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63" r:id="rId5"/>
    <p:sldId id="316" r:id="rId6"/>
    <p:sldId id="270" r:id="rId7"/>
    <p:sldId id="318" r:id="rId8"/>
    <p:sldId id="282" r:id="rId9"/>
    <p:sldId id="287" r:id="rId10"/>
    <p:sldId id="285" r:id="rId11"/>
    <p:sldId id="288" r:id="rId12"/>
    <p:sldId id="289" r:id="rId13"/>
    <p:sldId id="319" r:id="rId14"/>
    <p:sldId id="284" r:id="rId15"/>
    <p:sldId id="280" r:id="rId16"/>
    <p:sldId id="281" r:id="rId17"/>
    <p:sldId id="292" r:id="rId18"/>
    <p:sldId id="293" r:id="rId19"/>
    <p:sldId id="294" r:id="rId20"/>
    <p:sldId id="298" r:id="rId21"/>
    <p:sldId id="290" r:id="rId22"/>
    <p:sldId id="277" r:id="rId23"/>
    <p:sldId id="305" r:id="rId24"/>
    <p:sldId id="291" r:id="rId25"/>
    <p:sldId id="304" r:id="rId26"/>
    <p:sldId id="320" r:id="rId27"/>
    <p:sldId id="302" r:id="rId28"/>
    <p:sldId id="303" r:id="rId29"/>
    <p:sldId id="297" r:id="rId30"/>
    <p:sldId id="315" r:id="rId31"/>
    <p:sldId id="310" r:id="rId32"/>
    <p:sldId id="311" r:id="rId33"/>
    <p:sldId id="312" r:id="rId34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A2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36" autoAdjust="0"/>
    <p:restoredTop sz="94660"/>
  </p:normalViewPr>
  <p:slideViewPr>
    <p:cSldViewPr snapToObjects="1" showGuides="1">
      <p:cViewPr varScale="1">
        <p:scale>
          <a:sx n="112" d="100"/>
          <a:sy n="112" d="100"/>
        </p:scale>
        <p:origin x="76" y="3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5E206E-18EB-4D2B-8DB6-80B9185D5D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8AEAD52-B524-4F58-AA56-D1E5121B7757}">
      <dgm:prSet phldrT="[Text]" custT="1"/>
      <dgm:spPr/>
      <dgm:t>
        <a:bodyPr/>
        <a:lstStyle/>
        <a:p>
          <a:r>
            <a:rPr lang="en-GB" sz="800" dirty="0" smtClean="0"/>
            <a:t>IT STRING</a:t>
          </a:r>
          <a:endParaRPr lang="en-GB" sz="800" dirty="0"/>
        </a:p>
      </dgm:t>
    </dgm:pt>
    <dgm:pt modelId="{2AA90E30-05FF-40C4-8716-F317C3CE63AF}" type="parTrans" cxnId="{92E3AC9F-A755-48C1-A77A-E167C4551E14}">
      <dgm:prSet/>
      <dgm:spPr/>
      <dgm:t>
        <a:bodyPr/>
        <a:lstStyle/>
        <a:p>
          <a:endParaRPr lang="en-GB" sz="2800"/>
        </a:p>
      </dgm:t>
    </dgm:pt>
    <dgm:pt modelId="{97AD9065-44F0-4921-B2CD-0007286BA5D0}" type="sibTrans" cxnId="{92E3AC9F-A755-48C1-A77A-E167C4551E14}">
      <dgm:prSet/>
      <dgm:spPr/>
      <dgm:t>
        <a:bodyPr/>
        <a:lstStyle/>
        <a:p>
          <a:endParaRPr lang="en-GB" sz="2800"/>
        </a:p>
      </dgm:t>
    </dgm:pt>
    <dgm:pt modelId="{352FAC02-240A-48BB-8A73-A2B3F188C95F}">
      <dgm:prSet phldrT="[Text]" custT="1"/>
      <dgm:spPr/>
      <dgm:t>
        <a:bodyPr/>
        <a:lstStyle/>
        <a:p>
          <a:r>
            <a:rPr lang="en-US" sz="800" b="0" i="0" u="none" dirty="0" smtClean="0"/>
            <a:t>Magnets Cryostats and Connections (MSC)</a:t>
          </a:r>
          <a:endParaRPr lang="en-GB" sz="800" dirty="0"/>
        </a:p>
      </dgm:t>
    </dgm:pt>
    <dgm:pt modelId="{9E03DAC0-1E5F-4865-9ABB-A58E15A8ED5F}" type="parTrans" cxnId="{D2C1413A-7AD0-42A6-84D1-267E06B9E5D9}">
      <dgm:prSet/>
      <dgm:spPr/>
      <dgm:t>
        <a:bodyPr/>
        <a:lstStyle/>
        <a:p>
          <a:endParaRPr lang="en-GB" sz="2800"/>
        </a:p>
      </dgm:t>
    </dgm:pt>
    <dgm:pt modelId="{79264FB4-57F8-4B97-90E3-722728901351}" type="sibTrans" cxnId="{D2C1413A-7AD0-42A6-84D1-267E06B9E5D9}">
      <dgm:prSet/>
      <dgm:spPr/>
      <dgm:t>
        <a:bodyPr/>
        <a:lstStyle/>
        <a:p>
          <a:endParaRPr lang="en-GB" sz="2800"/>
        </a:p>
      </dgm:t>
    </dgm:pt>
    <dgm:pt modelId="{4D08845D-4B1A-464C-B92D-5ADABC7AD2AE}">
      <dgm:prSet phldrT="[Text]" custT="1"/>
      <dgm:spPr/>
      <dgm:t>
        <a:bodyPr/>
        <a:lstStyle/>
        <a:p>
          <a:r>
            <a:rPr lang="en-US" sz="800" b="0" i="0" u="none" dirty="0" smtClean="0"/>
            <a:t> Cold Powering System (MSC)</a:t>
          </a:r>
          <a:endParaRPr lang="en-GB" sz="800" dirty="0"/>
        </a:p>
      </dgm:t>
    </dgm:pt>
    <dgm:pt modelId="{2245844B-0316-45D7-BFBD-AE68C5F6D0AC}" type="parTrans" cxnId="{7A71AA8C-B951-40EE-970F-A9B3470721BE}">
      <dgm:prSet/>
      <dgm:spPr/>
      <dgm:t>
        <a:bodyPr/>
        <a:lstStyle/>
        <a:p>
          <a:endParaRPr lang="en-GB" sz="2800"/>
        </a:p>
      </dgm:t>
    </dgm:pt>
    <dgm:pt modelId="{134DF314-47B5-494F-97A8-6B81C73354F2}" type="sibTrans" cxnId="{7A71AA8C-B951-40EE-970F-A9B3470721BE}">
      <dgm:prSet/>
      <dgm:spPr/>
      <dgm:t>
        <a:bodyPr/>
        <a:lstStyle/>
        <a:p>
          <a:endParaRPr lang="en-GB" sz="2800"/>
        </a:p>
      </dgm:t>
    </dgm:pt>
    <dgm:pt modelId="{4A1BC9AB-36DB-458A-9EC8-B3DBEF636E04}">
      <dgm:prSet phldrT="[Text]" custT="1"/>
      <dgm:spPr/>
      <dgm:t>
        <a:bodyPr/>
        <a:lstStyle/>
        <a:p>
          <a:r>
            <a:rPr lang="en-US" sz="800" b="0" i="0" u="none" dirty="0" smtClean="0"/>
            <a:t>Warm powering system (EPC)</a:t>
          </a:r>
          <a:endParaRPr lang="en-GB" sz="800" dirty="0"/>
        </a:p>
      </dgm:t>
    </dgm:pt>
    <dgm:pt modelId="{C9CFBC60-5832-41B4-A488-D02C73C50BFA}" type="parTrans" cxnId="{3408B08F-0622-4126-845F-F48AC4FC8429}">
      <dgm:prSet/>
      <dgm:spPr/>
      <dgm:t>
        <a:bodyPr/>
        <a:lstStyle/>
        <a:p>
          <a:endParaRPr lang="en-GB" sz="2800"/>
        </a:p>
      </dgm:t>
    </dgm:pt>
    <dgm:pt modelId="{FA6CBE80-81C3-46FF-9EF1-546EBEA4C7E1}" type="sibTrans" cxnId="{3408B08F-0622-4126-845F-F48AC4FC8429}">
      <dgm:prSet/>
      <dgm:spPr/>
      <dgm:t>
        <a:bodyPr/>
        <a:lstStyle/>
        <a:p>
          <a:endParaRPr lang="en-GB" sz="2800"/>
        </a:p>
      </dgm:t>
    </dgm:pt>
    <dgm:pt modelId="{3D6B6964-6EBC-41A0-8CC1-A54B9C9A75EE}">
      <dgm:prSet phldrT="[Text]" custT="1"/>
      <dgm:spPr/>
      <dgm:t>
        <a:bodyPr/>
        <a:lstStyle/>
        <a:p>
          <a:r>
            <a:rPr lang="en-GB" sz="800" b="0" i="0" u="none" dirty="0" smtClean="0"/>
            <a:t>Magnet Protection System (MPE)</a:t>
          </a:r>
          <a:endParaRPr lang="en-GB" sz="800" dirty="0"/>
        </a:p>
      </dgm:t>
    </dgm:pt>
    <dgm:pt modelId="{2BAD3F8C-93A3-4A51-98E2-80D95E43229F}" type="parTrans" cxnId="{1860C612-39C9-476B-A875-45E5CDFB8CDE}">
      <dgm:prSet/>
      <dgm:spPr/>
      <dgm:t>
        <a:bodyPr/>
        <a:lstStyle/>
        <a:p>
          <a:endParaRPr lang="en-GB" sz="2800"/>
        </a:p>
      </dgm:t>
    </dgm:pt>
    <dgm:pt modelId="{2FE92744-C873-44BA-90D9-E1DDE34381AA}" type="sibTrans" cxnId="{1860C612-39C9-476B-A875-45E5CDFB8CDE}">
      <dgm:prSet/>
      <dgm:spPr/>
      <dgm:t>
        <a:bodyPr/>
        <a:lstStyle/>
        <a:p>
          <a:endParaRPr lang="en-GB" sz="2800"/>
        </a:p>
      </dgm:t>
    </dgm:pt>
    <dgm:pt modelId="{7B16E151-9375-4477-BEFA-63C2735740ED}">
      <dgm:prSet phldrT="[Text]" custT="1"/>
      <dgm:spPr/>
      <dgm:t>
        <a:bodyPr/>
        <a:lstStyle/>
        <a:p>
          <a:r>
            <a:rPr lang="en-GB" sz="800" b="0" i="0" u="none" dirty="0" smtClean="0"/>
            <a:t>DAQ</a:t>
          </a:r>
          <a:endParaRPr lang="en-GB" sz="800" dirty="0"/>
        </a:p>
      </dgm:t>
    </dgm:pt>
    <dgm:pt modelId="{74DD6903-B469-4001-ACBB-6C8BCDD91A16}" type="parTrans" cxnId="{2EF06A92-5249-4E72-9F4C-565D09F67ACE}">
      <dgm:prSet/>
      <dgm:spPr/>
      <dgm:t>
        <a:bodyPr/>
        <a:lstStyle/>
        <a:p>
          <a:endParaRPr lang="en-GB" sz="2800"/>
        </a:p>
      </dgm:t>
    </dgm:pt>
    <dgm:pt modelId="{C19A43A1-F4DF-40A4-87C9-A149A1A99C84}" type="sibTrans" cxnId="{2EF06A92-5249-4E72-9F4C-565D09F67ACE}">
      <dgm:prSet/>
      <dgm:spPr/>
      <dgm:t>
        <a:bodyPr/>
        <a:lstStyle/>
        <a:p>
          <a:endParaRPr lang="en-GB" sz="2800"/>
        </a:p>
      </dgm:t>
    </dgm:pt>
    <dgm:pt modelId="{75BC1DC8-F960-4181-9E5F-E6F768A78EDB}">
      <dgm:prSet phldrT="[Text]" custT="1"/>
      <dgm:spPr/>
      <dgm:t>
        <a:bodyPr/>
        <a:lstStyle/>
        <a:p>
          <a:r>
            <a:rPr lang="en-GB" sz="800" b="0" i="0" u="none" dirty="0" smtClean="0"/>
            <a:t>Vacuum (VAC)</a:t>
          </a:r>
          <a:endParaRPr lang="en-GB" sz="800" dirty="0"/>
        </a:p>
      </dgm:t>
    </dgm:pt>
    <dgm:pt modelId="{91BE251E-89ED-443E-AE2D-7E762926BA52}" type="parTrans" cxnId="{746860EF-7654-4B77-A923-5804779D8391}">
      <dgm:prSet/>
      <dgm:spPr/>
      <dgm:t>
        <a:bodyPr/>
        <a:lstStyle/>
        <a:p>
          <a:endParaRPr lang="en-GB" sz="2800"/>
        </a:p>
      </dgm:t>
    </dgm:pt>
    <dgm:pt modelId="{34CBCD40-5CD2-493F-B9AF-6C856525D121}" type="sibTrans" cxnId="{746860EF-7654-4B77-A923-5804779D8391}">
      <dgm:prSet/>
      <dgm:spPr/>
      <dgm:t>
        <a:bodyPr/>
        <a:lstStyle/>
        <a:p>
          <a:endParaRPr lang="en-GB" sz="2800"/>
        </a:p>
      </dgm:t>
    </dgm:pt>
    <dgm:pt modelId="{46C339B5-C5C0-4656-AE48-8DC513D1E0EE}">
      <dgm:prSet phldrT="[Text]" custT="1"/>
      <dgm:spPr/>
      <dgm:t>
        <a:bodyPr/>
        <a:lstStyle/>
        <a:p>
          <a:r>
            <a:rPr lang="en-GB" sz="800" b="0" i="0" u="none" dirty="0" smtClean="0"/>
            <a:t>Utilities</a:t>
          </a:r>
          <a:endParaRPr lang="en-GB" sz="800" dirty="0"/>
        </a:p>
      </dgm:t>
    </dgm:pt>
    <dgm:pt modelId="{042C0898-5D35-4A45-BDA9-573FD810F9C1}" type="parTrans" cxnId="{53A42620-DD92-4C2E-AF6A-7418360649B4}">
      <dgm:prSet/>
      <dgm:spPr/>
      <dgm:t>
        <a:bodyPr/>
        <a:lstStyle/>
        <a:p>
          <a:endParaRPr lang="en-GB" sz="2800"/>
        </a:p>
      </dgm:t>
    </dgm:pt>
    <dgm:pt modelId="{0CE76130-16AD-46B9-A454-D7EB95F7EB80}" type="sibTrans" cxnId="{53A42620-DD92-4C2E-AF6A-7418360649B4}">
      <dgm:prSet/>
      <dgm:spPr/>
      <dgm:t>
        <a:bodyPr/>
        <a:lstStyle/>
        <a:p>
          <a:endParaRPr lang="en-GB" sz="2800"/>
        </a:p>
      </dgm:t>
    </dgm:pt>
    <dgm:pt modelId="{2E74E719-472C-415C-9B2D-8C07F8CED01D}">
      <dgm:prSet phldrT="[Text]" custT="1"/>
      <dgm:spPr/>
      <dgm:t>
        <a:bodyPr/>
        <a:lstStyle/>
        <a:p>
          <a:r>
            <a:rPr lang="en-GB" sz="800" b="0" i="0" u="none" dirty="0" smtClean="0"/>
            <a:t>Design and Integration</a:t>
          </a:r>
          <a:endParaRPr lang="en-GB" sz="800" dirty="0"/>
        </a:p>
      </dgm:t>
    </dgm:pt>
    <dgm:pt modelId="{D8A1C292-90B1-47EA-B2B3-E98A46BAAB51}" type="parTrans" cxnId="{E82A58C4-EAA7-4790-8291-A8828E9DE122}">
      <dgm:prSet/>
      <dgm:spPr/>
      <dgm:t>
        <a:bodyPr/>
        <a:lstStyle/>
        <a:p>
          <a:endParaRPr lang="en-GB" sz="2800"/>
        </a:p>
      </dgm:t>
    </dgm:pt>
    <dgm:pt modelId="{A6121C4B-64CE-4798-A9BA-DF6CFCB9FD46}" type="sibTrans" cxnId="{E82A58C4-EAA7-4790-8291-A8828E9DE122}">
      <dgm:prSet/>
      <dgm:spPr/>
      <dgm:t>
        <a:bodyPr/>
        <a:lstStyle/>
        <a:p>
          <a:endParaRPr lang="en-GB" sz="2800"/>
        </a:p>
      </dgm:t>
    </dgm:pt>
    <dgm:pt modelId="{35D0FD03-7AA0-4FC2-92D1-4DB97211CF41}">
      <dgm:prSet phldrT="[Text]" custT="1"/>
      <dgm:spPr/>
      <dgm:t>
        <a:bodyPr/>
        <a:lstStyle/>
        <a:p>
          <a:r>
            <a:rPr lang="en-GB" sz="800" dirty="0" smtClean="0"/>
            <a:t>Cryogenic System (CRG)</a:t>
          </a:r>
          <a:endParaRPr lang="en-GB" sz="800" dirty="0"/>
        </a:p>
      </dgm:t>
    </dgm:pt>
    <dgm:pt modelId="{81281ED7-CFD2-4628-8861-E5428450D2D8}" type="parTrans" cxnId="{F8241801-0160-455C-9C22-267B8E7FB633}">
      <dgm:prSet/>
      <dgm:spPr/>
      <dgm:t>
        <a:bodyPr/>
        <a:lstStyle/>
        <a:p>
          <a:endParaRPr lang="en-GB" sz="2800"/>
        </a:p>
      </dgm:t>
    </dgm:pt>
    <dgm:pt modelId="{2DAB06DF-8B8E-448D-8AFE-6876774A13EF}" type="sibTrans" cxnId="{F8241801-0160-455C-9C22-267B8E7FB633}">
      <dgm:prSet/>
      <dgm:spPr/>
      <dgm:t>
        <a:bodyPr/>
        <a:lstStyle/>
        <a:p>
          <a:endParaRPr lang="en-GB" sz="2800"/>
        </a:p>
      </dgm:t>
    </dgm:pt>
    <dgm:pt modelId="{346865FF-A140-4271-9C70-6DCB7F2EEE6F}">
      <dgm:prSet phldrT="[Text]" custT="1"/>
      <dgm:spPr/>
      <dgm:t>
        <a:bodyPr/>
        <a:lstStyle/>
        <a:p>
          <a:r>
            <a:rPr lang="en-GB" sz="800" b="0" i="0" u="none" dirty="0" smtClean="0"/>
            <a:t>Cryogenic Cooling</a:t>
          </a:r>
          <a:endParaRPr lang="en-GB" sz="800" dirty="0"/>
        </a:p>
      </dgm:t>
    </dgm:pt>
    <dgm:pt modelId="{E04B091D-FE53-40EF-AE55-4F22945E5677}" type="parTrans" cxnId="{9BB1359E-E830-4604-8C96-9938F905BAE8}">
      <dgm:prSet/>
      <dgm:spPr/>
      <dgm:t>
        <a:bodyPr/>
        <a:lstStyle/>
        <a:p>
          <a:endParaRPr lang="en-GB" sz="2800"/>
        </a:p>
      </dgm:t>
    </dgm:pt>
    <dgm:pt modelId="{817CAB47-CA2E-4223-8F28-5A733274F6A6}" type="sibTrans" cxnId="{9BB1359E-E830-4604-8C96-9938F905BAE8}">
      <dgm:prSet/>
      <dgm:spPr/>
      <dgm:t>
        <a:bodyPr/>
        <a:lstStyle/>
        <a:p>
          <a:endParaRPr lang="en-GB" sz="2800"/>
        </a:p>
      </dgm:t>
    </dgm:pt>
    <dgm:pt modelId="{BFD52796-917C-41C0-B450-61B32956C617}">
      <dgm:prSet phldrT="[Text]" custT="1"/>
      <dgm:spPr/>
      <dgm:t>
        <a:bodyPr/>
        <a:lstStyle/>
        <a:p>
          <a:r>
            <a:rPr lang="en-GB" sz="800" b="0" i="0" u="none" dirty="0" smtClean="0"/>
            <a:t>Cryogenic Distribution</a:t>
          </a:r>
          <a:endParaRPr lang="en-GB" sz="800" dirty="0"/>
        </a:p>
      </dgm:t>
    </dgm:pt>
    <dgm:pt modelId="{51AD9816-C68D-4243-AAE4-2B0B40EA1E50}" type="parTrans" cxnId="{842990A7-0BA2-4D21-8CCC-54A3481FF146}">
      <dgm:prSet/>
      <dgm:spPr/>
      <dgm:t>
        <a:bodyPr/>
        <a:lstStyle/>
        <a:p>
          <a:endParaRPr lang="en-GB" sz="2800"/>
        </a:p>
      </dgm:t>
    </dgm:pt>
    <dgm:pt modelId="{5DEE1625-4EB1-4B13-8BD2-15968BAE4023}" type="sibTrans" cxnId="{842990A7-0BA2-4D21-8CCC-54A3481FF146}">
      <dgm:prSet/>
      <dgm:spPr/>
      <dgm:t>
        <a:bodyPr/>
        <a:lstStyle/>
        <a:p>
          <a:endParaRPr lang="en-GB" sz="2800"/>
        </a:p>
      </dgm:t>
    </dgm:pt>
    <dgm:pt modelId="{391922EF-1D17-4D56-B0E3-DC36B08873BD}">
      <dgm:prSet phldrT="[Text]" custT="1"/>
      <dgm:spPr/>
      <dgm:t>
        <a:bodyPr/>
        <a:lstStyle/>
        <a:p>
          <a:r>
            <a:rPr lang="en-US" sz="800" b="0" i="0" u="none" dirty="0" smtClean="0"/>
            <a:t>Controls Instrumentation and Software</a:t>
          </a:r>
          <a:endParaRPr lang="en-GB" sz="800" dirty="0"/>
        </a:p>
      </dgm:t>
    </dgm:pt>
    <dgm:pt modelId="{47671D8F-F0F4-4A35-ABF1-54FE09A7795F}" type="parTrans" cxnId="{77694AA0-CF25-4433-9E40-6466502AC7DE}">
      <dgm:prSet/>
      <dgm:spPr/>
      <dgm:t>
        <a:bodyPr/>
        <a:lstStyle/>
        <a:p>
          <a:endParaRPr lang="en-GB" sz="2800"/>
        </a:p>
      </dgm:t>
    </dgm:pt>
    <dgm:pt modelId="{451DBA23-66BD-447C-882F-54FF38F5439A}" type="sibTrans" cxnId="{77694AA0-CF25-4433-9E40-6466502AC7DE}">
      <dgm:prSet/>
      <dgm:spPr/>
      <dgm:t>
        <a:bodyPr/>
        <a:lstStyle/>
        <a:p>
          <a:endParaRPr lang="en-GB" sz="2800"/>
        </a:p>
      </dgm:t>
    </dgm:pt>
    <dgm:pt modelId="{B99DB9FB-9954-413D-B811-DCC6F3B16E95}">
      <dgm:prSet phldrT="[Text]" custT="1"/>
      <dgm:spPr/>
      <dgm:t>
        <a:bodyPr/>
        <a:lstStyle/>
        <a:p>
          <a:r>
            <a:rPr lang="en-GB" sz="800" b="0" i="0" u="none" dirty="0" smtClean="0"/>
            <a:t>Magnets (Q1,Q2A,Q2B,Q3,CP,D1)</a:t>
          </a:r>
          <a:endParaRPr lang="en-GB" sz="800" dirty="0"/>
        </a:p>
      </dgm:t>
    </dgm:pt>
    <dgm:pt modelId="{5654690C-33A9-40EB-9E22-5BE402DFD55C}" type="parTrans" cxnId="{FE869C76-00AD-4457-AA81-287CA11B2C80}">
      <dgm:prSet/>
      <dgm:spPr/>
      <dgm:t>
        <a:bodyPr/>
        <a:lstStyle/>
        <a:p>
          <a:endParaRPr lang="en-GB" sz="2800"/>
        </a:p>
      </dgm:t>
    </dgm:pt>
    <dgm:pt modelId="{96461B54-1077-4AAC-BCA0-3CE0298AF6BC}" type="sibTrans" cxnId="{FE869C76-00AD-4457-AA81-287CA11B2C80}">
      <dgm:prSet/>
      <dgm:spPr/>
      <dgm:t>
        <a:bodyPr/>
        <a:lstStyle/>
        <a:p>
          <a:endParaRPr lang="en-GB" sz="2800"/>
        </a:p>
      </dgm:t>
    </dgm:pt>
    <dgm:pt modelId="{DF451E87-8B68-47BE-90BE-0CB3884A491B}">
      <dgm:prSet phldrT="[Text]" custT="1"/>
      <dgm:spPr/>
      <dgm:t>
        <a:bodyPr/>
        <a:lstStyle/>
        <a:p>
          <a:r>
            <a:rPr lang="en-GB" sz="800" b="0" i="0" u="none" dirty="0" smtClean="0"/>
            <a:t>DFH</a:t>
          </a:r>
          <a:endParaRPr lang="en-GB" sz="800" dirty="0"/>
        </a:p>
      </dgm:t>
    </dgm:pt>
    <dgm:pt modelId="{AD507455-535B-4AE6-9D95-9A2E74C69232}" type="parTrans" cxnId="{0CA84049-0542-41E0-9097-AE19D4A38ABA}">
      <dgm:prSet/>
      <dgm:spPr/>
      <dgm:t>
        <a:bodyPr/>
        <a:lstStyle/>
        <a:p>
          <a:endParaRPr lang="en-GB" sz="2800"/>
        </a:p>
      </dgm:t>
    </dgm:pt>
    <dgm:pt modelId="{4E7AB487-BE13-4D3E-ABE5-50E5AF3B37F0}" type="sibTrans" cxnId="{0CA84049-0542-41E0-9097-AE19D4A38ABA}">
      <dgm:prSet/>
      <dgm:spPr/>
      <dgm:t>
        <a:bodyPr/>
        <a:lstStyle/>
        <a:p>
          <a:endParaRPr lang="en-GB" sz="2800"/>
        </a:p>
      </dgm:t>
    </dgm:pt>
    <dgm:pt modelId="{13A2B7C7-8EA0-4495-A9FB-363952CF201A}">
      <dgm:prSet custT="1"/>
      <dgm:spPr/>
      <dgm:t>
        <a:bodyPr/>
        <a:lstStyle/>
        <a:p>
          <a:r>
            <a:rPr lang="en-GB" sz="800" b="0" i="0" u="none" dirty="0" smtClean="0"/>
            <a:t>Magnet Interconnects</a:t>
          </a:r>
          <a:endParaRPr lang="en-GB" sz="800" dirty="0"/>
        </a:p>
      </dgm:t>
    </dgm:pt>
    <dgm:pt modelId="{44A8122D-FF3A-41A1-8BBB-D2C5B24BD14C}" type="parTrans" cxnId="{796A4D5A-BAC1-487B-B4CC-4B3FC342B922}">
      <dgm:prSet/>
      <dgm:spPr/>
      <dgm:t>
        <a:bodyPr/>
        <a:lstStyle/>
        <a:p>
          <a:endParaRPr lang="en-GB" sz="2800"/>
        </a:p>
      </dgm:t>
    </dgm:pt>
    <dgm:pt modelId="{5BED1D5A-1F4C-4EF8-9455-299DB5512837}" type="sibTrans" cxnId="{796A4D5A-BAC1-487B-B4CC-4B3FC342B922}">
      <dgm:prSet/>
      <dgm:spPr/>
      <dgm:t>
        <a:bodyPr/>
        <a:lstStyle/>
        <a:p>
          <a:endParaRPr lang="en-GB" sz="2800"/>
        </a:p>
      </dgm:t>
    </dgm:pt>
    <dgm:pt modelId="{EED54786-011C-4ECA-8078-C32249A369F7}">
      <dgm:prSet custT="1"/>
      <dgm:spPr/>
      <dgm:t>
        <a:bodyPr/>
        <a:lstStyle/>
        <a:p>
          <a:r>
            <a:rPr lang="en-US" sz="800" b="0" i="0" u="none" dirty="0" smtClean="0"/>
            <a:t>Controls Instrumentation and Software</a:t>
          </a:r>
          <a:endParaRPr lang="en-US" sz="800" dirty="0"/>
        </a:p>
      </dgm:t>
    </dgm:pt>
    <dgm:pt modelId="{56557139-6289-4BF4-80F5-24269B9AED26}" type="parTrans" cxnId="{EEF36BA9-60F2-464A-9E93-53C47EF1C9F4}">
      <dgm:prSet/>
      <dgm:spPr/>
      <dgm:t>
        <a:bodyPr/>
        <a:lstStyle/>
        <a:p>
          <a:endParaRPr lang="en-GB" sz="2800"/>
        </a:p>
      </dgm:t>
    </dgm:pt>
    <dgm:pt modelId="{88B1E60D-E440-4953-969A-96E05BC79FF0}" type="sibTrans" cxnId="{EEF36BA9-60F2-464A-9E93-53C47EF1C9F4}">
      <dgm:prSet/>
      <dgm:spPr/>
      <dgm:t>
        <a:bodyPr/>
        <a:lstStyle/>
        <a:p>
          <a:endParaRPr lang="en-GB" sz="2800"/>
        </a:p>
      </dgm:t>
    </dgm:pt>
    <dgm:pt modelId="{86D6DB9F-B6ED-437B-961C-A9D968A24478}">
      <dgm:prSet custT="1"/>
      <dgm:spPr/>
      <dgm:t>
        <a:bodyPr/>
        <a:lstStyle/>
        <a:p>
          <a:r>
            <a:rPr lang="en-GB" sz="800" b="0" i="0" u="none" dirty="0" smtClean="0"/>
            <a:t>Measuring Systems</a:t>
          </a:r>
          <a:endParaRPr lang="en-GB" sz="800" dirty="0"/>
        </a:p>
      </dgm:t>
    </dgm:pt>
    <dgm:pt modelId="{2587C7A0-E8FE-42BA-A36E-80D62A54A334}" type="parTrans" cxnId="{0F8D96ED-E80A-4E47-A9D4-CA80FE876911}">
      <dgm:prSet/>
      <dgm:spPr/>
      <dgm:t>
        <a:bodyPr/>
        <a:lstStyle/>
        <a:p>
          <a:endParaRPr lang="en-GB" sz="2800"/>
        </a:p>
      </dgm:t>
    </dgm:pt>
    <dgm:pt modelId="{BD12656F-0873-4756-813A-035A7CBA7000}" type="sibTrans" cxnId="{0F8D96ED-E80A-4E47-A9D4-CA80FE876911}">
      <dgm:prSet/>
      <dgm:spPr/>
      <dgm:t>
        <a:bodyPr/>
        <a:lstStyle/>
        <a:p>
          <a:endParaRPr lang="en-GB" sz="2800"/>
        </a:p>
      </dgm:t>
    </dgm:pt>
    <dgm:pt modelId="{A1B4AA72-2F2F-4A0F-A247-724307FD862F}">
      <dgm:prSet phldrT="[Text]" custT="1"/>
      <dgm:spPr/>
      <dgm:t>
        <a:bodyPr/>
        <a:lstStyle/>
        <a:p>
          <a:r>
            <a:rPr lang="en-GB" sz="800" b="0" i="0" u="none" dirty="0" smtClean="0"/>
            <a:t>SC Link</a:t>
          </a:r>
          <a:endParaRPr lang="en-GB" sz="800" dirty="0"/>
        </a:p>
      </dgm:t>
    </dgm:pt>
    <dgm:pt modelId="{D490AF1F-5DD9-4225-9251-2AB6894BC123}" type="parTrans" cxnId="{B5B9CAF9-A5F5-41BF-8E2B-2F7C2D11A5A2}">
      <dgm:prSet/>
      <dgm:spPr/>
      <dgm:t>
        <a:bodyPr/>
        <a:lstStyle/>
        <a:p>
          <a:endParaRPr lang="en-GB" sz="2800"/>
        </a:p>
      </dgm:t>
    </dgm:pt>
    <dgm:pt modelId="{7D1721FF-4249-4703-A443-F9ADF9C9DF73}" type="sibTrans" cxnId="{B5B9CAF9-A5F5-41BF-8E2B-2F7C2D11A5A2}">
      <dgm:prSet/>
      <dgm:spPr/>
      <dgm:t>
        <a:bodyPr/>
        <a:lstStyle/>
        <a:p>
          <a:endParaRPr lang="en-GB" sz="2800"/>
        </a:p>
      </dgm:t>
    </dgm:pt>
    <dgm:pt modelId="{CFA42AF3-2BFE-42D2-81BB-AE4FCAFC6BA0}">
      <dgm:prSet custT="1"/>
      <dgm:spPr/>
      <dgm:t>
        <a:bodyPr/>
        <a:lstStyle/>
        <a:p>
          <a:r>
            <a:rPr lang="en-GB" sz="800" b="0" i="0" u="none" dirty="0" smtClean="0"/>
            <a:t>Current leads (DFX)</a:t>
          </a:r>
          <a:endParaRPr lang="en-GB" sz="800" dirty="0"/>
        </a:p>
      </dgm:t>
    </dgm:pt>
    <dgm:pt modelId="{D8613CB5-9EEA-4D63-A622-B8B4AAC1D53F}" type="parTrans" cxnId="{4FB02143-064B-4B0C-9FF2-A63F3C43D1AE}">
      <dgm:prSet/>
      <dgm:spPr/>
      <dgm:t>
        <a:bodyPr/>
        <a:lstStyle/>
        <a:p>
          <a:endParaRPr lang="en-GB" sz="2800"/>
        </a:p>
      </dgm:t>
    </dgm:pt>
    <dgm:pt modelId="{1A4ECC45-1C4B-4EB9-9DDB-59F3C5B4610D}" type="sibTrans" cxnId="{4FB02143-064B-4B0C-9FF2-A63F3C43D1AE}">
      <dgm:prSet/>
      <dgm:spPr/>
      <dgm:t>
        <a:bodyPr/>
        <a:lstStyle/>
        <a:p>
          <a:endParaRPr lang="en-GB" sz="2800"/>
        </a:p>
      </dgm:t>
    </dgm:pt>
    <dgm:pt modelId="{F2A919A6-A45E-46C7-8081-F6C01E352764}">
      <dgm:prSet custT="1"/>
      <dgm:spPr/>
      <dgm:t>
        <a:bodyPr/>
        <a:lstStyle/>
        <a:p>
          <a:r>
            <a:rPr lang="en-US" sz="800" b="0" i="0" u="none" dirty="0" smtClean="0"/>
            <a:t>Control Instrumentation and Software</a:t>
          </a:r>
          <a:endParaRPr lang="en-US" sz="800" dirty="0"/>
        </a:p>
      </dgm:t>
    </dgm:pt>
    <dgm:pt modelId="{6049C08D-10A5-46FC-AA56-DDBF24E4833A}" type="parTrans" cxnId="{E0D732B9-D249-4470-A736-064F97A697AD}">
      <dgm:prSet/>
      <dgm:spPr/>
      <dgm:t>
        <a:bodyPr/>
        <a:lstStyle/>
        <a:p>
          <a:endParaRPr lang="en-GB" sz="2800"/>
        </a:p>
      </dgm:t>
    </dgm:pt>
    <dgm:pt modelId="{60A9F0DD-2F34-4176-939E-A7C9FD91835D}" type="sibTrans" cxnId="{E0D732B9-D249-4470-A736-064F97A697AD}">
      <dgm:prSet/>
      <dgm:spPr/>
      <dgm:t>
        <a:bodyPr/>
        <a:lstStyle/>
        <a:p>
          <a:endParaRPr lang="en-GB" sz="2800"/>
        </a:p>
      </dgm:t>
    </dgm:pt>
    <dgm:pt modelId="{36EF24E0-98F5-4299-8594-622F9EB29D9B}">
      <dgm:prSet phldrT="[Text]" custT="1"/>
      <dgm:spPr/>
      <dgm:t>
        <a:bodyPr/>
        <a:lstStyle/>
        <a:p>
          <a:r>
            <a:rPr lang="en-GB" sz="800" b="0" i="0" u="none" dirty="0" smtClean="0"/>
            <a:t>Power Converters (EPC)</a:t>
          </a:r>
          <a:endParaRPr lang="en-GB" sz="800" dirty="0"/>
        </a:p>
      </dgm:t>
    </dgm:pt>
    <dgm:pt modelId="{19B4E459-E935-4BE3-85F9-8354B27D7D81}" type="parTrans" cxnId="{C2DFB671-6157-4416-8071-367A699D3A21}">
      <dgm:prSet/>
      <dgm:spPr/>
      <dgm:t>
        <a:bodyPr/>
        <a:lstStyle/>
        <a:p>
          <a:endParaRPr lang="en-GB" sz="2800"/>
        </a:p>
      </dgm:t>
    </dgm:pt>
    <dgm:pt modelId="{62981255-2190-40B2-9EF7-CF8AFCB5C99C}" type="sibTrans" cxnId="{C2DFB671-6157-4416-8071-367A699D3A21}">
      <dgm:prSet/>
      <dgm:spPr/>
      <dgm:t>
        <a:bodyPr/>
        <a:lstStyle/>
        <a:p>
          <a:endParaRPr lang="en-GB" sz="2800"/>
        </a:p>
      </dgm:t>
    </dgm:pt>
    <dgm:pt modelId="{35CBD526-8039-490F-B86E-9E1FC8FB8CF4}">
      <dgm:prSet custT="1"/>
      <dgm:spPr/>
      <dgm:t>
        <a:bodyPr/>
        <a:lstStyle/>
        <a:p>
          <a:r>
            <a:rPr lang="en-US" sz="800" b="0" i="0" u="none" dirty="0" smtClean="0"/>
            <a:t>Warm Power Distribution (EL)</a:t>
          </a:r>
          <a:endParaRPr lang="en-US" sz="800" dirty="0"/>
        </a:p>
      </dgm:t>
    </dgm:pt>
    <dgm:pt modelId="{9319ECD1-9176-4EF6-887B-D0324354963E}" type="parTrans" cxnId="{82EBB9B2-17F7-4768-B286-F8C3BED68BBB}">
      <dgm:prSet/>
      <dgm:spPr/>
      <dgm:t>
        <a:bodyPr/>
        <a:lstStyle/>
        <a:p>
          <a:endParaRPr lang="en-GB" sz="2800"/>
        </a:p>
      </dgm:t>
    </dgm:pt>
    <dgm:pt modelId="{DC3834FE-E334-411A-8175-EB130CE6D560}" type="sibTrans" cxnId="{82EBB9B2-17F7-4768-B286-F8C3BED68BBB}">
      <dgm:prSet/>
      <dgm:spPr/>
      <dgm:t>
        <a:bodyPr/>
        <a:lstStyle/>
        <a:p>
          <a:endParaRPr lang="en-GB" sz="2800"/>
        </a:p>
      </dgm:t>
    </dgm:pt>
    <dgm:pt modelId="{505A6F1F-43DC-493A-94EA-B5565FB59F81}">
      <dgm:prSet custT="1"/>
      <dgm:spPr/>
      <dgm:t>
        <a:bodyPr/>
        <a:lstStyle/>
        <a:p>
          <a:r>
            <a:rPr lang="en-US" sz="800" b="0" i="0" u="none" dirty="0" smtClean="0"/>
            <a:t>Control Instrumentation and Software</a:t>
          </a:r>
          <a:endParaRPr lang="en-US" sz="800" dirty="0"/>
        </a:p>
      </dgm:t>
    </dgm:pt>
    <dgm:pt modelId="{7F0CDEC4-0E1D-4475-8635-69B13A189679}" type="parTrans" cxnId="{6952EB9D-4F9C-42CB-A7B5-05CCAAC8BEE1}">
      <dgm:prSet/>
      <dgm:spPr/>
      <dgm:t>
        <a:bodyPr/>
        <a:lstStyle/>
        <a:p>
          <a:endParaRPr lang="en-GB" sz="2800"/>
        </a:p>
      </dgm:t>
    </dgm:pt>
    <dgm:pt modelId="{4AA4CB6C-D0B5-4FF7-A883-AFEF93582F34}" type="sibTrans" cxnId="{6952EB9D-4F9C-42CB-A7B5-05CCAAC8BEE1}">
      <dgm:prSet/>
      <dgm:spPr/>
      <dgm:t>
        <a:bodyPr/>
        <a:lstStyle/>
        <a:p>
          <a:endParaRPr lang="en-GB" sz="2800"/>
        </a:p>
      </dgm:t>
    </dgm:pt>
    <dgm:pt modelId="{88A74898-DFAC-4119-95A2-FBB15B10248F}">
      <dgm:prSet phldrT="[Text]" custT="1"/>
      <dgm:spPr/>
      <dgm:t>
        <a:bodyPr/>
        <a:lstStyle/>
        <a:p>
          <a:r>
            <a:rPr lang="en-GB" sz="800" b="0" i="0" u="none" dirty="0" smtClean="0"/>
            <a:t>Protection Heater Supplies</a:t>
          </a:r>
          <a:endParaRPr lang="en-GB" sz="800" dirty="0"/>
        </a:p>
      </dgm:t>
    </dgm:pt>
    <dgm:pt modelId="{4DBB75EE-44BF-4641-88B8-C548EAE9E697}" type="parTrans" cxnId="{C3C46CBF-C68C-49B8-8527-706CB73DBEF4}">
      <dgm:prSet/>
      <dgm:spPr/>
      <dgm:t>
        <a:bodyPr/>
        <a:lstStyle/>
        <a:p>
          <a:endParaRPr lang="en-GB" sz="2800"/>
        </a:p>
      </dgm:t>
    </dgm:pt>
    <dgm:pt modelId="{39E8CE79-FCD7-4ECD-A2AA-9034C9B0101D}" type="sibTrans" cxnId="{C3C46CBF-C68C-49B8-8527-706CB73DBEF4}">
      <dgm:prSet/>
      <dgm:spPr/>
      <dgm:t>
        <a:bodyPr/>
        <a:lstStyle/>
        <a:p>
          <a:endParaRPr lang="en-GB" sz="2800"/>
        </a:p>
      </dgm:t>
    </dgm:pt>
    <dgm:pt modelId="{D7BE2E2E-D1AC-4779-8E1E-B913FA078338}">
      <dgm:prSet custT="1"/>
      <dgm:spPr/>
      <dgm:t>
        <a:bodyPr/>
        <a:lstStyle/>
        <a:p>
          <a:r>
            <a:rPr lang="en-GB" sz="800" b="0" i="0" u="none" dirty="0" err="1" smtClean="0"/>
            <a:t>Cliq</a:t>
          </a:r>
          <a:r>
            <a:rPr lang="en-GB" sz="800" b="0" i="0" u="none" dirty="0" smtClean="0"/>
            <a:t> System</a:t>
          </a:r>
          <a:endParaRPr lang="en-GB" sz="800" dirty="0"/>
        </a:p>
      </dgm:t>
    </dgm:pt>
    <dgm:pt modelId="{FF6F740E-0C62-4586-9250-45D72EE879F6}" type="parTrans" cxnId="{9CA26A1B-7CA8-42F2-940E-1524E5FC0CE7}">
      <dgm:prSet/>
      <dgm:spPr/>
      <dgm:t>
        <a:bodyPr/>
        <a:lstStyle/>
        <a:p>
          <a:endParaRPr lang="en-GB" sz="2800"/>
        </a:p>
      </dgm:t>
    </dgm:pt>
    <dgm:pt modelId="{11C3A1CE-B8DC-4420-8DFF-5510ADE0684A}" type="sibTrans" cxnId="{9CA26A1B-7CA8-42F2-940E-1524E5FC0CE7}">
      <dgm:prSet/>
      <dgm:spPr/>
      <dgm:t>
        <a:bodyPr/>
        <a:lstStyle/>
        <a:p>
          <a:endParaRPr lang="en-GB" sz="2800"/>
        </a:p>
      </dgm:t>
    </dgm:pt>
    <dgm:pt modelId="{F6C8AD5F-BE16-43FF-903E-C54F9CE29B53}">
      <dgm:prSet custT="1"/>
      <dgm:spPr/>
      <dgm:t>
        <a:bodyPr/>
        <a:lstStyle/>
        <a:p>
          <a:r>
            <a:rPr lang="en-US" sz="800" b="0" i="0" u="none" dirty="0" smtClean="0"/>
            <a:t>Energy Extraction </a:t>
          </a:r>
          <a:endParaRPr lang="en-US" sz="800" dirty="0"/>
        </a:p>
      </dgm:t>
    </dgm:pt>
    <dgm:pt modelId="{26058EBB-38F3-4D0D-A12E-AA5062E16408}" type="parTrans" cxnId="{11404AA4-15C0-4FD8-948F-754A8BF3BD14}">
      <dgm:prSet/>
      <dgm:spPr/>
      <dgm:t>
        <a:bodyPr/>
        <a:lstStyle/>
        <a:p>
          <a:endParaRPr lang="en-GB" sz="2800"/>
        </a:p>
      </dgm:t>
    </dgm:pt>
    <dgm:pt modelId="{21A260A2-9C3C-46ED-AF91-EBC6CE8F253A}" type="sibTrans" cxnId="{11404AA4-15C0-4FD8-948F-754A8BF3BD14}">
      <dgm:prSet/>
      <dgm:spPr/>
      <dgm:t>
        <a:bodyPr/>
        <a:lstStyle/>
        <a:p>
          <a:endParaRPr lang="en-GB" sz="2800"/>
        </a:p>
      </dgm:t>
    </dgm:pt>
    <dgm:pt modelId="{E8179DE9-2804-4CE4-A427-A21CA59C720D}">
      <dgm:prSet custT="1"/>
      <dgm:spPr/>
      <dgm:t>
        <a:bodyPr/>
        <a:lstStyle/>
        <a:p>
          <a:r>
            <a:rPr lang="en-GB" sz="800" b="0" i="0" u="none" dirty="0" smtClean="0"/>
            <a:t>PIC</a:t>
          </a:r>
          <a:endParaRPr lang="en-GB" sz="800" dirty="0"/>
        </a:p>
      </dgm:t>
    </dgm:pt>
    <dgm:pt modelId="{62239340-9ED2-4692-B0F0-258B22893163}" type="parTrans" cxnId="{EB5CF433-8801-4D19-A493-2F71C0484E2F}">
      <dgm:prSet/>
      <dgm:spPr/>
      <dgm:t>
        <a:bodyPr/>
        <a:lstStyle/>
        <a:p>
          <a:endParaRPr lang="en-GB" sz="2800"/>
        </a:p>
      </dgm:t>
    </dgm:pt>
    <dgm:pt modelId="{6FF22D2A-73A2-4D8A-8796-1CBF63FB98A9}" type="sibTrans" cxnId="{EB5CF433-8801-4D19-A493-2F71C0484E2F}">
      <dgm:prSet/>
      <dgm:spPr/>
      <dgm:t>
        <a:bodyPr/>
        <a:lstStyle/>
        <a:p>
          <a:endParaRPr lang="en-GB" sz="2800"/>
        </a:p>
      </dgm:t>
    </dgm:pt>
    <dgm:pt modelId="{CF8DD304-1327-40A3-9AB2-8230CF5003A3}">
      <dgm:prSet custT="1"/>
      <dgm:spPr/>
      <dgm:t>
        <a:bodyPr/>
        <a:lstStyle/>
        <a:p>
          <a:r>
            <a:rPr lang="en-US" sz="800" b="0" i="0" u="none" dirty="0" smtClean="0"/>
            <a:t>Control Instrumentation and Software</a:t>
          </a:r>
          <a:endParaRPr lang="en-US" sz="800" dirty="0"/>
        </a:p>
      </dgm:t>
    </dgm:pt>
    <dgm:pt modelId="{886AE779-1E1E-4B06-BD2C-A05917B8CADE}" type="parTrans" cxnId="{4B5673AB-380C-41D1-AF9B-C3DA639DB8D4}">
      <dgm:prSet/>
      <dgm:spPr/>
      <dgm:t>
        <a:bodyPr/>
        <a:lstStyle/>
        <a:p>
          <a:endParaRPr lang="en-GB" sz="2800"/>
        </a:p>
      </dgm:t>
    </dgm:pt>
    <dgm:pt modelId="{C1D108EE-37E1-4D63-88BD-7F87B4006C73}" type="sibTrans" cxnId="{4B5673AB-380C-41D1-AF9B-C3DA639DB8D4}">
      <dgm:prSet/>
      <dgm:spPr/>
      <dgm:t>
        <a:bodyPr/>
        <a:lstStyle/>
        <a:p>
          <a:endParaRPr lang="en-GB" sz="2800"/>
        </a:p>
      </dgm:t>
    </dgm:pt>
    <dgm:pt modelId="{1AF6A53C-F69B-41F8-A651-C7EC68910A24}">
      <dgm:prSet phldrT="[Text]" custT="1"/>
      <dgm:spPr/>
      <dgm:t>
        <a:bodyPr/>
        <a:lstStyle/>
        <a:p>
          <a:r>
            <a:rPr lang="en-GB" sz="800" b="0" i="0" u="none" dirty="0" smtClean="0"/>
            <a:t>Hardware</a:t>
          </a:r>
          <a:endParaRPr lang="en-GB" sz="800" dirty="0"/>
        </a:p>
      </dgm:t>
    </dgm:pt>
    <dgm:pt modelId="{8904E7BB-8D90-463C-BC5E-CB4FD58F4CB2}" type="parTrans" cxnId="{718EF76A-9D03-4769-9F0E-0595617F4931}">
      <dgm:prSet/>
      <dgm:spPr/>
      <dgm:t>
        <a:bodyPr/>
        <a:lstStyle/>
        <a:p>
          <a:endParaRPr lang="en-GB" sz="2800"/>
        </a:p>
      </dgm:t>
    </dgm:pt>
    <dgm:pt modelId="{799FC34C-3B6F-4993-943A-AEF1464375C0}" type="sibTrans" cxnId="{718EF76A-9D03-4769-9F0E-0595617F4931}">
      <dgm:prSet/>
      <dgm:spPr/>
      <dgm:t>
        <a:bodyPr/>
        <a:lstStyle/>
        <a:p>
          <a:endParaRPr lang="en-GB" sz="2800"/>
        </a:p>
      </dgm:t>
    </dgm:pt>
    <dgm:pt modelId="{0C147AB0-7ED6-4DCC-A1E3-4D89FD8BFDE5}">
      <dgm:prSet custT="1"/>
      <dgm:spPr/>
      <dgm:t>
        <a:bodyPr/>
        <a:lstStyle/>
        <a:p>
          <a:r>
            <a:rPr lang="en-US" sz="800" b="0" i="0" u="none" dirty="0" smtClean="0"/>
            <a:t>Control, Instrumentation and Software</a:t>
          </a:r>
          <a:endParaRPr lang="en-US" sz="800" dirty="0"/>
        </a:p>
      </dgm:t>
    </dgm:pt>
    <dgm:pt modelId="{75F7871E-25E7-4EC8-A3B6-DA37534C0994}" type="parTrans" cxnId="{FAF2315F-1092-44A6-AF1E-5529FAA64A4F}">
      <dgm:prSet/>
      <dgm:spPr/>
      <dgm:t>
        <a:bodyPr/>
        <a:lstStyle/>
        <a:p>
          <a:endParaRPr lang="en-GB" sz="2800"/>
        </a:p>
      </dgm:t>
    </dgm:pt>
    <dgm:pt modelId="{BF33872C-CEC1-4D6B-81B8-53018850644E}" type="sibTrans" cxnId="{FAF2315F-1092-44A6-AF1E-5529FAA64A4F}">
      <dgm:prSet/>
      <dgm:spPr/>
      <dgm:t>
        <a:bodyPr/>
        <a:lstStyle/>
        <a:p>
          <a:endParaRPr lang="en-GB" sz="2800"/>
        </a:p>
      </dgm:t>
    </dgm:pt>
    <dgm:pt modelId="{B1E7BAA4-E453-4E34-B37F-FB921E0ACA87}">
      <dgm:prSet phldrT="[Text]" custT="1"/>
      <dgm:spPr/>
      <dgm:t>
        <a:bodyPr/>
        <a:lstStyle/>
        <a:p>
          <a:r>
            <a:rPr lang="en-GB" sz="800" b="0" i="0" u="none" dirty="0" smtClean="0"/>
            <a:t>Civil Engineering ( GS)</a:t>
          </a:r>
          <a:endParaRPr lang="en-GB" sz="800" dirty="0"/>
        </a:p>
      </dgm:t>
    </dgm:pt>
    <dgm:pt modelId="{1EB2CEA1-EE0F-4A5C-A34D-3A81873A9621}" type="parTrans" cxnId="{31D363DC-A8B6-4279-B79A-FD160720BC34}">
      <dgm:prSet/>
      <dgm:spPr/>
      <dgm:t>
        <a:bodyPr/>
        <a:lstStyle/>
        <a:p>
          <a:endParaRPr lang="en-GB" sz="2800"/>
        </a:p>
      </dgm:t>
    </dgm:pt>
    <dgm:pt modelId="{1EEFF09C-C982-416F-92DD-124A2FF7024C}" type="sibTrans" cxnId="{31D363DC-A8B6-4279-B79A-FD160720BC34}">
      <dgm:prSet/>
      <dgm:spPr/>
      <dgm:t>
        <a:bodyPr/>
        <a:lstStyle/>
        <a:p>
          <a:endParaRPr lang="en-GB" sz="2800"/>
        </a:p>
      </dgm:t>
    </dgm:pt>
    <dgm:pt modelId="{25D6AE0C-733A-4593-8318-CD9A422253D4}">
      <dgm:prSet custT="1"/>
      <dgm:spPr/>
      <dgm:t>
        <a:bodyPr/>
        <a:lstStyle/>
        <a:p>
          <a:r>
            <a:rPr lang="en-GB" sz="800" b="0" i="0" u="none" dirty="0" smtClean="0"/>
            <a:t>Network (Including </a:t>
          </a:r>
          <a:r>
            <a:rPr lang="en-GB" sz="800" b="0" i="0" u="none" dirty="0" err="1" smtClean="0"/>
            <a:t>Wfip</a:t>
          </a:r>
          <a:r>
            <a:rPr lang="en-GB" sz="800" b="0" i="0" u="none" dirty="0" smtClean="0"/>
            <a:t>)</a:t>
          </a:r>
          <a:endParaRPr lang="en-GB" sz="800" dirty="0"/>
        </a:p>
      </dgm:t>
    </dgm:pt>
    <dgm:pt modelId="{225E27B2-C68A-4175-88AB-77ACEAF11CF3}" type="parTrans" cxnId="{9B73748E-831C-4918-8104-7832E140F460}">
      <dgm:prSet/>
      <dgm:spPr/>
      <dgm:t>
        <a:bodyPr/>
        <a:lstStyle/>
        <a:p>
          <a:endParaRPr lang="en-GB" sz="2800"/>
        </a:p>
      </dgm:t>
    </dgm:pt>
    <dgm:pt modelId="{21B05ECD-D799-461A-B730-D36C3D2F3722}" type="sibTrans" cxnId="{9B73748E-831C-4918-8104-7832E140F460}">
      <dgm:prSet/>
      <dgm:spPr/>
      <dgm:t>
        <a:bodyPr/>
        <a:lstStyle/>
        <a:p>
          <a:endParaRPr lang="en-GB" sz="2800"/>
        </a:p>
      </dgm:t>
    </dgm:pt>
    <dgm:pt modelId="{7E000898-2228-4984-85BE-0E0F9810345B}">
      <dgm:prSet custT="1"/>
      <dgm:spPr/>
      <dgm:t>
        <a:bodyPr/>
        <a:lstStyle/>
        <a:p>
          <a:r>
            <a:rPr lang="en-US" sz="800" b="0" i="0" u="none" dirty="0" smtClean="0"/>
            <a:t>Demineralized  Water ( EN CV)</a:t>
          </a:r>
          <a:endParaRPr lang="en-US" sz="800" dirty="0"/>
        </a:p>
      </dgm:t>
    </dgm:pt>
    <dgm:pt modelId="{FDA7E6DB-8192-447B-82DB-A65EBE338973}" type="parTrans" cxnId="{52B0BA56-51AC-43C4-923E-94FC5801DB1F}">
      <dgm:prSet/>
      <dgm:spPr/>
      <dgm:t>
        <a:bodyPr/>
        <a:lstStyle/>
        <a:p>
          <a:endParaRPr lang="en-GB" sz="2800"/>
        </a:p>
      </dgm:t>
    </dgm:pt>
    <dgm:pt modelId="{D45E191A-0A3A-44B2-A8EA-400E85516BBD}" type="sibTrans" cxnId="{52B0BA56-51AC-43C4-923E-94FC5801DB1F}">
      <dgm:prSet/>
      <dgm:spPr/>
      <dgm:t>
        <a:bodyPr/>
        <a:lstStyle/>
        <a:p>
          <a:endParaRPr lang="en-GB" sz="2800"/>
        </a:p>
      </dgm:t>
    </dgm:pt>
    <dgm:pt modelId="{045E3530-8B16-4AD7-80C5-BCDDB54EC836}">
      <dgm:prSet custT="1"/>
      <dgm:spPr/>
      <dgm:t>
        <a:bodyPr/>
        <a:lstStyle/>
        <a:p>
          <a:r>
            <a:rPr lang="es-ES" sz="800" b="0" i="0" u="none" dirty="0" err="1" smtClean="0"/>
            <a:t>Water</a:t>
          </a:r>
          <a:r>
            <a:rPr lang="es-ES" sz="800" b="0" i="0" u="none" dirty="0" smtClean="0"/>
            <a:t>  </a:t>
          </a:r>
          <a:r>
            <a:rPr lang="es-ES" sz="800" b="0" i="0" u="none" dirty="0" err="1" smtClean="0"/>
            <a:t>Cooled</a:t>
          </a:r>
          <a:r>
            <a:rPr lang="es-ES" sz="800" b="0" i="0" u="none" dirty="0" smtClean="0"/>
            <a:t> Cables    (EN EL)</a:t>
          </a:r>
          <a:endParaRPr lang="es-ES" sz="800" dirty="0"/>
        </a:p>
      </dgm:t>
    </dgm:pt>
    <dgm:pt modelId="{66479C42-A6E4-4848-ADE8-6A05521AD978}" type="parTrans" cxnId="{0934178E-D88D-4993-82CA-418065B280E8}">
      <dgm:prSet/>
      <dgm:spPr/>
      <dgm:t>
        <a:bodyPr/>
        <a:lstStyle/>
        <a:p>
          <a:endParaRPr lang="en-GB" sz="2800"/>
        </a:p>
      </dgm:t>
    </dgm:pt>
    <dgm:pt modelId="{9D6A362D-A535-4694-9ACB-BB895D4E3FD1}" type="sibTrans" cxnId="{0934178E-D88D-4993-82CA-418065B280E8}">
      <dgm:prSet/>
      <dgm:spPr/>
      <dgm:t>
        <a:bodyPr/>
        <a:lstStyle/>
        <a:p>
          <a:endParaRPr lang="en-GB" sz="2800"/>
        </a:p>
      </dgm:t>
    </dgm:pt>
    <dgm:pt modelId="{25FF4964-06C1-4B59-A9D9-8189387A6281}">
      <dgm:prSet custT="1"/>
      <dgm:spPr/>
      <dgm:t>
        <a:bodyPr/>
        <a:lstStyle/>
        <a:p>
          <a:r>
            <a:rPr lang="en-GB" sz="800" b="0" i="0" u="none" dirty="0" smtClean="0"/>
            <a:t>Survey System (EN ACE)</a:t>
          </a:r>
          <a:endParaRPr lang="en-GB" sz="800" dirty="0"/>
        </a:p>
      </dgm:t>
    </dgm:pt>
    <dgm:pt modelId="{2159664F-5E85-474A-954F-006D5A87CA9E}" type="parTrans" cxnId="{70AB8D15-819A-4469-A2C8-0C6F958B41C4}">
      <dgm:prSet/>
      <dgm:spPr/>
      <dgm:t>
        <a:bodyPr/>
        <a:lstStyle/>
        <a:p>
          <a:endParaRPr lang="en-GB" sz="2800"/>
        </a:p>
      </dgm:t>
    </dgm:pt>
    <dgm:pt modelId="{14846FD4-2882-4041-B60C-40CAB609DBCA}" type="sibTrans" cxnId="{70AB8D15-819A-4469-A2C8-0C6F958B41C4}">
      <dgm:prSet/>
      <dgm:spPr/>
      <dgm:t>
        <a:bodyPr/>
        <a:lstStyle/>
        <a:p>
          <a:endParaRPr lang="en-GB" sz="2800"/>
        </a:p>
      </dgm:t>
    </dgm:pt>
    <dgm:pt modelId="{9B10CAF2-8A3C-4C2C-ADB0-9BD3308EB0B6}">
      <dgm:prSet custT="1"/>
      <dgm:spPr/>
      <dgm:t>
        <a:bodyPr/>
        <a:lstStyle/>
        <a:p>
          <a:r>
            <a:rPr lang="en-GB" sz="800" b="0" i="0" u="none" dirty="0" smtClean="0"/>
            <a:t>Transport and Handling EN-E)</a:t>
          </a:r>
          <a:endParaRPr lang="en-GB" sz="800" dirty="0"/>
        </a:p>
      </dgm:t>
    </dgm:pt>
    <dgm:pt modelId="{401CE268-733C-4B0A-8D05-C8FE9E91863B}" type="parTrans" cxnId="{27C3B385-1D8D-48CE-8534-F16044E17B17}">
      <dgm:prSet/>
      <dgm:spPr/>
      <dgm:t>
        <a:bodyPr/>
        <a:lstStyle/>
        <a:p>
          <a:endParaRPr lang="en-GB" sz="2800"/>
        </a:p>
      </dgm:t>
    </dgm:pt>
    <dgm:pt modelId="{40A96882-8484-49B9-BFCD-CFCAD48E8113}" type="sibTrans" cxnId="{27C3B385-1D8D-48CE-8534-F16044E17B17}">
      <dgm:prSet/>
      <dgm:spPr/>
      <dgm:t>
        <a:bodyPr/>
        <a:lstStyle/>
        <a:p>
          <a:endParaRPr lang="en-GB" sz="2800"/>
        </a:p>
      </dgm:t>
    </dgm:pt>
    <dgm:pt modelId="{A7255A7C-FD8C-425F-99B5-E25ECAB6222B}">
      <dgm:prSet custT="1"/>
      <dgm:spPr/>
      <dgm:t>
        <a:bodyPr/>
        <a:lstStyle/>
        <a:p>
          <a:r>
            <a:rPr lang="en-GB" sz="800" b="0" i="0" u="none" dirty="0" smtClean="0"/>
            <a:t>Control Room( TE-MSC)</a:t>
          </a:r>
          <a:endParaRPr lang="en-GB" sz="800" dirty="0"/>
        </a:p>
      </dgm:t>
    </dgm:pt>
    <dgm:pt modelId="{B445A2FD-6E35-4AC6-8EC6-848DEF838285}" type="parTrans" cxnId="{95837C92-33B3-4DEF-968F-6FCA2169EDEF}">
      <dgm:prSet/>
      <dgm:spPr/>
      <dgm:t>
        <a:bodyPr/>
        <a:lstStyle/>
        <a:p>
          <a:endParaRPr lang="en-GB" sz="2800"/>
        </a:p>
      </dgm:t>
    </dgm:pt>
    <dgm:pt modelId="{32A2396D-A0BB-4956-B648-D3F2087C59B9}" type="sibTrans" cxnId="{95837C92-33B3-4DEF-968F-6FCA2169EDEF}">
      <dgm:prSet/>
      <dgm:spPr/>
      <dgm:t>
        <a:bodyPr/>
        <a:lstStyle/>
        <a:p>
          <a:endParaRPr lang="en-GB" sz="2800"/>
        </a:p>
      </dgm:t>
    </dgm:pt>
    <dgm:pt modelId="{E28FA9C3-3262-6440-8AB8-7C068F25683B}">
      <dgm:prSet custT="1"/>
      <dgm:spPr/>
      <dgm:t>
        <a:bodyPr/>
        <a:lstStyle/>
        <a:p>
          <a:r>
            <a:rPr lang="en-GB" sz="800" b="0" i="0" u="none" dirty="0" smtClean="0"/>
            <a:t>Safety (HSE,HL LHC)</a:t>
          </a:r>
          <a:endParaRPr lang="en-GB" sz="800" dirty="0"/>
        </a:p>
      </dgm:t>
    </dgm:pt>
    <dgm:pt modelId="{913F29D5-A9A6-C641-82B3-1612D92FB1ED}" type="parTrans" cxnId="{B7244F12-BBF7-3C45-B74B-3C52FE4F5D89}">
      <dgm:prSet/>
      <dgm:spPr/>
      <dgm:t>
        <a:bodyPr/>
        <a:lstStyle/>
        <a:p>
          <a:endParaRPr lang="en-US"/>
        </a:p>
      </dgm:t>
    </dgm:pt>
    <dgm:pt modelId="{ECCF05CF-90BD-7B49-8212-BFDE59A70F4F}" type="sibTrans" cxnId="{B7244F12-BBF7-3C45-B74B-3C52FE4F5D89}">
      <dgm:prSet/>
      <dgm:spPr/>
      <dgm:t>
        <a:bodyPr/>
        <a:lstStyle/>
        <a:p>
          <a:endParaRPr lang="en-US"/>
        </a:p>
      </dgm:t>
    </dgm:pt>
    <dgm:pt modelId="{0EBC8307-BFDE-41EB-95E0-76473BC14CCE}" type="pres">
      <dgm:prSet presAssocID="{C65E206E-18EB-4D2B-8DB6-80B9185D5D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28D9831-55C1-4626-9E73-0138C1FF4AC8}" type="pres">
      <dgm:prSet presAssocID="{08AEAD52-B524-4F58-AA56-D1E5121B7757}" presName="hierRoot1" presStyleCnt="0">
        <dgm:presLayoutVars>
          <dgm:hierBranch val="init"/>
        </dgm:presLayoutVars>
      </dgm:prSet>
      <dgm:spPr/>
    </dgm:pt>
    <dgm:pt modelId="{C68E6A25-A81C-41D5-A2EB-40796280A7C4}" type="pres">
      <dgm:prSet presAssocID="{08AEAD52-B524-4F58-AA56-D1E5121B7757}" presName="rootComposite1" presStyleCnt="0"/>
      <dgm:spPr/>
    </dgm:pt>
    <dgm:pt modelId="{F8C8A95D-423D-4D18-B681-E3B4210AB812}" type="pres">
      <dgm:prSet presAssocID="{08AEAD52-B524-4F58-AA56-D1E5121B7757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BA3C64B-3CC3-4449-AC19-33A93138E3F0}" type="pres">
      <dgm:prSet presAssocID="{08AEAD52-B524-4F58-AA56-D1E5121B775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8C91B4D-E7C0-4932-9672-C6F0A705C727}" type="pres">
      <dgm:prSet presAssocID="{08AEAD52-B524-4F58-AA56-D1E5121B7757}" presName="hierChild2" presStyleCnt="0"/>
      <dgm:spPr/>
    </dgm:pt>
    <dgm:pt modelId="{9DFFD76D-AA34-4C88-B545-2990D155CD71}" type="pres">
      <dgm:prSet presAssocID="{81281ED7-CFD2-4628-8861-E5428450D2D8}" presName="Name37" presStyleLbl="parChTrans1D2" presStyleIdx="0" presStyleCnt="9"/>
      <dgm:spPr/>
      <dgm:t>
        <a:bodyPr/>
        <a:lstStyle/>
        <a:p>
          <a:endParaRPr lang="en-US"/>
        </a:p>
      </dgm:t>
    </dgm:pt>
    <dgm:pt modelId="{4C57AE72-A8F3-4559-A0F8-83BE5D370D47}" type="pres">
      <dgm:prSet presAssocID="{35D0FD03-7AA0-4FC2-92D1-4DB97211CF41}" presName="hierRoot2" presStyleCnt="0">
        <dgm:presLayoutVars>
          <dgm:hierBranch val="init"/>
        </dgm:presLayoutVars>
      </dgm:prSet>
      <dgm:spPr/>
    </dgm:pt>
    <dgm:pt modelId="{6A96C6E4-6A81-4318-93AD-2E4F16A788C0}" type="pres">
      <dgm:prSet presAssocID="{35D0FD03-7AA0-4FC2-92D1-4DB97211CF41}" presName="rootComposite" presStyleCnt="0"/>
      <dgm:spPr/>
    </dgm:pt>
    <dgm:pt modelId="{AE559E45-6F06-4745-8602-1A3F2A05D202}" type="pres">
      <dgm:prSet presAssocID="{35D0FD03-7AA0-4FC2-92D1-4DB97211CF41}" presName="rootText" presStyleLbl="node2" presStyleIdx="0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FB68CB-35EA-4DA5-AE75-E831C2713E6A}" type="pres">
      <dgm:prSet presAssocID="{35D0FD03-7AA0-4FC2-92D1-4DB97211CF41}" presName="rootConnector" presStyleLbl="node2" presStyleIdx="0" presStyleCnt="9"/>
      <dgm:spPr/>
      <dgm:t>
        <a:bodyPr/>
        <a:lstStyle/>
        <a:p>
          <a:endParaRPr lang="en-US"/>
        </a:p>
      </dgm:t>
    </dgm:pt>
    <dgm:pt modelId="{B17FA9EC-4293-4700-ABDB-1D5707F69F92}" type="pres">
      <dgm:prSet presAssocID="{35D0FD03-7AA0-4FC2-92D1-4DB97211CF41}" presName="hierChild4" presStyleCnt="0"/>
      <dgm:spPr/>
    </dgm:pt>
    <dgm:pt modelId="{C85250F0-73E2-42FB-80E2-927A235FC146}" type="pres">
      <dgm:prSet presAssocID="{E04B091D-FE53-40EF-AE55-4F22945E5677}" presName="Name37" presStyleLbl="parChTrans1D3" presStyleIdx="0" presStyleCnt="28"/>
      <dgm:spPr/>
      <dgm:t>
        <a:bodyPr/>
        <a:lstStyle/>
        <a:p>
          <a:endParaRPr lang="en-US"/>
        </a:p>
      </dgm:t>
    </dgm:pt>
    <dgm:pt modelId="{369420A9-034E-4AF9-94E4-9FCE471CC477}" type="pres">
      <dgm:prSet presAssocID="{346865FF-A140-4271-9C70-6DCB7F2EEE6F}" presName="hierRoot2" presStyleCnt="0">
        <dgm:presLayoutVars>
          <dgm:hierBranch val="init"/>
        </dgm:presLayoutVars>
      </dgm:prSet>
      <dgm:spPr/>
    </dgm:pt>
    <dgm:pt modelId="{2C7727BD-A53B-423C-99E8-BB87D7F1F607}" type="pres">
      <dgm:prSet presAssocID="{346865FF-A140-4271-9C70-6DCB7F2EEE6F}" presName="rootComposite" presStyleCnt="0"/>
      <dgm:spPr/>
    </dgm:pt>
    <dgm:pt modelId="{9324235C-CD76-43F4-BAC9-6639262B1571}" type="pres">
      <dgm:prSet presAssocID="{346865FF-A140-4271-9C70-6DCB7F2EEE6F}" presName="rootText" presStyleLbl="node3" presStyleIdx="0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5BEA90F-4943-4B40-8D38-06E8BAC634A1}" type="pres">
      <dgm:prSet presAssocID="{346865FF-A140-4271-9C70-6DCB7F2EEE6F}" presName="rootConnector" presStyleLbl="node3" presStyleIdx="0" presStyleCnt="28"/>
      <dgm:spPr/>
      <dgm:t>
        <a:bodyPr/>
        <a:lstStyle/>
        <a:p>
          <a:endParaRPr lang="en-US"/>
        </a:p>
      </dgm:t>
    </dgm:pt>
    <dgm:pt modelId="{24BE9BF3-7716-4D8B-8E47-11EC581C7BE8}" type="pres">
      <dgm:prSet presAssocID="{346865FF-A140-4271-9C70-6DCB7F2EEE6F}" presName="hierChild4" presStyleCnt="0"/>
      <dgm:spPr/>
    </dgm:pt>
    <dgm:pt modelId="{167478DC-8A0F-4E68-9E8D-12DF836AF74C}" type="pres">
      <dgm:prSet presAssocID="{346865FF-A140-4271-9C70-6DCB7F2EEE6F}" presName="hierChild5" presStyleCnt="0"/>
      <dgm:spPr/>
    </dgm:pt>
    <dgm:pt modelId="{78D9D559-5D41-465B-8283-D7927516F29C}" type="pres">
      <dgm:prSet presAssocID="{51AD9816-C68D-4243-AAE4-2B0B40EA1E50}" presName="Name37" presStyleLbl="parChTrans1D3" presStyleIdx="1" presStyleCnt="28"/>
      <dgm:spPr/>
      <dgm:t>
        <a:bodyPr/>
        <a:lstStyle/>
        <a:p>
          <a:endParaRPr lang="en-US"/>
        </a:p>
      </dgm:t>
    </dgm:pt>
    <dgm:pt modelId="{E1A016AC-0D8F-4593-ADF4-191448C52472}" type="pres">
      <dgm:prSet presAssocID="{BFD52796-917C-41C0-B450-61B32956C617}" presName="hierRoot2" presStyleCnt="0">
        <dgm:presLayoutVars>
          <dgm:hierBranch val="init"/>
        </dgm:presLayoutVars>
      </dgm:prSet>
      <dgm:spPr/>
    </dgm:pt>
    <dgm:pt modelId="{77CE7ABB-7ABC-43B8-9301-48266EA60571}" type="pres">
      <dgm:prSet presAssocID="{BFD52796-917C-41C0-B450-61B32956C617}" presName="rootComposite" presStyleCnt="0"/>
      <dgm:spPr/>
    </dgm:pt>
    <dgm:pt modelId="{E925D91C-B6EE-4C56-B58E-5156F51F791E}" type="pres">
      <dgm:prSet presAssocID="{BFD52796-917C-41C0-B450-61B32956C617}" presName="rootText" presStyleLbl="node3" presStyleIdx="1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1566510-951B-4B4E-8FEC-9D2DA316D55E}" type="pres">
      <dgm:prSet presAssocID="{BFD52796-917C-41C0-B450-61B32956C617}" presName="rootConnector" presStyleLbl="node3" presStyleIdx="1" presStyleCnt="28"/>
      <dgm:spPr/>
      <dgm:t>
        <a:bodyPr/>
        <a:lstStyle/>
        <a:p>
          <a:endParaRPr lang="en-US"/>
        </a:p>
      </dgm:t>
    </dgm:pt>
    <dgm:pt modelId="{755670FE-F07B-41BC-81C4-0E402FBBBCFA}" type="pres">
      <dgm:prSet presAssocID="{BFD52796-917C-41C0-B450-61B32956C617}" presName="hierChild4" presStyleCnt="0"/>
      <dgm:spPr/>
    </dgm:pt>
    <dgm:pt modelId="{959FB4CB-A718-417C-9680-92F33368D9DD}" type="pres">
      <dgm:prSet presAssocID="{BFD52796-917C-41C0-B450-61B32956C617}" presName="hierChild5" presStyleCnt="0"/>
      <dgm:spPr/>
    </dgm:pt>
    <dgm:pt modelId="{5357A13D-37EE-4E4A-8F5C-97609EF11B43}" type="pres">
      <dgm:prSet presAssocID="{47671D8F-F0F4-4A35-ABF1-54FE09A7795F}" presName="Name37" presStyleLbl="parChTrans1D3" presStyleIdx="2" presStyleCnt="28"/>
      <dgm:spPr/>
      <dgm:t>
        <a:bodyPr/>
        <a:lstStyle/>
        <a:p>
          <a:endParaRPr lang="en-US"/>
        </a:p>
      </dgm:t>
    </dgm:pt>
    <dgm:pt modelId="{C1853358-88E1-4D19-AC10-3EC45A904026}" type="pres">
      <dgm:prSet presAssocID="{391922EF-1D17-4D56-B0E3-DC36B08873BD}" presName="hierRoot2" presStyleCnt="0">
        <dgm:presLayoutVars>
          <dgm:hierBranch val="init"/>
        </dgm:presLayoutVars>
      </dgm:prSet>
      <dgm:spPr/>
    </dgm:pt>
    <dgm:pt modelId="{C158DA23-FF4E-4BB9-9ABA-6607A299E4FE}" type="pres">
      <dgm:prSet presAssocID="{391922EF-1D17-4D56-B0E3-DC36B08873BD}" presName="rootComposite" presStyleCnt="0"/>
      <dgm:spPr/>
    </dgm:pt>
    <dgm:pt modelId="{E7D9CD15-5267-474B-B9A7-4C97F6871E44}" type="pres">
      <dgm:prSet presAssocID="{391922EF-1D17-4D56-B0E3-DC36B08873BD}" presName="rootText" presStyleLbl="node3" presStyleIdx="2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C2F6D55-9C2C-4370-A9C6-DA807EEC0DC0}" type="pres">
      <dgm:prSet presAssocID="{391922EF-1D17-4D56-B0E3-DC36B08873BD}" presName="rootConnector" presStyleLbl="node3" presStyleIdx="2" presStyleCnt="28"/>
      <dgm:spPr/>
      <dgm:t>
        <a:bodyPr/>
        <a:lstStyle/>
        <a:p>
          <a:endParaRPr lang="en-US"/>
        </a:p>
      </dgm:t>
    </dgm:pt>
    <dgm:pt modelId="{C71B9954-E331-4CAE-A066-B2DE1E1B2BD3}" type="pres">
      <dgm:prSet presAssocID="{391922EF-1D17-4D56-B0E3-DC36B08873BD}" presName="hierChild4" presStyleCnt="0"/>
      <dgm:spPr/>
    </dgm:pt>
    <dgm:pt modelId="{5A432DD5-74E0-4A90-961E-D7F32061F6FA}" type="pres">
      <dgm:prSet presAssocID="{391922EF-1D17-4D56-B0E3-DC36B08873BD}" presName="hierChild5" presStyleCnt="0"/>
      <dgm:spPr/>
    </dgm:pt>
    <dgm:pt modelId="{ACC3AAF7-A102-4FD4-83A9-D9BFCEB4A219}" type="pres">
      <dgm:prSet presAssocID="{35D0FD03-7AA0-4FC2-92D1-4DB97211CF41}" presName="hierChild5" presStyleCnt="0"/>
      <dgm:spPr/>
    </dgm:pt>
    <dgm:pt modelId="{8B2CBECB-02A5-4535-BEAD-193C9E1D36D7}" type="pres">
      <dgm:prSet presAssocID="{9E03DAC0-1E5F-4865-9ABB-A58E15A8ED5F}" presName="Name37" presStyleLbl="parChTrans1D2" presStyleIdx="1" presStyleCnt="9"/>
      <dgm:spPr/>
      <dgm:t>
        <a:bodyPr/>
        <a:lstStyle/>
        <a:p>
          <a:endParaRPr lang="en-US"/>
        </a:p>
      </dgm:t>
    </dgm:pt>
    <dgm:pt modelId="{801302B4-98CC-4F34-A55A-A8B34925A0F5}" type="pres">
      <dgm:prSet presAssocID="{352FAC02-240A-48BB-8A73-A2B3F188C95F}" presName="hierRoot2" presStyleCnt="0">
        <dgm:presLayoutVars>
          <dgm:hierBranch val="init"/>
        </dgm:presLayoutVars>
      </dgm:prSet>
      <dgm:spPr/>
    </dgm:pt>
    <dgm:pt modelId="{AACC26B0-DC4D-4F44-BA2F-E25D418C19E8}" type="pres">
      <dgm:prSet presAssocID="{352FAC02-240A-48BB-8A73-A2B3F188C95F}" presName="rootComposite" presStyleCnt="0"/>
      <dgm:spPr/>
    </dgm:pt>
    <dgm:pt modelId="{FABC87C1-BA5F-4AB3-85CC-7F9A957B0BB4}" type="pres">
      <dgm:prSet presAssocID="{352FAC02-240A-48BB-8A73-A2B3F188C95F}" presName="rootText" presStyleLbl="node2" presStyleIdx="1" presStyleCnt="9" custScaleX="15776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142B939-0EB5-4273-B0F0-F4A05AE08A88}" type="pres">
      <dgm:prSet presAssocID="{352FAC02-240A-48BB-8A73-A2B3F188C95F}" presName="rootConnector" presStyleLbl="node2" presStyleIdx="1" presStyleCnt="9"/>
      <dgm:spPr/>
      <dgm:t>
        <a:bodyPr/>
        <a:lstStyle/>
        <a:p>
          <a:endParaRPr lang="en-US"/>
        </a:p>
      </dgm:t>
    </dgm:pt>
    <dgm:pt modelId="{D6F1552D-90FE-4BCD-9155-2636EE27F6DB}" type="pres">
      <dgm:prSet presAssocID="{352FAC02-240A-48BB-8A73-A2B3F188C95F}" presName="hierChild4" presStyleCnt="0"/>
      <dgm:spPr/>
    </dgm:pt>
    <dgm:pt modelId="{F9AEC679-DCCC-4831-B7DA-687BB08917F6}" type="pres">
      <dgm:prSet presAssocID="{5654690C-33A9-40EB-9E22-5BE402DFD55C}" presName="Name37" presStyleLbl="parChTrans1D3" presStyleIdx="3" presStyleCnt="28"/>
      <dgm:spPr/>
      <dgm:t>
        <a:bodyPr/>
        <a:lstStyle/>
        <a:p>
          <a:endParaRPr lang="en-US"/>
        </a:p>
      </dgm:t>
    </dgm:pt>
    <dgm:pt modelId="{6C36B160-D000-479B-B4AD-45DF0498ECF3}" type="pres">
      <dgm:prSet presAssocID="{B99DB9FB-9954-413D-B811-DCC6F3B16E95}" presName="hierRoot2" presStyleCnt="0">
        <dgm:presLayoutVars>
          <dgm:hierBranch val="init"/>
        </dgm:presLayoutVars>
      </dgm:prSet>
      <dgm:spPr/>
    </dgm:pt>
    <dgm:pt modelId="{5BECFFA7-CF76-4490-A7AB-C77BC78A4C01}" type="pres">
      <dgm:prSet presAssocID="{B99DB9FB-9954-413D-B811-DCC6F3B16E95}" presName="rootComposite" presStyleCnt="0"/>
      <dgm:spPr/>
    </dgm:pt>
    <dgm:pt modelId="{58FF85C7-E28B-45B7-A2FC-2CBB454CA21E}" type="pres">
      <dgm:prSet presAssocID="{B99DB9FB-9954-413D-B811-DCC6F3B16E95}" presName="rootText" presStyleLbl="node3" presStyleIdx="3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512D191-F05C-4418-B648-2A33808FA9E0}" type="pres">
      <dgm:prSet presAssocID="{B99DB9FB-9954-413D-B811-DCC6F3B16E95}" presName="rootConnector" presStyleLbl="node3" presStyleIdx="3" presStyleCnt="28"/>
      <dgm:spPr/>
      <dgm:t>
        <a:bodyPr/>
        <a:lstStyle/>
        <a:p>
          <a:endParaRPr lang="en-US"/>
        </a:p>
      </dgm:t>
    </dgm:pt>
    <dgm:pt modelId="{6079FB20-35CE-4A62-9D5C-66DF783D0AB7}" type="pres">
      <dgm:prSet presAssocID="{B99DB9FB-9954-413D-B811-DCC6F3B16E95}" presName="hierChild4" presStyleCnt="0"/>
      <dgm:spPr/>
    </dgm:pt>
    <dgm:pt modelId="{01A1CB88-3AFD-4E10-B429-94822D0951BE}" type="pres">
      <dgm:prSet presAssocID="{B99DB9FB-9954-413D-B811-DCC6F3B16E95}" presName="hierChild5" presStyleCnt="0"/>
      <dgm:spPr/>
    </dgm:pt>
    <dgm:pt modelId="{8A7A693F-478D-4503-BD05-6D17F05BB9FE}" type="pres">
      <dgm:prSet presAssocID="{AD507455-535B-4AE6-9D95-9A2E74C69232}" presName="Name37" presStyleLbl="parChTrans1D3" presStyleIdx="4" presStyleCnt="28"/>
      <dgm:spPr/>
      <dgm:t>
        <a:bodyPr/>
        <a:lstStyle/>
        <a:p>
          <a:endParaRPr lang="en-US"/>
        </a:p>
      </dgm:t>
    </dgm:pt>
    <dgm:pt modelId="{2FF5663D-2E75-420A-97B8-6A4D90CF3E1A}" type="pres">
      <dgm:prSet presAssocID="{DF451E87-8B68-47BE-90BE-0CB3884A491B}" presName="hierRoot2" presStyleCnt="0">
        <dgm:presLayoutVars>
          <dgm:hierBranch val="init"/>
        </dgm:presLayoutVars>
      </dgm:prSet>
      <dgm:spPr/>
    </dgm:pt>
    <dgm:pt modelId="{4A7BC2C6-F477-46F5-9A5A-57BA75C7521D}" type="pres">
      <dgm:prSet presAssocID="{DF451E87-8B68-47BE-90BE-0CB3884A491B}" presName="rootComposite" presStyleCnt="0"/>
      <dgm:spPr/>
    </dgm:pt>
    <dgm:pt modelId="{6AA9B412-A8A5-436D-932E-3D00A7E6DED1}" type="pres">
      <dgm:prSet presAssocID="{DF451E87-8B68-47BE-90BE-0CB3884A491B}" presName="rootText" presStyleLbl="node3" presStyleIdx="4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F7F3462-0756-4132-A914-F33619654E07}" type="pres">
      <dgm:prSet presAssocID="{DF451E87-8B68-47BE-90BE-0CB3884A491B}" presName="rootConnector" presStyleLbl="node3" presStyleIdx="4" presStyleCnt="28"/>
      <dgm:spPr/>
      <dgm:t>
        <a:bodyPr/>
        <a:lstStyle/>
        <a:p>
          <a:endParaRPr lang="en-US"/>
        </a:p>
      </dgm:t>
    </dgm:pt>
    <dgm:pt modelId="{7D77BF37-BCA8-4167-8B57-69BE90A11981}" type="pres">
      <dgm:prSet presAssocID="{DF451E87-8B68-47BE-90BE-0CB3884A491B}" presName="hierChild4" presStyleCnt="0"/>
      <dgm:spPr/>
    </dgm:pt>
    <dgm:pt modelId="{5B131966-A445-4B4E-8175-ED7774985194}" type="pres">
      <dgm:prSet presAssocID="{DF451E87-8B68-47BE-90BE-0CB3884A491B}" presName="hierChild5" presStyleCnt="0"/>
      <dgm:spPr/>
    </dgm:pt>
    <dgm:pt modelId="{181805C2-7F82-4BE7-928E-0D17A30FF8F0}" type="pres">
      <dgm:prSet presAssocID="{44A8122D-FF3A-41A1-8BBB-D2C5B24BD14C}" presName="Name37" presStyleLbl="parChTrans1D3" presStyleIdx="5" presStyleCnt="28"/>
      <dgm:spPr/>
      <dgm:t>
        <a:bodyPr/>
        <a:lstStyle/>
        <a:p>
          <a:endParaRPr lang="en-US"/>
        </a:p>
      </dgm:t>
    </dgm:pt>
    <dgm:pt modelId="{59B1AF35-2020-4F89-9376-02E48BAA07BA}" type="pres">
      <dgm:prSet presAssocID="{13A2B7C7-8EA0-4495-A9FB-363952CF201A}" presName="hierRoot2" presStyleCnt="0">
        <dgm:presLayoutVars>
          <dgm:hierBranch val="init"/>
        </dgm:presLayoutVars>
      </dgm:prSet>
      <dgm:spPr/>
    </dgm:pt>
    <dgm:pt modelId="{C27749F6-68A2-41E2-B77B-4589C50BC628}" type="pres">
      <dgm:prSet presAssocID="{13A2B7C7-8EA0-4495-A9FB-363952CF201A}" presName="rootComposite" presStyleCnt="0"/>
      <dgm:spPr/>
    </dgm:pt>
    <dgm:pt modelId="{55CF0AD6-B94C-4019-AC48-3D320D40E9C3}" type="pres">
      <dgm:prSet presAssocID="{13A2B7C7-8EA0-4495-A9FB-363952CF201A}" presName="rootText" presStyleLbl="node3" presStyleIdx="5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F545C1-8B67-419B-A017-D333AFA632B2}" type="pres">
      <dgm:prSet presAssocID="{13A2B7C7-8EA0-4495-A9FB-363952CF201A}" presName="rootConnector" presStyleLbl="node3" presStyleIdx="5" presStyleCnt="28"/>
      <dgm:spPr/>
      <dgm:t>
        <a:bodyPr/>
        <a:lstStyle/>
        <a:p>
          <a:endParaRPr lang="en-US"/>
        </a:p>
      </dgm:t>
    </dgm:pt>
    <dgm:pt modelId="{2CE64186-5D00-4B5E-A4BD-B51ACC9C4519}" type="pres">
      <dgm:prSet presAssocID="{13A2B7C7-8EA0-4495-A9FB-363952CF201A}" presName="hierChild4" presStyleCnt="0"/>
      <dgm:spPr/>
    </dgm:pt>
    <dgm:pt modelId="{9658E24A-ED09-4C69-A4E6-5F5CBF69E2E3}" type="pres">
      <dgm:prSet presAssocID="{13A2B7C7-8EA0-4495-A9FB-363952CF201A}" presName="hierChild5" presStyleCnt="0"/>
      <dgm:spPr/>
    </dgm:pt>
    <dgm:pt modelId="{5A5535C5-68F1-4CB9-85D8-ECE16DF6C1B6}" type="pres">
      <dgm:prSet presAssocID="{56557139-6289-4BF4-80F5-24269B9AED26}" presName="Name37" presStyleLbl="parChTrans1D3" presStyleIdx="6" presStyleCnt="28"/>
      <dgm:spPr/>
      <dgm:t>
        <a:bodyPr/>
        <a:lstStyle/>
        <a:p>
          <a:endParaRPr lang="en-US"/>
        </a:p>
      </dgm:t>
    </dgm:pt>
    <dgm:pt modelId="{102D3BC3-C1C0-46A1-A253-941AF39535D0}" type="pres">
      <dgm:prSet presAssocID="{EED54786-011C-4ECA-8078-C32249A369F7}" presName="hierRoot2" presStyleCnt="0">
        <dgm:presLayoutVars>
          <dgm:hierBranch val="init"/>
        </dgm:presLayoutVars>
      </dgm:prSet>
      <dgm:spPr/>
    </dgm:pt>
    <dgm:pt modelId="{835E2B91-D67A-46FB-BE64-A5644C85CDAA}" type="pres">
      <dgm:prSet presAssocID="{EED54786-011C-4ECA-8078-C32249A369F7}" presName="rootComposite" presStyleCnt="0"/>
      <dgm:spPr/>
    </dgm:pt>
    <dgm:pt modelId="{9D71F797-563B-4883-A468-99BA684B7991}" type="pres">
      <dgm:prSet presAssocID="{EED54786-011C-4ECA-8078-C32249A369F7}" presName="rootText" presStyleLbl="node3" presStyleIdx="6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B6EBD7-02FC-4B9F-84BB-8B8E38AD2E39}" type="pres">
      <dgm:prSet presAssocID="{EED54786-011C-4ECA-8078-C32249A369F7}" presName="rootConnector" presStyleLbl="node3" presStyleIdx="6" presStyleCnt="28"/>
      <dgm:spPr/>
      <dgm:t>
        <a:bodyPr/>
        <a:lstStyle/>
        <a:p>
          <a:endParaRPr lang="en-US"/>
        </a:p>
      </dgm:t>
    </dgm:pt>
    <dgm:pt modelId="{DA35D91C-C82E-4A64-9044-1E4F29B5B92D}" type="pres">
      <dgm:prSet presAssocID="{EED54786-011C-4ECA-8078-C32249A369F7}" presName="hierChild4" presStyleCnt="0"/>
      <dgm:spPr/>
    </dgm:pt>
    <dgm:pt modelId="{1522CABF-1023-4F5C-8CBB-0CFC9D2167AA}" type="pres">
      <dgm:prSet presAssocID="{EED54786-011C-4ECA-8078-C32249A369F7}" presName="hierChild5" presStyleCnt="0"/>
      <dgm:spPr/>
    </dgm:pt>
    <dgm:pt modelId="{24DD7D00-FAC6-413B-A891-FCEB00D0A7AB}" type="pres">
      <dgm:prSet presAssocID="{2587C7A0-E8FE-42BA-A36E-80D62A54A334}" presName="Name37" presStyleLbl="parChTrans1D3" presStyleIdx="7" presStyleCnt="28"/>
      <dgm:spPr/>
      <dgm:t>
        <a:bodyPr/>
        <a:lstStyle/>
        <a:p>
          <a:endParaRPr lang="en-US"/>
        </a:p>
      </dgm:t>
    </dgm:pt>
    <dgm:pt modelId="{05EDA8BA-B900-4E45-8F14-58ED2631234D}" type="pres">
      <dgm:prSet presAssocID="{86D6DB9F-B6ED-437B-961C-A9D968A24478}" presName="hierRoot2" presStyleCnt="0">
        <dgm:presLayoutVars>
          <dgm:hierBranch val="init"/>
        </dgm:presLayoutVars>
      </dgm:prSet>
      <dgm:spPr/>
    </dgm:pt>
    <dgm:pt modelId="{6186BB75-8C22-41EC-9150-BE98248A2BFD}" type="pres">
      <dgm:prSet presAssocID="{86D6DB9F-B6ED-437B-961C-A9D968A24478}" presName="rootComposite" presStyleCnt="0"/>
      <dgm:spPr/>
    </dgm:pt>
    <dgm:pt modelId="{3D878C03-EDF6-405B-9F6E-BBA3F40023A6}" type="pres">
      <dgm:prSet presAssocID="{86D6DB9F-B6ED-437B-961C-A9D968A24478}" presName="rootText" presStyleLbl="node3" presStyleIdx="7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3F3680-BE88-4C90-9D29-944ABE485896}" type="pres">
      <dgm:prSet presAssocID="{86D6DB9F-B6ED-437B-961C-A9D968A24478}" presName="rootConnector" presStyleLbl="node3" presStyleIdx="7" presStyleCnt="28"/>
      <dgm:spPr/>
      <dgm:t>
        <a:bodyPr/>
        <a:lstStyle/>
        <a:p>
          <a:endParaRPr lang="en-US"/>
        </a:p>
      </dgm:t>
    </dgm:pt>
    <dgm:pt modelId="{A1432185-65C8-4B41-A9FB-E8AE7E3E3E4F}" type="pres">
      <dgm:prSet presAssocID="{86D6DB9F-B6ED-437B-961C-A9D968A24478}" presName="hierChild4" presStyleCnt="0"/>
      <dgm:spPr/>
    </dgm:pt>
    <dgm:pt modelId="{90DA854A-BB4D-47E4-BCA4-98AAE42FD9A5}" type="pres">
      <dgm:prSet presAssocID="{86D6DB9F-B6ED-437B-961C-A9D968A24478}" presName="hierChild5" presStyleCnt="0"/>
      <dgm:spPr/>
    </dgm:pt>
    <dgm:pt modelId="{B880063B-13F3-4C90-B213-21CC9D9D6876}" type="pres">
      <dgm:prSet presAssocID="{352FAC02-240A-48BB-8A73-A2B3F188C95F}" presName="hierChild5" presStyleCnt="0"/>
      <dgm:spPr/>
    </dgm:pt>
    <dgm:pt modelId="{1039CDE3-122E-4D30-B454-9BA4E8EC7BB5}" type="pres">
      <dgm:prSet presAssocID="{2245844B-0316-45D7-BFBD-AE68C5F6D0AC}" presName="Name37" presStyleLbl="parChTrans1D2" presStyleIdx="2" presStyleCnt="9"/>
      <dgm:spPr/>
      <dgm:t>
        <a:bodyPr/>
        <a:lstStyle/>
        <a:p>
          <a:endParaRPr lang="en-US"/>
        </a:p>
      </dgm:t>
    </dgm:pt>
    <dgm:pt modelId="{11A6A36A-0547-48EC-AAAE-D5E24B7FD9F3}" type="pres">
      <dgm:prSet presAssocID="{4D08845D-4B1A-464C-B92D-5ADABC7AD2AE}" presName="hierRoot2" presStyleCnt="0">
        <dgm:presLayoutVars>
          <dgm:hierBranch val="init"/>
        </dgm:presLayoutVars>
      </dgm:prSet>
      <dgm:spPr/>
    </dgm:pt>
    <dgm:pt modelId="{F6F4D8A1-C916-4958-AB2C-4316AC69644C}" type="pres">
      <dgm:prSet presAssocID="{4D08845D-4B1A-464C-B92D-5ADABC7AD2AE}" presName="rootComposite" presStyleCnt="0"/>
      <dgm:spPr/>
    </dgm:pt>
    <dgm:pt modelId="{3A320E72-E960-4B31-802B-07451A489FA7}" type="pres">
      <dgm:prSet presAssocID="{4D08845D-4B1A-464C-B92D-5ADABC7AD2AE}" presName="rootText" presStyleLbl="node2" presStyleIdx="2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D7FFB0D-E0E1-4357-978A-F295ED9AB80A}" type="pres">
      <dgm:prSet presAssocID="{4D08845D-4B1A-464C-B92D-5ADABC7AD2AE}" presName="rootConnector" presStyleLbl="node2" presStyleIdx="2" presStyleCnt="9"/>
      <dgm:spPr/>
      <dgm:t>
        <a:bodyPr/>
        <a:lstStyle/>
        <a:p>
          <a:endParaRPr lang="en-US"/>
        </a:p>
      </dgm:t>
    </dgm:pt>
    <dgm:pt modelId="{F355664E-D327-4A20-A925-1CC8B8187F7F}" type="pres">
      <dgm:prSet presAssocID="{4D08845D-4B1A-464C-B92D-5ADABC7AD2AE}" presName="hierChild4" presStyleCnt="0"/>
      <dgm:spPr/>
    </dgm:pt>
    <dgm:pt modelId="{628E7940-1D2C-4F3A-9A2E-2BA7B3B2F711}" type="pres">
      <dgm:prSet presAssocID="{D490AF1F-5DD9-4225-9251-2AB6894BC123}" presName="Name37" presStyleLbl="parChTrans1D3" presStyleIdx="8" presStyleCnt="28"/>
      <dgm:spPr/>
      <dgm:t>
        <a:bodyPr/>
        <a:lstStyle/>
        <a:p>
          <a:endParaRPr lang="en-US"/>
        </a:p>
      </dgm:t>
    </dgm:pt>
    <dgm:pt modelId="{44BD366B-4752-48B3-89C2-F897F03CF967}" type="pres">
      <dgm:prSet presAssocID="{A1B4AA72-2F2F-4A0F-A247-724307FD862F}" presName="hierRoot2" presStyleCnt="0">
        <dgm:presLayoutVars>
          <dgm:hierBranch val="init"/>
        </dgm:presLayoutVars>
      </dgm:prSet>
      <dgm:spPr/>
    </dgm:pt>
    <dgm:pt modelId="{AF25C39F-9720-453F-959F-6E0DF2F4AE63}" type="pres">
      <dgm:prSet presAssocID="{A1B4AA72-2F2F-4A0F-A247-724307FD862F}" presName="rootComposite" presStyleCnt="0"/>
      <dgm:spPr/>
    </dgm:pt>
    <dgm:pt modelId="{49162B44-5347-40F2-854B-9EF18FB5094F}" type="pres">
      <dgm:prSet presAssocID="{A1B4AA72-2F2F-4A0F-A247-724307FD862F}" presName="rootText" presStyleLbl="node3" presStyleIdx="8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DDCA59A-87BF-4284-851C-BA24C88269BC}" type="pres">
      <dgm:prSet presAssocID="{A1B4AA72-2F2F-4A0F-A247-724307FD862F}" presName="rootConnector" presStyleLbl="node3" presStyleIdx="8" presStyleCnt="28"/>
      <dgm:spPr/>
      <dgm:t>
        <a:bodyPr/>
        <a:lstStyle/>
        <a:p>
          <a:endParaRPr lang="en-US"/>
        </a:p>
      </dgm:t>
    </dgm:pt>
    <dgm:pt modelId="{1EE3E20B-57DB-4A59-967B-2576051E446C}" type="pres">
      <dgm:prSet presAssocID="{A1B4AA72-2F2F-4A0F-A247-724307FD862F}" presName="hierChild4" presStyleCnt="0"/>
      <dgm:spPr/>
    </dgm:pt>
    <dgm:pt modelId="{DB578D46-B650-473E-BC19-F71AAB4322BE}" type="pres">
      <dgm:prSet presAssocID="{A1B4AA72-2F2F-4A0F-A247-724307FD862F}" presName="hierChild5" presStyleCnt="0"/>
      <dgm:spPr/>
    </dgm:pt>
    <dgm:pt modelId="{0F4324CB-CA6E-4A68-ACBA-776820ECF6C1}" type="pres">
      <dgm:prSet presAssocID="{D8613CB5-9EEA-4D63-A622-B8B4AAC1D53F}" presName="Name37" presStyleLbl="parChTrans1D3" presStyleIdx="9" presStyleCnt="28"/>
      <dgm:spPr/>
      <dgm:t>
        <a:bodyPr/>
        <a:lstStyle/>
        <a:p>
          <a:endParaRPr lang="en-US"/>
        </a:p>
      </dgm:t>
    </dgm:pt>
    <dgm:pt modelId="{165445E3-82B4-4FB7-8698-C2AA8E0AA054}" type="pres">
      <dgm:prSet presAssocID="{CFA42AF3-2BFE-42D2-81BB-AE4FCAFC6BA0}" presName="hierRoot2" presStyleCnt="0">
        <dgm:presLayoutVars>
          <dgm:hierBranch val="init"/>
        </dgm:presLayoutVars>
      </dgm:prSet>
      <dgm:spPr/>
    </dgm:pt>
    <dgm:pt modelId="{8E2EDCDA-DFB6-4133-83C9-2733B1A8E5C7}" type="pres">
      <dgm:prSet presAssocID="{CFA42AF3-2BFE-42D2-81BB-AE4FCAFC6BA0}" presName="rootComposite" presStyleCnt="0"/>
      <dgm:spPr/>
    </dgm:pt>
    <dgm:pt modelId="{62088CA1-0581-4643-A0FB-8C82327521A0}" type="pres">
      <dgm:prSet presAssocID="{CFA42AF3-2BFE-42D2-81BB-AE4FCAFC6BA0}" presName="rootText" presStyleLbl="node3" presStyleIdx="9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3AC22D-6308-44A8-9AC4-69B665D68E55}" type="pres">
      <dgm:prSet presAssocID="{CFA42AF3-2BFE-42D2-81BB-AE4FCAFC6BA0}" presName="rootConnector" presStyleLbl="node3" presStyleIdx="9" presStyleCnt="28"/>
      <dgm:spPr/>
      <dgm:t>
        <a:bodyPr/>
        <a:lstStyle/>
        <a:p>
          <a:endParaRPr lang="en-US"/>
        </a:p>
      </dgm:t>
    </dgm:pt>
    <dgm:pt modelId="{29786D85-DE91-40B9-AF59-AEF6B1963D8C}" type="pres">
      <dgm:prSet presAssocID="{CFA42AF3-2BFE-42D2-81BB-AE4FCAFC6BA0}" presName="hierChild4" presStyleCnt="0"/>
      <dgm:spPr/>
    </dgm:pt>
    <dgm:pt modelId="{75154923-AF04-4F92-982F-3E32A48326E8}" type="pres">
      <dgm:prSet presAssocID="{CFA42AF3-2BFE-42D2-81BB-AE4FCAFC6BA0}" presName="hierChild5" presStyleCnt="0"/>
      <dgm:spPr/>
    </dgm:pt>
    <dgm:pt modelId="{F4EF5B83-0600-481C-A938-D41A46D5DCDB}" type="pres">
      <dgm:prSet presAssocID="{6049C08D-10A5-46FC-AA56-DDBF24E4833A}" presName="Name37" presStyleLbl="parChTrans1D3" presStyleIdx="10" presStyleCnt="28"/>
      <dgm:spPr/>
      <dgm:t>
        <a:bodyPr/>
        <a:lstStyle/>
        <a:p>
          <a:endParaRPr lang="en-US"/>
        </a:p>
      </dgm:t>
    </dgm:pt>
    <dgm:pt modelId="{8A726317-C93F-40AA-B491-5EF1D81F0753}" type="pres">
      <dgm:prSet presAssocID="{F2A919A6-A45E-46C7-8081-F6C01E352764}" presName="hierRoot2" presStyleCnt="0">
        <dgm:presLayoutVars>
          <dgm:hierBranch val="init"/>
        </dgm:presLayoutVars>
      </dgm:prSet>
      <dgm:spPr/>
    </dgm:pt>
    <dgm:pt modelId="{BF7579AD-14A9-487C-B8E9-B18211BED8B3}" type="pres">
      <dgm:prSet presAssocID="{F2A919A6-A45E-46C7-8081-F6C01E352764}" presName="rootComposite" presStyleCnt="0"/>
      <dgm:spPr/>
    </dgm:pt>
    <dgm:pt modelId="{5785479D-B462-4062-811A-85736EC6E0ED}" type="pres">
      <dgm:prSet presAssocID="{F2A919A6-A45E-46C7-8081-F6C01E352764}" presName="rootText" presStyleLbl="node3" presStyleIdx="10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9A8D03-AB00-4254-A558-2070FF6C397A}" type="pres">
      <dgm:prSet presAssocID="{F2A919A6-A45E-46C7-8081-F6C01E352764}" presName="rootConnector" presStyleLbl="node3" presStyleIdx="10" presStyleCnt="28"/>
      <dgm:spPr/>
      <dgm:t>
        <a:bodyPr/>
        <a:lstStyle/>
        <a:p>
          <a:endParaRPr lang="en-US"/>
        </a:p>
      </dgm:t>
    </dgm:pt>
    <dgm:pt modelId="{11F680CE-FD43-43D3-AE47-D4BF0BFFC121}" type="pres">
      <dgm:prSet presAssocID="{F2A919A6-A45E-46C7-8081-F6C01E352764}" presName="hierChild4" presStyleCnt="0"/>
      <dgm:spPr/>
    </dgm:pt>
    <dgm:pt modelId="{CAD0D106-FEBD-4B73-B920-E0B1F634AB7E}" type="pres">
      <dgm:prSet presAssocID="{F2A919A6-A45E-46C7-8081-F6C01E352764}" presName="hierChild5" presStyleCnt="0"/>
      <dgm:spPr/>
    </dgm:pt>
    <dgm:pt modelId="{663E730D-532E-4345-A576-4855BF07A029}" type="pres">
      <dgm:prSet presAssocID="{4D08845D-4B1A-464C-B92D-5ADABC7AD2AE}" presName="hierChild5" presStyleCnt="0"/>
      <dgm:spPr/>
    </dgm:pt>
    <dgm:pt modelId="{35FA3C2C-B1D7-4859-A353-04171D4FD171}" type="pres">
      <dgm:prSet presAssocID="{C9CFBC60-5832-41B4-A488-D02C73C50BFA}" presName="Name37" presStyleLbl="parChTrans1D2" presStyleIdx="3" presStyleCnt="9"/>
      <dgm:spPr/>
      <dgm:t>
        <a:bodyPr/>
        <a:lstStyle/>
        <a:p>
          <a:endParaRPr lang="en-US"/>
        </a:p>
      </dgm:t>
    </dgm:pt>
    <dgm:pt modelId="{777FB380-ACA3-489C-82A1-2772D836DD39}" type="pres">
      <dgm:prSet presAssocID="{4A1BC9AB-36DB-458A-9EC8-B3DBEF636E04}" presName="hierRoot2" presStyleCnt="0">
        <dgm:presLayoutVars>
          <dgm:hierBranch val="init"/>
        </dgm:presLayoutVars>
      </dgm:prSet>
      <dgm:spPr/>
    </dgm:pt>
    <dgm:pt modelId="{1327074E-FC2E-4DD7-ABEF-547B3E2CFB4B}" type="pres">
      <dgm:prSet presAssocID="{4A1BC9AB-36DB-458A-9EC8-B3DBEF636E04}" presName="rootComposite" presStyleCnt="0"/>
      <dgm:spPr/>
    </dgm:pt>
    <dgm:pt modelId="{DC9C3921-C8DD-4CFB-BF3D-5EF600FB4096}" type="pres">
      <dgm:prSet presAssocID="{4A1BC9AB-36DB-458A-9EC8-B3DBEF636E04}" presName="rootText" presStyleLbl="node2" presStyleIdx="3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8F6BFB6-AA4A-447F-87FD-1873E9B57CD2}" type="pres">
      <dgm:prSet presAssocID="{4A1BC9AB-36DB-458A-9EC8-B3DBEF636E04}" presName="rootConnector" presStyleLbl="node2" presStyleIdx="3" presStyleCnt="9"/>
      <dgm:spPr/>
      <dgm:t>
        <a:bodyPr/>
        <a:lstStyle/>
        <a:p>
          <a:endParaRPr lang="en-US"/>
        </a:p>
      </dgm:t>
    </dgm:pt>
    <dgm:pt modelId="{13BE65D4-1BE4-4A2E-9092-69CF96A629D8}" type="pres">
      <dgm:prSet presAssocID="{4A1BC9AB-36DB-458A-9EC8-B3DBEF636E04}" presName="hierChild4" presStyleCnt="0"/>
      <dgm:spPr/>
    </dgm:pt>
    <dgm:pt modelId="{848A66DB-EBC8-4D09-B6DF-B38A09CACE4C}" type="pres">
      <dgm:prSet presAssocID="{19B4E459-E935-4BE3-85F9-8354B27D7D81}" presName="Name37" presStyleLbl="parChTrans1D3" presStyleIdx="11" presStyleCnt="28"/>
      <dgm:spPr/>
      <dgm:t>
        <a:bodyPr/>
        <a:lstStyle/>
        <a:p>
          <a:endParaRPr lang="en-US"/>
        </a:p>
      </dgm:t>
    </dgm:pt>
    <dgm:pt modelId="{24F5610F-BC59-4099-831F-00FB3857263F}" type="pres">
      <dgm:prSet presAssocID="{36EF24E0-98F5-4299-8594-622F9EB29D9B}" presName="hierRoot2" presStyleCnt="0">
        <dgm:presLayoutVars>
          <dgm:hierBranch val="init"/>
        </dgm:presLayoutVars>
      </dgm:prSet>
      <dgm:spPr/>
    </dgm:pt>
    <dgm:pt modelId="{A7574FF5-27F3-4D90-8A9C-03E0BADADE3D}" type="pres">
      <dgm:prSet presAssocID="{36EF24E0-98F5-4299-8594-622F9EB29D9B}" presName="rootComposite" presStyleCnt="0"/>
      <dgm:spPr/>
    </dgm:pt>
    <dgm:pt modelId="{AE1FDBE5-97F0-4255-8757-1B2389C1AEAC}" type="pres">
      <dgm:prSet presAssocID="{36EF24E0-98F5-4299-8594-622F9EB29D9B}" presName="rootText" presStyleLbl="node3" presStyleIdx="11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CBCAFC3-17FA-4764-9EA5-B4577897D32A}" type="pres">
      <dgm:prSet presAssocID="{36EF24E0-98F5-4299-8594-622F9EB29D9B}" presName="rootConnector" presStyleLbl="node3" presStyleIdx="11" presStyleCnt="28"/>
      <dgm:spPr/>
      <dgm:t>
        <a:bodyPr/>
        <a:lstStyle/>
        <a:p>
          <a:endParaRPr lang="en-US"/>
        </a:p>
      </dgm:t>
    </dgm:pt>
    <dgm:pt modelId="{E5E3E5FD-987D-49FB-9A1B-9BF9C9308897}" type="pres">
      <dgm:prSet presAssocID="{36EF24E0-98F5-4299-8594-622F9EB29D9B}" presName="hierChild4" presStyleCnt="0"/>
      <dgm:spPr/>
    </dgm:pt>
    <dgm:pt modelId="{6B898685-B816-46C1-BA7E-D5860E523BA9}" type="pres">
      <dgm:prSet presAssocID="{36EF24E0-98F5-4299-8594-622F9EB29D9B}" presName="hierChild5" presStyleCnt="0"/>
      <dgm:spPr/>
    </dgm:pt>
    <dgm:pt modelId="{A6A1E27C-BED3-43F0-967E-C95F2EFC9DF6}" type="pres">
      <dgm:prSet presAssocID="{9319ECD1-9176-4EF6-887B-D0324354963E}" presName="Name37" presStyleLbl="parChTrans1D3" presStyleIdx="12" presStyleCnt="28"/>
      <dgm:spPr/>
      <dgm:t>
        <a:bodyPr/>
        <a:lstStyle/>
        <a:p>
          <a:endParaRPr lang="en-US"/>
        </a:p>
      </dgm:t>
    </dgm:pt>
    <dgm:pt modelId="{591A6D35-2105-4811-9977-8B4C4823B242}" type="pres">
      <dgm:prSet presAssocID="{35CBD526-8039-490F-B86E-9E1FC8FB8CF4}" presName="hierRoot2" presStyleCnt="0">
        <dgm:presLayoutVars>
          <dgm:hierBranch val="init"/>
        </dgm:presLayoutVars>
      </dgm:prSet>
      <dgm:spPr/>
    </dgm:pt>
    <dgm:pt modelId="{7E92831C-F2FB-4AE9-A313-3231D2163D19}" type="pres">
      <dgm:prSet presAssocID="{35CBD526-8039-490F-B86E-9E1FC8FB8CF4}" presName="rootComposite" presStyleCnt="0"/>
      <dgm:spPr/>
    </dgm:pt>
    <dgm:pt modelId="{DCEF6450-52F4-4F90-B6CA-A876CCC84C14}" type="pres">
      <dgm:prSet presAssocID="{35CBD526-8039-490F-B86E-9E1FC8FB8CF4}" presName="rootText" presStyleLbl="node3" presStyleIdx="12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E0EB1E-0777-4DD3-B096-0C8ED314A5D3}" type="pres">
      <dgm:prSet presAssocID="{35CBD526-8039-490F-B86E-9E1FC8FB8CF4}" presName="rootConnector" presStyleLbl="node3" presStyleIdx="12" presStyleCnt="28"/>
      <dgm:spPr/>
      <dgm:t>
        <a:bodyPr/>
        <a:lstStyle/>
        <a:p>
          <a:endParaRPr lang="en-US"/>
        </a:p>
      </dgm:t>
    </dgm:pt>
    <dgm:pt modelId="{716C49B1-76E7-451C-A901-BD3C53E62293}" type="pres">
      <dgm:prSet presAssocID="{35CBD526-8039-490F-B86E-9E1FC8FB8CF4}" presName="hierChild4" presStyleCnt="0"/>
      <dgm:spPr/>
    </dgm:pt>
    <dgm:pt modelId="{9DDEFD2F-499D-45F2-9590-3C4848D33C03}" type="pres">
      <dgm:prSet presAssocID="{35CBD526-8039-490F-B86E-9E1FC8FB8CF4}" presName="hierChild5" presStyleCnt="0"/>
      <dgm:spPr/>
    </dgm:pt>
    <dgm:pt modelId="{1ED64B43-3E85-473B-AE1F-6036A9AD2F66}" type="pres">
      <dgm:prSet presAssocID="{7F0CDEC4-0E1D-4475-8635-69B13A189679}" presName="Name37" presStyleLbl="parChTrans1D3" presStyleIdx="13" presStyleCnt="28"/>
      <dgm:spPr/>
      <dgm:t>
        <a:bodyPr/>
        <a:lstStyle/>
        <a:p>
          <a:endParaRPr lang="en-US"/>
        </a:p>
      </dgm:t>
    </dgm:pt>
    <dgm:pt modelId="{9E097EBB-2AB7-4B46-B418-5F4D671B6A0A}" type="pres">
      <dgm:prSet presAssocID="{505A6F1F-43DC-493A-94EA-B5565FB59F81}" presName="hierRoot2" presStyleCnt="0">
        <dgm:presLayoutVars>
          <dgm:hierBranch val="init"/>
        </dgm:presLayoutVars>
      </dgm:prSet>
      <dgm:spPr/>
    </dgm:pt>
    <dgm:pt modelId="{F34A0055-EC38-4228-AA6C-4BCF8106BE96}" type="pres">
      <dgm:prSet presAssocID="{505A6F1F-43DC-493A-94EA-B5565FB59F81}" presName="rootComposite" presStyleCnt="0"/>
      <dgm:spPr/>
    </dgm:pt>
    <dgm:pt modelId="{0B6F86E6-0A48-4160-B351-54022798006D}" type="pres">
      <dgm:prSet presAssocID="{505A6F1F-43DC-493A-94EA-B5565FB59F81}" presName="rootText" presStyleLbl="node3" presStyleIdx="13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6C9F2B-9F78-4398-91F6-DB74964C03EC}" type="pres">
      <dgm:prSet presAssocID="{505A6F1F-43DC-493A-94EA-B5565FB59F81}" presName="rootConnector" presStyleLbl="node3" presStyleIdx="13" presStyleCnt="28"/>
      <dgm:spPr/>
      <dgm:t>
        <a:bodyPr/>
        <a:lstStyle/>
        <a:p>
          <a:endParaRPr lang="en-US"/>
        </a:p>
      </dgm:t>
    </dgm:pt>
    <dgm:pt modelId="{15547822-D6F0-41B3-A3B2-23B24E65FA5C}" type="pres">
      <dgm:prSet presAssocID="{505A6F1F-43DC-493A-94EA-B5565FB59F81}" presName="hierChild4" presStyleCnt="0"/>
      <dgm:spPr/>
    </dgm:pt>
    <dgm:pt modelId="{AA3C706E-25C0-4AB0-8846-079D0C1D6D6F}" type="pres">
      <dgm:prSet presAssocID="{505A6F1F-43DC-493A-94EA-B5565FB59F81}" presName="hierChild5" presStyleCnt="0"/>
      <dgm:spPr/>
    </dgm:pt>
    <dgm:pt modelId="{7762D635-283C-4980-975C-548084EAFAEE}" type="pres">
      <dgm:prSet presAssocID="{4A1BC9AB-36DB-458A-9EC8-B3DBEF636E04}" presName="hierChild5" presStyleCnt="0"/>
      <dgm:spPr/>
    </dgm:pt>
    <dgm:pt modelId="{F69EDCBE-9A15-4AD7-B535-D0E656E3EB8F}" type="pres">
      <dgm:prSet presAssocID="{2BAD3F8C-93A3-4A51-98E2-80D95E43229F}" presName="Name37" presStyleLbl="parChTrans1D2" presStyleIdx="4" presStyleCnt="9"/>
      <dgm:spPr/>
      <dgm:t>
        <a:bodyPr/>
        <a:lstStyle/>
        <a:p>
          <a:endParaRPr lang="en-US"/>
        </a:p>
      </dgm:t>
    </dgm:pt>
    <dgm:pt modelId="{27DD1519-56CA-4761-8455-AE097EA00809}" type="pres">
      <dgm:prSet presAssocID="{3D6B6964-6EBC-41A0-8CC1-A54B9C9A75EE}" presName="hierRoot2" presStyleCnt="0">
        <dgm:presLayoutVars>
          <dgm:hierBranch val="init"/>
        </dgm:presLayoutVars>
      </dgm:prSet>
      <dgm:spPr/>
    </dgm:pt>
    <dgm:pt modelId="{D56AB436-DA29-45D6-9233-2A34256F1551}" type="pres">
      <dgm:prSet presAssocID="{3D6B6964-6EBC-41A0-8CC1-A54B9C9A75EE}" presName="rootComposite" presStyleCnt="0"/>
      <dgm:spPr/>
    </dgm:pt>
    <dgm:pt modelId="{8DB83B64-D0FE-4BE1-83B8-DF4F6E8A000A}" type="pres">
      <dgm:prSet presAssocID="{3D6B6964-6EBC-41A0-8CC1-A54B9C9A75EE}" presName="rootText" presStyleLbl="node2" presStyleIdx="4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E158782-EC8E-458E-A0B7-BB2B883DC02A}" type="pres">
      <dgm:prSet presAssocID="{3D6B6964-6EBC-41A0-8CC1-A54B9C9A75EE}" presName="rootConnector" presStyleLbl="node2" presStyleIdx="4" presStyleCnt="9"/>
      <dgm:spPr/>
      <dgm:t>
        <a:bodyPr/>
        <a:lstStyle/>
        <a:p>
          <a:endParaRPr lang="en-US"/>
        </a:p>
      </dgm:t>
    </dgm:pt>
    <dgm:pt modelId="{32D5F5D3-9F18-4104-B023-768EB8B2B086}" type="pres">
      <dgm:prSet presAssocID="{3D6B6964-6EBC-41A0-8CC1-A54B9C9A75EE}" presName="hierChild4" presStyleCnt="0"/>
      <dgm:spPr/>
    </dgm:pt>
    <dgm:pt modelId="{51C95616-15CB-4146-86C6-19C2CB3A1852}" type="pres">
      <dgm:prSet presAssocID="{4DBB75EE-44BF-4641-88B8-C548EAE9E697}" presName="Name37" presStyleLbl="parChTrans1D3" presStyleIdx="14" presStyleCnt="28"/>
      <dgm:spPr/>
      <dgm:t>
        <a:bodyPr/>
        <a:lstStyle/>
        <a:p>
          <a:endParaRPr lang="en-US"/>
        </a:p>
      </dgm:t>
    </dgm:pt>
    <dgm:pt modelId="{97B9F17C-C30D-4FA6-A243-2FA8A48A0C86}" type="pres">
      <dgm:prSet presAssocID="{88A74898-DFAC-4119-95A2-FBB15B10248F}" presName="hierRoot2" presStyleCnt="0">
        <dgm:presLayoutVars>
          <dgm:hierBranch val="init"/>
        </dgm:presLayoutVars>
      </dgm:prSet>
      <dgm:spPr/>
    </dgm:pt>
    <dgm:pt modelId="{F5B7F1F7-54C8-4AB9-B0BE-596C08FAC404}" type="pres">
      <dgm:prSet presAssocID="{88A74898-DFAC-4119-95A2-FBB15B10248F}" presName="rootComposite" presStyleCnt="0"/>
      <dgm:spPr/>
    </dgm:pt>
    <dgm:pt modelId="{2B475F71-E791-42EE-B586-AE4EF9FEDD0E}" type="pres">
      <dgm:prSet presAssocID="{88A74898-DFAC-4119-95A2-FBB15B10248F}" presName="rootText" presStyleLbl="node3" presStyleIdx="14" presStyleCnt="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E78413F-8A0C-49DD-9A00-458B99EBEE3B}" type="pres">
      <dgm:prSet presAssocID="{88A74898-DFAC-4119-95A2-FBB15B10248F}" presName="rootConnector" presStyleLbl="node3" presStyleIdx="14" presStyleCnt="28"/>
      <dgm:spPr/>
      <dgm:t>
        <a:bodyPr/>
        <a:lstStyle/>
        <a:p>
          <a:endParaRPr lang="en-US"/>
        </a:p>
      </dgm:t>
    </dgm:pt>
    <dgm:pt modelId="{7486DE14-8019-4B4C-BAC4-20EEF096F69A}" type="pres">
      <dgm:prSet presAssocID="{88A74898-DFAC-4119-95A2-FBB15B10248F}" presName="hierChild4" presStyleCnt="0"/>
      <dgm:spPr/>
    </dgm:pt>
    <dgm:pt modelId="{8F960578-FCFA-4CCE-8504-31CC59127208}" type="pres">
      <dgm:prSet presAssocID="{88A74898-DFAC-4119-95A2-FBB15B10248F}" presName="hierChild5" presStyleCnt="0"/>
      <dgm:spPr/>
    </dgm:pt>
    <dgm:pt modelId="{B3A501D1-7A69-4667-8392-377EC432BF13}" type="pres">
      <dgm:prSet presAssocID="{FF6F740E-0C62-4586-9250-45D72EE879F6}" presName="Name37" presStyleLbl="parChTrans1D3" presStyleIdx="15" presStyleCnt="28"/>
      <dgm:spPr/>
      <dgm:t>
        <a:bodyPr/>
        <a:lstStyle/>
        <a:p>
          <a:endParaRPr lang="en-US"/>
        </a:p>
      </dgm:t>
    </dgm:pt>
    <dgm:pt modelId="{EFC9B2B3-5790-4AD6-BFEF-A1003CC7D270}" type="pres">
      <dgm:prSet presAssocID="{D7BE2E2E-D1AC-4779-8E1E-B913FA078338}" presName="hierRoot2" presStyleCnt="0">
        <dgm:presLayoutVars>
          <dgm:hierBranch val="init"/>
        </dgm:presLayoutVars>
      </dgm:prSet>
      <dgm:spPr/>
    </dgm:pt>
    <dgm:pt modelId="{48DC286D-D3D6-4B94-BF35-3199ADC4699B}" type="pres">
      <dgm:prSet presAssocID="{D7BE2E2E-D1AC-4779-8E1E-B913FA078338}" presName="rootComposite" presStyleCnt="0"/>
      <dgm:spPr/>
    </dgm:pt>
    <dgm:pt modelId="{7E34A9BC-9D30-4BED-AB64-98CE3C6266C9}" type="pres">
      <dgm:prSet presAssocID="{D7BE2E2E-D1AC-4779-8E1E-B913FA078338}" presName="rootText" presStyleLbl="node3" presStyleIdx="15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6E1094-94F7-47DE-B562-0198AF214FF4}" type="pres">
      <dgm:prSet presAssocID="{D7BE2E2E-D1AC-4779-8E1E-B913FA078338}" presName="rootConnector" presStyleLbl="node3" presStyleIdx="15" presStyleCnt="28"/>
      <dgm:spPr/>
      <dgm:t>
        <a:bodyPr/>
        <a:lstStyle/>
        <a:p>
          <a:endParaRPr lang="en-US"/>
        </a:p>
      </dgm:t>
    </dgm:pt>
    <dgm:pt modelId="{B24CBBFD-06A9-49D1-8F4F-11D9CC375170}" type="pres">
      <dgm:prSet presAssocID="{D7BE2E2E-D1AC-4779-8E1E-B913FA078338}" presName="hierChild4" presStyleCnt="0"/>
      <dgm:spPr/>
    </dgm:pt>
    <dgm:pt modelId="{012E185A-1B1E-498E-9EEF-D941FB43A505}" type="pres">
      <dgm:prSet presAssocID="{D7BE2E2E-D1AC-4779-8E1E-B913FA078338}" presName="hierChild5" presStyleCnt="0"/>
      <dgm:spPr/>
    </dgm:pt>
    <dgm:pt modelId="{EEB09AAE-841E-4835-A972-FEA032DF8285}" type="pres">
      <dgm:prSet presAssocID="{26058EBB-38F3-4D0D-A12E-AA5062E16408}" presName="Name37" presStyleLbl="parChTrans1D3" presStyleIdx="16" presStyleCnt="28"/>
      <dgm:spPr/>
      <dgm:t>
        <a:bodyPr/>
        <a:lstStyle/>
        <a:p>
          <a:endParaRPr lang="en-US"/>
        </a:p>
      </dgm:t>
    </dgm:pt>
    <dgm:pt modelId="{CC0D07AD-44E3-416E-A687-B1FA9D1F9BAD}" type="pres">
      <dgm:prSet presAssocID="{F6C8AD5F-BE16-43FF-903E-C54F9CE29B53}" presName="hierRoot2" presStyleCnt="0">
        <dgm:presLayoutVars>
          <dgm:hierBranch val="init"/>
        </dgm:presLayoutVars>
      </dgm:prSet>
      <dgm:spPr/>
    </dgm:pt>
    <dgm:pt modelId="{390C0CEA-08CD-4D5B-A98E-C339D53419A5}" type="pres">
      <dgm:prSet presAssocID="{F6C8AD5F-BE16-43FF-903E-C54F9CE29B53}" presName="rootComposite" presStyleCnt="0"/>
      <dgm:spPr/>
    </dgm:pt>
    <dgm:pt modelId="{B9C11108-A410-4DD8-A6CD-2F707CEA7C82}" type="pres">
      <dgm:prSet presAssocID="{F6C8AD5F-BE16-43FF-903E-C54F9CE29B53}" presName="rootText" presStyleLbl="node3" presStyleIdx="16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5F2905-BF1A-419E-BC4A-AD6807D5F17A}" type="pres">
      <dgm:prSet presAssocID="{F6C8AD5F-BE16-43FF-903E-C54F9CE29B53}" presName="rootConnector" presStyleLbl="node3" presStyleIdx="16" presStyleCnt="28"/>
      <dgm:spPr/>
      <dgm:t>
        <a:bodyPr/>
        <a:lstStyle/>
        <a:p>
          <a:endParaRPr lang="en-US"/>
        </a:p>
      </dgm:t>
    </dgm:pt>
    <dgm:pt modelId="{69C1BCD0-C333-40F2-B6BE-644A5D83A519}" type="pres">
      <dgm:prSet presAssocID="{F6C8AD5F-BE16-43FF-903E-C54F9CE29B53}" presName="hierChild4" presStyleCnt="0"/>
      <dgm:spPr/>
    </dgm:pt>
    <dgm:pt modelId="{2FDD99F7-2F1D-434D-A7D4-D1127676CECC}" type="pres">
      <dgm:prSet presAssocID="{F6C8AD5F-BE16-43FF-903E-C54F9CE29B53}" presName="hierChild5" presStyleCnt="0"/>
      <dgm:spPr/>
    </dgm:pt>
    <dgm:pt modelId="{C6EB8C63-5C3E-478B-8DDD-069ABAFFCA0E}" type="pres">
      <dgm:prSet presAssocID="{62239340-9ED2-4692-B0F0-258B22893163}" presName="Name37" presStyleLbl="parChTrans1D3" presStyleIdx="17" presStyleCnt="28"/>
      <dgm:spPr/>
      <dgm:t>
        <a:bodyPr/>
        <a:lstStyle/>
        <a:p>
          <a:endParaRPr lang="en-US"/>
        </a:p>
      </dgm:t>
    </dgm:pt>
    <dgm:pt modelId="{D907C701-00B0-4649-AB4B-7C26CE1FA442}" type="pres">
      <dgm:prSet presAssocID="{E8179DE9-2804-4CE4-A427-A21CA59C720D}" presName="hierRoot2" presStyleCnt="0">
        <dgm:presLayoutVars>
          <dgm:hierBranch val="init"/>
        </dgm:presLayoutVars>
      </dgm:prSet>
      <dgm:spPr/>
    </dgm:pt>
    <dgm:pt modelId="{F799CE61-7602-499A-95DC-CB0F77988EC5}" type="pres">
      <dgm:prSet presAssocID="{E8179DE9-2804-4CE4-A427-A21CA59C720D}" presName="rootComposite" presStyleCnt="0"/>
      <dgm:spPr/>
    </dgm:pt>
    <dgm:pt modelId="{38B44B66-58D4-487F-B93F-CCAC63CFC75C}" type="pres">
      <dgm:prSet presAssocID="{E8179DE9-2804-4CE4-A427-A21CA59C720D}" presName="rootText" presStyleLbl="node3" presStyleIdx="17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A065D1-EA73-4FA2-8D67-8CE9965C4C5E}" type="pres">
      <dgm:prSet presAssocID="{E8179DE9-2804-4CE4-A427-A21CA59C720D}" presName="rootConnector" presStyleLbl="node3" presStyleIdx="17" presStyleCnt="28"/>
      <dgm:spPr/>
      <dgm:t>
        <a:bodyPr/>
        <a:lstStyle/>
        <a:p>
          <a:endParaRPr lang="en-US"/>
        </a:p>
      </dgm:t>
    </dgm:pt>
    <dgm:pt modelId="{7FC73695-1066-46D3-A7AF-D634307C29F5}" type="pres">
      <dgm:prSet presAssocID="{E8179DE9-2804-4CE4-A427-A21CA59C720D}" presName="hierChild4" presStyleCnt="0"/>
      <dgm:spPr/>
    </dgm:pt>
    <dgm:pt modelId="{A5BEAEA8-1370-444A-AC5C-280ECA1C9CC4}" type="pres">
      <dgm:prSet presAssocID="{E8179DE9-2804-4CE4-A427-A21CA59C720D}" presName="hierChild5" presStyleCnt="0"/>
      <dgm:spPr/>
    </dgm:pt>
    <dgm:pt modelId="{2FD6DCE3-61EF-417B-9785-17D3A3324CFE}" type="pres">
      <dgm:prSet presAssocID="{886AE779-1E1E-4B06-BD2C-A05917B8CADE}" presName="Name37" presStyleLbl="parChTrans1D3" presStyleIdx="18" presStyleCnt="28"/>
      <dgm:spPr/>
      <dgm:t>
        <a:bodyPr/>
        <a:lstStyle/>
        <a:p>
          <a:endParaRPr lang="en-US"/>
        </a:p>
      </dgm:t>
    </dgm:pt>
    <dgm:pt modelId="{E2DA2EEF-C03F-4F88-BF21-9278EA9DA28B}" type="pres">
      <dgm:prSet presAssocID="{CF8DD304-1327-40A3-9AB2-8230CF5003A3}" presName="hierRoot2" presStyleCnt="0">
        <dgm:presLayoutVars>
          <dgm:hierBranch val="init"/>
        </dgm:presLayoutVars>
      </dgm:prSet>
      <dgm:spPr/>
    </dgm:pt>
    <dgm:pt modelId="{C3B68F23-AE95-42B6-B2BC-C5B081D580DE}" type="pres">
      <dgm:prSet presAssocID="{CF8DD304-1327-40A3-9AB2-8230CF5003A3}" presName="rootComposite" presStyleCnt="0"/>
      <dgm:spPr/>
    </dgm:pt>
    <dgm:pt modelId="{DA85A9F4-F688-46E5-98A1-BBA4DB63EC76}" type="pres">
      <dgm:prSet presAssocID="{CF8DD304-1327-40A3-9AB2-8230CF5003A3}" presName="rootText" presStyleLbl="node3" presStyleIdx="18" presStyleCnt="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F68C4A-B8CB-48EB-9BC1-F3E4CE51ADC0}" type="pres">
      <dgm:prSet presAssocID="{CF8DD304-1327-40A3-9AB2-8230CF5003A3}" presName="rootConnector" presStyleLbl="node3" presStyleIdx="18" presStyleCnt="28"/>
      <dgm:spPr/>
      <dgm:t>
        <a:bodyPr/>
        <a:lstStyle/>
        <a:p>
          <a:endParaRPr lang="en-US"/>
        </a:p>
      </dgm:t>
    </dgm:pt>
    <dgm:pt modelId="{28EBC162-83CA-4C08-B37F-E7AADA98A604}" type="pres">
      <dgm:prSet presAssocID="{CF8DD304-1327-40A3-9AB2-8230CF5003A3}" presName="hierChild4" presStyleCnt="0"/>
      <dgm:spPr/>
    </dgm:pt>
    <dgm:pt modelId="{3C31FFF2-C9DE-4D2F-8DE9-DB7AC4133466}" type="pres">
      <dgm:prSet presAssocID="{CF8DD304-1327-40A3-9AB2-8230CF5003A3}" presName="hierChild5" presStyleCnt="0"/>
      <dgm:spPr/>
    </dgm:pt>
    <dgm:pt modelId="{180B0EF3-E407-4D20-96BA-20A02599842B}" type="pres">
      <dgm:prSet presAssocID="{3D6B6964-6EBC-41A0-8CC1-A54B9C9A75EE}" presName="hierChild5" presStyleCnt="0"/>
      <dgm:spPr/>
    </dgm:pt>
    <dgm:pt modelId="{1CA80496-12A4-463F-9F51-1791CFE9BC84}" type="pres">
      <dgm:prSet presAssocID="{74DD6903-B469-4001-ACBB-6C8BCDD91A16}" presName="Name37" presStyleLbl="parChTrans1D2" presStyleIdx="5" presStyleCnt="9"/>
      <dgm:spPr/>
      <dgm:t>
        <a:bodyPr/>
        <a:lstStyle/>
        <a:p>
          <a:endParaRPr lang="en-US"/>
        </a:p>
      </dgm:t>
    </dgm:pt>
    <dgm:pt modelId="{528699F6-32B4-4C69-A57E-B5842B14ABB2}" type="pres">
      <dgm:prSet presAssocID="{7B16E151-9375-4477-BEFA-63C2735740ED}" presName="hierRoot2" presStyleCnt="0">
        <dgm:presLayoutVars>
          <dgm:hierBranch val="init"/>
        </dgm:presLayoutVars>
      </dgm:prSet>
      <dgm:spPr/>
    </dgm:pt>
    <dgm:pt modelId="{A9660F49-6B7E-4E3A-B6D5-B9B9553DE46F}" type="pres">
      <dgm:prSet presAssocID="{7B16E151-9375-4477-BEFA-63C2735740ED}" presName="rootComposite" presStyleCnt="0"/>
      <dgm:spPr/>
    </dgm:pt>
    <dgm:pt modelId="{4AF43423-7318-4E2E-8E9E-FF009B5256FF}" type="pres">
      <dgm:prSet presAssocID="{7B16E151-9375-4477-BEFA-63C2735740ED}" presName="rootText" presStyleLbl="node2" presStyleIdx="5" presStyleCnt="9" custLinFactX="30055" custLinFactNeighborX="100000" custLinFactNeighborY="435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EB9BB0A-2747-4722-BB20-EB1A91077556}" type="pres">
      <dgm:prSet presAssocID="{7B16E151-9375-4477-BEFA-63C2735740ED}" presName="rootConnector" presStyleLbl="node2" presStyleIdx="5" presStyleCnt="9"/>
      <dgm:spPr/>
      <dgm:t>
        <a:bodyPr/>
        <a:lstStyle/>
        <a:p>
          <a:endParaRPr lang="en-US"/>
        </a:p>
      </dgm:t>
    </dgm:pt>
    <dgm:pt modelId="{B312F60A-6415-495B-A3B3-4CE19B268E63}" type="pres">
      <dgm:prSet presAssocID="{7B16E151-9375-4477-BEFA-63C2735740ED}" presName="hierChild4" presStyleCnt="0"/>
      <dgm:spPr/>
    </dgm:pt>
    <dgm:pt modelId="{410A4226-CF26-4029-876E-029E2245EE4D}" type="pres">
      <dgm:prSet presAssocID="{7B16E151-9375-4477-BEFA-63C2735740ED}" presName="hierChild5" presStyleCnt="0"/>
      <dgm:spPr/>
    </dgm:pt>
    <dgm:pt modelId="{7E34FFA4-7CC1-4149-B3E8-65207D2A1C9F}" type="pres">
      <dgm:prSet presAssocID="{91BE251E-89ED-443E-AE2D-7E762926BA52}" presName="Name37" presStyleLbl="parChTrans1D2" presStyleIdx="6" presStyleCnt="9"/>
      <dgm:spPr/>
      <dgm:t>
        <a:bodyPr/>
        <a:lstStyle/>
        <a:p>
          <a:endParaRPr lang="en-US"/>
        </a:p>
      </dgm:t>
    </dgm:pt>
    <dgm:pt modelId="{DBA7747E-F01D-4537-9C9F-22B1FF9968D2}" type="pres">
      <dgm:prSet presAssocID="{75BC1DC8-F960-4181-9E5F-E6F768A78EDB}" presName="hierRoot2" presStyleCnt="0">
        <dgm:presLayoutVars>
          <dgm:hierBranch val="init"/>
        </dgm:presLayoutVars>
      </dgm:prSet>
      <dgm:spPr/>
    </dgm:pt>
    <dgm:pt modelId="{FA528E76-FF55-408C-8C13-2B57B2683F73}" type="pres">
      <dgm:prSet presAssocID="{75BC1DC8-F960-4181-9E5F-E6F768A78EDB}" presName="rootComposite" presStyleCnt="0"/>
      <dgm:spPr/>
    </dgm:pt>
    <dgm:pt modelId="{52344DD5-CF1D-4F67-AABE-E0AEE8E5BBB4}" type="pres">
      <dgm:prSet presAssocID="{75BC1DC8-F960-4181-9E5F-E6F768A78EDB}" presName="rootText" presStyleLbl="node2" presStyleIdx="6" presStyleCnt="9" custLinFactX="-11942" custLinFactNeighborX="-100000" custLinFactNeighborY="435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C3F0308-93B4-4D85-B9C0-3A22E7730BD4}" type="pres">
      <dgm:prSet presAssocID="{75BC1DC8-F960-4181-9E5F-E6F768A78EDB}" presName="rootConnector" presStyleLbl="node2" presStyleIdx="6" presStyleCnt="9"/>
      <dgm:spPr/>
      <dgm:t>
        <a:bodyPr/>
        <a:lstStyle/>
        <a:p>
          <a:endParaRPr lang="en-US"/>
        </a:p>
      </dgm:t>
    </dgm:pt>
    <dgm:pt modelId="{7F7E40D7-3BA9-4322-A952-D9BF2E72F534}" type="pres">
      <dgm:prSet presAssocID="{75BC1DC8-F960-4181-9E5F-E6F768A78EDB}" presName="hierChild4" presStyleCnt="0"/>
      <dgm:spPr/>
    </dgm:pt>
    <dgm:pt modelId="{D14319F4-1EB5-4788-B85F-AD1CBED0D047}" type="pres">
      <dgm:prSet presAssocID="{8904E7BB-8D90-463C-BC5E-CB4FD58F4CB2}" presName="Name37" presStyleLbl="parChTrans1D3" presStyleIdx="19" presStyleCnt="28"/>
      <dgm:spPr/>
      <dgm:t>
        <a:bodyPr/>
        <a:lstStyle/>
        <a:p>
          <a:endParaRPr lang="en-US"/>
        </a:p>
      </dgm:t>
    </dgm:pt>
    <dgm:pt modelId="{660C0818-CB70-4881-9E52-D1DF88835AC3}" type="pres">
      <dgm:prSet presAssocID="{1AF6A53C-F69B-41F8-A651-C7EC68910A24}" presName="hierRoot2" presStyleCnt="0">
        <dgm:presLayoutVars>
          <dgm:hierBranch val="init"/>
        </dgm:presLayoutVars>
      </dgm:prSet>
      <dgm:spPr/>
    </dgm:pt>
    <dgm:pt modelId="{22D2ABE0-1B56-4E5C-B47C-0D0361C4CF07}" type="pres">
      <dgm:prSet presAssocID="{1AF6A53C-F69B-41F8-A651-C7EC68910A24}" presName="rootComposite" presStyleCnt="0"/>
      <dgm:spPr/>
    </dgm:pt>
    <dgm:pt modelId="{7190EF31-E5B1-4821-8F0F-69EA0CDF55B0}" type="pres">
      <dgm:prSet presAssocID="{1AF6A53C-F69B-41F8-A651-C7EC68910A24}" presName="rootText" presStyleLbl="node3" presStyleIdx="19" presStyleCnt="28" custLinFactX="-16776" custLinFactNeighborX="-100000" custLinFactNeighborY="-166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3B482CC-6597-4A13-BBE2-326290FCFD80}" type="pres">
      <dgm:prSet presAssocID="{1AF6A53C-F69B-41F8-A651-C7EC68910A24}" presName="rootConnector" presStyleLbl="node3" presStyleIdx="19" presStyleCnt="28"/>
      <dgm:spPr/>
      <dgm:t>
        <a:bodyPr/>
        <a:lstStyle/>
        <a:p>
          <a:endParaRPr lang="en-US"/>
        </a:p>
      </dgm:t>
    </dgm:pt>
    <dgm:pt modelId="{F1A13E63-086D-464F-B48B-D3BC3385DA29}" type="pres">
      <dgm:prSet presAssocID="{1AF6A53C-F69B-41F8-A651-C7EC68910A24}" presName="hierChild4" presStyleCnt="0"/>
      <dgm:spPr/>
    </dgm:pt>
    <dgm:pt modelId="{ED67F54C-8D04-4DE7-9917-19EA520E8778}" type="pres">
      <dgm:prSet presAssocID="{1AF6A53C-F69B-41F8-A651-C7EC68910A24}" presName="hierChild5" presStyleCnt="0"/>
      <dgm:spPr/>
    </dgm:pt>
    <dgm:pt modelId="{C2EBB05E-18D1-4366-9035-F89E41118D36}" type="pres">
      <dgm:prSet presAssocID="{75F7871E-25E7-4EC8-A3B6-DA37534C0994}" presName="Name37" presStyleLbl="parChTrans1D3" presStyleIdx="20" presStyleCnt="28"/>
      <dgm:spPr/>
      <dgm:t>
        <a:bodyPr/>
        <a:lstStyle/>
        <a:p>
          <a:endParaRPr lang="en-US"/>
        </a:p>
      </dgm:t>
    </dgm:pt>
    <dgm:pt modelId="{6EA6D641-BC17-47F2-A452-6F659498180A}" type="pres">
      <dgm:prSet presAssocID="{0C147AB0-7ED6-4DCC-A1E3-4D89FD8BFDE5}" presName="hierRoot2" presStyleCnt="0">
        <dgm:presLayoutVars>
          <dgm:hierBranch val="init"/>
        </dgm:presLayoutVars>
      </dgm:prSet>
      <dgm:spPr/>
    </dgm:pt>
    <dgm:pt modelId="{83D3FAF8-DD44-4F8D-B94B-6DA1B0D7F5A8}" type="pres">
      <dgm:prSet presAssocID="{0C147AB0-7ED6-4DCC-A1E3-4D89FD8BFDE5}" presName="rootComposite" presStyleCnt="0"/>
      <dgm:spPr/>
    </dgm:pt>
    <dgm:pt modelId="{017EECF9-31C0-4093-BC11-B1265E1F1133}" type="pres">
      <dgm:prSet presAssocID="{0C147AB0-7ED6-4DCC-A1E3-4D89FD8BFDE5}" presName="rootText" presStyleLbl="node3" presStyleIdx="20" presStyleCnt="28" custLinFactX="-16776" custLinFactNeighborX="-100000" custLinFactNeighborY="-376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D22F68-1C4E-43C6-9A95-4BCB5B145CFD}" type="pres">
      <dgm:prSet presAssocID="{0C147AB0-7ED6-4DCC-A1E3-4D89FD8BFDE5}" presName="rootConnector" presStyleLbl="node3" presStyleIdx="20" presStyleCnt="28"/>
      <dgm:spPr/>
      <dgm:t>
        <a:bodyPr/>
        <a:lstStyle/>
        <a:p>
          <a:endParaRPr lang="en-US"/>
        </a:p>
      </dgm:t>
    </dgm:pt>
    <dgm:pt modelId="{2DA6DF99-70B3-4CA8-9744-6281AE1DD49A}" type="pres">
      <dgm:prSet presAssocID="{0C147AB0-7ED6-4DCC-A1E3-4D89FD8BFDE5}" presName="hierChild4" presStyleCnt="0"/>
      <dgm:spPr/>
    </dgm:pt>
    <dgm:pt modelId="{B8F48DB8-8B74-4D7F-A152-6B5E1FF61A1E}" type="pres">
      <dgm:prSet presAssocID="{0C147AB0-7ED6-4DCC-A1E3-4D89FD8BFDE5}" presName="hierChild5" presStyleCnt="0"/>
      <dgm:spPr/>
    </dgm:pt>
    <dgm:pt modelId="{036B6C0A-F070-47E3-925F-03B0D4A7180E}" type="pres">
      <dgm:prSet presAssocID="{75BC1DC8-F960-4181-9E5F-E6F768A78EDB}" presName="hierChild5" presStyleCnt="0"/>
      <dgm:spPr/>
    </dgm:pt>
    <dgm:pt modelId="{CD0A61C9-1B20-4772-9C03-60662E91EDA2}" type="pres">
      <dgm:prSet presAssocID="{042C0898-5D35-4A45-BDA9-573FD810F9C1}" presName="Name37" presStyleLbl="parChTrans1D2" presStyleIdx="7" presStyleCnt="9"/>
      <dgm:spPr/>
      <dgm:t>
        <a:bodyPr/>
        <a:lstStyle/>
        <a:p>
          <a:endParaRPr lang="en-US"/>
        </a:p>
      </dgm:t>
    </dgm:pt>
    <dgm:pt modelId="{E8A8572A-7BBB-4B46-9B58-4BFB15DEAABA}" type="pres">
      <dgm:prSet presAssocID="{46C339B5-C5C0-4656-AE48-8DC513D1E0EE}" presName="hierRoot2" presStyleCnt="0">
        <dgm:presLayoutVars>
          <dgm:hierBranch val="init"/>
        </dgm:presLayoutVars>
      </dgm:prSet>
      <dgm:spPr/>
    </dgm:pt>
    <dgm:pt modelId="{35F84BB2-9672-4426-8E07-21064CA45043}" type="pres">
      <dgm:prSet presAssocID="{46C339B5-C5C0-4656-AE48-8DC513D1E0EE}" presName="rootComposite" presStyleCnt="0"/>
      <dgm:spPr/>
    </dgm:pt>
    <dgm:pt modelId="{0B75FF5B-1F4B-409F-B62A-4BAA2B7D04D9}" type="pres">
      <dgm:prSet presAssocID="{46C339B5-C5C0-4656-AE48-8DC513D1E0EE}" presName="rootText" presStyleLbl="node2" presStyleIdx="7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42F01FA-67D4-48C2-A211-F2421A416B89}" type="pres">
      <dgm:prSet presAssocID="{46C339B5-C5C0-4656-AE48-8DC513D1E0EE}" presName="rootConnector" presStyleLbl="node2" presStyleIdx="7" presStyleCnt="9"/>
      <dgm:spPr/>
      <dgm:t>
        <a:bodyPr/>
        <a:lstStyle/>
        <a:p>
          <a:endParaRPr lang="en-US"/>
        </a:p>
      </dgm:t>
    </dgm:pt>
    <dgm:pt modelId="{36A0EA0A-60F0-43D4-869C-6FEA7D7FF87A}" type="pres">
      <dgm:prSet presAssocID="{46C339B5-C5C0-4656-AE48-8DC513D1E0EE}" presName="hierChild4" presStyleCnt="0"/>
      <dgm:spPr/>
    </dgm:pt>
    <dgm:pt modelId="{D0F7D54F-D222-4E70-B3A1-20BD6ED70354}" type="pres">
      <dgm:prSet presAssocID="{1EB2CEA1-EE0F-4A5C-A34D-3A81873A9621}" presName="Name37" presStyleLbl="parChTrans1D3" presStyleIdx="21" presStyleCnt="28"/>
      <dgm:spPr/>
      <dgm:t>
        <a:bodyPr/>
        <a:lstStyle/>
        <a:p>
          <a:endParaRPr lang="en-US"/>
        </a:p>
      </dgm:t>
    </dgm:pt>
    <dgm:pt modelId="{3F2BD639-42E5-40AA-A316-13EDA9769732}" type="pres">
      <dgm:prSet presAssocID="{B1E7BAA4-E453-4E34-B37F-FB921E0ACA87}" presName="hierRoot2" presStyleCnt="0">
        <dgm:presLayoutVars>
          <dgm:hierBranch val="init"/>
        </dgm:presLayoutVars>
      </dgm:prSet>
      <dgm:spPr/>
    </dgm:pt>
    <dgm:pt modelId="{4F562DE4-C4BC-49F9-930D-18203E831975}" type="pres">
      <dgm:prSet presAssocID="{B1E7BAA4-E453-4E34-B37F-FB921E0ACA87}" presName="rootComposite" presStyleCnt="0"/>
      <dgm:spPr/>
    </dgm:pt>
    <dgm:pt modelId="{16C72B80-C163-4DA7-B989-3CD9FE1DC100}" type="pres">
      <dgm:prSet presAssocID="{B1E7BAA4-E453-4E34-B37F-FB921E0ACA87}" presName="rootText" presStyleLbl="node3" presStyleIdx="21" presStyleCnt="28" custScaleX="17047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F250589-27B5-450B-AE41-A198347BAE64}" type="pres">
      <dgm:prSet presAssocID="{B1E7BAA4-E453-4E34-B37F-FB921E0ACA87}" presName="rootConnector" presStyleLbl="node3" presStyleIdx="21" presStyleCnt="28"/>
      <dgm:spPr/>
      <dgm:t>
        <a:bodyPr/>
        <a:lstStyle/>
        <a:p>
          <a:endParaRPr lang="en-US"/>
        </a:p>
      </dgm:t>
    </dgm:pt>
    <dgm:pt modelId="{3420425E-B6CF-4414-8409-653A3CC6BCB1}" type="pres">
      <dgm:prSet presAssocID="{B1E7BAA4-E453-4E34-B37F-FB921E0ACA87}" presName="hierChild4" presStyleCnt="0"/>
      <dgm:spPr/>
    </dgm:pt>
    <dgm:pt modelId="{1A054479-5CBE-4848-815E-283EC7386F0F}" type="pres">
      <dgm:prSet presAssocID="{B1E7BAA4-E453-4E34-B37F-FB921E0ACA87}" presName="hierChild5" presStyleCnt="0"/>
      <dgm:spPr/>
    </dgm:pt>
    <dgm:pt modelId="{C74F4BA7-0656-4F79-8715-8D6DFC620562}" type="pres">
      <dgm:prSet presAssocID="{225E27B2-C68A-4175-88AB-77ACEAF11CF3}" presName="Name37" presStyleLbl="parChTrans1D3" presStyleIdx="22" presStyleCnt="28"/>
      <dgm:spPr/>
      <dgm:t>
        <a:bodyPr/>
        <a:lstStyle/>
        <a:p>
          <a:endParaRPr lang="en-US"/>
        </a:p>
      </dgm:t>
    </dgm:pt>
    <dgm:pt modelId="{3112686A-F3D6-477D-A952-0DF2ED32B3F7}" type="pres">
      <dgm:prSet presAssocID="{25D6AE0C-733A-4593-8318-CD9A422253D4}" presName="hierRoot2" presStyleCnt="0">
        <dgm:presLayoutVars>
          <dgm:hierBranch val="init"/>
        </dgm:presLayoutVars>
      </dgm:prSet>
      <dgm:spPr/>
    </dgm:pt>
    <dgm:pt modelId="{80CD6E7B-A4DA-4B86-B766-0B3182DDB124}" type="pres">
      <dgm:prSet presAssocID="{25D6AE0C-733A-4593-8318-CD9A422253D4}" presName="rootComposite" presStyleCnt="0"/>
      <dgm:spPr/>
    </dgm:pt>
    <dgm:pt modelId="{736BC0D7-A6E1-4709-A52B-B4CD67E494F2}" type="pres">
      <dgm:prSet presAssocID="{25D6AE0C-733A-4593-8318-CD9A422253D4}" presName="rootText" presStyleLbl="node3" presStyleIdx="22" presStyleCnt="28" custScaleX="170667" custLinFactNeighborX="-36" custLinFactNeighborY="-209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A51B9C-7315-49EC-B6FF-FEB70AA9F665}" type="pres">
      <dgm:prSet presAssocID="{25D6AE0C-733A-4593-8318-CD9A422253D4}" presName="rootConnector" presStyleLbl="node3" presStyleIdx="22" presStyleCnt="28"/>
      <dgm:spPr/>
      <dgm:t>
        <a:bodyPr/>
        <a:lstStyle/>
        <a:p>
          <a:endParaRPr lang="en-US"/>
        </a:p>
      </dgm:t>
    </dgm:pt>
    <dgm:pt modelId="{3414732D-E968-4C83-B0AB-8B204C9D2FEA}" type="pres">
      <dgm:prSet presAssocID="{25D6AE0C-733A-4593-8318-CD9A422253D4}" presName="hierChild4" presStyleCnt="0"/>
      <dgm:spPr/>
    </dgm:pt>
    <dgm:pt modelId="{52247137-557D-4587-A694-CDF775D71CD5}" type="pres">
      <dgm:prSet presAssocID="{25D6AE0C-733A-4593-8318-CD9A422253D4}" presName="hierChild5" presStyleCnt="0"/>
      <dgm:spPr/>
    </dgm:pt>
    <dgm:pt modelId="{4288C4EA-E1C8-471F-9A85-12147AC0914D}" type="pres">
      <dgm:prSet presAssocID="{FDA7E6DB-8192-447B-82DB-A65EBE338973}" presName="Name37" presStyleLbl="parChTrans1D3" presStyleIdx="23" presStyleCnt="28"/>
      <dgm:spPr/>
      <dgm:t>
        <a:bodyPr/>
        <a:lstStyle/>
        <a:p>
          <a:endParaRPr lang="en-US"/>
        </a:p>
      </dgm:t>
    </dgm:pt>
    <dgm:pt modelId="{779F951D-88E3-4DEE-B2E2-7471AAE57BD3}" type="pres">
      <dgm:prSet presAssocID="{7E000898-2228-4984-85BE-0E0F9810345B}" presName="hierRoot2" presStyleCnt="0">
        <dgm:presLayoutVars>
          <dgm:hierBranch val="init"/>
        </dgm:presLayoutVars>
      </dgm:prSet>
      <dgm:spPr/>
    </dgm:pt>
    <dgm:pt modelId="{2967B93E-5288-4B2C-9614-338368F8C222}" type="pres">
      <dgm:prSet presAssocID="{7E000898-2228-4984-85BE-0E0F9810345B}" presName="rootComposite" presStyleCnt="0"/>
      <dgm:spPr/>
    </dgm:pt>
    <dgm:pt modelId="{4EADB8EA-959A-42FC-B5F7-9EAB96117487}" type="pres">
      <dgm:prSet presAssocID="{7E000898-2228-4984-85BE-0E0F9810345B}" presName="rootText" presStyleLbl="node3" presStyleIdx="23" presStyleCnt="28" custScaleX="170667" custLinFactNeighborX="-36" custLinFactNeighborY="-574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866650-0787-4D8F-BE62-E1681BFD571D}" type="pres">
      <dgm:prSet presAssocID="{7E000898-2228-4984-85BE-0E0F9810345B}" presName="rootConnector" presStyleLbl="node3" presStyleIdx="23" presStyleCnt="28"/>
      <dgm:spPr/>
      <dgm:t>
        <a:bodyPr/>
        <a:lstStyle/>
        <a:p>
          <a:endParaRPr lang="en-US"/>
        </a:p>
      </dgm:t>
    </dgm:pt>
    <dgm:pt modelId="{89EC5735-9EBB-4AF7-A44E-A00B6A00F696}" type="pres">
      <dgm:prSet presAssocID="{7E000898-2228-4984-85BE-0E0F9810345B}" presName="hierChild4" presStyleCnt="0"/>
      <dgm:spPr/>
    </dgm:pt>
    <dgm:pt modelId="{85464541-E589-41B3-AA0A-4AE0A7D28966}" type="pres">
      <dgm:prSet presAssocID="{7E000898-2228-4984-85BE-0E0F9810345B}" presName="hierChild5" presStyleCnt="0"/>
      <dgm:spPr/>
    </dgm:pt>
    <dgm:pt modelId="{243AA2C5-A308-461F-8EE7-221A7E877B89}" type="pres">
      <dgm:prSet presAssocID="{66479C42-A6E4-4848-ADE8-6A05521AD978}" presName="Name37" presStyleLbl="parChTrans1D3" presStyleIdx="24" presStyleCnt="28"/>
      <dgm:spPr/>
      <dgm:t>
        <a:bodyPr/>
        <a:lstStyle/>
        <a:p>
          <a:endParaRPr lang="en-US"/>
        </a:p>
      </dgm:t>
    </dgm:pt>
    <dgm:pt modelId="{CAF52620-CCE7-45ED-840A-8D2FF95A165A}" type="pres">
      <dgm:prSet presAssocID="{045E3530-8B16-4AD7-80C5-BCDDB54EC836}" presName="hierRoot2" presStyleCnt="0">
        <dgm:presLayoutVars>
          <dgm:hierBranch val="init"/>
        </dgm:presLayoutVars>
      </dgm:prSet>
      <dgm:spPr/>
    </dgm:pt>
    <dgm:pt modelId="{1FC35F9F-4397-4011-9875-99B2294720D2}" type="pres">
      <dgm:prSet presAssocID="{045E3530-8B16-4AD7-80C5-BCDDB54EC836}" presName="rootComposite" presStyleCnt="0"/>
      <dgm:spPr/>
    </dgm:pt>
    <dgm:pt modelId="{B1CF3050-33F8-4BDC-8587-35DEAB9064B8}" type="pres">
      <dgm:prSet presAssocID="{045E3530-8B16-4AD7-80C5-BCDDB54EC836}" presName="rootText" presStyleLbl="node3" presStyleIdx="24" presStyleCnt="28" custScaleX="170667" custLinFactNeighborX="-36" custLinFactNeighborY="-824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FCE6DA-4482-4333-B759-17CDBDA9CC48}" type="pres">
      <dgm:prSet presAssocID="{045E3530-8B16-4AD7-80C5-BCDDB54EC836}" presName="rootConnector" presStyleLbl="node3" presStyleIdx="24" presStyleCnt="28"/>
      <dgm:spPr/>
      <dgm:t>
        <a:bodyPr/>
        <a:lstStyle/>
        <a:p>
          <a:endParaRPr lang="en-US"/>
        </a:p>
      </dgm:t>
    </dgm:pt>
    <dgm:pt modelId="{0CC5C716-4596-445D-A5BB-F29AB3021C06}" type="pres">
      <dgm:prSet presAssocID="{045E3530-8B16-4AD7-80C5-BCDDB54EC836}" presName="hierChild4" presStyleCnt="0"/>
      <dgm:spPr/>
    </dgm:pt>
    <dgm:pt modelId="{AF1968DF-05D2-4708-B61E-4D25988A59EB}" type="pres">
      <dgm:prSet presAssocID="{045E3530-8B16-4AD7-80C5-BCDDB54EC836}" presName="hierChild5" presStyleCnt="0"/>
      <dgm:spPr/>
    </dgm:pt>
    <dgm:pt modelId="{F163AFC9-B3C0-4CAD-A321-D3A78165A92F}" type="pres">
      <dgm:prSet presAssocID="{2159664F-5E85-474A-954F-006D5A87CA9E}" presName="Name37" presStyleLbl="parChTrans1D3" presStyleIdx="25" presStyleCnt="28"/>
      <dgm:spPr/>
      <dgm:t>
        <a:bodyPr/>
        <a:lstStyle/>
        <a:p>
          <a:endParaRPr lang="en-US"/>
        </a:p>
      </dgm:t>
    </dgm:pt>
    <dgm:pt modelId="{A716FFA8-89AC-491A-9991-AE38B60F6F6B}" type="pres">
      <dgm:prSet presAssocID="{25FF4964-06C1-4B59-A9D9-8189387A6281}" presName="hierRoot2" presStyleCnt="0">
        <dgm:presLayoutVars>
          <dgm:hierBranch val="init"/>
        </dgm:presLayoutVars>
      </dgm:prSet>
      <dgm:spPr/>
    </dgm:pt>
    <dgm:pt modelId="{AB8C1896-BDDD-4BAB-8107-A160C0947659}" type="pres">
      <dgm:prSet presAssocID="{25FF4964-06C1-4B59-A9D9-8189387A6281}" presName="rootComposite" presStyleCnt="0"/>
      <dgm:spPr/>
    </dgm:pt>
    <dgm:pt modelId="{906FEF77-A525-4A32-8DE1-F2743A04778F}" type="pres">
      <dgm:prSet presAssocID="{25FF4964-06C1-4B59-A9D9-8189387A6281}" presName="rootText" presStyleLbl="node3" presStyleIdx="25" presStyleCnt="28" custScaleX="162159" custLinFactY="-20824" custLinFactNeighborX="4218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F7338C-6806-4AD8-976B-F9C6CA87DBE2}" type="pres">
      <dgm:prSet presAssocID="{25FF4964-06C1-4B59-A9D9-8189387A6281}" presName="rootConnector" presStyleLbl="node3" presStyleIdx="25" presStyleCnt="28"/>
      <dgm:spPr/>
      <dgm:t>
        <a:bodyPr/>
        <a:lstStyle/>
        <a:p>
          <a:endParaRPr lang="en-US"/>
        </a:p>
      </dgm:t>
    </dgm:pt>
    <dgm:pt modelId="{6EC4584A-CC1E-40A4-AB4E-44A15AF7DFDD}" type="pres">
      <dgm:prSet presAssocID="{25FF4964-06C1-4B59-A9D9-8189387A6281}" presName="hierChild4" presStyleCnt="0"/>
      <dgm:spPr/>
    </dgm:pt>
    <dgm:pt modelId="{8F841253-72AC-4BEB-9AD0-4805A4D926D7}" type="pres">
      <dgm:prSet presAssocID="{25FF4964-06C1-4B59-A9D9-8189387A6281}" presName="hierChild5" presStyleCnt="0"/>
      <dgm:spPr/>
    </dgm:pt>
    <dgm:pt modelId="{15C6F90B-9433-45A3-8170-FC07124D828A}" type="pres">
      <dgm:prSet presAssocID="{401CE268-733C-4B0A-8D05-C8FE9E91863B}" presName="Name37" presStyleLbl="parChTrans1D3" presStyleIdx="26" presStyleCnt="28"/>
      <dgm:spPr/>
      <dgm:t>
        <a:bodyPr/>
        <a:lstStyle/>
        <a:p>
          <a:endParaRPr lang="en-US"/>
        </a:p>
      </dgm:t>
    </dgm:pt>
    <dgm:pt modelId="{C4D2EC40-E2FA-4248-98D5-D9C9DF0BEFFE}" type="pres">
      <dgm:prSet presAssocID="{9B10CAF2-8A3C-4C2C-ADB0-9BD3308EB0B6}" presName="hierRoot2" presStyleCnt="0">
        <dgm:presLayoutVars>
          <dgm:hierBranch val="init"/>
        </dgm:presLayoutVars>
      </dgm:prSet>
      <dgm:spPr/>
    </dgm:pt>
    <dgm:pt modelId="{40DF800E-B401-4A03-834E-3BE0A93C3364}" type="pres">
      <dgm:prSet presAssocID="{9B10CAF2-8A3C-4C2C-ADB0-9BD3308EB0B6}" presName="rootComposite" presStyleCnt="0"/>
      <dgm:spPr/>
    </dgm:pt>
    <dgm:pt modelId="{834ADDD2-7B81-4CBA-BE49-1EB0F35F7230}" type="pres">
      <dgm:prSet presAssocID="{9B10CAF2-8A3C-4C2C-ADB0-9BD3308EB0B6}" presName="rootText" presStyleLbl="node3" presStyleIdx="26" presStyleCnt="28" custScaleX="162159" custLinFactNeighborX="4218" custLinFactNeighborY="-409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86DC2C-E6AF-4D32-A3CC-315FF7CC2D58}" type="pres">
      <dgm:prSet presAssocID="{9B10CAF2-8A3C-4C2C-ADB0-9BD3308EB0B6}" presName="rootConnector" presStyleLbl="node3" presStyleIdx="26" presStyleCnt="28"/>
      <dgm:spPr/>
      <dgm:t>
        <a:bodyPr/>
        <a:lstStyle/>
        <a:p>
          <a:endParaRPr lang="en-US"/>
        </a:p>
      </dgm:t>
    </dgm:pt>
    <dgm:pt modelId="{AA15BD63-D6CA-4C3C-B95E-E6D75E85D9A7}" type="pres">
      <dgm:prSet presAssocID="{9B10CAF2-8A3C-4C2C-ADB0-9BD3308EB0B6}" presName="hierChild4" presStyleCnt="0"/>
      <dgm:spPr/>
    </dgm:pt>
    <dgm:pt modelId="{1F1075D7-9A02-4612-9442-BB6D8A0B28F8}" type="pres">
      <dgm:prSet presAssocID="{9B10CAF2-8A3C-4C2C-ADB0-9BD3308EB0B6}" presName="hierChild5" presStyleCnt="0"/>
      <dgm:spPr/>
    </dgm:pt>
    <dgm:pt modelId="{1EE9DA6D-039B-4276-8A4F-F307FCA0E8DC}" type="pres">
      <dgm:prSet presAssocID="{B445A2FD-6E35-4AC6-8EC6-848DEF838285}" presName="Name37" presStyleLbl="parChTrans1D3" presStyleIdx="27" presStyleCnt="28"/>
      <dgm:spPr/>
      <dgm:t>
        <a:bodyPr/>
        <a:lstStyle/>
        <a:p>
          <a:endParaRPr lang="en-US"/>
        </a:p>
      </dgm:t>
    </dgm:pt>
    <dgm:pt modelId="{36374EEF-F462-4EEA-A591-674C5EE04F22}" type="pres">
      <dgm:prSet presAssocID="{A7255A7C-FD8C-425F-99B5-E25ECAB6222B}" presName="hierRoot2" presStyleCnt="0">
        <dgm:presLayoutVars>
          <dgm:hierBranch val="init"/>
        </dgm:presLayoutVars>
      </dgm:prSet>
      <dgm:spPr/>
    </dgm:pt>
    <dgm:pt modelId="{A194E06F-8DAE-4CC6-92C2-10A8FD769201}" type="pres">
      <dgm:prSet presAssocID="{A7255A7C-FD8C-425F-99B5-E25ECAB6222B}" presName="rootComposite" presStyleCnt="0"/>
      <dgm:spPr/>
    </dgm:pt>
    <dgm:pt modelId="{0A534B27-4FC9-46EB-8CD3-34FB01152BE3}" type="pres">
      <dgm:prSet presAssocID="{A7255A7C-FD8C-425F-99B5-E25ECAB6222B}" presName="rootText" presStyleLbl="node3" presStyleIdx="27" presStyleCnt="28" custScaleX="162159" custLinFactY="-103994" custLinFactNeighborX="4218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D4462F-952F-43DD-B36B-074A461CD4FA}" type="pres">
      <dgm:prSet presAssocID="{A7255A7C-FD8C-425F-99B5-E25ECAB6222B}" presName="rootConnector" presStyleLbl="node3" presStyleIdx="27" presStyleCnt="28"/>
      <dgm:spPr/>
      <dgm:t>
        <a:bodyPr/>
        <a:lstStyle/>
        <a:p>
          <a:endParaRPr lang="en-US"/>
        </a:p>
      </dgm:t>
    </dgm:pt>
    <dgm:pt modelId="{38B7061F-4BE0-4FA8-9476-EDCAA9E8E504}" type="pres">
      <dgm:prSet presAssocID="{A7255A7C-FD8C-425F-99B5-E25ECAB6222B}" presName="hierChild4" presStyleCnt="0"/>
      <dgm:spPr/>
    </dgm:pt>
    <dgm:pt modelId="{F17ED8D7-EF4B-48B2-8B27-09B9B9CCD962}" type="pres">
      <dgm:prSet presAssocID="{A7255A7C-FD8C-425F-99B5-E25ECAB6222B}" presName="hierChild5" presStyleCnt="0"/>
      <dgm:spPr/>
    </dgm:pt>
    <dgm:pt modelId="{2428D7FE-2725-4381-BADD-D3CEC723C2D1}" type="pres">
      <dgm:prSet presAssocID="{46C339B5-C5C0-4656-AE48-8DC513D1E0EE}" presName="hierChild5" presStyleCnt="0"/>
      <dgm:spPr/>
    </dgm:pt>
    <dgm:pt modelId="{EB641689-88F1-47EA-A6F7-84CB0F474F96}" type="pres">
      <dgm:prSet presAssocID="{D8A1C292-90B1-47EA-B2B3-E98A46BAAB51}" presName="Name37" presStyleLbl="parChTrans1D2" presStyleIdx="8" presStyleCnt="9"/>
      <dgm:spPr/>
      <dgm:t>
        <a:bodyPr/>
        <a:lstStyle/>
        <a:p>
          <a:endParaRPr lang="en-US"/>
        </a:p>
      </dgm:t>
    </dgm:pt>
    <dgm:pt modelId="{F3BCD976-DE7E-4A8A-91F5-316EB988E771}" type="pres">
      <dgm:prSet presAssocID="{2E74E719-472C-415C-9B2D-8C07F8CED01D}" presName="hierRoot2" presStyleCnt="0">
        <dgm:presLayoutVars>
          <dgm:hierBranch val="init"/>
        </dgm:presLayoutVars>
      </dgm:prSet>
      <dgm:spPr/>
    </dgm:pt>
    <dgm:pt modelId="{B20F3F80-C603-496E-B0F1-16635117CD05}" type="pres">
      <dgm:prSet presAssocID="{2E74E719-472C-415C-9B2D-8C07F8CED01D}" presName="rootComposite" presStyleCnt="0"/>
      <dgm:spPr/>
    </dgm:pt>
    <dgm:pt modelId="{4F2BA485-7809-4088-98AE-05E7436D1180}" type="pres">
      <dgm:prSet presAssocID="{2E74E719-472C-415C-9B2D-8C07F8CED01D}" presName="rootText" presStyleLbl="node2" presStyleIdx="8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1016982-2866-4585-9BD6-F6223591FBA8}" type="pres">
      <dgm:prSet presAssocID="{2E74E719-472C-415C-9B2D-8C07F8CED01D}" presName="rootConnector" presStyleLbl="node2" presStyleIdx="8" presStyleCnt="9"/>
      <dgm:spPr/>
      <dgm:t>
        <a:bodyPr/>
        <a:lstStyle/>
        <a:p>
          <a:endParaRPr lang="en-US"/>
        </a:p>
      </dgm:t>
    </dgm:pt>
    <dgm:pt modelId="{90173465-89E4-48FB-8BCA-3F7613D8F1F8}" type="pres">
      <dgm:prSet presAssocID="{2E74E719-472C-415C-9B2D-8C07F8CED01D}" presName="hierChild4" presStyleCnt="0"/>
      <dgm:spPr/>
    </dgm:pt>
    <dgm:pt modelId="{FEB6F25A-2026-4BD5-8C9E-84F1962C5331}" type="pres">
      <dgm:prSet presAssocID="{2E74E719-472C-415C-9B2D-8C07F8CED01D}" presName="hierChild5" presStyleCnt="0"/>
      <dgm:spPr/>
    </dgm:pt>
    <dgm:pt modelId="{DA32CCAD-2DBC-4DC3-897C-FECEF37F7E20}" type="pres">
      <dgm:prSet presAssocID="{08AEAD52-B524-4F58-AA56-D1E5121B7757}" presName="hierChild3" presStyleCnt="0"/>
      <dgm:spPr/>
    </dgm:pt>
    <dgm:pt modelId="{B4D0BF75-AB35-C542-A183-127990B654F1}" type="pres">
      <dgm:prSet presAssocID="{E28FA9C3-3262-6440-8AB8-7C068F25683B}" presName="hierRoot1" presStyleCnt="0">
        <dgm:presLayoutVars>
          <dgm:hierBranch val="init"/>
        </dgm:presLayoutVars>
      </dgm:prSet>
      <dgm:spPr/>
    </dgm:pt>
    <dgm:pt modelId="{AEE12ECB-1B25-1043-B05B-53F449880558}" type="pres">
      <dgm:prSet presAssocID="{E28FA9C3-3262-6440-8AB8-7C068F25683B}" presName="rootComposite1" presStyleCnt="0"/>
      <dgm:spPr/>
    </dgm:pt>
    <dgm:pt modelId="{F8AAB072-BF74-DA43-BEEC-48B0C2AD4872}" type="pres">
      <dgm:prSet presAssocID="{E28FA9C3-3262-6440-8AB8-7C068F25683B}" presName="rootText1" presStyleLbl="node0" presStyleIdx="1" presStyleCnt="2" custLinFactNeighborX="17774" custLinFactNeighborY="5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BBFBBC-0DC0-B546-941A-6D0F26686C93}" type="pres">
      <dgm:prSet presAssocID="{E28FA9C3-3262-6440-8AB8-7C068F25683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A7A13FE-BCAC-454D-B1C2-C67F05AD50F3}" type="pres">
      <dgm:prSet presAssocID="{E28FA9C3-3262-6440-8AB8-7C068F25683B}" presName="hierChild2" presStyleCnt="0"/>
      <dgm:spPr/>
    </dgm:pt>
    <dgm:pt modelId="{4E4B0E30-0616-3F40-BACB-F7E957565928}" type="pres">
      <dgm:prSet presAssocID="{E28FA9C3-3262-6440-8AB8-7C068F25683B}" presName="hierChild3" presStyleCnt="0"/>
      <dgm:spPr/>
    </dgm:pt>
  </dgm:ptLst>
  <dgm:cxnLst>
    <dgm:cxn modelId="{86580596-641B-4049-B809-F39CE40773D1}" type="presOf" srcId="{CFA42AF3-2BFE-42D2-81BB-AE4FCAFC6BA0}" destId="{62088CA1-0581-4643-A0FB-8C82327521A0}" srcOrd="0" destOrd="0" presId="urn:microsoft.com/office/officeart/2005/8/layout/orgChart1"/>
    <dgm:cxn modelId="{1ACBA6E5-A8B5-A140-9978-E0E2133FD0D1}" type="presOf" srcId="{47671D8F-F0F4-4A35-ABF1-54FE09A7795F}" destId="{5357A13D-37EE-4E4A-8F5C-97609EF11B43}" srcOrd="0" destOrd="0" presId="urn:microsoft.com/office/officeart/2005/8/layout/orgChart1"/>
    <dgm:cxn modelId="{321F9A2A-4159-024C-A440-A4C480540F08}" type="presOf" srcId="{9319ECD1-9176-4EF6-887B-D0324354963E}" destId="{A6A1E27C-BED3-43F0-967E-C95F2EFC9DF6}" srcOrd="0" destOrd="0" presId="urn:microsoft.com/office/officeart/2005/8/layout/orgChart1"/>
    <dgm:cxn modelId="{FCFF0881-BBD1-E443-8319-4CD871421445}" type="presOf" srcId="{B1E7BAA4-E453-4E34-B37F-FB921E0ACA87}" destId="{16C72B80-C163-4DA7-B989-3CD9FE1DC100}" srcOrd="0" destOrd="0" presId="urn:microsoft.com/office/officeart/2005/8/layout/orgChart1"/>
    <dgm:cxn modelId="{9704B9FA-E0C5-2741-A78B-A998BAD874D2}" type="presOf" srcId="{F6C8AD5F-BE16-43FF-903E-C54F9CE29B53}" destId="{AF5F2905-BF1A-419E-BC4A-AD6807D5F17A}" srcOrd="1" destOrd="0" presId="urn:microsoft.com/office/officeart/2005/8/layout/orgChart1"/>
    <dgm:cxn modelId="{4A720D04-45E4-AB44-8379-547CFB026BD8}" type="presOf" srcId="{2587C7A0-E8FE-42BA-A36E-80D62A54A334}" destId="{24DD7D00-FAC6-413B-A891-FCEB00D0A7AB}" srcOrd="0" destOrd="0" presId="urn:microsoft.com/office/officeart/2005/8/layout/orgChart1"/>
    <dgm:cxn modelId="{4ED8A7B8-4B4E-8E49-BF72-9E3A3D261B8B}" type="presOf" srcId="{1AF6A53C-F69B-41F8-A651-C7EC68910A24}" destId="{7190EF31-E5B1-4821-8F0F-69EA0CDF55B0}" srcOrd="0" destOrd="0" presId="urn:microsoft.com/office/officeart/2005/8/layout/orgChart1"/>
    <dgm:cxn modelId="{7E2DF6A5-95D8-9340-851C-4D2B80E1C0AB}" type="presOf" srcId="{401CE268-733C-4B0A-8D05-C8FE9E91863B}" destId="{15C6F90B-9433-45A3-8170-FC07124D828A}" srcOrd="0" destOrd="0" presId="urn:microsoft.com/office/officeart/2005/8/layout/orgChart1"/>
    <dgm:cxn modelId="{8C193010-8350-014B-ABCB-404B2F85A111}" type="presOf" srcId="{225E27B2-C68A-4175-88AB-77ACEAF11CF3}" destId="{C74F4BA7-0656-4F79-8715-8D6DFC620562}" srcOrd="0" destOrd="0" presId="urn:microsoft.com/office/officeart/2005/8/layout/orgChart1"/>
    <dgm:cxn modelId="{796A4D5A-BAC1-487B-B4CC-4B3FC342B922}" srcId="{352FAC02-240A-48BB-8A73-A2B3F188C95F}" destId="{13A2B7C7-8EA0-4495-A9FB-363952CF201A}" srcOrd="2" destOrd="0" parTransId="{44A8122D-FF3A-41A1-8BBB-D2C5B24BD14C}" sibTransId="{5BED1D5A-1F4C-4EF8-9455-299DB5512837}"/>
    <dgm:cxn modelId="{E82A58C4-EAA7-4790-8291-A8828E9DE122}" srcId="{08AEAD52-B524-4F58-AA56-D1E5121B7757}" destId="{2E74E719-472C-415C-9B2D-8C07F8CED01D}" srcOrd="8" destOrd="0" parTransId="{D8A1C292-90B1-47EA-B2B3-E98A46BAAB51}" sibTransId="{A6121C4B-64CE-4798-A9BA-DF6CFCB9FD46}"/>
    <dgm:cxn modelId="{E3C2F818-15C5-074D-BE36-F0EFA1B88CD5}" type="presOf" srcId="{505A6F1F-43DC-493A-94EA-B5565FB59F81}" destId="{086C9F2B-9F78-4398-91F6-DB74964C03EC}" srcOrd="1" destOrd="0" presId="urn:microsoft.com/office/officeart/2005/8/layout/orgChart1"/>
    <dgm:cxn modelId="{E6D00A65-45B5-764C-BC8F-75F0ED4D417E}" type="presOf" srcId="{2245844B-0316-45D7-BFBD-AE68C5F6D0AC}" destId="{1039CDE3-122E-4D30-B454-9BA4E8EC7BB5}" srcOrd="0" destOrd="0" presId="urn:microsoft.com/office/officeart/2005/8/layout/orgChart1"/>
    <dgm:cxn modelId="{AEE7CFA3-513D-C443-83EB-A9FC5B50A500}" type="presOf" srcId="{352FAC02-240A-48BB-8A73-A2B3F188C95F}" destId="{FABC87C1-BA5F-4AB3-85CC-7F9A957B0BB4}" srcOrd="0" destOrd="0" presId="urn:microsoft.com/office/officeart/2005/8/layout/orgChart1"/>
    <dgm:cxn modelId="{BA6E986E-F0E9-6345-BDAC-ADE010A5DD22}" type="presOf" srcId="{4D08845D-4B1A-464C-B92D-5ADABC7AD2AE}" destId="{7D7FFB0D-E0E1-4357-978A-F295ED9AB80A}" srcOrd="1" destOrd="0" presId="urn:microsoft.com/office/officeart/2005/8/layout/orgChart1"/>
    <dgm:cxn modelId="{FDEF1798-AEED-B04E-9BBB-18601D229830}" type="presOf" srcId="{C9CFBC60-5832-41B4-A488-D02C73C50BFA}" destId="{35FA3C2C-B1D7-4859-A353-04171D4FD171}" srcOrd="0" destOrd="0" presId="urn:microsoft.com/office/officeart/2005/8/layout/orgChart1"/>
    <dgm:cxn modelId="{86CBEF20-413E-1642-A585-681AE4D59AEF}" type="presOf" srcId="{CF8DD304-1327-40A3-9AB2-8230CF5003A3}" destId="{FDF68C4A-B8CB-48EB-9BC1-F3E4CE51ADC0}" srcOrd="1" destOrd="0" presId="urn:microsoft.com/office/officeart/2005/8/layout/orgChart1"/>
    <dgm:cxn modelId="{C62C032F-1514-0247-8F91-FDBFC6164D84}" type="presOf" srcId="{D490AF1F-5DD9-4225-9251-2AB6894BC123}" destId="{628E7940-1D2C-4F3A-9A2E-2BA7B3B2F711}" srcOrd="0" destOrd="0" presId="urn:microsoft.com/office/officeart/2005/8/layout/orgChart1"/>
    <dgm:cxn modelId="{70AB8D15-819A-4469-A2C8-0C6F958B41C4}" srcId="{46C339B5-C5C0-4656-AE48-8DC513D1E0EE}" destId="{25FF4964-06C1-4B59-A9D9-8189387A6281}" srcOrd="4" destOrd="0" parTransId="{2159664F-5E85-474A-954F-006D5A87CA9E}" sibTransId="{14846FD4-2882-4041-B60C-40CAB609DBCA}"/>
    <dgm:cxn modelId="{0865E4E4-6F56-BC4D-9440-AA281D5F2D97}" type="presOf" srcId="{CF8DD304-1327-40A3-9AB2-8230CF5003A3}" destId="{DA85A9F4-F688-46E5-98A1-BBA4DB63EC76}" srcOrd="0" destOrd="0" presId="urn:microsoft.com/office/officeart/2005/8/layout/orgChart1"/>
    <dgm:cxn modelId="{95837C92-33B3-4DEF-968F-6FCA2169EDEF}" srcId="{46C339B5-C5C0-4656-AE48-8DC513D1E0EE}" destId="{A7255A7C-FD8C-425F-99B5-E25ECAB6222B}" srcOrd="6" destOrd="0" parTransId="{B445A2FD-6E35-4AC6-8EC6-848DEF838285}" sibTransId="{32A2396D-A0BB-4956-B648-D3F2087C59B9}"/>
    <dgm:cxn modelId="{DBF5BF3C-C074-1D43-BFC7-EA95D3E1F0B4}" type="presOf" srcId="{C65E206E-18EB-4D2B-8DB6-80B9185D5DD9}" destId="{0EBC8307-BFDE-41EB-95E0-76473BC14CCE}" srcOrd="0" destOrd="0" presId="urn:microsoft.com/office/officeart/2005/8/layout/orgChart1"/>
    <dgm:cxn modelId="{F8241801-0160-455C-9C22-267B8E7FB633}" srcId="{08AEAD52-B524-4F58-AA56-D1E5121B7757}" destId="{35D0FD03-7AA0-4FC2-92D1-4DB97211CF41}" srcOrd="0" destOrd="0" parTransId="{81281ED7-CFD2-4628-8861-E5428450D2D8}" sibTransId="{2DAB06DF-8B8E-448D-8AFE-6876774A13EF}"/>
    <dgm:cxn modelId="{0934178E-D88D-4993-82CA-418065B280E8}" srcId="{46C339B5-C5C0-4656-AE48-8DC513D1E0EE}" destId="{045E3530-8B16-4AD7-80C5-BCDDB54EC836}" srcOrd="3" destOrd="0" parTransId="{66479C42-A6E4-4848-ADE8-6A05521AD978}" sibTransId="{9D6A362D-A535-4694-9ACB-BB895D4E3FD1}"/>
    <dgm:cxn modelId="{2EF06A92-5249-4E72-9F4C-565D09F67ACE}" srcId="{08AEAD52-B524-4F58-AA56-D1E5121B7757}" destId="{7B16E151-9375-4477-BEFA-63C2735740ED}" srcOrd="5" destOrd="0" parTransId="{74DD6903-B469-4001-ACBB-6C8BCDD91A16}" sibTransId="{C19A43A1-F4DF-40A4-87C9-A149A1A99C84}"/>
    <dgm:cxn modelId="{5ECC41F3-3930-7F4F-A535-AB753A627688}" type="presOf" srcId="{75BC1DC8-F960-4181-9E5F-E6F768A78EDB}" destId="{52344DD5-CF1D-4F67-AABE-E0AEE8E5BBB4}" srcOrd="0" destOrd="0" presId="urn:microsoft.com/office/officeart/2005/8/layout/orgChart1"/>
    <dgm:cxn modelId="{E0D732B9-D249-4470-A736-064F97A697AD}" srcId="{4D08845D-4B1A-464C-B92D-5ADABC7AD2AE}" destId="{F2A919A6-A45E-46C7-8081-F6C01E352764}" srcOrd="2" destOrd="0" parTransId="{6049C08D-10A5-46FC-AA56-DDBF24E4833A}" sibTransId="{60A9F0DD-2F34-4176-939E-A7C9FD91835D}"/>
    <dgm:cxn modelId="{60242CF5-5ECB-0A48-B7FE-0326E0D7F4BF}" type="presOf" srcId="{44A8122D-FF3A-41A1-8BBB-D2C5B24BD14C}" destId="{181805C2-7F82-4BE7-928E-0D17A30FF8F0}" srcOrd="0" destOrd="0" presId="urn:microsoft.com/office/officeart/2005/8/layout/orgChart1"/>
    <dgm:cxn modelId="{D23B6BD2-E81A-A146-8741-C4B33B4226C1}" type="presOf" srcId="{3D6B6964-6EBC-41A0-8CC1-A54B9C9A75EE}" destId="{2E158782-EC8E-458E-A0B7-BB2B883DC02A}" srcOrd="1" destOrd="0" presId="urn:microsoft.com/office/officeart/2005/8/layout/orgChart1"/>
    <dgm:cxn modelId="{F4E40FC9-5E9D-4B41-8F7A-FD4774623561}" type="presOf" srcId="{E8179DE9-2804-4CE4-A427-A21CA59C720D}" destId="{38B44B66-58D4-487F-B93F-CCAC63CFC75C}" srcOrd="0" destOrd="0" presId="urn:microsoft.com/office/officeart/2005/8/layout/orgChart1"/>
    <dgm:cxn modelId="{7A71AA8C-B951-40EE-970F-A9B3470721BE}" srcId="{08AEAD52-B524-4F58-AA56-D1E5121B7757}" destId="{4D08845D-4B1A-464C-B92D-5ADABC7AD2AE}" srcOrd="2" destOrd="0" parTransId="{2245844B-0316-45D7-BFBD-AE68C5F6D0AC}" sibTransId="{134DF314-47B5-494F-97A8-6B81C73354F2}"/>
    <dgm:cxn modelId="{8927E6AD-CC78-EB4C-ADAF-84ACC40BA6DA}" type="presOf" srcId="{B99DB9FB-9954-413D-B811-DCC6F3B16E95}" destId="{58FF85C7-E28B-45B7-A2FC-2CBB454CA21E}" srcOrd="0" destOrd="0" presId="urn:microsoft.com/office/officeart/2005/8/layout/orgChart1"/>
    <dgm:cxn modelId="{6952EB9D-4F9C-42CB-A7B5-05CCAAC8BEE1}" srcId="{4A1BC9AB-36DB-458A-9EC8-B3DBEF636E04}" destId="{505A6F1F-43DC-493A-94EA-B5565FB59F81}" srcOrd="2" destOrd="0" parTransId="{7F0CDEC4-0E1D-4475-8635-69B13A189679}" sibTransId="{4AA4CB6C-D0B5-4FF7-A883-AFEF93582F34}"/>
    <dgm:cxn modelId="{8B8B8440-B050-BC48-9C4E-53C83B7F0D60}" type="presOf" srcId="{042C0898-5D35-4A45-BDA9-573FD810F9C1}" destId="{CD0A61C9-1B20-4772-9C03-60662E91EDA2}" srcOrd="0" destOrd="0" presId="urn:microsoft.com/office/officeart/2005/8/layout/orgChart1"/>
    <dgm:cxn modelId="{48AC877E-9A2B-F848-936A-D3541F8041DF}" type="presOf" srcId="{F6C8AD5F-BE16-43FF-903E-C54F9CE29B53}" destId="{B9C11108-A410-4DD8-A6CD-2F707CEA7C82}" srcOrd="0" destOrd="0" presId="urn:microsoft.com/office/officeart/2005/8/layout/orgChart1"/>
    <dgm:cxn modelId="{5DD8A9F7-E998-3044-9602-862D72D32208}" type="presOf" srcId="{0C147AB0-7ED6-4DCC-A1E3-4D89FD8BFDE5}" destId="{017EECF9-31C0-4093-BC11-B1265E1F1133}" srcOrd="0" destOrd="0" presId="urn:microsoft.com/office/officeart/2005/8/layout/orgChart1"/>
    <dgm:cxn modelId="{4069F57F-FED3-5D49-920D-FBD4145CCB3D}" type="presOf" srcId="{F2A919A6-A45E-46C7-8081-F6C01E352764}" destId="{849A8D03-AB00-4254-A558-2070FF6C397A}" srcOrd="1" destOrd="0" presId="urn:microsoft.com/office/officeart/2005/8/layout/orgChart1"/>
    <dgm:cxn modelId="{58084D5F-1DE3-8949-973F-C8126C5FD0DE}" type="presOf" srcId="{DF451E87-8B68-47BE-90BE-0CB3884A491B}" destId="{6AA9B412-A8A5-436D-932E-3D00A7E6DED1}" srcOrd="0" destOrd="0" presId="urn:microsoft.com/office/officeart/2005/8/layout/orgChart1"/>
    <dgm:cxn modelId="{964438F4-B5A1-1849-AF6B-B058932BD575}" type="presOf" srcId="{AD507455-535B-4AE6-9D95-9A2E74C69232}" destId="{8A7A693F-478D-4503-BD05-6D17F05BB9FE}" srcOrd="0" destOrd="0" presId="urn:microsoft.com/office/officeart/2005/8/layout/orgChart1"/>
    <dgm:cxn modelId="{8AABA871-4FE1-AE47-86C4-50BE4BD19A57}" type="presOf" srcId="{35CBD526-8039-490F-B86E-9E1FC8FB8CF4}" destId="{DCEF6450-52F4-4F90-B6CA-A876CCC84C14}" srcOrd="0" destOrd="0" presId="urn:microsoft.com/office/officeart/2005/8/layout/orgChart1"/>
    <dgm:cxn modelId="{0F888802-5641-414C-A8F1-22E983FF3969}" type="presOf" srcId="{7E000898-2228-4984-85BE-0E0F9810345B}" destId="{4EADB8EA-959A-42FC-B5F7-9EAB96117487}" srcOrd="0" destOrd="0" presId="urn:microsoft.com/office/officeart/2005/8/layout/orgChart1"/>
    <dgm:cxn modelId="{C8C809B3-F74C-1640-8B27-A9C1A391C841}" type="presOf" srcId="{7F0CDEC4-0E1D-4475-8635-69B13A189679}" destId="{1ED64B43-3E85-473B-AE1F-6036A9AD2F66}" srcOrd="0" destOrd="0" presId="urn:microsoft.com/office/officeart/2005/8/layout/orgChart1"/>
    <dgm:cxn modelId="{EEF36BA9-60F2-464A-9E93-53C47EF1C9F4}" srcId="{352FAC02-240A-48BB-8A73-A2B3F188C95F}" destId="{EED54786-011C-4ECA-8078-C32249A369F7}" srcOrd="3" destOrd="0" parTransId="{56557139-6289-4BF4-80F5-24269B9AED26}" sibTransId="{88B1E60D-E440-4953-969A-96E05BC79FF0}"/>
    <dgm:cxn modelId="{C4C02199-C7EE-EC4A-8CD2-D624503D5505}" type="presOf" srcId="{66479C42-A6E4-4848-ADE8-6A05521AD978}" destId="{243AA2C5-A308-461F-8EE7-221A7E877B89}" srcOrd="0" destOrd="0" presId="urn:microsoft.com/office/officeart/2005/8/layout/orgChart1"/>
    <dgm:cxn modelId="{96D0B250-95E6-D34B-B1EB-152F192E9F6F}" type="presOf" srcId="{13A2B7C7-8EA0-4495-A9FB-363952CF201A}" destId="{69F545C1-8B67-419B-A017-D333AFA632B2}" srcOrd="1" destOrd="0" presId="urn:microsoft.com/office/officeart/2005/8/layout/orgChart1"/>
    <dgm:cxn modelId="{9ED9D46A-459F-3F4D-BF3A-11BA129E080A}" type="presOf" srcId="{DF451E87-8B68-47BE-90BE-0CB3884A491B}" destId="{CF7F3462-0756-4132-A914-F33619654E07}" srcOrd="1" destOrd="0" presId="urn:microsoft.com/office/officeart/2005/8/layout/orgChart1"/>
    <dgm:cxn modelId="{35F37881-13C2-744E-ABB9-578D12A202C2}" type="presOf" srcId="{F2A919A6-A45E-46C7-8081-F6C01E352764}" destId="{5785479D-B462-4062-811A-85736EC6E0ED}" srcOrd="0" destOrd="0" presId="urn:microsoft.com/office/officeart/2005/8/layout/orgChart1"/>
    <dgm:cxn modelId="{A1914399-633F-4B4C-B12B-81D22AB878AE}" type="presOf" srcId="{62239340-9ED2-4692-B0F0-258B22893163}" destId="{C6EB8C63-5C3E-478B-8DDD-069ABAFFCA0E}" srcOrd="0" destOrd="0" presId="urn:microsoft.com/office/officeart/2005/8/layout/orgChart1"/>
    <dgm:cxn modelId="{72431EE2-D69C-B04D-A532-CB0FB2BA240D}" type="presOf" srcId="{886AE779-1E1E-4B06-BD2C-A05917B8CADE}" destId="{2FD6DCE3-61EF-417B-9785-17D3A3324CFE}" srcOrd="0" destOrd="0" presId="urn:microsoft.com/office/officeart/2005/8/layout/orgChart1"/>
    <dgm:cxn modelId="{8A33E5A3-F90D-3C4F-8BA4-6849A9B87C63}" type="presOf" srcId="{0C147AB0-7ED6-4DCC-A1E3-4D89FD8BFDE5}" destId="{45D22F68-1C4E-43C6-9A95-4BCB5B145CFD}" srcOrd="1" destOrd="0" presId="urn:microsoft.com/office/officeart/2005/8/layout/orgChart1"/>
    <dgm:cxn modelId="{801AE1C8-5104-454B-85DB-67B0B166B7E9}" type="presOf" srcId="{35D0FD03-7AA0-4FC2-92D1-4DB97211CF41}" destId="{61FB68CB-35EA-4DA5-AE75-E831C2713E6A}" srcOrd="1" destOrd="0" presId="urn:microsoft.com/office/officeart/2005/8/layout/orgChart1"/>
    <dgm:cxn modelId="{4E7C3878-D04C-3B46-82C7-66397E0B5BE7}" type="presOf" srcId="{36EF24E0-98F5-4299-8594-622F9EB29D9B}" destId="{AE1FDBE5-97F0-4255-8757-1B2389C1AEAC}" srcOrd="0" destOrd="0" presId="urn:microsoft.com/office/officeart/2005/8/layout/orgChart1"/>
    <dgm:cxn modelId="{631B7702-049E-7B45-A1D6-AB2D9E19E4C4}" type="presOf" srcId="{B1E7BAA4-E453-4E34-B37F-FB921E0ACA87}" destId="{1F250589-27B5-450B-AE41-A198347BAE64}" srcOrd="1" destOrd="0" presId="urn:microsoft.com/office/officeart/2005/8/layout/orgChart1"/>
    <dgm:cxn modelId="{27C3B385-1D8D-48CE-8534-F16044E17B17}" srcId="{46C339B5-C5C0-4656-AE48-8DC513D1E0EE}" destId="{9B10CAF2-8A3C-4C2C-ADB0-9BD3308EB0B6}" srcOrd="5" destOrd="0" parTransId="{401CE268-733C-4B0A-8D05-C8FE9E91863B}" sibTransId="{40A96882-8484-49B9-BFCD-CFCAD48E8113}"/>
    <dgm:cxn modelId="{BE1B3074-6EF2-2D47-B955-27B863E10419}" type="presOf" srcId="{BFD52796-917C-41C0-B450-61B32956C617}" destId="{E925D91C-B6EE-4C56-B58E-5156F51F791E}" srcOrd="0" destOrd="0" presId="urn:microsoft.com/office/officeart/2005/8/layout/orgChart1"/>
    <dgm:cxn modelId="{3986CDBA-5D7F-7D4D-A374-A6021EE219BE}" type="presOf" srcId="{1EB2CEA1-EE0F-4A5C-A34D-3A81873A9621}" destId="{D0F7D54F-D222-4E70-B3A1-20BD6ED70354}" srcOrd="0" destOrd="0" presId="urn:microsoft.com/office/officeart/2005/8/layout/orgChart1"/>
    <dgm:cxn modelId="{0CA84049-0542-41E0-9097-AE19D4A38ABA}" srcId="{352FAC02-240A-48BB-8A73-A2B3F188C95F}" destId="{DF451E87-8B68-47BE-90BE-0CB3884A491B}" srcOrd="1" destOrd="0" parTransId="{AD507455-535B-4AE6-9D95-9A2E74C69232}" sibTransId="{4E7AB487-BE13-4D3E-ABE5-50E5AF3B37F0}"/>
    <dgm:cxn modelId="{589416AC-DD29-004D-A394-B3B0ED5283A3}" type="presOf" srcId="{B445A2FD-6E35-4AC6-8EC6-848DEF838285}" destId="{1EE9DA6D-039B-4276-8A4F-F307FCA0E8DC}" srcOrd="0" destOrd="0" presId="urn:microsoft.com/office/officeart/2005/8/layout/orgChart1"/>
    <dgm:cxn modelId="{527936FF-DCEE-B74B-92DA-10D57F88A775}" type="presOf" srcId="{35D0FD03-7AA0-4FC2-92D1-4DB97211CF41}" destId="{AE559E45-6F06-4745-8602-1A3F2A05D202}" srcOrd="0" destOrd="0" presId="urn:microsoft.com/office/officeart/2005/8/layout/orgChart1"/>
    <dgm:cxn modelId="{67B90439-1C91-B14A-A5A4-9E4963CD8AF9}" type="presOf" srcId="{FDA7E6DB-8192-447B-82DB-A65EBE338973}" destId="{4288C4EA-E1C8-471F-9A85-12147AC0914D}" srcOrd="0" destOrd="0" presId="urn:microsoft.com/office/officeart/2005/8/layout/orgChart1"/>
    <dgm:cxn modelId="{B5B9CAF9-A5F5-41BF-8E2B-2F7C2D11A5A2}" srcId="{4D08845D-4B1A-464C-B92D-5ADABC7AD2AE}" destId="{A1B4AA72-2F2F-4A0F-A247-724307FD862F}" srcOrd="0" destOrd="0" parTransId="{D490AF1F-5DD9-4225-9251-2AB6894BC123}" sibTransId="{7D1721FF-4249-4703-A443-F9ADF9C9DF73}"/>
    <dgm:cxn modelId="{06A81FD5-B9AB-7244-9C97-602BBF4BF857}" type="presOf" srcId="{CFA42AF3-2BFE-42D2-81BB-AE4FCAFC6BA0}" destId="{D13AC22D-6308-44A8-9AC4-69B665D68E55}" srcOrd="1" destOrd="0" presId="urn:microsoft.com/office/officeart/2005/8/layout/orgChart1"/>
    <dgm:cxn modelId="{746860EF-7654-4B77-A923-5804779D8391}" srcId="{08AEAD52-B524-4F58-AA56-D1E5121B7757}" destId="{75BC1DC8-F960-4181-9E5F-E6F768A78EDB}" srcOrd="6" destOrd="0" parTransId="{91BE251E-89ED-443E-AE2D-7E762926BA52}" sibTransId="{34CBCD40-5CD2-493F-B9AF-6C856525D121}"/>
    <dgm:cxn modelId="{5183F6B8-BD18-5040-8F73-5F440FBDBB17}" type="presOf" srcId="{A1B4AA72-2F2F-4A0F-A247-724307FD862F}" destId="{49162B44-5347-40F2-854B-9EF18FB5094F}" srcOrd="0" destOrd="0" presId="urn:microsoft.com/office/officeart/2005/8/layout/orgChart1"/>
    <dgm:cxn modelId="{FF631173-25F9-0A4F-8620-658E82241980}" type="presOf" srcId="{391922EF-1D17-4D56-B0E3-DC36B08873BD}" destId="{DC2F6D55-9C2C-4370-A9C6-DA807EEC0DC0}" srcOrd="1" destOrd="0" presId="urn:microsoft.com/office/officeart/2005/8/layout/orgChart1"/>
    <dgm:cxn modelId="{CC44455A-5D3A-5C49-A059-F65BFD851C02}" type="presOf" srcId="{352FAC02-240A-48BB-8A73-A2B3F188C95F}" destId="{8142B939-0EB5-4273-B0F0-F4A05AE08A88}" srcOrd="1" destOrd="0" presId="urn:microsoft.com/office/officeart/2005/8/layout/orgChart1"/>
    <dgm:cxn modelId="{A354EF5C-458D-CD47-A09D-17500DA1817C}" type="presOf" srcId="{25D6AE0C-733A-4593-8318-CD9A422253D4}" destId="{736BC0D7-A6E1-4709-A52B-B4CD67E494F2}" srcOrd="0" destOrd="0" presId="urn:microsoft.com/office/officeart/2005/8/layout/orgChart1"/>
    <dgm:cxn modelId="{0F8D96ED-E80A-4E47-A9D4-CA80FE876911}" srcId="{352FAC02-240A-48BB-8A73-A2B3F188C95F}" destId="{86D6DB9F-B6ED-437B-961C-A9D968A24478}" srcOrd="4" destOrd="0" parTransId="{2587C7A0-E8FE-42BA-A36E-80D62A54A334}" sibTransId="{BD12656F-0873-4756-813A-035A7CBA7000}"/>
    <dgm:cxn modelId="{62A6F596-1230-0048-969F-E8CD12363E70}" type="presOf" srcId="{91BE251E-89ED-443E-AE2D-7E762926BA52}" destId="{7E34FFA4-7CC1-4149-B3E8-65207D2A1C9F}" srcOrd="0" destOrd="0" presId="urn:microsoft.com/office/officeart/2005/8/layout/orgChart1"/>
    <dgm:cxn modelId="{FCD11708-E86A-A947-B7C0-F4801B3859E7}" type="presOf" srcId="{51AD9816-C68D-4243-AAE4-2B0B40EA1E50}" destId="{78D9D559-5D41-465B-8283-D7927516F29C}" srcOrd="0" destOrd="0" presId="urn:microsoft.com/office/officeart/2005/8/layout/orgChart1"/>
    <dgm:cxn modelId="{03DBA362-7666-B447-BD52-194E95FC9071}" type="presOf" srcId="{E28FA9C3-3262-6440-8AB8-7C068F25683B}" destId="{F8AAB072-BF74-DA43-BEEC-48B0C2AD4872}" srcOrd="0" destOrd="0" presId="urn:microsoft.com/office/officeart/2005/8/layout/orgChart1"/>
    <dgm:cxn modelId="{4B5673AB-380C-41D1-AF9B-C3DA639DB8D4}" srcId="{3D6B6964-6EBC-41A0-8CC1-A54B9C9A75EE}" destId="{CF8DD304-1327-40A3-9AB2-8230CF5003A3}" srcOrd="4" destOrd="0" parTransId="{886AE779-1E1E-4B06-BD2C-A05917B8CADE}" sibTransId="{C1D108EE-37E1-4D63-88BD-7F87B4006C73}"/>
    <dgm:cxn modelId="{8E87C312-6B5E-EA48-9695-70DC99EDA241}" type="presOf" srcId="{9B10CAF2-8A3C-4C2C-ADB0-9BD3308EB0B6}" destId="{CF86DC2C-E6AF-4D32-A3CC-315FF7CC2D58}" srcOrd="1" destOrd="0" presId="urn:microsoft.com/office/officeart/2005/8/layout/orgChart1"/>
    <dgm:cxn modelId="{92E3AC9F-A755-48C1-A77A-E167C4551E14}" srcId="{C65E206E-18EB-4D2B-8DB6-80B9185D5DD9}" destId="{08AEAD52-B524-4F58-AA56-D1E5121B7757}" srcOrd="0" destOrd="0" parTransId="{2AA90E30-05FF-40C4-8716-F317C3CE63AF}" sibTransId="{97AD9065-44F0-4921-B2CD-0007286BA5D0}"/>
    <dgm:cxn modelId="{3CC309BF-4561-904E-8060-DCB5B9D2A022}" type="presOf" srcId="{56557139-6289-4BF4-80F5-24269B9AED26}" destId="{5A5535C5-68F1-4CB9-85D8-ECE16DF6C1B6}" srcOrd="0" destOrd="0" presId="urn:microsoft.com/office/officeart/2005/8/layout/orgChart1"/>
    <dgm:cxn modelId="{D3C2FCDA-42F5-EE4C-A98F-63DDEDCEAD4A}" type="presOf" srcId="{75F7871E-25E7-4EC8-A3B6-DA37534C0994}" destId="{C2EBB05E-18D1-4366-9035-F89E41118D36}" srcOrd="0" destOrd="0" presId="urn:microsoft.com/office/officeart/2005/8/layout/orgChart1"/>
    <dgm:cxn modelId="{6B90ACAD-1546-BD4C-BD80-340C4B7AE31B}" type="presOf" srcId="{25FF4964-06C1-4B59-A9D9-8189387A6281}" destId="{9BF7338C-6806-4AD8-976B-F9C6CA87DBE2}" srcOrd="1" destOrd="0" presId="urn:microsoft.com/office/officeart/2005/8/layout/orgChart1"/>
    <dgm:cxn modelId="{CE7EDCA4-1DAC-AC44-A52A-3267985392A4}" type="presOf" srcId="{E8179DE9-2804-4CE4-A427-A21CA59C720D}" destId="{87A065D1-EA73-4FA2-8D67-8CE9965C4C5E}" srcOrd="1" destOrd="0" presId="urn:microsoft.com/office/officeart/2005/8/layout/orgChart1"/>
    <dgm:cxn modelId="{EB5CF433-8801-4D19-A493-2F71C0484E2F}" srcId="{3D6B6964-6EBC-41A0-8CC1-A54B9C9A75EE}" destId="{E8179DE9-2804-4CE4-A427-A21CA59C720D}" srcOrd="3" destOrd="0" parTransId="{62239340-9ED2-4692-B0F0-258B22893163}" sibTransId="{6FF22D2A-73A2-4D8A-8796-1CBF63FB98A9}"/>
    <dgm:cxn modelId="{1860C612-39C9-476B-A875-45E5CDFB8CDE}" srcId="{08AEAD52-B524-4F58-AA56-D1E5121B7757}" destId="{3D6B6964-6EBC-41A0-8CC1-A54B9C9A75EE}" srcOrd="4" destOrd="0" parTransId="{2BAD3F8C-93A3-4A51-98E2-80D95E43229F}" sibTransId="{2FE92744-C873-44BA-90D9-E1DDE34381AA}"/>
    <dgm:cxn modelId="{FBCA17DB-A2AB-6449-A297-E507FEEF10BE}" type="presOf" srcId="{75BC1DC8-F960-4181-9E5F-E6F768A78EDB}" destId="{4C3F0308-93B4-4D85-B9C0-3A22E7730BD4}" srcOrd="1" destOrd="0" presId="urn:microsoft.com/office/officeart/2005/8/layout/orgChart1"/>
    <dgm:cxn modelId="{ADE47697-C02E-5E40-9E86-3DD4649ADAAF}" type="presOf" srcId="{346865FF-A140-4271-9C70-6DCB7F2EEE6F}" destId="{9324235C-CD76-43F4-BAC9-6639262B1571}" srcOrd="0" destOrd="0" presId="urn:microsoft.com/office/officeart/2005/8/layout/orgChart1"/>
    <dgm:cxn modelId="{43635728-462A-F943-B307-1BE527D1DAC6}" type="presOf" srcId="{4A1BC9AB-36DB-458A-9EC8-B3DBEF636E04}" destId="{58F6BFB6-AA4A-447F-87FD-1873E9B57CD2}" srcOrd="1" destOrd="0" presId="urn:microsoft.com/office/officeart/2005/8/layout/orgChart1"/>
    <dgm:cxn modelId="{3408B08F-0622-4126-845F-F48AC4FC8429}" srcId="{08AEAD52-B524-4F58-AA56-D1E5121B7757}" destId="{4A1BC9AB-36DB-458A-9EC8-B3DBEF636E04}" srcOrd="3" destOrd="0" parTransId="{C9CFBC60-5832-41B4-A488-D02C73C50BFA}" sibTransId="{FA6CBE80-81C3-46FF-9EF1-546EBEA4C7E1}"/>
    <dgm:cxn modelId="{C8CAFB22-4443-544F-9329-23C5EDD421F7}" type="presOf" srcId="{A7255A7C-FD8C-425F-99B5-E25ECAB6222B}" destId="{4CD4462F-952F-43DD-B36B-074A461CD4FA}" srcOrd="1" destOrd="0" presId="urn:microsoft.com/office/officeart/2005/8/layout/orgChart1"/>
    <dgm:cxn modelId="{F5DC36D3-C63E-B34A-B278-AAA1B60895CC}" type="presOf" srcId="{13A2B7C7-8EA0-4495-A9FB-363952CF201A}" destId="{55CF0AD6-B94C-4019-AC48-3D320D40E9C3}" srcOrd="0" destOrd="0" presId="urn:microsoft.com/office/officeart/2005/8/layout/orgChart1"/>
    <dgm:cxn modelId="{1D794855-6A7C-674A-B23D-CF484C8E99DA}" type="presOf" srcId="{1AF6A53C-F69B-41F8-A651-C7EC68910A24}" destId="{F3B482CC-6597-4A13-BBE2-326290FCFD80}" srcOrd="1" destOrd="0" presId="urn:microsoft.com/office/officeart/2005/8/layout/orgChart1"/>
    <dgm:cxn modelId="{718EF76A-9D03-4769-9F0E-0595617F4931}" srcId="{75BC1DC8-F960-4181-9E5F-E6F768A78EDB}" destId="{1AF6A53C-F69B-41F8-A651-C7EC68910A24}" srcOrd="0" destOrd="0" parTransId="{8904E7BB-8D90-463C-BC5E-CB4FD58F4CB2}" sibTransId="{799FC34C-3B6F-4993-943A-AEF1464375C0}"/>
    <dgm:cxn modelId="{24852F0C-414C-7040-A1E8-083B66B2E34D}" type="presOf" srcId="{EED54786-011C-4ECA-8078-C32249A369F7}" destId="{C5B6EBD7-02FC-4B9F-84BB-8B8E38AD2E39}" srcOrd="1" destOrd="0" presId="urn:microsoft.com/office/officeart/2005/8/layout/orgChart1"/>
    <dgm:cxn modelId="{08546C61-DE07-9D47-B539-00B6BBF05F44}" type="presOf" srcId="{08AEAD52-B524-4F58-AA56-D1E5121B7757}" destId="{F8C8A95D-423D-4D18-B681-E3B4210AB812}" srcOrd="0" destOrd="0" presId="urn:microsoft.com/office/officeart/2005/8/layout/orgChart1"/>
    <dgm:cxn modelId="{2CFDB727-D9B8-3341-A378-718E8BCC99AB}" type="presOf" srcId="{35CBD526-8039-490F-B86E-9E1FC8FB8CF4}" destId="{04E0EB1E-0777-4DD3-B096-0C8ED314A5D3}" srcOrd="1" destOrd="0" presId="urn:microsoft.com/office/officeart/2005/8/layout/orgChart1"/>
    <dgm:cxn modelId="{4FB02143-064B-4B0C-9FF2-A63F3C43D1AE}" srcId="{4D08845D-4B1A-464C-B92D-5ADABC7AD2AE}" destId="{CFA42AF3-2BFE-42D2-81BB-AE4FCAFC6BA0}" srcOrd="1" destOrd="0" parTransId="{D8613CB5-9EEA-4D63-A622-B8B4AAC1D53F}" sibTransId="{1A4ECC45-1C4B-4EB9-9DDB-59F3C5B4610D}"/>
    <dgm:cxn modelId="{CAA883B4-41FA-B64F-974F-D263171DE620}" type="presOf" srcId="{25D6AE0C-733A-4593-8318-CD9A422253D4}" destId="{37A51B9C-7315-49EC-B6FF-FEB70AA9F665}" srcOrd="1" destOrd="0" presId="urn:microsoft.com/office/officeart/2005/8/layout/orgChart1"/>
    <dgm:cxn modelId="{B7244F12-BBF7-3C45-B74B-3C52FE4F5D89}" srcId="{C65E206E-18EB-4D2B-8DB6-80B9185D5DD9}" destId="{E28FA9C3-3262-6440-8AB8-7C068F25683B}" srcOrd="1" destOrd="0" parTransId="{913F29D5-A9A6-C641-82B3-1612D92FB1ED}" sibTransId="{ECCF05CF-90BD-7B49-8212-BFDE59A70F4F}"/>
    <dgm:cxn modelId="{631714EB-031D-1444-BB1B-0EDFB7863457}" type="presOf" srcId="{9B10CAF2-8A3C-4C2C-ADB0-9BD3308EB0B6}" destId="{834ADDD2-7B81-4CBA-BE49-1EB0F35F7230}" srcOrd="0" destOrd="0" presId="urn:microsoft.com/office/officeart/2005/8/layout/orgChart1"/>
    <dgm:cxn modelId="{842990A7-0BA2-4D21-8CCC-54A3481FF146}" srcId="{35D0FD03-7AA0-4FC2-92D1-4DB97211CF41}" destId="{BFD52796-917C-41C0-B450-61B32956C617}" srcOrd="1" destOrd="0" parTransId="{51AD9816-C68D-4243-AAE4-2B0B40EA1E50}" sibTransId="{5DEE1625-4EB1-4B13-8BD2-15968BAE4023}"/>
    <dgm:cxn modelId="{53A42620-DD92-4C2E-AF6A-7418360649B4}" srcId="{08AEAD52-B524-4F58-AA56-D1E5121B7757}" destId="{46C339B5-C5C0-4656-AE48-8DC513D1E0EE}" srcOrd="7" destOrd="0" parTransId="{042C0898-5D35-4A45-BDA9-573FD810F9C1}" sibTransId="{0CE76130-16AD-46B9-A454-D7EB95F7EB80}"/>
    <dgm:cxn modelId="{CE6DA6FB-A0C4-7F45-BD1B-9E1DFD835AC6}" type="presOf" srcId="{045E3530-8B16-4AD7-80C5-BCDDB54EC836}" destId="{73FCE6DA-4482-4333-B759-17CDBDA9CC48}" srcOrd="1" destOrd="0" presId="urn:microsoft.com/office/officeart/2005/8/layout/orgChart1"/>
    <dgm:cxn modelId="{C812A70B-FEC6-BD47-A8FF-836DA5E8E058}" type="presOf" srcId="{19B4E459-E935-4BE3-85F9-8354B27D7D81}" destId="{848A66DB-EBC8-4D09-B6DF-B38A09CACE4C}" srcOrd="0" destOrd="0" presId="urn:microsoft.com/office/officeart/2005/8/layout/orgChart1"/>
    <dgm:cxn modelId="{2D02D74E-E542-2945-9022-98D80EE47F81}" type="presOf" srcId="{346865FF-A140-4271-9C70-6DCB7F2EEE6F}" destId="{25BEA90F-4943-4B40-8D38-06E8BAC634A1}" srcOrd="1" destOrd="0" presId="urn:microsoft.com/office/officeart/2005/8/layout/orgChart1"/>
    <dgm:cxn modelId="{08A7CAD6-948F-3346-8976-8C15E543D378}" type="presOf" srcId="{D8A1C292-90B1-47EA-B2B3-E98A46BAAB51}" destId="{EB641689-88F1-47EA-A6F7-84CB0F474F96}" srcOrd="0" destOrd="0" presId="urn:microsoft.com/office/officeart/2005/8/layout/orgChart1"/>
    <dgm:cxn modelId="{F225DB95-1A80-6C42-99EE-8A81D9BE9DBC}" type="presOf" srcId="{46C339B5-C5C0-4656-AE48-8DC513D1E0EE}" destId="{0B75FF5B-1F4B-409F-B62A-4BAA2B7D04D9}" srcOrd="0" destOrd="0" presId="urn:microsoft.com/office/officeart/2005/8/layout/orgChart1"/>
    <dgm:cxn modelId="{FE869C76-00AD-4457-AA81-287CA11B2C80}" srcId="{352FAC02-240A-48BB-8A73-A2B3F188C95F}" destId="{B99DB9FB-9954-413D-B811-DCC6F3B16E95}" srcOrd="0" destOrd="0" parTransId="{5654690C-33A9-40EB-9E22-5BE402DFD55C}" sibTransId="{96461B54-1077-4AAC-BCA0-3CE0298AF6BC}"/>
    <dgm:cxn modelId="{FFD1C141-5CD3-3D4A-AC5E-2DA16C3AE02C}" type="presOf" srcId="{505A6F1F-43DC-493A-94EA-B5565FB59F81}" destId="{0B6F86E6-0A48-4160-B351-54022798006D}" srcOrd="0" destOrd="0" presId="urn:microsoft.com/office/officeart/2005/8/layout/orgChart1"/>
    <dgm:cxn modelId="{1F786368-F4C2-6246-BFE1-B5B40097F0B2}" type="presOf" srcId="{7B16E151-9375-4477-BEFA-63C2735740ED}" destId="{4AF43423-7318-4E2E-8E9E-FF009B5256FF}" srcOrd="0" destOrd="0" presId="urn:microsoft.com/office/officeart/2005/8/layout/orgChart1"/>
    <dgm:cxn modelId="{3DB54EE3-DCC9-084B-B9AA-28ED7039AFA1}" type="presOf" srcId="{A1B4AA72-2F2F-4A0F-A247-724307FD862F}" destId="{7DDCA59A-87BF-4284-851C-BA24C88269BC}" srcOrd="1" destOrd="0" presId="urn:microsoft.com/office/officeart/2005/8/layout/orgChart1"/>
    <dgm:cxn modelId="{07CE1EFA-408A-9A49-BF33-04D191E705A2}" type="presOf" srcId="{EED54786-011C-4ECA-8078-C32249A369F7}" destId="{9D71F797-563B-4883-A468-99BA684B7991}" srcOrd="0" destOrd="0" presId="urn:microsoft.com/office/officeart/2005/8/layout/orgChart1"/>
    <dgm:cxn modelId="{5B0D6C26-597F-534C-982E-745C8DB95913}" type="presOf" srcId="{2BAD3F8C-93A3-4A51-98E2-80D95E43229F}" destId="{F69EDCBE-9A15-4AD7-B535-D0E656E3EB8F}" srcOrd="0" destOrd="0" presId="urn:microsoft.com/office/officeart/2005/8/layout/orgChart1"/>
    <dgm:cxn modelId="{7673E0B6-7B58-974B-AF4A-C584B168B1F9}" type="presOf" srcId="{86D6DB9F-B6ED-437B-961C-A9D968A24478}" destId="{3D878C03-EDF6-405B-9F6E-BBA3F40023A6}" srcOrd="0" destOrd="0" presId="urn:microsoft.com/office/officeart/2005/8/layout/orgChart1"/>
    <dgm:cxn modelId="{C129E0FF-FAB3-FD46-9F5F-34C4C69DF2B8}" type="presOf" srcId="{FF6F740E-0C62-4586-9250-45D72EE879F6}" destId="{B3A501D1-7A69-4667-8392-377EC432BF13}" srcOrd="0" destOrd="0" presId="urn:microsoft.com/office/officeart/2005/8/layout/orgChart1"/>
    <dgm:cxn modelId="{7BAD9C00-82DB-174A-89D8-872AF3617B0A}" type="presOf" srcId="{7E000898-2228-4984-85BE-0E0F9810345B}" destId="{ED866650-0787-4D8F-BE62-E1681BFD571D}" srcOrd="1" destOrd="0" presId="urn:microsoft.com/office/officeart/2005/8/layout/orgChart1"/>
    <dgm:cxn modelId="{53B82C8A-EAB7-344C-8CF3-BAE0C89C93F3}" type="presOf" srcId="{26058EBB-38F3-4D0D-A12E-AA5062E16408}" destId="{EEB09AAE-841E-4835-A972-FEA032DF8285}" srcOrd="0" destOrd="0" presId="urn:microsoft.com/office/officeart/2005/8/layout/orgChart1"/>
    <dgm:cxn modelId="{C2DFB671-6157-4416-8071-367A699D3A21}" srcId="{4A1BC9AB-36DB-458A-9EC8-B3DBEF636E04}" destId="{36EF24E0-98F5-4299-8594-622F9EB29D9B}" srcOrd="0" destOrd="0" parTransId="{19B4E459-E935-4BE3-85F9-8354B27D7D81}" sibTransId="{62981255-2190-40B2-9EF7-CF8AFCB5C99C}"/>
    <dgm:cxn modelId="{C3C46CBF-C68C-49B8-8527-706CB73DBEF4}" srcId="{3D6B6964-6EBC-41A0-8CC1-A54B9C9A75EE}" destId="{88A74898-DFAC-4119-95A2-FBB15B10248F}" srcOrd="0" destOrd="0" parTransId="{4DBB75EE-44BF-4641-88B8-C548EAE9E697}" sibTransId="{39E8CE79-FCD7-4ECD-A2AA-9034C9B0101D}"/>
    <dgm:cxn modelId="{ED060A7B-4FAB-E54E-8150-7C9E812208A9}" type="presOf" srcId="{4D08845D-4B1A-464C-B92D-5ADABC7AD2AE}" destId="{3A320E72-E960-4B31-802B-07451A489FA7}" srcOrd="0" destOrd="0" presId="urn:microsoft.com/office/officeart/2005/8/layout/orgChart1"/>
    <dgm:cxn modelId="{22EB84B1-C3A6-D94A-B37F-9F7382A298C4}" type="presOf" srcId="{08AEAD52-B524-4F58-AA56-D1E5121B7757}" destId="{3BA3C64B-3CC3-4449-AC19-33A93138E3F0}" srcOrd="1" destOrd="0" presId="urn:microsoft.com/office/officeart/2005/8/layout/orgChart1"/>
    <dgm:cxn modelId="{4C50F0FF-5A0F-1045-83D9-A1F246FDC887}" type="presOf" srcId="{7B16E151-9375-4477-BEFA-63C2735740ED}" destId="{5EB9BB0A-2747-4722-BB20-EB1A91077556}" srcOrd="1" destOrd="0" presId="urn:microsoft.com/office/officeart/2005/8/layout/orgChart1"/>
    <dgm:cxn modelId="{6FF2836B-7407-934E-9410-9BC307924B07}" type="presOf" srcId="{4A1BC9AB-36DB-458A-9EC8-B3DBEF636E04}" destId="{DC9C3921-C8DD-4CFB-BF3D-5EF600FB4096}" srcOrd="0" destOrd="0" presId="urn:microsoft.com/office/officeart/2005/8/layout/orgChart1"/>
    <dgm:cxn modelId="{4BB863F1-E5CF-5B4F-83CF-04EB582E64E2}" type="presOf" srcId="{B99DB9FB-9954-413D-B811-DCC6F3B16E95}" destId="{5512D191-F05C-4418-B648-2A33808FA9E0}" srcOrd="1" destOrd="0" presId="urn:microsoft.com/office/officeart/2005/8/layout/orgChart1"/>
    <dgm:cxn modelId="{87DA415A-1CC5-3A46-9139-9494F296CBA4}" type="presOf" srcId="{4DBB75EE-44BF-4641-88B8-C548EAE9E697}" destId="{51C95616-15CB-4146-86C6-19C2CB3A1852}" srcOrd="0" destOrd="0" presId="urn:microsoft.com/office/officeart/2005/8/layout/orgChart1"/>
    <dgm:cxn modelId="{4E979336-B3F4-6649-B895-2EC3E75D4FF2}" type="presOf" srcId="{E28FA9C3-3262-6440-8AB8-7C068F25683B}" destId="{E9BBFBBC-0DC0-B546-941A-6D0F26686C93}" srcOrd="1" destOrd="0" presId="urn:microsoft.com/office/officeart/2005/8/layout/orgChart1"/>
    <dgm:cxn modelId="{21271566-D7D6-4241-AA35-65330B9E9005}" type="presOf" srcId="{5654690C-33A9-40EB-9E22-5BE402DFD55C}" destId="{F9AEC679-DCCC-4831-B7DA-687BB08917F6}" srcOrd="0" destOrd="0" presId="urn:microsoft.com/office/officeart/2005/8/layout/orgChart1"/>
    <dgm:cxn modelId="{77694AA0-CF25-4433-9E40-6466502AC7DE}" srcId="{35D0FD03-7AA0-4FC2-92D1-4DB97211CF41}" destId="{391922EF-1D17-4D56-B0E3-DC36B08873BD}" srcOrd="2" destOrd="0" parTransId="{47671D8F-F0F4-4A35-ABF1-54FE09A7795F}" sibTransId="{451DBA23-66BD-447C-882F-54FF38F5439A}"/>
    <dgm:cxn modelId="{9CA26A1B-7CA8-42F2-940E-1524E5FC0CE7}" srcId="{3D6B6964-6EBC-41A0-8CC1-A54B9C9A75EE}" destId="{D7BE2E2E-D1AC-4779-8E1E-B913FA078338}" srcOrd="1" destOrd="0" parTransId="{FF6F740E-0C62-4586-9250-45D72EE879F6}" sibTransId="{11C3A1CE-B8DC-4420-8DFF-5510ADE0684A}"/>
    <dgm:cxn modelId="{51151F22-6C30-5D4D-A730-95168045CA88}" type="presOf" srcId="{E04B091D-FE53-40EF-AE55-4F22945E5677}" destId="{C85250F0-73E2-42FB-80E2-927A235FC146}" srcOrd="0" destOrd="0" presId="urn:microsoft.com/office/officeart/2005/8/layout/orgChart1"/>
    <dgm:cxn modelId="{8E5BC60F-E214-BE4A-B768-2D1A2580893C}" type="presOf" srcId="{391922EF-1D17-4D56-B0E3-DC36B08873BD}" destId="{E7D9CD15-5267-474B-B9A7-4C97F6871E44}" srcOrd="0" destOrd="0" presId="urn:microsoft.com/office/officeart/2005/8/layout/orgChart1"/>
    <dgm:cxn modelId="{1A98AC40-8D50-EA4E-BF50-A2E3056FFADF}" type="presOf" srcId="{2159664F-5E85-474A-954F-006D5A87CA9E}" destId="{F163AFC9-B3C0-4CAD-A321-D3A78165A92F}" srcOrd="0" destOrd="0" presId="urn:microsoft.com/office/officeart/2005/8/layout/orgChart1"/>
    <dgm:cxn modelId="{DA1DCDD9-AE24-E545-8315-24E22967A8E1}" type="presOf" srcId="{2E74E719-472C-415C-9B2D-8C07F8CED01D}" destId="{4F2BA485-7809-4088-98AE-05E7436D1180}" srcOrd="0" destOrd="0" presId="urn:microsoft.com/office/officeart/2005/8/layout/orgChart1"/>
    <dgm:cxn modelId="{1B332DCC-80F2-F242-AF71-C3B8C02AC0C8}" type="presOf" srcId="{9E03DAC0-1E5F-4865-9ABB-A58E15A8ED5F}" destId="{8B2CBECB-02A5-4535-BEAD-193C9E1D36D7}" srcOrd="0" destOrd="0" presId="urn:microsoft.com/office/officeart/2005/8/layout/orgChart1"/>
    <dgm:cxn modelId="{04047B07-2583-F141-BDC6-C2289B14FFC8}" type="presOf" srcId="{D8613CB5-9EEA-4D63-A622-B8B4AAC1D53F}" destId="{0F4324CB-CA6E-4A68-ACBA-776820ECF6C1}" srcOrd="0" destOrd="0" presId="urn:microsoft.com/office/officeart/2005/8/layout/orgChart1"/>
    <dgm:cxn modelId="{0E90DAC6-5630-AB4B-883E-B84759412464}" type="presOf" srcId="{8904E7BB-8D90-463C-BC5E-CB4FD58F4CB2}" destId="{D14319F4-1EB5-4788-B85F-AD1CBED0D047}" srcOrd="0" destOrd="0" presId="urn:microsoft.com/office/officeart/2005/8/layout/orgChart1"/>
    <dgm:cxn modelId="{42B34679-3F5B-4B45-9767-F81C2644A77C}" type="presOf" srcId="{A7255A7C-FD8C-425F-99B5-E25ECAB6222B}" destId="{0A534B27-4FC9-46EB-8CD3-34FB01152BE3}" srcOrd="0" destOrd="0" presId="urn:microsoft.com/office/officeart/2005/8/layout/orgChart1"/>
    <dgm:cxn modelId="{9D14708A-AB69-9D4E-BE89-05219336E3A3}" type="presOf" srcId="{6049C08D-10A5-46FC-AA56-DDBF24E4833A}" destId="{F4EF5B83-0600-481C-A938-D41A46D5DCDB}" srcOrd="0" destOrd="0" presId="urn:microsoft.com/office/officeart/2005/8/layout/orgChart1"/>
    <dgm:cxn modelId="{E0DF2471-A5E8-E54A-8C16-1E7DD985901F}" type="presOf" srcId="{D7BE2E2E-D1AC-4779-8E1E-B913FA078338}" destId="{656E1094-94F7-47DE-B562-0198AF214FF4}" srcOrd="1" destOrd="0" presId="urn:microsoft.com/office/officeart/2005/8/layout/orgChart1"/>
    <dgm:cxn modelId="{9BB1359E-E830-4604-8C96-9938F905BAE8}" srcId="{35D0FD03-7AA0-4FC2-92D1-4DB97211CF41}" destId="{346865FF-A140-4271-9C70-6DCB7F2EEE6F}" srcOrd="0" destOrd="0" parTransId="{E04B091D-FE53-40EF-AE55-4F22945E5677}" sibTransId="{817CAB47-CA2E-4223-8F28-5A733274F6A6}"/>
    <dgm:cxn modelId="{D2C1413A-7AD0-42A6-84D1-267E06B9E5D9}" srcId="{08AEAD52-B524-4F58-AA56-D1E5121B7757}" destId="{352FAC02-240A-48BB-8A73-A2B3F188C95F}" srcOrd="1" destOrd="0" parTransId="{9E03DAC0-1E5F-4865-9ABB-A58E15A8ED5F}" sibTransId="{79264FB4-57F8-4B97-90E3-722728901351}"/>
    <dgm:cxn modelId="{FAF2315F-1092-44A6-AF1E-5529FAA64A4F}" srcId="{75BC1DC8-F960-4181-9E5F-E6F768A78EDB}" destId="{0C147AB0-7ED6-4DCC-A1E3-4D89FD8BFDE5}" srcOrd="1" destOrd="0" parTransId="{75F7871E-25E7-4EC8-A3B6-DA37534C0994}" sibTransId="{BF33872C-CEC1-4D6B-81B8-53018850644E}"/>
    <dgm:cxn modelId="{CAAE24CD-455C-A24F-A714-5B8BB81561A8}" type="presOf" srcId="{36EF24E0-98F5-4299-8594-622F9EB29D9B}" destId="{ACBCAFC3-17FA-4764-9EA5-B4577897D32A}" srcOrd="1" destOrd="0" presId="urn:microsoft.com/office/officeart/2005/8/layout/orgChart1"/>
    <dgm:cxn modelId="{4DAB1AB8-C645-0D4E-A561-09418421746B}" type="presOf" srcId="{25FF4964-06C1-4B59-A9D9-8189387A6281}" destId="{906FEF77-A525-4A32-8DE1-F2743A04778F}" srcOrd="0" destOrd="0" presId="urn:microsoft.com/office/officeart/2005/8/layout/orgChart1"/>
    <dgm:cxn modelId="{3EE7DB7C-AEA5-0348-A60E-D9565416F36C}" type="presOf" srcId="{D7BE2E2E-D1AC-4779-8E1E-B913FA078338}" destId="{7E34A9BC-9D30-4BED-AB64-98CE3C6266C9}" srcOrd="0" destOrd="0" presId="urn:microsoft.com/office/officeart/2005/8/layout/orgChart1"/>
    <dgm:cxn modelId="{1D188E9E-D349-3F42-8EC4-9EA2D01048C0}" type="presOf" srcId="{3D6B6964-6EBC-41A0-8CC1-A54B9C9A75EE}" destId="{8DB83B64-D0FE-4BE1-83B8-DF4F6E8A000A}" srcOrd="0" destOrd="0" presId="urn:microsoft.com/office/officeart/2005/8/layout/orgChart1"/>
    <dgm:cxn modelId="{82EBB9B2-17F7-4768-B286-F8C3BED68BBB}" srcId="{4A1BC9AB-36DB-458A-9EC8-B3DBEF636E04}" destId="{35CBD526-8039-490F-B86E-9E1FC8FB8CF4}" srcOrd="1" destOrd="0" parTransId="{9319ECD1-9176-4EF6-887B-D0324354963E}" sibTransId="{DC3834FE-E334-411A-8175-EB130CE6D560}"/>
    <dgm:cxn modelId="{AD337487-FA41-4243-AAC1-EDB39CFBA3A6}" type="presOf" srcId="{46C339B5-C5C0-4656-AE48-8DC513D1E0EE}" destId="{E42F01FA-67D4-48C2-A211-F2421A416B89}" srcOrd="1" destOrd="0" presId="urn:microsoft.com/office/officeart/2005/8/layout/orgChart1"/>
    <dgm:cxn modelId="{ABB10CD0-2E97-EA42-B2AE-E83FD1231A1E}" type="presOf" srcId="{74DD6903-B469-4001-ACBB-6C8BCDD91A16}" destId="{1CA80496-12A4-463F-9F51-1791CFE9BC84}" srcOrd="0" destOrd="0" presId="urn:microsoft.com/office/officeart/2005/8/layout/orgChart1"/>
    <dgm:cxn modelId="{11404AA4-15C0-4FD8-948F-754A8BF3BD14}" srcId="{3D6B6964-6EBC-41A0-8CC1-A54B9C9A75EE}" destId="{F6C8AD5F-BE16-43FF-903E-C54F9CE29B53}" srcOrd="2" destOrd="0" parTransId="{26058EBB-38F3-4D0D-A12E-AA5062E16408}" sibTransId="{21A260A2-9C3C-46ED-AF91-EBC6CE8F253A}"/>
    <dgm:cxn modelId="{52B0BA56-51AC-43C4-923E-94FC5801DB1F}" srcId="{46C339B5-C5C0-4656-AE48-8DC513D1E0EE}" destId="{7E000898-2228-4984-85BE-0E0F9810345B}" srcOrd="2" destOrd="0" parTransId="{FDA7E6DB-8192-447B-82DB-A65EBE338973}" sibTransId="{D45E191A-0A3A-44B2-A8EA-400E85516BBD}"/>
    <dgm:cxn modelId="{9B73748E-831C-4918-8104-7832E140F460}" srcId="{46C339B5-C5C0-4656-AE48-8DC513D1E0EE}" destId="{25D6AE0C-733A-4593-8318-CD9A422253D4}" srcOrd="1" destOrd="0" parTransId="{225E27B2-C68A-4175-88AB-77ACEAF11CF3}" sibTransId="{21B05ECD-D799-461A-B730-D36C3D2F3722}"/>
    <dgm:cxn modelId="{36F42476-B105-9F47-9015-C7FA57E53BAE}" type="presOf" srcId="{045E3530-8B16-4AD7-80C5-BCDDB54EC836}" destId="{B1CF3050-33F8-4BDC-8587-35DEAB9064B8}" srcOrd="0" destOrd="0" presId="urn:microsoft.com/office/officeart/2005/8/layout/orgChart1"/>
    <dgm:cxn modelId="{E22C5A26-5677-8843-8370-F832508601CE}" type="presOf" srcId="{81281ED7-CFD2-4628-8861-E5428450D2D8}" destId="{9DFFD76D-AA34-4C88-B545-2990D155CD71}" srcOrd="0" destOrd="0" presId="urn:microsoft.com/office/officeart/2005/8/layout/orgChart1"/>
    <dgm:cxn modelId="{AD64F233-5DC7-E84F-ADDD-17F1CCA54E50}" type="presOf" srcId="{88A74898-DFAC-4119-95A2-FBB15B10248F}" destId="{FE78413F-8A0C-49DD-9A00-458B99EBEE3B}" srcOrd="1" destOrd="0" presId="urn:microsoft.com/office/officeart/2005/8/layout/orgChart1"/>
    <dgm:cxn modelId="{E54C8E23-7AA1-7B4B-9324-7119263CCAC4}" type="presOf" srcId="{88A74898-DFAC-4119-95A2-FBB15B10248F}" destId="{2B475F71-E791-42EE-B586-AE4EF9FEDD0E}" srcOrd="0" destOrd="0" presId="urn:microsoft.com/office/officeart/2005/8/layout/orgChart1"/>
    <dgm:cxn modelId="{809BC079-A437-174F-B88A-009E2A44B94A}" type="presOf" srcId="{86D6DB9F-B6ED-437B-961C-A9D968A24478}" destId="{533F3680-BE88-4C90-9D29-944ABE485896}" srcOrd="1" destOrd="0" presId="urn:microsoft.com/office/officeart/2005/8/layout/orgChart1"/>
    <dgm:cxn modelId="{31D363DC-A8B6-4279-B79A-FD160720BC34}" srcId="{46C339B5-C5C0-4656-AE48-8DC513D1E0EE}" destId="{B1E7BAA4-E453-4E34-B37F-FB921E0ACA87}" srcOrd="0" destOrd="0" parTransId="{1EB2CEA1-EE0F-4A5C-A34D-3A81873A9621}" sibTransId="{1EEFF09C-C982-416F-92DD-124A2FF7024C}"/>
    <dgm:cxn modelId="{077F3583-EABA-2448-B06D-28F78D90E7F5}" type="presOf" srcId="{2E74E719-472C-415C-9B2D-8C07F8CED01D}" destId="{71016982-2866-4585-9BD6-F6223591FBA8}" srcOrd="1" destOrd="0" presId="urn:microsoft.com/office/officeart/2005/8/layout/orgChart1"/>
    <dgm:cxn modelId="{7D5E9116-4ED4-A04F-B4A5-0E98A19AC3D1}" type="presOf" srcId="{BFD52796-917C-41C0-B450-61B32956C617}" destId="{91566510-951B-4B4E-8FEC-9D2DA316D55E}" srcOrd="1" destOrd="0" presId="urn:microsoft.com/office/officeart/2005/8/layout/orgChart1"/>
    <dgm:cxn modelId="{E7805D4C-4EF0-884E-AAAB-7474FF8D810D}" type="presParOf" srcId="{0EBC8307-BFDE-41EB-95E0-76473BC14CCE}" destId="{928D9831-55C1-4626-9E73-0138C1FF4AC8}" srcOrd="0" destOrd="0" presId="urn:microsoft.com/office/officeart/2005/8/layout/orgChart1"/>
    <dgm:cxn modelId="{D2ED92C8-51D4-A24C-82D8-BDBF343033D8}" type="presParOf" srcId="{928D9831-55C1-4626-9E73-0138C1FF4AC8}" destId="{C68E6A25-A81C-41D5-A2EB-40796280A7C4}" srcOrd="0" destOrd="0" presId="urn:microsoft.com/office/officeart/2005/8/layout/orgChart1"/>
    <dgm:cxn modelId="{74C395CB-8614-3B42-A3BD-957DB59E36DF}" type="presParOf" srcId="{C68E6A25-A81C-41D5-A2EB-40796280A7C4}" destId="{F8C8A95D-423D-4D18-B681-E3B4210AB812}" srcOrd="0" destOrd="0" presId="urn:microsoft.com/office/officeart/2005/8/layout/orgChart1"/>
    <dgm:cxn modelId="{0CA2BC0E-3710-EE45-8868-D898615E7006}" type="presParOf" srcId="{C68E6A25-A81C-41D5-A2EB-40796280A7C4}" destId="{3BA3C64B-3CC3-4449-AC19-33A93138E3F0}" srcOrd="1" destOrd="0" presId="urn:microsoft.com/office/officeart/2005/8/layout/orgChart1"/>
    <dgm:cxn modelId="{2D105D84-BD09-D642-98E8-6DDFFAEC2A30}" type="presParOf" srcId="{928D9831-55C1-4626-9E73-0138C1FF4AC8}" destId="{D8C91B4D-E7C0-4932-9672-C6F0A705C727}" srcOrd="1" destOrd="0" presId="urn:microsoft.com/office/officeart/2005/8/layout/orgChart1"/>
    <dgm:cxn modelId="{7300C330-3CA4-944A-ACD0-C9ECACE0A470}" type="presParOf" srcId="{D8C91B4D-E7C0-4932-9672-C6F0A705C727}" destId="{9DFFD76D-AA34-4C88-B545-2990D155CD71}" srcOrd="0" destOrd="0" presId="urn:microsoft.com/office/officeart/2005/8/layout/orgChart1"/>
    <dgm:cxn modelId="{D996A81B-3DF6-C140-A839-8689AD9181A8}" type="presParOf" srcId="{D8C91B4D-E7C0-4932-9672-C6F0A705C727}" destId="{4C57AE72-A8F3-4559-A0F8-83BE5D370D47}" srcOrd="1" destOrd="0" presId="urn:microsoft.com/office/officeart/2005/8/layout/orgChart1"/>
    <dgm:cxn modelId="{9BC8667A-8051-8B4E-B058-04D5196B2049}" type="presParOf" srcId="{4C57AE72-A8F3-4559-A0F8-83BE5D370D47}" destId="{6A96C6E4-6A81-4318-93AD-2E4F16A788C0}" srcOrd="0" destOrd="0" presId="urn:microsoft.com/office/officeart/2005/8/layout/orgChart1"/>
    <dgm:cxn modelId="{BE846378-8610-0B48-ADE0-EB8ABE61D159}" type="presParOf" srcId="{6A96C6E4-6A81-4318-93AD-2E4F16A788C0}" destId="{AE559E45-6F06-4745-8602-1A3F2A05D202}" srcOrd="0" destOrd="0" presId="urn:microsoft.com/office/officeart/2005/8/layout/orgChart1"/>
    <dgm:cxn modelId="{317B7E98-E918-9F4D-A43E-7E353DF5580F}" type="presParOf" srcId="{6A96C6E4-6A81-4318-93AD-2E4F16A788C0}" destId="{61FB68CB-35EA-4DA5-AE75-E831C2713E6A}" srcOrd="1" destOrd="0" presId="urn:microsoft.com/office/officeart/2005/8/layout/orgChart1"/>
    <dgm:cxn modelId="{A667424D-7E63-004D-B8F9-51A6143926E1}" type="presParOf" srcId="{4C57AE72-A8F3-4559-A0F8-83BE5D370D47}" destId="{B17FA9EC-4293-4700-ABDB-1D5707F69F92}" srcOrd="1" destOrd="0" presId="urn:microsoft.com/office/officeart/2005/8/layout/orgChart1"/>
    <dgm:cxn modelId="{5CAD31CB-A21C-0F47-B774-540931984B67}" type="presParOf" srcId="{B17FA9EC-4293-4700-ABDB-1D5707F69F92}" destId="{C85250F0-73E2-42FB-80E2-927A235FC146}" srcOrd="0" destOrd="0" presId="urn:microsoft.com/office/officeart/2005/8/layout/orgChart1"/>
    <dgm:cxn modelId="{937E4BCB-14B8-C648-A796-E80E4FC6C5B2}" type="presParOf" srcId="{B17FA9EC-4293-4700-ABDB-1D5707F69F92}" destId="{369420A9-034E-4AF9-94E4-9FCE471CC477}" srcOrd="1" destOrd="0" presId="urn:microsoft.com/office/officeart/2005/8/layout/orgChart1"/>
    <dgm:cxn modelId="{6F8F8170-92E8-6347-89B0-1F0B4A5AD3A1}" type="presParOf" srcId="{369420A9-034E-4AF9-94E4-9FCE471CC477}" destId="{2C7727BD-A53B-423C-99E8-BB87D7F1F607}" srcOrd="0" destOrd="0" presId="urn:microsoft.com/office/officeart/2005/8/layout/orgChart1"/>
    <dgm:cxn modelId="{499C02F0-41DD-9149-AB3D-BBCFF4C71FFD}" type="presParOf" srcId="{2C7727BD-A53B-423C-99E8-BB87D7F1F607}" destId="{9324235C-CD76-43F4-BAC9-6639262B1571}" srcOrd="0" destOrd="0" presId="urn:microsoft.com/office/officeart/2005/8/layout/orgChart1"/>
    <dgm:cxn modelId="{A8CE70B5-D738-E645-AFA4-FA5DE60D42E7}" type="presParOf" srcId="{2C7727BD-A53B-423C-99E8-BB87D7F1F607}" destId="{25BEA90F-4943-4B40-8D38-06E8BAC634A1}" srcOrd="1" destOrd="0" presId="urn:microsoft.com/office/officeart/2005/8/layout/orgChart1"/>
    <dgm:cxn modelId="{0F94D6DA-C48C-ED44-B6C0-6C74A5631E00}" type="presParOf" srcId="{369420A9-034E-4AF9-94E4-9FCE471CC477}" destId="{24BE9BF3-7716-4D8B-8E47-11EC581C7BE8}" srcOrd="1" destOrd="0" presId="urn:microsoft.com/office/officeart/2005/8/layout/orgChart1"/>
    <dgm:cxn modelId="{37048EBA-BAAE-BC46-965D-064AC9FE110E}" type="presParOf" srcId="{369420A9-034E-4AF9-94E4-9FCE471CC477}" destId="{167478DC-8A0F-4E68-9E8D-12DF836AF74C}" srcOrd="2" destOrd="0" presId="urn:microsoft.com/office/officeart/2005/8/layout/orgChart1"/>
    <dgm:cxn modelId="{ECEDF5F2-C076-634F-B0E9-32EDAFA1E8A1}" type="presParOf" srcId="{B17FA9EC-4293-4700-ABDB-1D5707F69F92}" destId="{78D9D559-5D41-465B-8283-D7927516F29C}" srcOrd="2" destOrd="0" presId="urn:microsoft.com/office/officeart/2005/8/layout/orgChart1"/>
    <dgm:cxn modelId="{83D184F7-AE29-2049-9C04-76FABBC3FB17}" type="presParOf" srcId="{B17FA9EC-4293-4700-ABDB-1D5707F69F92}" destId="{E1A016AC-0D8F-4593-ADF4-191448C52472}" srcOrd="3" destOrd="0" presId="urn:microsoft.com/office/officeart/2005/8/layout/orgChart1"/>
    <dgm:cxn modelId="{728903B5-5349-F641-B889-B4D85596A5D2}" type="presParOf" srcId="{E1A016AC-0D8F-4593-ADF4-191448C52472}" destId="{77CE7ABB-7ABC-43B8-9301-48266EA60571}" srcOrd="0" destOrd="0" presId="urn:microsoft.com/office/officeart/2005/8/layout/orgChart1"/>
    <dgm:cxn modelId="{9227112C-9031-2A4C-A2E4-27B9B752C7E9}" type="presParOf" srcId="{77CE7ABB-7ABC-43B8-9301-48266EA60571}" destId="{E925D91C-B6EE-4C56-B58E-5156F51F791E}" srcOrd="0" destOrd="0" presId="urn:microsoft.com/office/officeart/2005/8/layout/orgChart1"/>
    <dgm:cxn modelId="{B9EC9DC8-4C1A-BE4D-BDBA-C2680B8185FD}" type="presParOf" srcId="{77CE7ABB-7ABC-43B8-9301-48266EA60571}" destId="{91566510-951B-4B4E-8FEC-9D2DA316D55E}" srcOrd="1" destOrd="0" presId="urn:microsoft.com/office/officeart/2005/8/layout/orgChart1"/>
    <dgm:cxn modelId="{BC29F17A-9170-6749-B23C-4A6A1F058593}" type="presParOf" srcId="{E1A016AC-0D8F-4593-ADF4-191448C52472}" destId="{755670FE-F07B-41BC-81C4-0E402FBBBCFA}" srcOrd="1" destOrd="0" presId="urn:microsoft.com/office/officeart/2005/8/layout/orgChart1"/>
    <dgm:cxn modelId="{C7CFB550-ED50-2C42-8EC1-68C8A72DDFEE}" type="presParOf" srcId="{E1A016AC-0D8F-4593-ADF4-191448C52472}" destId="{959FB4CB-A718-417C-9680-92F33368D9DD}" srcOrd="2" destOrd="0" presId="urn:microsoft.com/office/officeart/2005/8/layout/orgChart1"/>
    <dgm:cxn modelId="{41934021-232A-984C-98B8-DFBD41B976E7}" type="presParOf" srcId="{B17FA9EC-4293-4700-ABDB-1D5707F69F92}" destId="{5357A13D-37EE-4E4A-8F5C-97609EF11B43}" srcOrd="4" destOrd="0" presId="urn:microsoft.com/office/officeart/2005/8/layout/orgChart1"/>
    <dgm:cxn modelId="{4BC3444D-9FD2-4B4A-B8C2-D82018FF9A68}" type="presParOf" srcId="{B17FA9EC-4293-4700-ABDB-1D5707F69F92}" destId="{C1853358-88E1-4D19-AC10-3EC45A904026}" srcOrd="5" destOrd="0" presId="urn:microsoft.com/office/officeart/2005/8/layout/orgChart1"/>
    <dgm:cxn modelId="{81E5FAB2-068D-8A42-8F01-AF72B5431E22}" type="presParOf" srcId="{C1853358-88E1-4D19-AC10-3EC45A904026}" destId="{C158DA23-FF4E-4BB9-9ABA-6607A299E4FE}" srcOrd="0" destOrd="0" presId="urn:microsoft.com/office/officeart/2005/8/layout/orgChart1"/>
    <dgm:cxn modelId="{20DDBC20-2150-C048-8814-AB3ED7CAC931}" type="presParOf" srcId="{C158DA23-FF4E-4BB9-9ABA-6607A299E4FE}" destId="{E7D9CD15-5267-474B-B9A7-4C97F6871E44}" srcOrd="0" destOrd="0" presId="urn:microsoft.com/office/officeart/2005/8/layout/orgChart1"/>
    <dgm:cxn modelId="{60AC6270-6082-BF45-B676-03014829083A}" type="presParOf" srcId="{C158DA23-FF4E-4BB9-9ABA-6607A299E4FE}" destId="{DC2F6D55-9C2C-4370-A9C6-DA807EEC0DC0}" srcOrd="1" destOrd="0" presId="urn:microsoft.com/office/officeart/2005/8/layout/orgChart1"/>
    <dgm:cxn modelId="{69DD1A7D-DAFB-924B-9427-CBF8B83ADBB7}" type="presParOf" srcId="{C1853358-88E1-4D19-AC10-3EC45A904026}" destId="{C71B9954-E331-4CAE-A066-B2DE1E1B2BD3}" srcOrd="1" destOrd="0" presId="urn:microsoft.com/office/officeart/2005/8/layout/orgChart1"/>
    <dgm:cxn modelId="{F0022269-5BF4-324D-92C8-91592D6D3B15}" type="presParOf" srcId="{C1853358-88E1-4D19-AC10-3EC45A904026}" destId="{5A432DD5-74E0-4A90-961E-D7F32061F6FA}" srcOrd="2" destOrd="0" presId="urn:microsoft.com/office/officeart/2005/8/layout/orgChart1"/>
    <dgm:cxn modelId="{99EE7EFF-8240-3F49-BB43-B0CD2287A17E}" type="presParOf" srcId="{4C57AE72-A8F3-4559-A0F8-83BE5D370D47}" destId="{ACC3AAF7-A102-4FD4-83A9-D9BFCEB4A219}" srcOrd="2" destOrd="0" presId="urn:microsoft.com/office/officeart/2005/8/layout/orgChart1"/>
    <dgm:cxn modelId="{CFFC2B1E-8D35-F643-B9AF-33EF0D38C2A4}" type="presParOf" srcId="{D8C91B4D-E7C0-4932-9672-C6F0A705C727}" destId="{8B2CBECB-02A5-4535-BEAD-193C9E1D36D7}" srcOrd="2" destOrd="0" presId="urn:microsoft.com/office/officeart/2005/8/layout/orgChart1"/>
    <dgm:cxn modelId="{8564A348-DDC3-754B-AFBA-D2234A88E86D}" type="presParOf" srcId="{D8C91B4D-E7C0-4932-9672-C6F0A705C727}" destId="{801302B4-98CC-4F34-A55A-A8B34925A0F5}" srcOrd="3" destOrd="0" presId="urn:microsoft.com/office/officeart/2005/8/layout/orgChart1"/>
    <dgm:cxn modelId="{48ABF5B4-B456-0F4C-82F7-E2245F60B792}" type="presParOf" srcId="{801302B4-98CC-4F34-A55A-A8B34925A0F5}" destId="{AACC26B0-DC4D-4F44-BA2F-E25D418C19E8}" srcOrd="0" destOrd="0" presId="urn:microsoft.com/office/officeart/2005/8/layout/orgChart1"/>
    <dgm:cxn modelId="{96420F97-0EFE-7149-8397-1D0CCF8E71FE}" type="presParOf" srcId="{AACC26B0-DC4D-4F44-BA2F-E25D418C19E8}" destId="{FABC87C1-BA5F-4AB3-85CC-7F9A957B0BB4}" srcOrd="0" destOrd="0" presId="urn:microsoft.com/office/officeart/2005/8/layout/orgChart1"/>
    <dgm:cxn modelId="{A2DEC35E-7D2F-1745-83F7-C8570840B295}" type="presParOf" srcId="{AACC26B0-DC4D-4F44-BA2F-E25D418C19E8}" destId="{8142B939-0EB5-4273-B0F0-F4A05AE08A88}" srcOrd="1" destOrd="0" presId="urn:microsoft.com/office/officeart/2005/8/layout/orgChart1"/>
    <dgm:cxn modelId="{D90285B0-99C4-C241-9C27-009BD49F5C53}" type="presParOf" srcId="{801302B4-98CC-4F34-A55A-A8B34925A0F5}" destId="{D6F1552D-90FE-4BCD-9155-2636EE27F6DB}" srcOrd="1" destOrd="0" presId="urn:microsoft.com/office/officeart/2005/8/layout/orgChart1"/>
    <dgm:cxn modelId="{6895CBA9-85D3-2843-9994-A383C0328BDF}" type="presParOf" srcId="{D6F1552D-90FE-4BCD-9155-2636EE27F6DB}" destId="{F9AEC679-DCCC-4831-B7DA-687BB08917F6}" srcOrd="0" destOrd="0" presId="urn:microsoft.com/office/officeart/2005/8/layout/orgChart1"/>
    <dgm:cxn modelId="{0AC42339-9C42-6145-AD3A-CD2DF76FEAC2}" type="presParOf" srcId="{D6F1552D-90FE-4BCD-9155-2636EE27F6DB}" destId="{6C36B160-D000-479B-B4AD-45DF0498ECF3}" srcOrd="1" destOrd="0" presId="urn:microsoft.com/office/officeart/2005/8/layout/orgChart1"/>
    <dgm:cxn modelId="{B40CC423-1A5B-4949-B22E-6780047181D3}" type="presParOf" srcId="{6C36B160-D000-479B-B4AD-45DF0498ECF3}" destId="{5BECFFA7-CF76-4490-A7AB-C77BC78A4C01}" srcOrd="0" destOrd="0" presId="urn:microsoft.com/office/officeart/2005/8/layout/orgChart1"/>
    <dgm:cxn modelId="{7A6D149D-496F-5842-9A95-6D4191F368AD}" type="presParOf" srcId="{5BECFFA7-CF76-4490-A7AB-C77BC78A4C01}" destId="{58FF85C7-E28B-45B7-A2FC-2CBB454CA21E}" srcOrd="0" destOrd="0" presId="urn:microsoft.com/office/officeart/2005/8/layout/orgChart1"/>
    <dgm:cxn modelId="{CC4DB3D6-FEDB-5E45-AFFE-EE2D921C52B8}" type="presParOf" srcId="{5BECFFA7-CF76-4490-A7AB-C77BC78A4C01}" destId="{5512D191-F05C-4418-B648-2A33808FA9E0}" srcOrd="1" destOrd="0" presId="urn:microsoft.com/office/officeart/2005/8/layout/orgChart1"/>
    <dgm:cxn modelId="{42974656-8E7C-8C49-A111-50EF12D657F0}" type="presParOf" srcId="{6C36B160-D000-479B-B4AD-45DF0498ECF3}" destId="{6079FB20-35CE-4A62-9D5C-66DF783D0AB7}" srcOrd="1" destOrd="0" presId="urn:microsoft.com/office/officeart/2005/8/layout/orgChart1"/>
    <dgm:cxn modelId="{F3DD369D-2993-1445-A22E-604A35A03EC0}" type="presParOf" srcId="{6C36B160-D000-479B-B4AD-45DF0498ECF3}" destId="{01A1CB88-3AFD-4E10-B429-94822D0951BE}" srcOrd="2" destOrd="0" presId="urn:microsoft.com/office/officeart/2005/8/layout/orgChart1"/>
    <dgm:cxn modelId="{F1F9099E-C554-E645-AC53-0573D8BE061D}" type="presParOf" srcId="{D6F1552D-90FE-4BCD-9155-2636EE27F6DB}" destId="{8A7A693F-478D-4503-BD05-6D17F05BB9FE}" srcOrd="2" destOrd="0" presId="urn:microsoft.com/office/officeart/2005/8/layout/orgChart1"/>
    <dgm:cxn modelId="{6E33D8FE-3CDA-BE49-8558-F9F2F6912C3B}" type="presParOf" srcId="{D6F1552D-90FE-4BCD-9155-2636EE27F6DB}" destId="{2FF5663D-2E75-420A-97B8-6A4D90CF3E1A}" srcOrd="3" destOrd="0" presId="urn:microsoft.com/office/officeart/2005/8/layout/orgChart1"/>
    <dgm:cxn modelId="{1B0B2AA5-6378-8443-8988-34CD8703FB8F}" type="presParOf" srcId="{2FF5663D-2E75-420A-97B8-6A4D90CF3E1A}" destId="{4A7BC2C6-F477-46F5-9A5A-57BA75C7521D}" srcOrd="0" destOrd="0" presId="urn:microsoft.com/office/officeart/2005/8/layout/orgChart1"/>
    <dgm:cxn modelId="{9EBB4586-3ABE-804C-BD72-4652513F8626}" type="presParOf" srcId="{4A7BC2C6-F477-46F5-9A5A-57BA75C7521D}" destId="{6AA9B412-A8A5-436D-932E-3D00A7E6DED1}" srcOrd="0" destOrd="0" presId="urn:microsoft.com/office/officeart/2005/8/layout/orgChart1"/>
    <dgm:cxn modelId="{B836D073-DAD6-754D-98FA-67E1A5706206}" type="presParOf" srcId="{4A7BC2C6-F477-46F5-9A5A-57BA75C7521D}" destId="{CF7F3462-0756-4132-A914-F33619654E07}" srcOrd="1" destOrd="0" presId="urn:microsoft.com/office/officeart/2005/8/layout/orgChart1"/>
    <dgm:cxn modelId="{05F0C914-D7B1-5947-B705-44F69DB43F4D}" type="presParOf" srcId="{2FF5663D-2E75-420A-97B8-6A4D90CF3E1A}" destId="{7D77BF37-BCA8-4167-8B57-69BE90A11981}" srcOrd="1" destOrd="0" presId="urn:microsoft.com/office/officeart/2005/8/layout/orgChart1"/>
    <dgm:cxn modelId="{3ABE919C-A9C5-BB4E-9071-2C6728D803BD}" type="presParOf" srcId="{2FF5663D-2E75-420A-97B8-6A4D90CF3E1A}" destId="{5B131966-A445-4B4E-8175-ED7774985194}" srcOrd="2" destOrd="0" presId="urn:microsoft.com/office/officeart/2005/8/layout/orgChart1"/>
    <dgm:cxn modelId="{62771564-1361-7D46-B7D6-FCF21FC712D3}" type="presParOf" srcId="{D6F1552D-90FE-4BCD-9155-2636EE27F6DB}" destId="{181805C2-7F82-4BE7-928E-0D17A30FF8F0}" srcOrd="4" destOrd="0" presId="urn:microsoft.com/office/officeart/2005/8/layout/orgChart1"/>
    <dgm:cxn modelId="{77D779CA-D4F3-F843-A5C2-371054791DF4}" type="presParOf" srcId="{D6F1552D-90FE-4BCD-9155-2636EE27F6DB}" destId="{59B1AF35-2020-4F89-9376-02E48BAA07BA}" srcOrd="5" destOrd="0" presId="urn:microsoft.com/office/officeart/2005/8/layout/orgChart1"/>
    <dgm:cxn modelId="{AEA3B38C-3B76-E444-BA17-8CD5F82C3D51}" type="presParOf" srcId="{59B1AF35-2020-4F89-9376-02E48BAA07BA}" destId="{C27749F6-68A2-41E2-B77B-4589C50BC628}" srcOrd="0" destOrd="0" presId="urn:microsoft.com/office/officeart/2005/8/layout/orgChart1"/>
    <dgm:cxn modelId="{0B2D2FF2-CEB5-DA47-AE8C-D8CF534D83E2}" type="presParOf" srcId="{C27749F6-68A2-41E2-B77B-4589C50BC628}" destId="{55CF0AD6-B94C-4019-AC48-3D320D40E9C3}" srcOrd="0" destOrd="0" presId="urn:microsoft.com/office/officeart/2005/8/layout/orgChart1"/>
    <dgm:cxn modelId="{483B6F73-3C27-D14A-B817-13B3166ABAD3}" type="presParOf" srcId="{C27749F6-68A2-41E2-B77B-4589C50BC628}" destId="{69F545C1-8B67-419B-A017-D333AFA632B2}" srcOrd="1" destOrd="0" presId="urn:microsoft.com/office/officeart/2005/8/layout/orgChart1"/>
    <dgm:cxn modelId="{603878D6-B3F0-6640-A3C5-EC70A20D5E3A}" type="presParOf" srcId="{59B1AF35-2020-4F89-9376-02E48BAA07BA}" destId="{2CE64186-5D00-4B5E-A4BD-B51ACC9C4519}" srcOrd="1" destOrd="0" presId="urn:microsoft.com/office/officeart/2005/8/layout/orgChart1"/>
    <dgm:cxn modelId="{42B3E8F3-0FEA-2A46-8045-E9ADAF240052}" type="presParOf" srcId="{59B1AF35-2020-4F89-9376-02E48BAA07BA}" destId="{9658E24A-ED09-4C69-A4E6-5F5CBF69E2E3}" srcOrd="2" destOrd="0" presId="urn:microsoft.com/office/officeart/2005/8/layout/orgChart1"/>
    <dgm:cxn modelId="{45820A35-6DA9-D747-AA25-91BA91B414B1}" type="presParOf" srcId="{D6F1552D-90FE-4BCD-9155-2636EE27F6DB}" destId="{5A5535C5-68F1-4CB9-85D8-ECE16DF6C1B6}" srcOrd="6" destOrd="0" presId="urn:microsoft.com/office/officeart/2005/8/layout/orgChart1"/>
    <dgm:cxn modelId="{CB394521-B589-034C-91EB-1D59F9E3F0C7}" type="presParOf" srcId="{D6F1552D-90FE-4BCD-9155-2636EE27F6DB}" destId="{102D3BC3-C1C0-46A1-A253-941AF39535D0}" srcOrd="7" destOrd="0" presId="urn:microsoft.com/office/officeart/2005/8/layout/orgChart1"/>
    <dgm:cxn modelId="{54B52C94-DD9D-2146-BC19-12A8E124BD87}" type="presParOf" srcId="{102D3BC3-C1C0-46A1-A253-941AF39535D0}" destId="{835E2B91-D67A-46FB-BE64-A5644C85CDAA}" srcOrd="0" destOrd="0" presId="urn:microsoft.com/office/officeart/2005/8/layout/orgChart1"/>
    <dgm:cxn modelId="{16EDB048-7339-6D4D-B5F8-9983EB3995E4}" type="presParOf" srcId="{835E2B91-D67A-46FB-BE64-A5644C85CDAA}" destId="{9D71F797-563B-4883-A468-99BA684B7991}" srcOrd="0" destOrd="0" presId="urn:microsoft.com/office/officeart/2005/8/layout/orgChart1"/>
    <dgm:cxn modelId="{8FAED286-CBAE-2A42-AAAC-9812865A3EF8}" type="presParOf" srcId="{835E2B91-D67A-46FB-BE64-A5644C85CDAA}" destId="{C5B6EBD7-02FC-4B9F-84BB-8B8E38AD2E39}" srcOrd="1" destOrd="0" presId="urn:microsoft.com/office/officeart/2005/8/layout/orgChart1"/>
    <dgm:cxn modelId="{9E1D744B-419E-AA4D-90F8-C93EA5E800B2}" type="presParOf" srcId="{102D3BC3-C1C0-46A1-A253-941AF39535D0}" destId="{DA35D91C-C82E-4A64-9044-1E4F29B5B92D}" srcOrd="1" destOrd="0" presId="urn:microsoft.com/office/officeart/2005/8/layout/orgChart1"/>
    <dgm:cxn modelId="{5AB8B837-9C04-D143-91CA-31667D659C8A}" type="presParOf" srcId="{102D3BC3-C1C0-46A1-A253-941AF39535D0}" destId="{1522CABF-1023-4F5C-8CBB-0CFC9D2167AA}" srcOrd="2" destOrd="0" presId="urn:microsoft.com/office/officeart/2005/8/layout/orgChart1"/>
    <dgm:cxn modelId="{EBF3B135-3D5A-4540-8A7C-B152AE0F9151}" type="presParOf" srcId="{D6F1552D-90FE-4BCD-9155-2636EE27F6DB}" destId="{24DD7D00-FAC6-413B-A891-FCEB00D0A7AB}" srcOrd="8" destOrd="0" presId="urn:microsoft.com/office/officeart/2005/8/layout/orgChart1"/>
    <dgm:cxn modelId="{99EA7EE2-8824-4841-87F8-146D9B4C20DD}" type="presParOf" srcId="{D6F1552D-90FE-4BCD-9155-2636EE27F6DB}" destId="{05EDA8BA-B900-4E45-8F14-58ED2631234D}" srcOrd="9" destOrd="0" presId="urn:microsoft.com/office/officeart/2005/8/layout/orgChart1"/>
    <dgm:cxn modelId="{D77919E8-A5E0-5B48-B10B-9735E102F991}" type="presParOf" srcId="{05EDA8BA-B900-4E45-8F14-58ED2631234D}" destId="{6186BB75-8C22-41EC-9150-BE98248A2BFD}" srcOrd="0" destOrd="0" presId="urn:microsoft.com/office/officeart/2005/8/layout/orgChart1"/>
    <dgm:cxn modelId="{60F80367-EC03-7A4B-897E-9873D780A683}" type="presParOf" srcId="{6186BB75-8C22-41EC-9150-BE98248A2BFD}" destId="{3D878C03-EDF6-405B-9F6E-BBA3F40023A6}" srcOrd="0" destOrd="0" presId="urn:microsoft.com/office/officeart/2005/8/layout/orgChart1"/>
    <dgm:cxn modelId="{639F8E84-D271-D544-9036-0F7BD345884F}" type="presParOf" srcId="{6186BB75-8C22-41EC-9150-BE98248A2BFD}" destId="{533F3680-BE88-4C90-9D29-944ABE485896}" srcOrd="1" destOrd="0" presId="urn:microsoft.com/office/officeart/2005/8/layout/orgChart1"/>
    <dgm:cxn modelId="{CE610A78-F2C8-2849-9AE0-E6F277F35D1F}" type="presParOf" srcId="{05EDA8BA-B900-4E45-8F14-58ED2631234D}" destId="{A1432185-65C8-4B41-A9FB-E8AE7E3E3E4F}" srcOrd="1" destOrd="0" presId="urn:microsoft.com/office/officeart/2005/8/layout/orgChart1"/>
    <dgm:cxn modelId="{D8517B43-7758-0F4B-B322-E1990468B7AF}" type="presParOf" srcId="{05EDA8BA-B900-4E45-8F14-58ED2631234D}" destId="{90DA854A-BB4D-47E4-BCA4-98AAE42FD9A5}" srcOrd="2" destOrd="0" presId="urn:microsoft.com/office/officeart/2005/8/layout/orgChart1"/>
    <dgm:cxn modelId="{D4803BFD-5DA3-EC4F-A7EA-0E3B41F9FCC6}" type="presParOf" srcId="{801302B4-98CC-4F34-A55A-A8B34925A0F5}" destId="{B880063B-13F3-4C90-B213-21CC9D9D6876}" srcOrd="2" destOrd="0" presId="urn:microsoft.com/office/officeart/2005/8/layout/orgChart1"/>
    <dgm:cxn modelId="{887BDABF-42F4-4C4E-A70C-2D434AE2A650}" type="presParOf" srcId="{D8C91B4D-E7C0-4932-9672-C6F0A705C727}" destId="{1039CDE3-122E-4D30-B454-9BA4E8EC7BB5}" srcOrd="4" destOrd="0" presId="urn:microsoft.com/office/officeart/2005/8/layout/orgChart1"/>
    <dgm:cxn modelId="{80F1CD0A-E2E9-F948-85F1-A571EE1A8F9A}" type="presParOf" srcId="{D8C91B4D-E7C0-4932-9672-C6F0A705C727}" destId="{11A6A36A-0547-48EC-AAAE-D5E24B7FD9F3}" srcOrd="5" destOrd="0" presId="urn:microsoft.com/office/officeart/2005/8/layout/orgChart1"/>
    <dgm:cxn modelId="{481E4059-C0AA-AE47-A65B-C99BAC975966}" type="presParOf" srcId="{11A6A36A-0547-48EC-AAAE-D5E24B7FD9F3}" destId="{F6F4D8A1-C916-4958-AB2C-4316AC69644C}" srcOrd="0" destOrd="0" presId="urn:microsoft.com/office/officeart/2005/8/layout/orgChart1"/>
    <dgm:cxn modelId="{C094B1D3-EC6B-0141-A4CB-537C940917AC}" type="presParOf" srcId="{F6F4D8A1-C916-4958-AB2C-4316AC69644C}" destId="{3A320E72-E960-4B31-802B-07451A489FA7}" srcOrd="0" destOrd="0" presId="urn:microsoft.com/office/officeart/2005/8/layout/orgChart1"/>
    <dgm:cxn modelId="{4BCB1535-45C2-5E43-9C2C-EBCA3C1F5A59}" type="presParOf" srcId="{F6F4D8A1-C916-4958-AB2C-4316AC69644C}" destId="{7D7FFB0D-E0E1-4357-978A-F295ED9AB80A}" srcOrd="1" destOrd="0" presId="urn:microsoft.com/office/officeart/2005/8/layout/orgChart1"/>
    <dgm:cxn modelId="{ED993742-6988-9446-8DA6-25F62C8775F7}" type="presParOf" srcId="{11A6A36A-0547-48EC-AAAE-D5E24B7FD9F3}" destId="{F355664E-D327-4A20-A925-1CC8B8187F7F}" srcOrd="1" destOrd="0" presId="urn:microsoft.com/office/officeart/2005/8/layout/orgChart1"/>
    <dgm:cxn modelId="{09F7BB77-29AE-2E4B-9B92-84C76BB315F6}" type="presParOf" srcId="{F355664E-D327-4A20-A925-1CC8B8187F7F}" destId="{628E7940-1D2C-4F3A-9A2E-2BA7B3B2F711}" srcOrd="0" destOrd="0" presId="urn:microsoft.com/office/officeart/2005/8/layout/orgChart1"/>
    <dgm:cxn modelId="{175D748E-80D4-FB4C-9E4E-7D35369537AC}" type="presParOf" srcId="{F355664E-D327-4A20-A925-1CC8B8187F7F}" destId="{44BD366B-4752-48B3-89C2-F897F03CF967}" srcOrd="1" destOrd="0" presId="urn:microsoft.com/office/officeart/2005/8/layout/orgChart1"/>
    <dgm:cxn modelId="{C34BA307-93D8-954E-8EC9-0F059F5587F9}" type="presParOf" srcId="{44BD366B-4752-48B3-89C2-F897F03CF967}" destId="{AF25C39F-9720-453F-959F-6E0DF2F4AE63}" srcOrd="0" destOrd="0" presId="urn:microsoft.com/office/officeart/2005/8/layout/orgChart1"/>
    <dgm:cxn modelId="{8CB9866A-AACF-3E41-8138-5FBC0A82A6CB}" type="presParOf" srcId="{AF25C39F-9720-453F-959F-6E0DF2F4AE63}" destId="{49162B44-5347-40F2-854B-9EF18FB5094F}" srcOrd="0" destOrd="0" presId="urn:microsoft.com/office/officeart/2005/8/layout/orgChart1"/>
    <dgm:cxn modelId="{5E414B56-6D91-814E-91FA-075A88AEFC0F}" type="presParOf" srcId="{AF25C39F-9720-453F-959F-6E0DF2F4AE63}" destId="{7DDCA59A-87BF-4284-851C-BA24C88269BC}" srcOrd="1" destOrd="0" presId="urn:microsoft.com/office/officeart/2005/8/layout/orgChart1"/>
    <dgm:cxn modelId="{EA93AA64-2723-094C-8433-CAAF37CD39C4}" type="presParOf" srcId="{44BD366B-4752-48B3-89C2-F897F03CF967}" destId="{1EE3E20B-57DB-4A59-967B-2576051E446C}" srcOrd="1" destOrd="0" presId="urn:microsoft.com/office/officeart/2005/8/layout/orgChart1"/>
    <dgm:cxn modelId="{9FB07AB8-D084-8845-96FD-2D942EE836A1}" type="presParOf" srcId="{44BD366B-4752-48B3-89C2-F897F03CF967}" destId="{DB578D46-B650-473E-BC19-F71AAB4322BE}" srcOrd="2" destOrd="0" presId="urn:microsoft.com/office/officeart/2005/8/layout/orgChart1"/>
    <dgm:cxn modelId="{DB919099-30D5-ED40-AF16-D23F2577F337}" type="presParOf" srcId="{F355664E-D327-4A20-A925-1CC8B8187F7F}" destId="{0F4324CB-CA6E-4A68-ACBA-776820ECF6C1}" srcOrd="2" destOrd="0" presId="urn:microsoft.com/office/officeart/2005/8/layout/orgChart1"/>
    <dgm:cxn modelId="{A4A6C607-289E-8444-A0A5-9124AEB278D3}" type="presParOf" srcId="{F355664E-D327-4A20-A925-1CC8B8187F7F}" destId="{165445E3-82B4-4FB7-8698-C2AA8E0AA054}" srcOrd="3" destOrd="0" presId="urn:microsoft.com/office/officeart/2005/8/layout/orgChart1"/>
    <dgm:cxn modelId="{8D5A96B8-74F0-314E-A481-9418EB662F84}" type="presParOf" srcId="{165445E3-82B4-4FB7-8698-C2AA8E0AA054}" destId="{8E2EDCDA-DFB6-4133-83C9-2733B1A8E5C7}" srcOrd="0" destOrd="0" presId="urn:microsoft.com/office/officeart/2005/8/layout/orgChart1"/>
    <dgm:cxn modelId="{0E3FC09D-EE2D-BB41-A035-D279975E1A92}" type="presParOf" srcId="{8E2EDCDA-DFB6-4133-83C9-2733B1A8E5C7}" destId="{62088CA1-0581-4643-A0FB-8C82327521A0}" srcOrd="0" destOrd="0" presId="urn:microsoft.com/office/officeart/2005/8/layout/orgChart1"/>
    <dgm:cxn modelId="{BB7C1B20-EFDF-A34B-A274-3E94CB47C037}" type="presParOf" srcId="{8E2EDCDA-DFB6-4133-83C9-2733B1A8E5C7}" destId="{D13AC22D-6308-44A8-9AC4-69B665D68E55}" srcOrd="1" destOrd="0" presId="urn:microsoft.com/office/officeart/2005/8/layout/orgChart1"/>
    <dgm:cxn modelId="{DECC15C7-7809-574A-8028-5635F4A54B32}" type="presParOf" srcId="{165445E3-82B4-4FB7-8698-C2AA8E0AA054}" destId="{29786D85-DE91-40B9-AF59-AEF6B1963D8C}" srcOrd="1" destOrd="0" presId="urn:microsoft.com/office/officeart/2005/8/layout/orgChart1"/>
    <dgm:cxn modelId="{D83E2741-4702-F14D-A84E-EC4C3E13BD13}" type="presParOf" srcId="{165445E3-82B4-4FB7-8698-C2AA8E0AA054}" destId="{75154923-AF04-4F92-982F-3E32A48326E8}" srcOrd="2" destOrd="0" presId="urn:microsoft.com/office/officeart/2005/8/layout/orgChart1"/>
    <dgm:cxn modelId="{87BF763E-A270-D44F-BF32-ED4FC8326A2F}" type="presParOf" srcId="{F355664E-D327-4A20-A925-1CC8B8187F7F}" destId="{F4EF5B83-0600-481C-A938-D41A46D5DCDB}" srcOrd="4" destOrd="0" presId="urn:microsoft.com/office/officeart/2005/8/layout/orgChart1"/>
    <dgm:cxn modelId="{912FCC4E-61B8-114B-8150-136DE482901E}" type="presParOf" srcId="{F355664E-D327-4A20-A925-1CC8B8187F7F}" destId="{8A726317-C93F-40AA-B491-5EF1D81F0753}" srcOrd="5" destOrd="0" presId="urn:microsoft.com/office/officeart/2005/8/layout/orgChart1"/>
    <dgm:cxn modelId="{88ABA770-BD2E-AA41-B0E1-8076A8BBC3C5}" type="presParOf" srcId="{8A726317-C93F-40AA-B491-5EF1D81F0753}" destId="{BF7579AD-14A9-487C-B8E9-B18211BED8B3}" srcOrd="0" destOrd="0" presId="urn:microsoft.com/office/officeart/2005/8/layout/orgChart1"/>
    <dgm:cxn modelId="{4B0498D8-CB9C-DF48-B32E-80D485FD5C7A}" type="presParOf" srcId="{BF7579AD-14A9-487C-B8E9-B18211BED8B3}" destId="{5785479D-B462-4062-811A-85736EC6E0ED}" srcOrd="0" destOrd="0" presId="urn:microsoft.com/office/officeart/2005/8/layout/orgChart1"/>
    <dgm:cxn modelId="{1FA1A16E-81F8-464D-BDCB-47175E58AD76}" type="presParOf" srcId="{BF7579AD-14A9-487C-B8E9-B18211BED8B3}" destId="{849A8D03-AB00-4254-A558-2070FF6C397A}" srcOrd="1" destOrd="0" presId="urn:microsoft.com/office/officeart/2005/8/layout/orgChart1"/>
    <dgm:cxn modelId="{3E379979-7FF7-944E-967B-C63F73075295}" type="presParOf" srcId="{8A726317-C93F-40AA-B491-5EF1D81F0753}" destId="{11F680CE-FD43-43D3-AE47-D4BF0BFFC121}" srcOrd="1" destOrd="0" presId="urn:microsoft.com/office/officeart/2005/8/layout/orgChart1"/>
    <dgm:cxn modelId="{6AB170EC-6AAA-C34C-B16A-F236708D2494}" type="presParOf" srcId="{8A726317-C93F-40AA-B491-5EF1D81F0753}" destId="{CAD0D106-FEBD-4B73-B920-E0B1F634AB7E}" srcOrd="2" destOrd="0" presId="urn:microsoft.com/office/officeart/2005/8/layout/orgChart1"/>
    <dgm:cxn modelId="{A9BC2A5B-DD65-5145-A110-96DA5FDAE973}" type="presParOf" srcId="{11A6A36A-0547-48EC-AAAE-D5E24B7FD9F3}" destId="{663E730D-532E-4345-A576-4855BF07A029}" srcOrd="2" destOrd="0" presId="urn:microsoft.com/office/officeart/2005/8/layout/orgChart1"/>
    <dgm:cxn modelId="{E871F423-CDA6-AD46-A2DC-FE5A1E4450B4}" type="presParOf" srcId="{D8C91B4D-E7C0-4932-9672-C6F0A705C727}" destId="{35FA3C2C-B1D7-4859-A353-04171D4FD171}" srcOrd="6" destOrd="0" presId="urn:microsoft.com/office/officeart/2005/8/layout/orgChart1"/>
    <dgm:cxn modelId="{845B1FC3-48ED-8646-B77C-11A1DD5AC2EA}" type="presParOf" srcId="{D8C91B4D-E7C0-4932-9672-C6F0A705C727}" destId="{777FB380-ACA3-489C-82A1-2772D836DD39}" srcOrd="7" destOrd="0" presId="urn:microsoft.com/office/officeart/2005/8/layout/orgChart1"/>
    <dgm:cxn modelId="{AD7F6045-D1A8-4146-B107-48069A3FD1F4}" type="presParOf" srcId="{777FB380-ACA3-489C-82A1-2772D836DD39}" destId="{1327074E-FC2E-4DD7-ABEF-547B3E2CFB4B}" srcOrd="0" destOrd="0" presId="urn:microsoft.com/office/officeart/2005/8/layout/orgChart1"/>
    <dgm:cxn modelId="{CD5B4E8E-DEC0-0B49-B41B-5A0ABCC351FC}" type="presParOf" srcId="{1327074E-FC2E-4DD7-ABEF-547B3E2CFB4B}" destId="{DC9C3921-C8DD-4CFB-BF3D-5EF600FB4096}" srcOrd="0" destOrd="0" presId="urn:microsoft.com/office/officeart/2005/8/layout/orgChart1"/>
    <dgm:cxn modelId="{B948A639-99B5-2D45-B6FD-0691CEFEB1E8}" type="presParOf" srcId="{1327074E-FC2E-4DD7-ABEF-547B3E2CFB4B}" destId="{58F6BFB6-AA4A-447F-87FD-1873E9B57CD2}" srcOrd="1" destOrd="0" presId="urn:microsoft.com/office/officeart/2005/8/layout/orgChart1"/>
    <dgm:cxn modelId="{4CA62216-75FF-954E-8268-638F25AF05CC}" type="presParOf" srcId="{777FB380-ACA3-489C-82A1-2772D836DD39}" destId="{13BE65D4-1BE4-4A2E-9092-69CF96A629D8}" srcOrd="1" destOrd="0" presId="urn:microsoft.com/office/officeart/2005/8/layout/orgChart1"/>
    <dgm:cxn modelId="{2049C6E4-D15D-B74B-835C-852EBBF03DBA}" type="presParOf" srcId="{13BE65D4-1BE4-4A2E-9092-69CF96A629D8}" destId="{848A66DB-EBC8-4D09-B6DF-B38A09CACE4C}" srcOrd="0" destOrd="0" presId="urn:microsoft.com/office/officeart/2005/8/layout/orgChart1"/>
    <dgm:cxn modelId="{ABD51EAA-2995-3243-9596-84A1A52FF13D}" type="presParOf" srcId="{13BE65D4-1BE4-4A2E-9092-69CF96A629D8}" destId="{24F5610F-BC59-4099-831F-00FB3857263F}" srcOrd="1" destOrd="0" presId="urn:microsoft.com/office/officeart/2005/8/layout/orgChart1"/>
    <dgm:cxn modelId="{B4B6631E-41EF-4E4B-8AE0-E2F457CCCECD}" type="presParOf" srcId="{24F5610F-BC59-4099-831F-00FB3857263F}" destId="{A7574FF5-27F3-4D90-8A9C-03E0BADADE3D}" srcOrd="0" destOrd="0" presId="urn:microsoft.com/office/officeart/2005/8/layout/orgChart1"/>
    <dgm:cxn modelId="{BFBB655E-A262-2349-8F0F-8E16730B625B}" type="presParOf" srcId="{A7574FF5-27F3-4D90-8A9C-03E0BADADE3D}" destId="{AE1FDBE5-97F0-4255-8757-1B2389C1AEAC}" srcOrd="0" destOrd="0" presId="urn:microsoft.com/office/officeart/2005/8/layout/orgChart1"/>
    <dgm:cxn modelId="{D9D4434C-3060-E843-833E-4C2D1B0C4710}" type="presParOf" srcId="{A7574FF5-27F3-4D90-8A9C-03E0BADADE3D}" destId="{ACBCAFC3-17FA-4764-9EA5-B4577897D32A}" srcOrd="1" destOrd="0" presId="urn:microsoft.com/office/officeart/2005/8/layout/orgChart1"/>
    <dgm:cxn modelId="{AA14813C-6E28-9847-B8B8-C0F4B6CFDE74}" type="presParOf" srcId="{24F5610F-BC59-4099-831F-00FB3857263F}" destId="{E5E3E5FD-987D-49FB-9A1B-9BF9C9308897}" srcOrd="1" destOrd="0" presId="urn:microsoft.com/office/officeart/2005/8/layout/orgChart1"/>
    <dgm:cxn modelId="{F11A8412-4EE1-BA45-AB36-4203AD770EFE}" type="presParOf" srcId="{24F5610F-BC59-4099-831F-00FB3857263F}" destId="{6B898685-B816-46C1-BA7E-D5860E523BA9}" srcOrd="2" destOrd="0" presId="urn:microsoft.com/office/officeart/2005/8/layout/orgChart1"/>
    <dgm:cxn modelId="{FB50181A-5B81-A848-86B5-5BF24105C1E5}" type="presParOf" srcId="{13BE65D4-1BE4-4A2E-9092-69CF96A629D8}" destId="{A6A1E27C-BED3-43F0-967E-C95F2EFC9DF6}" srcOrd="2" destOrd="0" presId="urn:microsoft.com/office/officeart/2005/8/layout/orgChart1"/>
    <dgm:cxn modelId="{A54AA326-012D-3242-8111-4DD64A949F55}" type="presParOf" srcId="{13BE65D4-1BE4-4A2E-9092-69CF96A629D8}" destId="{591A6D35-2105-4811-9977-8B4C4823B242}" srcOrd="3" destOrd="0" presId="urn:microsoft.com/office/officeart/2005/8/layout/orgChart1"/>
    <dgm:cxn modelId="{0FAD5CF9-277C-2949-8D9A-6DB6139BDEFD}" type="presParOf" srcId="{591A6D35-2105-4811-9977-8B4C4823B242}" destId="{7E92831C-F2FB-4AE9-A313-3231D2163D19}" srcOrd="0" destOrd="0" presId="urn:microsoft.com/office/officeart/2005/8/layout/orgChart1"/>
    <dgm:cxn modelId="{E72FE195-17FB-1640-9006-01A3EB85E71B}" type="presParOf" srcId="{7E92831C-F2FB-4AE9-A313-3231D2163D19}" destId="{DCEF6450-52F4-4F90-B6CA-A876CCC84C14}" srcOrd="0" destOrd="0" presId="urn:microsoft.com/office/officeart/2005/8/layout/orgChart1"/>
    <dgm:cxn modelId="{8ECDD235-625E-1A4B-9F50-7C830B9C3CD1}" type="presParOf" srcId="{7E92831C-F2FB-4AE9-A313-3231D2163D19}" destId="{04E0EB1E-0777-4DD3-B096-0C8ED314A5D3}" srcOrd="1" destOrd="0" presId="urn:microsoft.com/office/officeart/2005/8/layout/orgChart1"/>
    <dgm:cxn modelId="{47C86566-7210-DA42-A575-D89A69C0AD33}" type="presParOf" srcId="{591A6D35-2105-4811-9977-8B4C4823B242}" destId="{716C49B1-76E7-451C-A901-BD3C53E62293}" srcOrd="1" destOrd="0" presId="urn:microsoft.com/office/officeart/2005/8/layout/orgChart1"/>
    <dgm:cxn modelId="{27C00588-533D-634E-BF0C-FD189DA5FF6A}" type="presParOf" srcId="{591A6D35-2105-4811-9977-8B4C4823B242}" destId="{9DDEFD2F-499D-45F2-9590-3C4848D33C03}" srcOrd="2" destOrd="0" presId="urn:microsoft.com/office/officeart/2005/8/layout/orgChart1"/>
    <dgm:cxn modelId="{A23B9F9B-5669-B044-A992-0A2E6A0BC1C6}" type="presParOf" srcId="{13BE65D4-1BE4-4A2E-9092-69CF96A629D8}" destId="{1ED64B43-3E85-473B-AE1F-6036A9AD2F66}" srcOrd="4" destOrd="0" presId="urn:microsoft.com/office/officeart/2005/8/layout/orgChart1"/>
    <dgm:cxn modelId="{541D1115-A13B-494A-B25E-15D65705C931}" type="presParOf" srcId="{13BE65D4-1BE4-4A2E-9092-69CF96A629D8}" destId="{9E097EBB-2AB7-4B46-B418-5F4D671B6A0A}" srcOrd="5" destOrd="0" presId="urn:microsoft.com/office/officeart/2005/8/layout/orgChart1"/>
    <dgm:cxn modelId="{E29AB978-B39A-0547-9EB5-D2067068BD40}" type="presParOf" srcId="{9E097EBB-2AB7-4B46-B418-5F4D671B6A0A}" destId="{F34A0055-EC38-4228-AA6C-4BCF8106BE96}" srcOrd="0" destOrd="0" presId="urn:microsoft.com/office/officeart/2005/8/layout/orgChart1"/>
    <dgm:cxn modelId="{CBE5727E-E933-6643-99E1-559F5CB0E50F}" type="presParOf" srcId="{F34A0055-EC38-4228-AA6C-4BCF8106BE96}" destId="{0B6F86E6-0A48-4160-B351-54022798006D}" srcOrd="0" destOrd="0" presId="urn:microsoft.com/office/officeart/2005/8/layout/orgChart1"/>
    <dgm:cxn modelId="{097BA686-C3BA-C443-8DC3-47064E4B1D5D}" type="presParOf" srcId="{F34A0055-EC38-4228-AA6C-4BCF8106BE96}" destId="{086C9F2B-9F78-4398-91F6-DB74964C03EC}" srcOrd="1" destOrd="0" presId="urn:microsoft.com/office/officeart/2005/8/layout/orgChart1"/>
    <dgm:cxn modelId="{95C1456A-48A3-2C48-9B20-EDBB9107057B}" type="presParOf" srcId="{9E097EBB-2AB7-4B46-B418-5F4D671B6A0A}" destId="{15547822-D6F0-41B3-A3B2-23B24E65FA5C}" srcOrd="1" destOrd="0" presId="urn:microsoft.com/office/officeart/2005/8/layout/orgChart1"/>
    <dgm:cxn modelId="{83F6A2A4-0B38-0149-83FE-3C0578C98ACE}" type="presParOf" srcId="{9E097EBB-2AB7-4B46-B418-5F4D671B6A0A}" destId="{AA3C706E-25C0-4AB0-8846-079D0C1D6D6F}" srcOrd="2" destOrd="0" presId="urn:microsoft.com/office/officeart/2005/8/layout/orgChart1"/>
    <dgm:cxn modelId="{4812BD82-E004-E845-A083-6B40624AA895}" type="presParOf" srcId="{777FB380-ACA3-489C-82A1-2772D836DD39}" destId="{7762D635-283C-4980-975C-548084EAFAEE}" srcOrd="2" destOrd="0" presId="urn:microsoft.com/office/officeart/2005/8/layout/orgChart1"/>
    <dgm:cxn modelId="{D12861BD-D206-EE49-BE33-B353FE58F6A6}" type="presParOf" srcId="{D8C91B4D-E7C0-4932-9672-C6F0A705C727}" destId="{F69EDCBE-9A15-4AD7-B535-D0E656E3EB8F}" srcOrd="8" destOrd="0" presId="urn:microsoft.com/office/officeart/2005/8/layout/orgChart1"/>
    <dgm:cxn modelId="{F2573E55-B029-B544-B8DE-3BC9C242F3D3}" type="presParOf" srcId="{D8C91B4D-E7C0-4932-9672-C6F0A705C727}" destId="{27DD1519-56CA-4761-8455-AE097EA00809}" srcOrd="9" destOrd="0" presId="urn:microsoft.com/office/officeart/2005/8/layout/orgChart1"/>
    <dgm:cxn modelId="{30737F91-6DB2-3947-AE56-DE458AC40B52}" type="presParOf" srcId="{27DD1519-56CA-4761-8455-AE097EA00809}" destId="{D56AB436-DA29-45D6-9233-2A34256F1551}" srcOrd="0" destOrd="0" presId="urn:microsoft.com/office/officeart/2005/8/layout/orgChart1"/>
    <dgm:cxn modelId="{89763288-06EF-8E4B-A6EF-CE5685CF9605}" type="presParOf" srcId="{D56AB436-DA29-45D6-9233-2A34256F1551}" destId="{8DB83B64-D0FE-4BE1-83B8-DF4F6E8A000A}" srcOrd="0" destOrd="0" presId="urn:microsoft.com/office/officeart/2005/8/layout/orgChart1"/>
    <dgm:cxn modelId="{80C7E708-71E1-264E-AE9E-2173F2D89731}" type="presParOf" srcId="{D56AB436-DA29-45D6-9233-2A34256F1551}" destId="{2E158782-EC8E-458E-A0B7-BB2B883DC02A}" srcOrd="1" destOrd="0" presId="urn:microsoft.com/office/officeart/2005/8/layout/orgChart1"/>
    <dgm:cxn modelId="{F8FADBAB-F470-2F4B-8064-72FD996022DC}" type="presParOf" srcId="{27DD1519-56CA-4761-8455-AE097EA00809}" destId="{32D5F5D3-9F18-4104-B023-768EB8B2B086}" srcOrd="1" destOrd="0" presId="urn:microsoft.com/office/officeart/2005/8/layout/orgChart1"/>
    <dgm:cxn modelId="{44AAC56B-7501-6147-AB2F-912E31665514}" type="presParOf" srcId="{32D5F5D3-9F18-4104-B023-768EB8B2B086}" destId="{51C95616-15CB-4146-86C6-19C2CB3A1852}" srcOrd="0" destOrd="0" presId="urn:microsoft.com/office/officeart/2005/8/layout/orgChart1"/>
    <dgm:cxn modelId="{03517483-9141-3F4B-85E7-F6810F395887}" type="presParOf" srcId="{32D5F5D3-9F18-4104-B023-768EB8B2B086}" destId="{97B9F17C-C30D-4FA6-A243-2FA8A48A0C86}" srcOrd="1" destOrd="0" presId="urn:microsoft.com/office/officeart/2005/8/layout/orgChart1"/>
    <dgm:cxn modelId="{58978D4A-A2E9-DA45-8535-DECB26327727}" type="presParOf" srcId="{97B9F17C-C30D-4FA6-A243-2FA8A48A0C86}" destId="{F5B7F1F7-54C8-4AB9-B0BE-596C08FAC404}" srcOrd="0" destOrd="0" presId="urn:microsoft.com/office/officeart/2005/8/layout/orgChart1"/>
    <dgm:cxn modelId="{267D909B-5612-7C4D-A154-00F7173BA0C6}" type="presParOf" srcId="{F5B7F1F7-54C8-4AB9-B0BE-596C08FAC404}" destId="{2B475F71-E791-42EE-B586-AE4EF9FEDD0E}" srcOrd="0" destOrd="0" presId="urn:microsoft.com/office/officeart/2005/8/layout/orgChart1"/>
    <dgm:cxn modelId="{BCEAD7B0-B6E2-0D43-9CAD-13AE96665B38}" type="presParOf" srcId="{F5B7F1F7-54C8-4AB9-B0BE-596C08FAC404}" destId="{FE78413F-8A0C-49DD-9A00-458B99EBEE3B}" srcOrd="1" destOrd="0" presId="urn:microsoft.com/office/officeart/2005/8/layout/orgChart1"/>
    <dgm:cxn modelId="{E4D31935-0F4C-2046-A6F1-18884AE41201}" type="presParOf" srcId="{97B9F17C-C30D-4FA6-A243-2FA8A48A0C86}" destId="{7486DE14-8019-4B4C-BAC4-20EEF096F69A}" srcOrd="1" destOrd="0" presId="urn:microsoft.com/office/officeart/2005/8/layout/orgChart1"/>
    <dgm:cxn modelId="{847E9908-0B0A-254D-95C4-1CB3703600D0}" type="presParOf" srcId="{97B9F17C-C30D-4FA6-A243-2FA8A48A0C86}" destId="{8F960578-FCFA-4CCE-8504-31CC59127208}" srcOrd="2" destOrd="0" presId="urn:microsoft.com/office/officeart/2005/8/layout/orgChart1"/>
    <dgm:cxn modelId="{B5F057B8-796E-F945-8430-F7C2BD3C98F8}" type="presParOf" srcId="{32D5F5D3-9F18-4104-B023-768EB8B2B086}" destId="{B3A501D1-7A69-4667-8392-377EC432BF13}" srcOrd="2" destOrd="0" presId="urn:microsoft.com/office/officeart/2005/8/layout/orgChart1"/>
    <dgm:cxn modelId="{DB6B782A-EFDB-8344-AFB3-99AF90E3D541}" type="presParOf" srcId="{32D5F5D3-9F18-4104-B023-768EB8B2B086}" destId="{EFC9B2B3-5790-4AD6-BFEF-A1003CC7D270}" srcOrd="3" destOrd="0" presId="urn:microsoft.com/office/officeart/2005/8/layout/orgChart1"/>
    <dgm:cxn modelId="{4F52BC16-E2E1-274C-A579-466482C1A750}" type="presParOf" srcId="{EFC9B2B3-5790-4AD6-BFEF-A1003CC7D270}" destId="{48DC286D-D3D6-4B94-BF35-3199ADC4699B}" srcOrd="0" destOrd="0" presId="urn:microsoft.com/office/officeart/2005/8/layout/orgChart1"/>
    <dgm:cxn modelId="{6AA13595-C4FE-1C40-88CE-4AB30D4EB9BB}" type="presParOf" srcId="{48DC286D-D3D6-4B94-BF35-3199ADC4699B}" destId="{7E34A9BC-9D30-4BED-AB64-98CE3C6266C9}" srcOrd="0" destOrd="0" presId="urn:microsoft.com/office/officeart/2005/8/layout/orgChart1"/>
    <dgm:cxn modelId="{EBD5099F-9C4C-F04A-8B23-DAF03640CCDA}" type="presParOf" srcId="{48DC286D-D3D6-4B94-BF35-3199ADC4699B}" destId="{656E1094-94F7-47DE-B562-0198AF214FF4}" srcOrd="1" destOrd="0" presId="urn:microsoft.com/office/officeart/2005/8/layout/orgChart1"/>
    <dgm:cxn modelId="{7792A146-40AC-FF49-82FD-C501A9B1BEE1}" type="presParOf" srcId="{EFC9B2B3-5790-4AD6-BFEF-A1003CC7D270}" destId="{B24CBBFD-06A9-49D1-8F4F-11D9CC375170}" srcOrd="1" destOrd="0" presId="urn:microsoft.com/office/officeart/2005/8/layout/orgChart1"/>
    <dgm:cxn modelId="{688333C0-5F45-E24D-BE60-113DEABE2499}" type="presParOf" srcId="{EFC9B2B3-5790-4AD6-BFEF-A1003CC7D270}" destId="{012E185A-1B1E-498E-9EEF-D941FB43A505}" srcOrd="2" destOrd="0" presId="urn:microsoft.com/office/officeart/2005/8/layout/orgChart1"/>
    <dgm:cxn modelId="{54A2FA1A-EB35-B54D-84A8-5478E624E2A3}" type="presParOf" srcId="{32D5F5D3-9F18-4104-B023-768EB8B2B086}" destId="{EEB09AAE-841E-4835-A972-FEA032DF8285}" srcOrd="4" destOrd="0" presId="urn:microsoft.com/office/officeart/2005/8/layout/orgChart1"/>
    <dgm:cxn modelId="{6B88AE65-67C1-3B40-B091-2FF62926C08F}" type="presParOf" srcId="{32D5F5D3-9F18-4104-B023-768EB8B2B086}" destId="{CC0D07AD-44E3-416E-A687-B1FA9D1F9BAD}" srcOrd="5" destOrd="0" presId="urn:microsoft.com/office/officeart/2005/8/layout/orgChart1"/>
    <dgm:cxn modelId="{5E8735C9-8651-7A44-9CF4-86959B568209}" type="presParOf" srcId="{CC0D07AD-44E3-416E-A687-B1FA9D1F9BAD}" destId="{390C0CEA-08CD-4D5B-A98E-C339D53419A5}" srcOrd="0" destOrd="0" presId="urn:microsoft.com/office/officeart/2005/8/layout/orgChart1"/>
    <dgm:cxn modelId="{585CF68D-66AB-0242-BEC7-DF3DBA7CA3DC}" type="presParOf" srcId="{390C0CEA-08CD-4D5B-A98E-C339D53419A5}" destId="{B9C11108-A410-4DD8-A6CD-2F707CEA7C82}" srcOrd="0" destOrd="0" presId="urn:microsoft.com/office/officeart/2005/8/layout/orgChart1"/>
    <dgm:cxn modelId="{D6A48D81-5985-FE46-957B-37E7F1230CD5}" type="presParOf" srcId="{390C0CEA-08CD-4D5B-A98E-C339D53419A5}" destId="{AF5F2905-BF1A-419E-BC4A-AD6807D5F17A}" srcOrd="1" destOrd="0" presId="urn:microsoft.com/office/officeart/2005/8/layout/orgChart1"/>
    <dgm:cxn modelId="{E126590B-A356-3741-AD9A-9147D88CEBB8}" type="presParOf" srcId="{CC0D07AD-44E3-416E-A687-B1FA9D1F9BAD}" destId="{69C1BCD0-C333-40F2-B6BE-644A5D83A519}" srcOrd="1" destOrd="0" presId="urn:microsoft.com/office/officeart/2005/8/layout/orgChart1"/>
    <dgm:cxn modelId="{A0B69DE4-9EF1-9B40-84CC-DC3F17343BB5}" type="presParOf" srcId="{CC0D07AD-44E3-416E-A687-B1FA9D1F9BAD}" destId="{2FDD99F7-2F1D-434D-A7D4-D1127676CECC}" srcOrd="2" destOrd="0" presId="urn:microsoft.com/office/officeart/2005/8/layout/orgChart1"/>
    <dgm:cxn modelId="{32945E1E-A71F-D148-8983-7628F71306A6}" type="presParOf" srcId="{32D5F5D3-9F18-4104-B023-768EB8B2B086}" destId="{C6EB8C63-5C3E-478B-8DDD-069ABAFFCA0E}" srcOrd="6" destOrd="0" presId="urn:microsoft.com/office/officeart/2005/8/layout/orgChart1"/>
    <dgm:cxn modelId="{39B88FC0-CE50-E244-A49D-52D6A4B98BE9}" type="presParOf" srcId="{32D5F5D3-9F18-4104-B023-768EB8B2B086}" destId="{D907C701-00B0-4649-AB4B-7C26CE1FA442}" srcOrd="7" destOrd="0" presId="urn:microsoft.com/office/officeart/2005/8/layout/orgChart1"/>
    <dgm:cxn modelId="{1DB234B3-B6D4-8B42-AF92-38E7443F2354}" type="presParOf" srcId="{D907C701-00B0-4649-AB4B-7C26CE1FA442}" destId="{F799CE61-7602-499A-95DC-CB0F77988EC5}" srcOrd="0" destOrd="0" presId="urn:microsoft.com/office/officeart/2005/8/layout/orgChart1"/>
    <dgm:cxn modelId="{69EAAFC4-432E-6146-9541-0EACEC002FE7}" type="presParOf" srcId="{F799CE61-7602-499A-95DC-CB0F77988EC5}" destId="{38B44B66-58D4-487F-B93F-CCAC63CFC75C}" srcOrd="0" destOrd="0" presId="urn:microsoft.com/office/officeart/2005/8/layout/orgChart1"/>
    <dgm:cxn modelId="{EF813CA7-BF6F-6243-9B2E-6F0CFC1B3388}" type="presParOf" srcId="{F799CE61-7602-499A-95DC-CB0F77988EC5}" destId="{87A065D1-EA73-4FA2-8D67-8CE9965C4C5E}" srcOrd="1" destOrd="0" presId="urn:microsoft.com/office/officeart/2005/8/layout/orgChart1"/>
    <dgm:cxn modelId="{84C775D1-DD0D-4A45-93FF-007C1EFDB948}" type="presParOf" srcId="{D907C701-00B0-4649-AB4B-7C26CE1FA442}" destId="{7FC73695-1066-46D3-A7AF-D634307C29F5}" srcOrd="1" destOrd="0" presId="urn:microsoft.com/office/officeart/2005/8/layout/orgChart1"/>
    <dgm:cxn modelId="{372A3C0E-4476-1445-B7B9-D2C774BAC338}" type="presParOf" srcId="{D907C701-00B0-4649-AB4B-7C26CE1FA442}" destId="{A5BEAEA8-1370-444A-AC5C-280ECA1C9CC4}" srcOrd="2" destOrd="0" presId="urn:microsoft.com/office/officeart/2005/8/layout/orgChart1"/>
    <dgm:cxn modelId="{9E4B6303-BA14-974A-8917-685442055122}" type="presParOf" srcId="{32D5F5D3-9F18-4104-B023-768EB8B2B086}" destId="{2FD6DCE3-61EF-417B-9785-17D3A3324CFE}" srcOrd="8" destOrd="0" presId="urn:microsoft.com/office/officeart/2005/8/layout/orgChart1"/>
    <dgm:cxn modelId="{55A4FD91-FB11-DF42-BA39-2034FE16C348}" type="presParOf" srcId="{32D5F5D3-9F18-4104-B023-768EB8B2B086}" destId="{E2DA2EEF-C03F-4F88-BF21-9278EA9DA28B}" srcOrd="9" destOrd="0" presId="urn:microsoft.com/office/officeart/2005/8/layout/orgChart1"/>
    <dgm:cxn modelId="{CA50391C-1635-1543-A170-75FE0B456C9E}" type="presParOf" srcId="{E2DA2EEF-C03F-4F88-BF21-9278EA9DA28B}" destId="{C3B68F23-AE95-42B6-B2BC-C5B081D580DE}" srcOrd="0" destOrd="0" presId="urn:microsoft.com/office/officeart/2005/8/layout/orgChart1"/>
    <dgm:cxn modelId="{5D8068C3-C2AA-DA4A-9343-A47B26FEBC3D}" type="presParOf" srcId="{C3B68F23-AE95-42B6-B2BC-C5B081D580DE}" destId="{DA85A9F4-F688-46E5-98A1-BBA4DB63EC76}" srcOrd="0" destOrd="0" presId="urn:microsoft.com/office/officeart/2005/8/layout/orgChart1"/>
    <dgm:cxn modelId="{6B139D7B-0C59-0743-B324-286F0A9E1870}" type="presParOf" srcId="{C3B68F23-AE95-42B6-B2BC-C5B081D580DE}" destId="{FDF68C4A-B8CB-48EB-9BC1-F3E4CE51ADC0}" srcOrd="1" destOrd="0" presId="urn:microsoft.com/office/officeart/2005/8/layout/orgChart1"/>
    <dgm:cxn modelId="{C1CADDC7-5299-D344-A701-680EC5055750}" type="presParOf" srcId="{E2DA2EEF-C03F-4F88-BF21-9278EA9DA28B}" destId="{28EBC162-83CA-4C08-B37F-E7AADA98A604}" srcOrd="1" destOrd="0" presId="urn:microsoft.com/office/officeart/2005/8/layout/orgChart1"/>
    <dgm:cxn modelId="{5A1A8050-6297-294B-A194-D5FF5BBCFE70}" type="presParOf" srcId="{E2DA2EEF-C03F-4F88-BF21-9278EA9DA28B}" destId="{3C31FFF2-C9DE-4D2F-8DE9-DB7AC4133466}" srcOrd="2" destOrd="0" presId="urn:microsoft.com/office/officeart/2005/8/layout/orgChart1"/>
    <dgm:cxn modelId="{14A8856C-378B-E34B-B709-AD46FA6D7FC3}" type="presParOf" srcId="{27DD1519-56CA-4761-8455-AE097EA00809}" destId="{180B0EF3-E407-4D20-96BA-20A02599842B}" srcOrd="2" destOrd="0" presId="urn:microsoft.com/office/officeart/2005/8/layout/orgChart1"/>
    <dgm:cxn modelId="{92A76C57-002D-AE4C-AA8F-A0D9316EA124}" type="presParOf" srcId="{D8C91B4D-E7C0-4932-9672-C6F0A705C727}" destId="{1CA80496-12A4-463F-9F51-1791CFE9BC84}" srcOrd="10" destOrd="0" presId="urn:microsoft.com/office/officeart/2005/8/layout/orgChart1"/>
    <dgm:cxn modelId="{C2CB54A4-5649-364B-A11D-FC99DA6622DB}" type="presParOf" srcId="{D8C91B4D-E7C0-4932-9672-C6F0A705C727}" destId="{528699F6-32B4-4C69-A57E-B5842B14ABB2}" srcOrd="11" destOrd="0" presId="urn:microsoft.com/office/officeart/2005/8/layout/orgChart1"/>
    <dgm:cxn modelId="{CF8765F1-386E-C14C-AAC5-58D1EF724699}" type="presParOf" srcId="{528699F6-32B4-4C69-A57E-B5842B14ABB2}" destId="{A9660F49-6B7E-4E3A-B6D5-B9B9553DE46F}" srcOrd="0" destOrd="0" presId="urn:microsoft.com/office/officeart/2005/8/layout/orgChart1"/>
    <dgm:cxn modelId="{467565D0-2A1A-DD4D-8058-B910DED43341}" type="presParOf" srcId="{A9660F49-6B7E-4E3A-B6D5-B9B9553DE46F}" destId="{4AF43423-7318-4E2E-8E9E-FF009B5256FF}" srcOrd="0" destOrd="0" presId="urn:microsoft.com/office/officeart/2005/8/layout/orgChart1"/>
    <dgm:cxn modelId="{A0B0B619-0403-0F4B-8346-A0E40EE05962}" type="presParOf" srcId="{A9660F49-6B7E-4E3A-B6D5-B9B9553DE46F}" destId="{5EB9BB0A-2747-4722-BB20-EB1A91077556}" srcOrd="1" destOrd="0" presId="urn:microsoft.com/office/officeart/2005/8/layout/orgChart1"/>
    <dgm:cxn modelId="{CBB37E30-0807-6E47-A20D-43A671EE56AB}" type="presParOf" srcId="{528699F6-32B4-4C69-A57E-B5842B14ABB2}" destId="{B312F60A-6415-495B-A3B3-4CE19B268E63}" srcOrd="1" destOrd="0" presId="urn:microsoft.com/office/officeart/2005/8/layout/orgChart1"/>
    <dgm:cxn modelId="{D34A41DC-EDFB-A245-A3D1-4677183C51DA}" type="presParOf" srcId="{528699F6-32B4-4C69-A57E-B5842B14ABB2}" destId="{410A4226-CF26-4029-876E-029E2245EE4D}" srcOrd="2" destOrd="0" presId="urn:microsoft.com/office/officeart/2005/8/layout/orgChart1"/>
    <dgm:cxn modelId="{E332AF9B-8919-DA4D-93B7-B5054E0EFAE9}" type="presParOf" srcId="{D8C91B4D-E7C0-4932-9672-C6F0A705C727}" destId="{7E34FFA4-7CC1-4149-B3E8-65207D2A1C9F}" srcOrd="12" destOrd="0" presId="urn:microsoft.com/office/officeart/2005/8/layout/orgChart1"/>
    <dgm:cxn modelId="{7CF0F051-584D-C843-A2C9-A59FDB52EB45}" type="presParOf" srcId="{D8C91B4D-E7C0-4932-9672-C6F0A705C727}" destId="{DBA7747E-F01D-4537-9C9F-22B1FF9968D2}" srcOrd="13" destOrd="0" presId="urn:microsoft.com/office/officeart/2005/8/layout/orgChart1"/>
    <dgm:cxn modelId="{F9139D68-DB1D-7849-B107-FDA93EEA95C5}" type="presParOf" srcId="{DBA7747E-F01D-4537-9C9F-22B1FF9968D2}" destId="{FA528E76-FF55-408C-8C13-2B57B2683F73}" srcOrd="0" destOrd="0" presId="urn:microsoft.com/office/officeart/2005/8/layout/orgChart1"/>
    <dgm:cxn modelId="{88062AA5-27B8-F74A-A876-164DDF8578A9}" type="presParOf" srcId="{FA528E76-FF55-408C-8C13-2B57B2683F73}" destId="{52344DD5-CF1D-4F67-AABE-E0AEE8E5BBB4}" srcOrd="0" destOrd="0" presId="urn:microsoft.com/office/officeart/2005/8/layout/orgChart1"/>
    <dgm:cxn modelId="{358ADB16-20D2-764A-82D5-6F569A1327BB}" type="presParOf" srcId="{FA528E76-FF55-408C-8C13-2B57B2683F73}" destId="{4C3F0308-93B4-4D85-B9C0-3A22E7730BD4}" srcOrd="1" destOrd="0" presId="urn:microsoft.com/office/officeart/2005/8/layout/orgChart1"/>
    <dgm:cxn modelId="{3A559E9E-31EA-E944-9A50-C58BEB79C151}" type="presParOf" srcId="{DBA7747E-F01D-4537-9C9F-22B1FF9968D2}" destId="{7F7E40D7-3BA9-4322-A952-D9BF2E72F534}" srcOrd="1" destOrd="0" presId="urn:microsoft.com/office/officeart/2005/8/layout/orgChart1"/>
    <dgm:cxn modelId="{3F769218-E434-5D4E-B128-BBF809123B01}" type="presParOf" srcId="{7F7E40D7-3BA9-4322-A952-D9BF2E72F534}" destId="{D14319F4-1EB5-4788-B85F-AD1CBED0D047}" srcOrd="0" destOrd="0" presId="urn:microsoft.com/office/officeart/2005/8/layout/orgChart1"/>
    <dgm:cxn modelId="{4F622643-9768-2B4F-BE76-246EDB512079}" type="presParOf" srcId="{7F7E40D7-3BA9-4322-A952-D9BF2E72F534}" destId="{660C0818-CB70-4881-9E52-D1DF88835AC3}" srcOrd="1" destOrd="0" presId="urn:microsoft.com/office/officeart/2005/8/layout/orgChart1"/>
    <dgm:cxn modelId="{303174C9-D25D-7941-8B11-E56B7EFF94D1}" type="presParOf" srcId="{660C0818-CB70-4881-9E52-D1DF88835AC3}" destId="{22D2ABE0-1B56-4E5C-B47C-0D0361C4CF07}" srcOrd="0" destOrd="0" presId="urn:microsoft.com/office/officeart/2005/8/layout/orgChart1"/>
    <dgm:cxn modelId="{AF360954-6C68-794A-9489-7AC9B9D80254}" type="presParOf" srcId="{22D2ABE0-1B56-4E5C-B47C-0D0361C4CF07}" destId="{7190EF31-E5B1-4821-8F0F-69EA0CDF55B0}" srcOrd="0" destOrd="0" presId="urn:microsoft.com/office/officeart/2005/8/layout/orgChart1"/>
    <dgm:cxn modelId="{B916D314-304C-F24B-964B-55ECE9CCB79B}" type="presParOf" srcId="{22D2ABE0-1B56-4E5C-B47C-0D0361C4CF07}" destId="{F3B482CC-6597-4A13-BBE2-326290FCFD80}" srcOrd="1" destOrd="0" presId="urn:microsoft.com/office/officeart/2005/8/layout/orgChart1"/>
    <dgm:cxn modelId="{19FBA16D-0398-CA46-9256-9099E3D8F705}" type="presParOf" srcId="{660C0818-CB70-4881-9E52-D1DF88835AC3}" destId="{F1A13E63-086D-464F-B48B-D3BC3385DA29}" srcOrd="1" destOrd="0" presId="urn:microsoft.com/office/officeart/2005/8/layout/orgChart1"/>
    <dgm:cxn modelId="{49B9D118-FCE6-4743-A4E8-609325021050}" type="presParOf" srcId="{660C0818-CB70-4881-9E52-D1DF88835AC3}" destId="{ED67F54C-8D04-4DE7-9917-19EA520E8778}" srcOrd="2" destOrd="0" presId="urn:microsoft.com/office/officeart/2005/8/layout/orgChart1"/>
    <dgm:cxn modelId="{574EE451-7FF4-1F46-A565-78DDBC3F6836}" type="presParOf" srcId="{7F7E40D7-3BA9-4322-A952-D9BF2E72F534}" destId="{C2EBB05E-18D1-4366-9035-F89E41118D36}" srcOrd="2" destOrd="0" presId="urn:microsoft.com/office/officeart/2005/8/layout/orgChart1"/>
    <dgm:cxn modelId="{2DD4804F-61C8-5642-96F0-A49E63F4A03D}" type="presParOf" srcId="{7F7E40D7-3BA9-4322-A952-D9BF2E72F534}" destId="{6EA6D641-BC17-47F2-A452-6F659498180A}" srcOrd="3" destOrd="0" presId="urn:microsoft.com/office/officeart/2005/8/layout/orgChart1"/>
    <dgm:cxn modelId="{58B4AFFD-9267-A24F-A7BC-E700F3A01650}" type="presParOf" srcId="{6EA6D641-BC17-47F2-A452-6F659498180A}" destId="{83D3FAF8-DD44-4F8D-B94B-6DA1B0D7F5A8}" srcOrd="0" destOrd="0" presId="urn:microsoft.com/office/officeart/2005/8/layout/orgChart1"/>
    <dgm:cxn modelId="{EA58CDC0-D16F-2343-A15E-5B584C4FCEDC}" type="presParOf" srcId="{83D3FAF8-DD44-4F8D-B94B-6DA1B0D7F5A8}" destId="{017EECF9-31C0-4093-BC11-B1265E1F1133}" srcOrd="0" destOrd="0" presId="urn:microsoft.com/office/officeart/2005/8/layout/orgChart1"/>
    <dgm:cxn modelId="{087A6A91-35B6-6748-AAD4-A5004E368897}" type="presParOf" srcId="{83D3FAF8-DD44-4F8D-B94B-6DA1B0D7F5A8}" destId="{45D22F68-1C4E-43C6-9A95-4BCB5B145CFD}" srcOrd="1" destOrd="0" presId="urn:microsoft.com/office/officeart/2005/8/layout/orgChart1"/>
    <dgm:cxn modelId="{73DA598E-B529-8246-B162-5306C79386A2}" type="presParOf" srcId="{6EA6D641-BC17-47F2-A452-6F659498180A}" destId="{2DA6DF99-70B3-4CA8-9744-6281AE1DD49A}" srcOrd="1" destOrd="0" presId="urn:microsoft.com/office/officeart/2005/8/layout/orgChart1"/>
    <dgm:cxn modelId="{30B6B274-7C8B-1B4D-AC1A-A94F63D8D11F}" type="presParOf" srcId="{6EA6D641-BC17-47F2-A452-6F659498180A}" destId="{B8F48DB8-8B74-4D7F-A152-6B5E1FF61A1E}" srcOrd="2" destOrd="0" presId="urn:microsoft.com/office/officeart/2005/8/layout/orgChart1"/>
    <dgm:cxn modelId="{F7035BCE-CEAF-2A4B-8231-B04D96380877}" type="presParOf" srcId="{DBA7747E-F01D-4537-9C9F-22B1FF9968D2}" destId="{036B6C0A-F070-47E3-925F-03B0D4A7180E}" srcOrd="2" destOrd="0" presId="urn:microsoft.com/office/officeart/2005/8/layout/orgChart1"/>
    <dgm:cxn modelId="{DD36C9AC-081D-7D47-9FE7-84A05A031D17}" type="presParOf" srcId="{D8C91B4D-E7C0-4932-9672-C6F0A705C727}" destId="{CD0A61C9-1B20-4772-9C03-60662E91EDA2}" srcOrd="14" destOrd="0" presId="urn:microsoft.com/office/officeart/2005/8/layout/orgChart1"/>
    <dgm:cxn modelId="{CC54D112-CE4B-3E43-B1B5-3F5DAAE02C62}" type="presParOf" srcId="{D8C91B4D-E7C0-4932-9672-C6F0A705C727}" destId="{E8A8572A-7BBB-4B46-9B58-4BFB15DEAABA}" srcOrd="15" destOrd="0" presId="urn:microsoft.com/office/officeart/2005/8/layout/orgChart1"/>
    <dgm:cxn modelId="{7949DC57-7161-9F49-8D18-98613407DC53}" type="presParOf" srcId="{E8A8572A-7BBB-4B46-9B58-4BFB15DEAABA}" destId="{35F84BB2-9672-4426-8E07-21064CA45043}" srcOrd="0" destOrd="0" presId="urn:microsoft.com/office/officeart/2005/8/layout/orgChart1"/>
    <dgm:cxn modelId="{A2B7EA89-D504-F746-B997-A3A9C832E95D}" type="presParOf" srcId="{35F84BB2-9672-4426-8E07-21064CA45043}" destId="{0B75FF5B-1F4B-409F-B62A-4BAA2B7D04D9}" srcOrd="0" destOrd="0" presId="urn:microsoft.com/office/officeart/2005/8/layout/orgChart1"/>
    <dgm:cxn modelId="{8A05D4E2-A245-6D44-B446-B9FAE47E7704}" type="presParOf" srcId="{35F84BB2-9672-4426-8E07-21064CA45043}" destId="{E42F01FA-67D4-48C2-A211-F2421A416B89}" srcOrd="1" destOrd="0" presId="urn:microsoft.com/office/officeart/2005/8/layout/orgChart1"/>
    <dgm:cxn modelId="{88652EAA-0089-7B4E-BD1C-C62B9876E4D0}" type="presParOf" srcId="{E8A8572A-7BBB-4B46-9B58-4BFB15DEAABA}" destId="{36A0EA0A-60F0-43D4-869C-6FEA7D7FF87A}" srcOrd="1" destOrd="0" presId="urn:microsoft.com/office/officeart/2005/8/layout/orgChart1"/>
    <dgm:cxn modelId="{DA73F711-8FEF-B84D-BE95-5BF8A615883F}" type="presParOf" srcId="{36A0EA0A-60F0-43D4-869C-6FEA7D7FF87A}" destId="{D0F7D54F-D222-4E70-B3A1-20BD6ED70354}" srcOrd="0" destOrd="0" presId="urn:microsoft.com/office/officeart/2005/8/layout/orgChart1"/>
    <dgm:cxn modelId="{59DFDD6D-0A1C-D04C-A87A-85CEDA8C0F5B}" type="presParOf" srcId="{36A0EA0A-60F0-43D4-869C-6FEA7D7FF87A}" destId="{3F2BD639-42E5-40AA-A316-13EDA9769732}" srcOrd="1" destOrd="0" presId="urn:microsoft.com/office/officeart/2005/8/layout/orgChart1"/>
    <dgm:cxn modelId="{5922EDB6-8F9E-924D-B055-C390A42E347A}" type="presParOf" srcId="{3F2BD639-42E5-40AA-A316-13EDA9769732}" destId="{4F562DE4-C4BC-49F9-930D-18203E831975}" srcOrd="0" destOrd="0" presId="urn:microsoft.com/office/officeart/2005/8/layout/orgChart1"/>
    <dgm:cxn modelId="{639A66A4-583B-7F44-A4F5-938CD592249C}" type="presParOf" srcId="{4F562DE4-C4BC-49F9-930D-18203E831975}" destId="{16C72B80-C163-4DA7-B989-3CD9FE1DC100}" srcOrd="0" destOrd="0" presId="urn:microsoft.com/office/officeart/2005/8/layout/orgChart1"/>
    <dgm:cxn modelId="{48C30A88-4996-9C4A-B47C-902D19CA06A1}" type="presParOf" srcId="{4F562DE4-C4BC-49F9-930D-18203E831975}" destId="{1F250589-27B5-450B-AE41-A198347BAE64}" srcOrd="1" destOrd="0" presId="urn:microsoft.com/office/officeart/2005/8/layout/orgChart1"/>
    <dgm:cxn modelId="{E4AE6A27-68C5-EC40-87F3-9B081871369C}" type="presParOf" srcId="{3F2BD639-42E5-40AA-A316-13EDA9769732}" destId="{3420425E-B6CF-4414-8409-653A3CC6BCB1}" srcOrd="1" destOrd="0" presId="urn:microsoft.com/office/officeart/2005/8/layout/orgChart1"/>
    <dgm:cxn modelId="{F90B6B8E-491D-A240-899B-D8788E2D54BB}" type="presParOf" srcId="{3F2BD639-42E5-40AA-A316-13EDA9769732}" destId="{1A054479-5CBE-4848-815E-283EC7386F0F}" srcOrd="2" destOrd="0" presId="urn:microsoft.com/office/officeart/2005/8/layout/orgChart1"/>
    <dgm:cxn modelId="{89F2ED69-DDCE-8B4B-A250-D2CFECE47064}" type="presParOf" srcId="{36A0EA0A-60F0-43D4-869C-6FEA7D7FF87A}" destId="{C74F4BA7-0656-4F79-8715-8D6DFC620562}" srcOrd="2" destOrd="0" presId="urn:microsoft.com/office/officeart/2005/8/layout/orgChart1"/>
    <dgm:cxn modelId="{7972E843-DC76-244B-B582-4E8B2FCEFBE4}" type="presParOf" srcId="{36A0EA0A-60F0-43D4-869C-6FEA7D7FF87A}" destId="{3112686A-F3D6-477D-A952-0DF2ED32B3F7}" srcOrd="3" destOrd="0" presId="urn:microsoft.com/office/officeart/2005/8/layout/orgChart1"/>
    <dgm:cxn modelId="{0379F3C6-B965-E94A-BFFB-02F2F6467805}" type="presParOf" srcId="{3112686A-F3D6-477D-A952-0DF2ED32B3F7}" destId="{80CD6E7B-A4DA-4B86-B766-0B3182DDB124}" srcOrd="0" destOrd="0" presId="urn:microsoft.com/office/officeart/2005/8/layout/orgChart1"/>
    <dgm:cxn modelId="{39D6681F-D22D-4842-9F97-C4A13436D507}" type="presParOf" srcId="{80CD6E7B-A4DA-4B86-B766-0B3182DDB124}" destId="{736BC0D7-A6E1-4709-A52B-B4CD67E494F2}" srcOrd="0" destOrd="0" presId="urn:microsoft.com/office/officeart/2005/8/layout/orgChart1"/>
    <dgm:cxn modelId="{7CABAB4B-1433-D94D-B8A4-8EF5083F0A31}" type="presParOf" srcId="{80CD6E7B-A4DA-4B86-B766-0B3182DDB124}" destId="{37A51B9C-7315-49EC-B6FF-FEB70AA9F665}" srcOrd="1" destOrd="0" presId="urn:microsoft.com/office/officeart/2005/8/layout/orgChart1"/>
    <dgm:cxn modelId="{29CBA2DD-8FD0-0B46-A6CE-438B1951330D}" type="presParOf" srcId="{3112686A-F3D6-477D-A952-0DF2ED32B3F7}" destId="{3414732D-E968-4C83-B0AB-8B204C9D2FEA}" srcOrd="1" destOrd="0" presId="urn:microsoft.com/office/officeart/2005/8/layout/orgChart1"/>
    <dgm:cxn modelId="{31BAC932-083B-B949-8D00-A57A9E23E399}" type="presParOf" srcId="{3112686A-F3D6-477D-A952-0DF2ED32B3F7}" destId="{52247137-557D-4587-A694-CDF775D71CD5}" srcOrd="2" destOrd="0" presId="urn:microsoft.com/office/officeart/2005/8/layout/orgChart1"/>
    <dgm:cxn modelId="{57EC5589-995C-5647-B93E-ADC9674E1492}" type="presParOf" srcId="{36A0EA0A-60F0-43D4-869C-6FEA7D7FF87A}" destId="{4288C4EA-E1C8-471F-9A85-12147AC0914D}" srcOrd="4" destOrd="0" presId="urn:microsoft.com/office/officeart/2005/8/layout/orgChart1"/>
    <dgm:cxn modelId="{54AD9987-DEF8-E241-A1E0-9E3B3FE1FD3C}" type="presParOf" srcId="{36A0EA0A-60F0-43D4-869C-6FEA7D7FF87A}" destId="{779F951D-88E3-4DEE-B2E2-7471AAE57BD3}" srcOrd="5" destOrd="0" presId="urn:microsoft.com/office/officeart/2005/8/layout/orgChart1"/>
    <dgm:cxn modelId="{064E91EF-6288-324C-A817-73372DD44DFA}" type="presParOf" srcId="{779F951D-88E3-4DEE-B2E2-7471AAE57BD3}" destId="{2967B93E-5288-4B2C-9614-338368F8C222}" srcOrd="0" destOrd="0" presId="urn:microsoft.com/office/officeart/2005/8/layout/orgChart1"/>
    <dgm:cxn modelId="{9D681965-7F0F-9C48-AED9-FD6FAE353BAE}" type="presParOf" srcId="{2967B93E-5288-4B2C-9614-338368F8C222}" destId="{4EADB8EA-959A-42FC-B5F7-9EAB96117487}" srcOrd="0" destOrd="0" presId="urn:microsoft.com/office/officeart/2005/8/layout/orgChart1"/>
    <dgm:cxn modelId="{97343911-2012-1B42-844B-CC8427455199}" type="presParOf" srcId="{2967B93E-5288-4B2C-9614-338368F8C222}" destId="{ED866650-0787-4D8F-BE62-E1681BFD571D}" srcOrd="1" destOrd="0" presId="urn:microsoft.com/office/officeart/2005/8/layout/orgChart1"/>
    <dgm:cxn modelId="{BEACD10A-25E6-DE4F-9DBE-34B87FFC7B8C}" type="presParOf" srcId="{779F951D-88E3-4DEE-B2E2-7471AAE57BD3}" destId="{89EC5735-9EBB-4AF7-A44E-A00B6A00F696}" srcOrd="1" destOrd="0" presId="urn:microsoft.com/office/officeart/2005/8/layout/orgChart1"/>
    <dgm:cxn modelId="{B1A3D488-5A7A-9547-8B88-088BA05999BF}" type="presParOf" srcId="{779F951D-88E3-4DEE-B2E2-7471AAE57BD3}" destId="{85464541-E589-41B3-AA0A-4AE0A7D28966}" srcOrd="2" destOrd="0" presId="urn:microsoft.com/office/officeart/2005/8/layout/orgChart1"/>
    <dgm:cxn modelId="{0EFD497F-706F-BA47-A17B-53E307F0B716}" type="presParOf" srcId="{36A0EA0A-60F0-43D4-869C-6FEA7D7FF87A}" destId="{243AA2C5-A308-461F-8EE7-221A7E877B89}" srcOrd="6" destOrd="0" presId="urn:microsoft.com/office/officeart/2005/8/layout/orgChart1"/>
    <dgm:cxn modelId="{FA17CDDF-50D3-5545-90AC-DCC341D146CF}" type="presParOf" srcId="{36A0EA0A-60F0-43D4-869C-6FEA7D7FF87A}" destId="{CAF52620-CCE7-45ED-840A-8D2FF95A165A}" srcOrd="7" destOrd="0" presId="urn:microsoft.com/office/officeart/2005/8/layout/orgChart1"/>
    <dgm:cxn modelId="{95028843-9D67-B044-B504-3DA7C28AB95B}" type="presParOf" srcId="{CAF52620-CCE7-45ED-840A-8D2FF95A165A}" destId="{1FC35F9F-4397-4011-9875-99B2294720D2}" srcOrd="0" destOrd="0" presId="urn:microsoft.com/office/officeart/2005/8/layout/orgChart1"/>
    <dgm:cxn modelId="{CF8E53BD-13A2-1946-8A20-FD3BCF7BEBBE}" type="presParOf" srcId="{1FC35F9F-4397-4011-9875-99B2294720D2}" destId="{B1CF3050-33F8-4BDC-8587-35DEAB9064B8}" srcOrd="0" destOrd="0" presId="urn:microsoft.com/office/officeart/2005/8/layout/orgChart1"/>
    <dgm:cxn modelId="{70CF91FD-7BB4-6749-8796-BCF3C25E5F79}" type="presParOf" srcId="{1FC35F9F-4397-4011-9875-99B2294720D2}" destId="{73FCE6DA-4482-4333-B759-17CDBDA9CC48}" srcOrd="1" destOrd="0" presId="urn:microsoft.com/office/officeart/2005/8/layout/orgChart1"/>
    <dgm:cxn modelId="{20458D0C-E04C-CA43-BB69-51B51F63F41C}" type="presParOf" srcId="{CAF52620-CCE7-45ED-840A-8D2FF95A165A}" destId="{0CC5C716-4596-445D-A5BB-F29AB3021C06}" srcOrd="1" destOrd="0" presId="urn:microsoft.com/office/officeart/2005/8/layout/orgChart1"/>
    <dgm:cxn modelId="{011F4737-48FB-E244-ADAF-E4D1A61300B9}" type="presParOf" srcId="{CAF52620-CCE7-45ED-840A-8D2FF95A165A}" destId="{AF1968DF-05D2-4708-B61E-4D25988A59EB}" srcOrd="2" destOrd="0" presId="urn:microsoft.com/office/officeart/2005/8/layout/orgChart1"/>
    <dgm:cxn modelId="{B6D4FBC2-F2F0-FA41-9E11-7EEB05CE730F}" type="presParOf" srcId="{36A0EA0A-60F0-43D4-869C-6FEA7D7FF87A}" destId="{F163AFC9-B3C0-4CAD-A321-D3A78165A92F}" srcOrd="8" destOrd="0" presId="urn:microsoft.com/office/officeart/2005/8/layout/orgChart1"/>
    <dgm:cxn modelId="{80001121-789D-FB4F-8B7B-EDB75CCFAA7C}" type="presParOf" srcId="{36A0EA0A-60F0-43D4-869C-6FEA7D7FF87A}" destId="{A716FFA8-89AC-491A-9991-AE38B60F6F6B}" srcOrd="9" destOrd="0" presId="urn:microsoft.com/office/officeart/2005/8/layout/orgChart1"/>
    <dgm:cxn modelId="{AFF28CBD-89F9-5842-8140-6CC96CBD4571}" type="presParOf" srcId="{A716FFA8-89AC-491A-9991-AE38B60F6F6B}" destId="{AB8C1896-BDDD-4BAB-8107-A160C0947659}" srcOrd="0" destOrd="0" presId="urn:microsoft.com/office/officeart/2005/8/layout/orgChart1"/>
    <dgm:cxn modelId="{08165E6B-EE6D-D24C-9D7F-0261FA654F52}" type="presParOf" srcId="{AB8C1896-BDDD-4BAB-8107-A160C0947659}" destId="{906FEF77-A525-4A32-8DE1-F2743A04778F}" srcOrd="0" destOrd="0" presId="urn:microsoft.com/office/officeart/2005/8/layout/orgChart1"/>
    <dgm:cxn modelId="{FC25E1EE-1F5C-884F-A1ED-3A6EDFA86517}" type="presParOf" srcId="{AB8C1896-BDDD-4BAB-8107-A160C0947659}" destId="{9BF7338C-6806-4AD8-976B-F9C6CA87DBE2}" srcOrd="1" destOrd="0" presId="urn:microsoft.com/office/officeart/2005/8/layout/orgChart1"/>
    <dgm:cxn modelId="{8554E98E-26AF-3A4C-AB46-D2A735480934}" type="presParOf" srcId="{A716FFA8-89AC-491A-9991-AE38B60F6F6B}" destId="{6EC4584A-CC1E-40A4-AB4E-44A15AF7DFDD}" srcOrd="1" destOrd="0" presId="urn:microsoft.com/office/officeart/2005/8/layout/orgChart1"/>
    <dgm:cxn modelId="{B3C9183C-CCD0-6B46-A72E-60C2F30B7ED1}" type="presParOf" srcId="{A716FFA8-89AC-491A-9991-AE38B60F6F6B}" destId="{8F841253-72AC-4BEB-9AD0-4805A4D926D7}" srcOrd="2" destOrd="0" presId="urn:microsoft.com/office/officeart/2005/8/layout/orgChart1"/>
    <dgm:cxn modelId="{504ADC08-A567-034B-8F15-2B20C59197F6}" type="presParOf" srcId="{36A0EA0A-60F0-43D4-869C-6FEA7D7FF87A}" destId="{15C6F90B-9433-45A3-8170-FC07124D828A}" srcOrd="10" destOrd="0" presId="urn:microsoft.com/office/officeart/2005/8/layout/orgChart1"/>
    <dgm:cxn modelId="{C037B8D7-D3AE-FC4B-BB82-AEE3422E6E3F}" type="presParOf" srcId="{36A0EA0A-60F0-43D4-869C-6FEA7D7FF87A}" destId="{C4D2EC40-E2FA-4248-98D5-D9C9DF0BEFFE}" srcOrd="11" destOrd="0" presId="urn:microsoft.com/office/officeart/2005/8/layout/orgChart1"/>
    <dgm:cxn modelId="{9E4E9597-6FBF-9B49-B189-91983B36DB8D}" type="presParOf" srcId="{C4D2EC40-E2FA-4248-98D5-D9C9DF0BEFFE}" destId="{40DF800E-B401-4A03-834E-3BE0A93C3364}" srcOrd="0" destOrd="0" presId="urn:microsoft.com/office/officeart/2005/8/layout/orgChart1"/>
    <dgm:cxn modelId="{F20955D7-1124-4746-A6F6-73B674D82799}" type="presParOf" srcId="{40DF800E-B401-4A03-834E-3BE0A93C3364}" destId="{834ADDD2-7B81-4CBA-BE49-1EB0F35F7230}" srcOrd="0" destOrd="0" presId="urn:microsoft.com/office/officeart/2005/8/layout/orgChart1"/>
    <dgm:cxn modelId="{03399D0A-5770-2946-9042-D2343D2BCB78}" type="presParOf" srcId="{40DF800E-B401-4A03-834E-3BE0A93C3364}" destId="{CF86DC2C-E6AF-4D32-A3CC-315FF7CC2D58}" srcOrd="1" destOrd="0" presId="urn:microsoft.com/office/officeart/2005/8/layout/orgChart1"/>
    <dgm:cxn modelId="{7FAB1661-0BD2-4241-83A8-11D4AFF25118}" type="presParOf" srcId="{C4D2EC40-E2FA-4248-98D5-D9C9DF0BEFFE}" destId="{AA15BD63-D6CA-4C3C-B95E-E6D75E85D9A7}" srcOrd="1" destOrd="0" presId="urn:microsoft.com/office/officeart/2005/8/layout/orgChart1"/>
    <dgm:cxn modelId="{00E72A55-269C-5748-ABB7-05F0B8261A4B}" type="presParOf" srcId="{C4D2EC40-E2FA-4248-98D5-D9C9DF0BEFFE}" destId="{1F1075D7-9A02-4612-9442-BB6D8A0B28F8}" srcOrd="2" destOrd="0" presId="urn:microsoft.com/office/officeart/2005/8/layout/orgChart1"/>
    <dgm:cxn modelId="{026275BE-7E1C-1D44-8DE1-EF7D18F0927D}" type="presParOf" srcId="{36A0EA0A-60F0-43D4-869C-6FEA7D7FF87A}" destId="{1EE9DA6D-039B-4276-8A4F-F307FCA0E8DC}" srcOrd="12" destOrd="0" presId="urn:microsoft.com/office/officeart/2005/8/layout/orgChart1"/>
    <dgm:cxn modelId="{C5798FA1-5461-3A43-8A1F-E33B4454935D}" type="presParOf" srcId="{36A0EA0A-60F0-43D4-869C-6FEA7D7FF87A}" destId="{36374EEF-F462-4EEA-A591-674C5EE04F22}" srcOrd="13" destOrd="0" presId="urn:microsoft.com/office/officeart/2005/8/layout/orgChart1"/>
    <dgm:cxn modelId="{497A5279-1A8E-9D44-95EB-A3D6F12BE224}" type="presParOf" srcId="{36374EEF-F462-4EEA-A591-674C5EE04F22}" destId="{A194E06F-8DAE-4CC6-92C2-10A8FD769201}" srcOrd="0" destOrd="0" presId="urn:microsoft.com/office/officeart/2005/8/layout/orgChart1"/>
    <dgm:cxn modelId="{9F8D64E0-4AF2-4046-A684-61DCF61FE49B}" type="presParOf" srcId="{A194E06F-8DAE-4CC6-92C2-10A8FD769201}" destId="{0A534B27-4FC9-46EB-8CD3-34FB01152BE3}" srcOrd="0" destOrd="0" presId="urn:microsoft.com/office/officeart/2005/8/layout/orgChart1"/>
    <dgm:cxn modelId="{070A075C-AF4F-BA4A-9509-FAE31EE0A5EB}" type="presParOf" srcId="{A194E06F-8DAE-4CC6-92C2-10A8FD769201}" destId="{4CD4462F-952F-43DD-B36B-074A461CD4FA}" srcOrd="1" destOrd="0" presId="urn:microsoft.com/office/officeart/2005/8/layout/orgChart1"/>
    <dgm:cxn modelId="{E018205D-D3EF-3348-987F-E93E85068DEE}" type="presParOf" srcId="{36374EEF-F462-4EEA-A591-674C5EE04F22}" destId="{38B7061F-4BE0-4FA8-9476-EDCAA9E8E504}" srcOrd="1" destOrd="0" presId="urn:microsoft.com/office/officeart/2005/8/layout/orgChart1"/>
    <dgm:cxn modelId="{709A4FB1-608C-7241-A81D-C23C9A803023}" type="presParOf" srcId="{36374EEF-F462-4EEA-A591-674C5EE04F22}" destId="{F17ED8D7-EF4B-48B2-8B27-09B9B9CCD962}" srcOrd="2" destOrd="0" presId="urn:microsoft.com/office/officeart/2005/8/layout/orgChart1"/>
    <dgm:cxn modelId="{60F8FD71-BD0E-DE4F-9026-23496E5F3534}" type="presParOf" srcId="{E8A8572A-7BBB-4B46-9B58-4BFB15DEAABA}" destId="{2428D7FE-2725-4381-BADD-D3CEC723C2D1}" srcOrd="2" destOrd="0" presId="urn:microsoft.com/office/officeart/2005/8/layout/orgChart1"/>
    <dgm:cxn modelId="{974D3B6C-3F59-5345-BAE7-7A2ABF34A204}" type="presParOf" srcId="{D8C91B4D-E7C0-4932-9672-C6F0A705C727}" destId="{EB641689-88F1-47EA-A6F7-84CB0F474F96}" srcOrd="16" destOrd="0" presId="urn:microsoft.com/office/officeart/2005/8/layout/orgChart1"/>
    <dgm:cxn modelId="{9D9DD2C7-F658-5F4E-89BB-5D1D453B2097}" type="presParOf" srcId="{D8C91B4D-E7C0-4932-9672-C6F0A705C727}" destId="{F3BCD976-DE7E-4A8A-91F5-316EB988E771}" srcOrd="17" destOrd="0" presId="urn:microsoft.com/office/officeart/2005/8/layout/orgChart1"/>
    <dgm:cxn modelId="{067D6DD4-3679-1949-A326-85ACDC7E0C98}" type="presParOf" srcId="{F3BCD976-DE7E-4A8A-91F5-316EB988E771}" destId="{B20F3F80-C603-496E-B0F1-16635117CD05}" srcOrd="0" destOrd="0" presId="urn:microsoft.com/office/officeart/2005/8/layout/orgChart1"/>
    <dgm:cxn modelId="{2AD94848-4152-5047-B04D-262B2FEB4557}" type="presParOf" srcId="{B20F3F80-C603-496E-B0F1-16635117CD05}" destId="{4F2BA485-7809-4088-98AE-05E7436D1180}" srcOrd="0" destOrd="0" presId="urn:microsoft.com/office/officeart/2005/8/layout/orgChart1"/>
    <dgm:cxn modelId="{3CEE2D8E-544A-3F45-B954-F75560253EE1}" type="presParOf" srcId="{B20F3F80-C603-496E-B0F1-16635117CD05}" destId="{71016982-2866-4585-9BD6-F6223591FBA8}" srcOrd="1" destOrd="0" presId="urn:microsoft.com/office/officeart/2005/8/layout/orgChart1"/>
    <dgm:cxn modelId="{DB0ECBD7-5C50-EA40-A0E1-E155037EF832}" type="presParOf" srcId="{F3BCD976-DE7E-4A8A-91F5-316EB988E771}" destId="{90173465-89E4-48FB-8BCA-3F7613D8F1F8}" srcOrd="1" destOrd="0" presId="urn:microsoft.com/office/officeart/2005/8/layout/orgChart1"/>
    <dgm:cxn modelId="{A990A1B8-29F7-E541-9C87-86841EDBE069}" type="presParOf" srcId="{F3BCD976-DE7E-4A8A-91F5-316EB988E771}" destId="{FEB6F25A-2026-4BD5-8C9E-84F1962C5331}" srcOrd="2" destOrd="0" presId="urn:microsoft.com/office/officeart/2005/8/layout/orgChart1"/>
    <dgm:cxn modelId="{C9950E79-14FD-DF40-82A5-9CA79601AF83}" type="presParOf" srcId="{928D9831-55C1-4626-9E73-0138C1FF4AC8}" destId="{DA32CCAD-2DBC-4DC3-897C-FECEF37F7E20}" srcOrd="2" destOrd="0" presId="urn:microsoft.com/office/officeart/2005/8/layout/orgChart1"/>
    <dgm:cxn modelId="{96FFC777-0DCF-E644-9DFB-361E7A3F10CA}" type="presParOf" srcId="{0EBC8307-BFDE-41EB-95E0-76473BC14CCE}" destId="{B4D0BF75-AB35-C542-A183-127990B654F1}" srcOrd="1" destOrd="0" presId="urn:microsoft.com/office/officeart/2005/8/layout/orgChart1"/>
    <dgm:cxn modelId="{71F6B949-E947-A046-82C0-E43A6DAFD3B3}" type="presParOf" srcId="{B4D0BF75-AB35-C542-A183-127990B654F1}" destId="{AEE12ECB-1B25-1043-B05B-53F449880558}" srcOrd="0" destOrd="0" presId="urn:microsoft.com/office/officeart/2005/8/layout/orgChart1"/>
    <dgm:cxn modelId="{FECEAFF1-83EC-E248-B2EE-DB5611BD9FDD}" type="presParOf" srcId="{AEE12ECB-1B25-1043-B05B-53F449880558}" destId="{F8AAB072-BF74-DA43-BEEC-48B0C2AD4872}" srcOrd="0" destOrd="0" presId="urn:microsoft.com/office/officeart/2005/8/layout/orgChart1"/>
    <dgm:cxn modelId="{C99A25BB-0898-0846-88A4-200F6363698E}" type="presParOf" srcId="{AEE12ECB-1B25-1043-B05B-53F449880558}" destId="{E9BBFBBC-0DC0-B546-941A-6D0F26686C93}" srcOrd="1" destOrd="0" presId="urn:microsoft.com/office/officeart/2005/8/layout/orgChart1"/>
    <dgm:cxn modelId="{3F2EE35B-2C53-1B45-8CAD-CD5CBD681F3C}" type="presParOf" srcId="{B4D0BF75-AB35-C542-A183-127990B654F1}" destId="{0A7A13FE-BCAC-454D-B1C2-C67F05AD50F3}" srcOrd="1" destOrd="0" presId="urn:microsoft.com/office/officeart/2005/8/layout/orgChart1"/>
    <dgm:cxn modelId="{EA9293EB-5060-AD44-8BE0-AD13D3B84698}" type="presParOf" srcId="{B4D0BF75-AB35-C542-A183-127990B654F1}" destId="{4E4B0E30-0616-3F40-BACB-F7E9575659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641689-88F1-47EA-A6F7-84CB0F474F96}">
      <dsp:nvSpPr>
        <dsp:cNvPr id="0" name=""/>
        <dsp:cNvSpPr/>
      </dsp:nvSpPr>
      <dsp:spPr>
        <a:xfrm>
          <a:off x="4020827" y="698563"/>
          <a:ext cx="3662738" cy="149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85"/>
              </a:lnTo>
              <a:lnTo>
                <a:pt x="3662738" y="74985"/>
              </a:lnTo>
              <a:lnTo>
                <a:pt x="3662738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E9DA6D-039B-4276-8A4F-F307FCA0E8DC}">
      <dsp:nvSpPr>
        <dsp:cNvPr id="0" name=""/>
        <dsp:cNvSpPr/>
      </dsp:nvSpPr>
      <dsp:spPr>
        <a:xfrm>
          <a:off x="6533786" y="1205609"/>
          <a:ext cx="137245" cy="2285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5296"/>
              </a:lnTo>
              <a:lnTo>
                <a:pt x="137245" y="22852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C6F90B-9433-45A3-8170-FC07124D828A}">
      <dsp:nvSpPr>
        <dsp:cNvPr id="0" name=""/>
        <dsp:cNvSpPr/>
      </dsp:nvSpPr>
      <dsp:spPr>
        <a:xfrm>
          <a:off x="6533786" y="1205609"/>
          <a:ext cx="137245" cy="27173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7345"/>
              </a:lnTo>
              <a:lnTo>
                <a:pt x="137245" y="27173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63AFC9-B3C0-4CAD-A321-D3A78165A92F}">
      <dsp:nvSpPr>
        <dsp:cNvPr id="0" name=""/>
        <dsp:cNvSpPr/>
      </dsp:nvSpPr>
      <dsp:spPr>
        <a:xfrm>
          <a:off x="6533786" y="1205609"/>
          <a:ext cx="137245" cy="192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5258"/>
              </a:lnTo>
              <a:lnTo>
                <a:pt x="137245" y="19252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3AA2C5-A308-461F-8EE7-221A7E877B89}">
      <dsp:nvSpPr>
        <dsp:cNvPr id="0" name=""/>
        <dsp:cNvSpPr/>
      </dsp:nvSpPr>
      <dsp:spPr>
        <a:xfrm>
          <a:off x="6533786" y="1205609"/>
          <a:ext cx="106865" cy="1555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215"/>
              </a:lnTo>
              <a:lnTo>
                <a:pt x="106865" y="15552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8C4EA-E1C8-471F-9A85-12147AC0914D}">
      <dsp:nvSpPr>
        <dsp:cNvPr id="0" name=""/>
        <dsp:cNvSpPr/>
      </dsp:nvSpPr>
      <dsp:spPr>
        <a:xfrm>
          <a:off x="6533786" y="1205609"/>
          <a:ext cx="106865" cy="1137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7520"/>
              </a:lnTo>
              <a:lnTo>
                <a:pt x="106865" y="11375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4F4BA7-0656-4F79-8715-8D6DFC620562}">
      <dsp:nvSpPr>
        <dsp:cNvPr id="0" name=""/>
        <dsp:cNvSpPr/>
      </dsp:nvSpPr>
      <dsp:spPr>
        <a:xfrm>
          <a:off x="6533786" y="1205609"/>
          <a:ext cx="106865" cy="760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0846"/>
              </a:lnTo>
              <a:lnTo>
                <a:pt x="106865" y="7608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7D54F-D222-4E70-B3A1-20BD6ED70354}">
      <dsp:nvSpPr>
        <dsp:cNvPr id="0" name=""/>
        <dsp:cNvSpPr/>
      </dsp:nvSpPr>
      <dsp:spPr>
        <a:xfrm>
          <a:off x="6533786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0A61C9-1B20-4772-9C03-60662E91EDA2}">
      <dsp:nvSpPr>
        <dsp:cNvPr id="0" name=""/>
        <dsp:cNvSpPr/>
      </dsp:nvSpPr>
      <dsp:spPr>
        <a:xfrm>
          <a:off x="4020827" y="698563"/>
          <a:ext cx="2798618" cy="149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85"/>
              </a:lnTo>
              <a:lnTo>
                <a:pt x="2798618" y="74985"/>
              </a:lnTo>
              <a:lnTo>
                <a:pt x="2798618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EBB05E-18D1-4366-9035-F89E41118D36}">
      <dsp:nvSpPr>
        <dsp:cNvPr id="0" name=""/>
        <dsp:cNvSpPr/>
      </dsp:nvSpPr>
      <dsp:spPr>
        <a:xfrm>
          <a:off x="4824515" y="1221170"/>
          <a:ext cx="91440" cy="6855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85560"/>
              </a:lnTo>
              <a:lnTo>
                <a:pt x="118320" y="6855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4319F4-1EB5-4788-B85F-AD1CBED0D047}">
      <dsp:nvSpPr>
        <dsp:cNvPr id="0" name=""/>
        <dsp:cNvSpPr/>
      </dsp:nvSpPr>
      <dsp:spPr>
        <a:xfrm>
          <a:off x="4824515" y="1221170"/>
          <a:ext cx="91440" cy="2535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3511"/>
              </a:lnTo>
              <a:lnTo>
                <a:pt x="118320" y="2535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34FFA4-7CC1-4149-B3E8-65207D2A1C9F}">
      <dsp:nvSpPr>
        <dsp:cNvPr id="0" name=""/>
        <dsp:cNvSpPr/>
      </dsp:nvSpPr>
      <dsp:spPr>
        <a:xfrm>
          <a:off x="4020827" y="698563"/>
          <a:ext cx="1135067" cy="165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46"/>
              </a:lnTo>
              <a:lnTo>
                <a:pt x="1135067" y="90546"/>
              </a:lnTo>
              <a:lnTo>
                <a:pt x="1135067" y="1655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A80496-12A4-463F-9F51-1791CFE9BC84}">
      <dsp:nvSpPr>
        <dsp:cNvPr id="0" name=""/>
        <dsp:cNvSpPr/>
      </dsp:nvSpPr>
      <dsp:spPr>
        <a:xfrm>
          <a:off x="4020827" y="698563"/>
          <a:ext cx="1999165" cy="165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46"/>
              </a:lnTo>
              <a:lnTo>
                <a:pt x="1999165" y="90546"/>
              </a:lnTo>
              <a:lnTo>
                <a:pt x="1999165" y="1655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6DCE3-61EF-417B-9785-17D3A3324CFE}">
      <dsp:nvSpPr>
        <dsp:cNvPr id="0" name=""/>
        <dsp:cNvSpPr/>
      </dsp:nvSpPr>
      <dsp:spPr>
        <a:xfrm>
          <a:off x="3941427" y="1205609"/>
          <a:ext cx="107122" cy="2356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6689"/>
              </a:lnTo>
              <a:lnTo>
                <a:pt x="107122" y="23566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B8C63-5C3E-478B-8DDD-069ABAFFCA0E}">
      <dsp:nvSpPr>
        <dsp:cNvPr id="0" name=""/>
        <dsp:cNvSpPr/>
      </dsp:nvSpPr>
      <dsp:spPr>
        <a:xfrm>
          <a:off x="3941427" y="1205609"/>
          <a:ext cx="107122" cy="1849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644"/>
              </a:lnTo>
              <a:lnTo>
                <a:pt x="107122" y="18496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B09AAE-841E-4835-A972-FEA032DF8285}">
      <dsp:nvSpPr>
        <dsp:cNvPr id="0" name=""/>
        <dsp:cNvSpPr/>
      </dsp:nvSpPr>
      <dsp:spPr>
        <a:xfrm>
          <a:off x="3941427" y="1205609"/>
          <a:ext cx="107122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07122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A501D1-7A69-4667-8392-377EC432BF13}">
      <dsp:nvSpPr>
        <dsp:cNvPr id="0" name=""/>
        <dsp:cNvSpPr/>
      </dsp:nvSpPr>
      <dsp:spPr>
        <a:xfrm>
          <a:off x="3941427" y="1205609"/>
          <a:ext cx="107122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07122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C95616-15CB-4146-86C6-19C2CB3A1852}">
      <dsp:nvSpPr>
        <dsp:cNvPr id="0" name=""/>
        <dsp:cNvSpPr/>
      </dsp:nvSpPr>
      <dsp:spPr>
        <a:xfrm>
          <a:off x="3941427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9EDCBE-9A15-4AD7-B535-D0E656E3EB8F}">
      <dsp:nvSpPr>
        <dsp:cNvPr id="0" name=""/>
        <dsp:cNvSpPr/>
      </dsp:nvSpPr>
      <dsp:spPr>
        <a:xfrm>
          <a:off x="4020827" y="698563"/>
          <a:ext cx="206260" cy="149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85"/>
              </a:lnTo>
              <a:lnTo>
                <a:pt x="206260" y="74985"/>
              </a:lnTo>
              <a:lnTo>
                <a:pt x="20626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D64B43-3E85-473B-AE1F-6036A9AD2F66}">
      <dsp:nvSpPr>
        <dsp:cNvPr id="0" name=""/>
        <dsp:cNvSpPr/>
      </dsp:nvSpPr>
      <dsp:spPr>
        <a:xfrm>
          <a:off x="3077308" y="1205609"/>
          <a:ext cx="107122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07122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1E27C-BED3-43F0-967E-C95F2EFC9DF6}">
      <dsp:nvSpPr>
        <dsp:cNvPr id="0" name=""/>
        <dsp:cNvSpPr/>
      </dsp:nvSpPr>
      <dsp:spPr>
        <a:xfrm>
          <a:off x="3077308" y="1205609"/>
          <a:ext cx="107122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07122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8A66DB-EBC8-4D09-B6DF-B38A09CACE4C}">
      <dsp:nvSpPr>
        <dsp:cNvPr id="0" name=""/>
        <dsp:cNvSpPr/>
      </dsp:nvSpPr>
      <dsp:spPr>
        <a:xfrm>
          <a:off x="3077308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A3C2C-B1D7-4859-A353-04171D4FD171}">
      <dsp:nvSpPr>
        <dsp:cNvPr id="0" name=""/>
        <dsp:cNvSpPr/>
      </dsp:nvSpPr>
      <dsp:spPr>
        <a:xfrm>
          <a:off x="3362967" y="698563"/>
          <a:ext cx="657859" cy="149971"/>
        </a:xfrm>
        <a:custGeom>
          <a:avLst/>
          <a:gdLst/>
          <a:ahLst/>
          <a:cxnLst/>
          <a:rect l="0" t="0" r="0" b="0"/>
          <a:pathLst>
            <a:path>
              <a:moveTo>
                <a:pt x="657859" y="0"/>
              </a:moveTo>
              <a:lnTo>
                <a:pt x="657859" y="74985"/>
              </a:lnTo>
              <a:lnTo>
                <a:pt x="0" y="74985"/>
              </a:lnTo>
              <a:lnTo>
                <a:pt x="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EF5B83-0600-481C-A938-D41A46D5DCDB}">
      <dsp:nvSpPr>
        <dsp:cNvPr id="0" name=""/>
        <dsp:cNvSpPr/>
      </dsp:nvSpPr>
      <dsp:spPr>
        <a:xfrm>
          <a:off x="2213188" y="1205609"/>
          <a:ext cx="107122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07122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4324CB-CA6E-4A68-ACBA-776820ECF6C1}">
      <dsp:nvSpPr>
        <dsp:cNvPr id="0" name=""/>
        <dsp:cNvSpPr/>
      </dsp:nvSpPr>
      <dsp:spPr>
        <a:xfrm>
          <a:off x="2213188" y="1205609"/>
          <a:ext cx="107122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07122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E7940-1D2C-4F3A-9A2E-2BA7B3B2F711}">
      <dsp:nvSpPr>
        <dsp:cNvPr id="0" name=""/>
        <dsp:cNvSpPr/>
      </dsp:nvSpPr>
      <dsp:spPr>
        <a:xfrm>
          <a:off x="2213188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9CDE3-122E-4D30-B454-9BA4E8EC7BB5}">
      <dsp:nvSpPr>
        <dsp:cNvPr id="0" name=""/>
        <dsp:cNvSpPr/>
      </dsp:nvSpPr>
      <dsp:spPr>
        <a:xfrm>
          <a:off x="2498848" y="698563"/>
          <a:ext cx="1521978" cy="149971"/>
        </a:xfrm>
        <a:custGeom>
          <a:avLst/>
          <a:gdLst/>
          <a:ahLst/>
          <a:cxnLst/>
          <a:rect l="0" t="0" r="0" b="0"/>
          <a:pathLst>
            <a:path>
              <a:moveTo>
                <a:pt x="1521978" y="0"/>
              </a:moveTo>
              <a:lnTo>
                <a:pt x="1521978" y="74985"/>
              </a:lnTo>
              <a:lnTo>
                <a:pt x="0" y="74985"/>
              </a:lnTo>
              <a:lnTo>
                <a:pt x="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DD7D00-FAC6-413B-A891-FCEB00D0A7AB}">
      <dsp:nvSpPr>
        <dsp:cNvPr id="0" name=""/>
        <dsp:cNvSpPr/>
      </dsp:nvSpPr>
      <dsp:spPr>
        <a:xfrm>
          <a:off x="977800" y="1205609"/>
          <a:ext cx="169000" cy="2356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6689"/>
              </a:lnTo>
              <a:lnTo>
                <a:pt x="169000" y="23566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5535C5-68F1-4CB9-85D8-ECE16DF6C1B6}">
      <dsp:nvSpPr>
        <dsp:cNvPr id="0" name=""/>
        <dsp:cNvSpPr/>
      </dsp:nvSpPr>
      <dsp:spPr>
        <a:xfrm>
          <a:off x="977800" y="1205609"/>
          <a:ext cx="169000" cy="1849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644"/>
              </a:lnTo>
              <a:lnTo>
                <a:pt x="169000" y="18496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1805C2-7F82-4BE7-928E-0D17A30FF8F0}">
      <dsp:nvSpPr>
        <dsp:cNvPr id="0" name=""/>
        <dsp:cNvSpPr/>
      </dsp:nvSpPr>
      <dsp:spPr>
        <a:xfrm>
          <a:off x="977800" y="1205609"/>
          <a:ext cx="169000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69000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A693F-478D-4503-BD05-6D17F05BB9FE}">
      <dsp:nvSpPr>
        <dsp:cNvPr id="0" name=""/>
        <dsp:cNvSpPr/>
      </dsp:nvSpPr>
      <dsp:spPr>
        <a:xfrm>
          <a:off x="977800" y="1205609"/>
          <a:ext cx="169000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69000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AEC679-DCCC-4831-B7DA-687BB08917F6}">
      <dsp:nvSpPr>
        <dsp:cNvPr id="0" name=""/>
        <dsp:cNvSpPr/>
      </dsp:nvSpPr>
      <dsp:spPr>
        <a:xfrm>
          <a:off x="977800" y="1205609"/>
          <a:ext cx="169000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69000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2CBECB-02A5-4535-BEAD-193C9E1D36D7}">
      <dsp:nvSpPr>
        <dsp:cNvPr id="0" name=""/>
        <dsp:cNvSpPr/>
      </dsp:nvSpPr>
      <dsp:spPr>
        <a:xfrm>
          <a:off x="1428468" y="698563"/>
          <a:ext cx="2592358" cy="149971"/>
        </a:xfrm>
        <a:custGeom>
          <a:avLst/>
          <a:gdLst/>
          <a:ahLst/>
          <a:cxnLst/>
          <a:rect l="0" t="0" r="0" b="0"/>
          <a:pathLst>
            <a:path>
              <a:moveTo>
                <a:pt x="2592358" y="0"/>
              </a:moveTo>
              <a:lnTo>
                <a:pt x="2592358" y="74985"/>
              </a:lnTo>
              <a:lnTo>
                <a:pt x="0" y="74985"/>
              </a:lnTo>
              <a:lnTo>
                <a:pt x="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7A13D-37EE-4E4A-8F5C-97609EF11B43}">
      <dsp:nvSpPr>
        <dsp:cNvPr id="0" name=""/>
        <dsp:cNvSpPr/>
      </dsp:nvSpPr>
      <dsp:spPr>
        <a:xfrm>
          <a:off x="72429" y="1205609"/>
          <a:ext cx="107122" cy="1342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598"/>
              </a:lnTo>
              <a:lnTo>
                <a:pt x="107122" y="13425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D9D559-5D41-465B-8283-D7927516F29C}">
      <dsp:nvSpPr>
        <dsp:cNvPr id="0" name=""/>
        <dsp:cNvSpPr/>
      </dsp:nvSpPr>
      <dsp:spPr>
        <a:xfrm>
          <a:off x="72429" y="1205609"/>
          <a:ext cx="107122" cy="83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553"/>
              </a:lnTo>
              <a:lnTo>
                <a:pt x="107122" y="835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250F0-73E2-42FB-80E2-927A235FC146}">
      <dsp:nvSpPr>
        <dsp:cNvPr id="0" name=""/>
        <dsp:cNvSpPr/>
      </dsp:nvSpPr>
      <dsp:spPr>
        <a:xfrm>
          <a:off x="72429" y="1205609"/>
          <a:ext cx="107122" cy="3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08"/>
              </a:lnTo>
              <a:lnTo>
                <a:pt x="107122" y="3285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FFD76D-AA34-4C88-B545-2990D155CD71}">
      <dsp:nvSpPr>
        <dsp:cNvPr id="0" name=""/>
        <dsp:cNvSpPr/>
      </dsp:nvSpPr>
      <dsp:spPr>
        <a:xfrm>
          <a:off x="358088" y="698563"/>
          <a:ext cx="3662738" cy="149971"/>
        </a:xfrm>
        <a:custGeom>
          <a:avLst/>
          <a:gdLst/>
          <a:ahLst/>
          <a:cxnLst/>
          <a:rect l="0" t="0" r="0" b="0"/>
          <a:pathLst>
            <a:path>
              <a:moveTo>
                <a:pt x="3662738" y="0"/>
              </a:moveTo>
              <a:lnTo>
                <a:pt x="3662738" y="74985"/>
              </a:lnTo>
              <a:lnTo>
                <a:pt x="0" y="74985"/>
              </a:lnTo>
              <a:lnTo>
                <a:pt x="0" y="149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C8A95D-423D-4D18-B681-E3B4210AB812}">
      <dsp:nvSpPr>
        <dsp:cNvPr id="0" name=""/>
        <dsp:cNvSpPr/>
      </dsp:nvSpPr>
      <dsp:spPr>
        <a:xfrm>
          <a:off x="3663752" y="341489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IT STRING</a:t>
          </a:r>
          <a:endParaRPr lang="en-GB" sz="800" kern="1200" dirty="0"/>
        </a:p>
      </dsp:txBody>
      <dsp:txXfrm>
        <a:off x="3663752" y="341489"/>
        <a:ext cx="714148" cy="357074"/>
      </dsp:txXfrm>
    </dsp:sp>
    <dsp:sp modelId="{AE559E45-6F06-4745-8602-1A3F2A05D202}">
      <dsp:nvSpPr>
        <dsp:cNvPr id="0" name=""/>
        <dsp:cNvSpPr/>
      </dsp:nvSpPr>
      <dsp:spPr>
        <a:xfrm>
          <a:off x="1014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Cryogenic System (CRG)</a:t>
          </a:r>
          <a:endParaRPr lang="en-GB" sz="800" kern="1200" dirty="0"/>
        </a:p>
      </dsp:txBody>
      <dsp:txXfrm>
        <a:off x="1014" y="848534"/>
        <a:ext cx="714148" cy="357074"/>
      </dsp:txXfrm>
    </dsp:sp>
    <dsp:sp modelId="{9324235C-CD76-43F4-BAC9-6639262B1571}">
      <dsp:nvSpPr>
        <dsp:cNvPr id="0" name=""/>
        <dsp:cNvSpPr/>
      </dsp:nvSpPr>
      <dsp:spPr>
        <a:xfrm>
          <a:off x="179551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Cryogenic Cooling</a:t>
          </a:r>
          <a:endParaRPr lang="en-GB" sz="800" kern="1200" dirty="0"/>
        </a:p>
      </dsp:txBody>
      <dsp:txXfrm>
        <a:off x="179551" y="1355580"/>
        <a:ext cx="714148" cy="357074"/>
      </dsp:txXfrm>
    </dsp:sp>
    <dsp:sp modelId="{E925D91C-B6EE-4C56-B58E-5156F51F791E}">
      <dsp:nvSpPr>
        <dsp:cNvPr id="0" name=""/>
        <dsp:cNvSpPr/>
      </dsp:nvSpPr>
      <dsp:spPr>
        <a:xfrm>
          <a:off x="179551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Cryogenic Distribution</a:t>
          </a:r>
          <a:endParaRPr lang="en-GB" sz="800" kern="1200" dirty="0"/>
        </a:p>
      </dsp:txBody>
      <dsp:txXfrm>
        <a:off x="179551" y="1862625"/>
        <a:ext cx="714148" cy="357074"/>
      </dsp:txXfrm>
    </dsp:sp>
    <dsp:sp modelId="{E7D9CD15-5267-474B-B9A7-4C97F6871E44}">
      <dsp:nvSpPr>
        <dsp:cNvPr id="0" name=""/>
        <dsp:cNvSpPr/>
      </dsp:nvSpPr>
      <dsp:spPr>
        <a:xfrm>
          <a:off x="179551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Controls Instrumentation and Software</a:t>
          </a:r>
          <a:endParaRPr lang="en-GB" sz="800" kern="1200" dirty="0"/>
        </a:p>
      </dsp:txBody>
      <dsp:txXfrm>
        <a:off x="179551" y="2369670"/>
        <a:ext cx="714148" cy="357074"/>
      </dsp:txXfrm>
    </dsp:sp>
    <dsp:sp modelId="{FABC87C1-BA5F-4AB3-85CC-7F9A957B0BB4}">
      <dsp:nvSpPr>
        <dsp:cNvPr id="0" name=""/>
        <dsp:cNvSpPr/>
      </dsp:nvSpPr>
      <dsp:spPr>
        <a:xfrm>
          <a:off x="865133" y="848534"/>
          <a:ext cx="1126669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Magnets Cryostats and Connections (MSC)</a:t>
          </a:r>
          <a:endParaRPr lang="en-GB" sz="800" kern="1200" dirty="0"/>
        </a:p>
      </dsp:txBody>
      <dsp:txXfrm>
        <a:off x="865133" y="848534"/>
        <a:ext cx="1126669" cy="357074"/>
      </dsp:txXfrm>
    </dsp:sp>
    <dsp:sp modelId="{58FF85C7-E28B-45B7-A2FC-2CBB454CA21E}">
      <dsp:nvSpPr>
        <dsp:cNvPr id="0" name=""/>
        <dsp:cNvSpPr/>
      </dsp:nvSpPr>
      <dsp:spPr>
        <a:xfrm>
          <a:off x="1146801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Magnets (Q1,Q2A,Q2B,Q3,CP,D1)</a:t>
          </a:r>
          <a:endParaRPr lang="en-GB" sz="800" kern="1200" dirty="0"/>
        </a:p>
      </dsp:txBody>
      <dsp:txXfrm>
        <a:off x="1146801" y="1355580"/>
        <a:ext cx="714148" cy="357074"/>
      </dsp:txXfrm>
    </dsp:sp>
    <dsp:sp modelId="{6AA9B412-A8A5-436D-932E-3D00A7E6DED1}">
      <dsp:nvSpPr>
        <dsp:cNvPr id="0" name=""/>
        <dsp:cNvSpPr/>
      </dsp:nvSpPr>
      <dsp:spPr>
        <a:xfrm>
          <a:off x="1146801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DFH</a:t>
          </a:r>
          <a:endParaRPr lang="en-GB" sz="800" kern="1200" dirty="0"/>
        </a:p>
      </dsp:txBody>
      <dsp:txXfrm>
        <a:off x="1146801" y="1862625"/>
        <a:ext cx="714148" cy="357074"/>
      </dsp:txXfrm>
    </dsp:sp>
    <dsp:sp modelId="{55CF0AD6-B94C-4019-AC48-3D320D40E9C3}">
      <dsp:nvSpPr>
        <dsp:cNvPr id="0" name=""/>
        <dsp:cNvSpPr/>
      </dsp:nvSpPr>
      <dsp:spPr>
        <a:xfrm>
          <a:off x="1146801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Magnet Interconnects</a:t>
          </a:r>
          <a:endParaRPr lang="en-GB" sz="800" kern="1200" dirty="0"/>
        </a:p>
      </dsp:txBody>
      <dsp:txXfrm>
        <a:off x="1146801" y="2369670"/>
        <a:ext cx="714148" cy="357074"/>
      </dsp:txXfrm>
    </dsp:sp>
    <dsp:sp modelId="{9D71F797-563B-4883-A468-99BA684B7991}">
      <dsp:nvSpPr>
        <dsp:cNvPr id="0" name=""/>
        <dsp:cNvSpPr/>
      </dsp:nvSpPr>
      <dsp:spPr>
        <a:xfrm>
          <a:off x="1146801" y="2876716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Controls Instrumentation and Software</a:t>
          </a:r>
          <a:endParaRPr lang="en-US" sz="800" kern="1200" dirty="0"/>
        </a:p>
      </dsp:txBody>
      <dsp:txXfrm>
        <a:off x="1146801" y="2876716"/>
        <a:ext cx="714148" cy="357074"/>
      </dsp:txXfrm>
    </dsp:sp>
    <dsp:sp modelId="{3D878C03-EDF6-405B-9F6E-BBA3F40023A6}">
      <dsp:nvSpPr>
        <dsp:cNvPr id="0" name=""/>
        <dsp:cNvSpPr/>
      </dsp:nvSpPr>
      <dsp:spPr>
        <a:xfrm>
          <a:off x="1146801" y="3383761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Measuring Systems</a:t>
          </a:r>
          <a:endParaRPr lang="en-GB" sz="800" kern="1200" dirty="0"/>
        </a:p>
      </dsp:txBody>
      <dsp:txXfrm>
        <a:off x="1146801" y="3383761"/>
        <a:ext cx="714148" cy="357074"/>
      </dsp:txXfrm>
    </dsp:sp>
    <dsp:sp modelId="{3A320E72-E960-4B31-802B-07451A489FA7}">
      <dsp:nvSpPr>
        <dsp:cNvPr id="0" name=""/>
        <dsp:cNvSpPr/>
      </dsp:nvSpPr>
      <dsp:spPr>
        <a:xfrm>
          <a:off x="2141774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 Cold Powering System (MSC)</a:t>
          </a:r>
          <a:endParaRPr lang="en-GB" sz="800" kern="1200" dirty="0"/>
        </a:p>
      </dsp:txBody>
      <dsp:txXfrm>
        <a:off x="2141774" y="848534"/>
        <a:ext cx="714148" cy="357074"/>
      </dsp:txXfrm>
    </dsp:sp>
    <dsp:sp modelId="{49162B44-5347-40F2-854B-9EF18FB5094F}">
      <dsp:nvSpPr>
        <dsp:cNvPr id="0" name=""/>
        <dsp:cNvSpPr/>
      </dsp:nvSpPr>
      <dsp:spPr>
        <a:xfrm>
          <a:off x="2320311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SC Link</a:t>
          </a:r>
          <a:endParaRPr lang="en-GB" sz="800" kern="1200" dirty="0"/>
        </a:p>
      </dsp:txBody>
      <dsp:txXfrm>
        <a:off x="2320311" y="1355580"/>
        <a:ext cx="714148" cy="357074"/>
      </dsp:txXfrm>
    </dsp:sp>
    <dsp:sp modelId="{62088CA1-0581-4643-A0FB-8C82327521A0}">
      <dsp:nvSpPr>
        <dsp:cNvPr id="0" name=""/>
        <dsp:cNvSpPr/>
      </dsp:nvSpPr>
      <dsp:spPr>
        <a:xfrm>
          <a:off x="2320311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Current leads (DFX)</a:t>
          </a:r>
          <a:endParaRPr lang="en-GB" sz="800" kern="1200" dirty="0"/>
        </a:p>
      </dsp:txBody>
      <dsp:txXfrm>
        <a:off x="2320311" y="1862625"/>
        <a:ext cx="714148" cy="357074"/>
      </dsp:txXfrm>
    </dsp:sp>
    <dsp:sp modelId="{5785479D-B462-4062-811A-85736EC6E0ED}">
      <dsp:nvSpPr>
        <dsp:cNvPr id="0" name=""/>
        <dsp:cNvSpPr/>
      </dsp:nvSpPr>
      <dsp:spPr>
        <a:xfrm>
          <a:off x="2320311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 Instrumentation and Software</a:t>
          </a:r>
          <a:endParaRPr lang="en-US" sz="800" kern="1200" dirty="0"/>
        </a:p>
      </dsp:txBody>
      <dsp:txXfrm>
        <a:off x="2320311" y="2369670"/>
        <a:ext cx="714148" cy="357074"/>
      </dsp:txXfrm>
    </dsp:sp>
    <dsp:sp modelId="{DC9C3921-C8DD-4CFB-BF3D-5EF600FB4096}">
      <dsp:nvSpPr>
        <dsp:cNvPr id="0" name=""/>
        <dsp:cNvSpPr/>
      </dsp:nvSpPr>
      <dsp:spPr>
        <a:xfrm>
          <a:off x="3005893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Warm powering system (EPC)</a:t>
          </a:r>
          <a:endParaRPr lang="en-GB" sz="800" kern="1200" dirty="0"/>
        </a:p>
      </dsp:txBody>
      <dsp:txXfrm>
        <a:off x="3005893" y="848534"/>
        <a:ext cx="714148" cy="357074"/>
      </dsp:txXfrm>
    </dsp:sp>
    <dsp:sp modelId="{AE1FDBE5-97F0-4255-8757-1B2389C1AEAC}">
      <dsp:nvSpPr>
        <dsp:cNvPr id="0" name=""/>
        <dsp:cNvSpPr/>
      </dsp:nvSpPr>
      <dsp:spPr>
        <a:xfrm>
          <a:off x="3184430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Power Converters (EPC)</a:t>
          </a:r>
          <a:endParaRPr lang="en-GB" sz="800" kern="1200" dirty="0"/>
        </a:p>
      </dsp:txBody>
      <dsp:txXfrm>
        <a:off x="3184430" y="1355580"/>
        <a:ext cx="714148" cy="357074"/>
      </dsp:txXfrm>
    </dsp:sp>
    <dsp:sp modelId="{DCEF6450-52F4-4F90-B6CA-A876CCC84C14}">
      <dsp:nvSpPr>
        <dsp:cNvPr id="0" name=""/>
        <dsp:cNvSpPr/>
      </dsp:nvSpPr>
      <dsp:spPr>
        <a:xfrm>
          <a:off x="3184430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Warm Power Distribution (EL)</a:t>
          </a:r>
          <a:endParaRPr lang="en-US" sz="800" kern="1200" dirty="0"/>
        </a:p>
      </dsp:txBody>
      <dsp:txXfrm>
        <a:off x="3184430" y="1862625"/>
        <a:ext cx="714148" cy="357074"/>
      </dsp:txXfrm>
    </dsp:sp>
    <dsp:sp modelId="{0B6F86E6-0A48-4160-B351-54022798006D}">
      <dsp:nvSpPr>
        <dsp:cNvPr id="0" name=""/>
        <dsp:cNvSpPr/>
      </dsp:nvSpPr>
      <dsp:spPr>
        <a:xfrm>
          <a:off x="3184430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 Instrumentation and Software</a:t>
          </a:r>
          <a:endParaRPr lang="en-US" sz="800" kern="1200" dirty="0"/>
        </a:p>
      </dsp:txBody>
      <dsp:txXfrm>
        <a:off x="3184430" y="2369670"/>
        <a:ext cx="714148" cy="357074"/>
      </dsp:txXfrm>
    </dsp:sp>
    <dsp:sp modelId="{8DB83B64-D0FE-4BE1-83B8-DF4F6E8A000A}">
      <dsp:nvSpPr>
        <dsp:cNvPr id="0" name=""/>
        <dsp:cNvSpPr/>
      </dsp:nvSpPr>
      <dsp:spPr>
        <a:xfrm>
          <a:off x="3870013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Magnet Protection System (MPE)</a:t>
          </a:r>
          <a:endParaRPr lang="en-GB" sz="800" kern="1200" dirty="0"/>
        </a:p>
      </dsp:txBody>
      <dsp:txXfrm>
        <a:off x="3870013" y="848534"/>
        <a:ext cx="714148" cy="357074"/>
      </dsp:txXfrm>
    </dsp:sp>
    <dsp:sp modelId="{2B475F71-E791-42EE-B586-AE4EF9FEDD0E}">
      <dsp:nvSpPr>
        <dsp:cNvPr id="0" name=""/>
        <dsp:cNvSpPr/>
      </dsp:nvSpPr>
      <dsp:spPr>
        <a:xfrm>
          <a:off x="4048550" y="135558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Protection Heater Supplies</a:t>
          </a:r>
          <a:endParaRPr lang="en-GB" sz="800" kern="1200" dirty="0"/>
        </a:p>
      </dsp:txBody>
      <dsp:txXfrm>
        <a:off x="4048550" y="1355580"/>
        <a:ext cx="714148" cy="357074"/>
      </dsp:txXfrm>
    </dsp:sp>
    <dsp:sp modelId="{7E34A9BC-9D30-4BED-AB64-98CE3C6266C9}">
      <dsp:nvSpPr>
        <dsp:cNvPr id="0" name=""/>
        <dsp:cNvSpPr/>
      </dsp:nvSpPr>
      <dsp:spPr>
        <a:xfrm>
          <a:off x="4048550" y="186262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err="1" smtClean="0"/>
            <a:t>Cliq</a:t>
          </a:r>
          <a:r>
            <a:rPr lang="en-GB" sz="800" b="0" i="0" u="none" kern="1200" dirty="0" smtClean="0"/>
            <a:t> System</a:t>
          </a:r>
          <a:endParaRPr lang="en-GB" sz="800" kern="1200" dirty="0"/>
        </a:p>
      </dsp:txBody>
      <dsp:txXfrm>
        <a:off x="4048550" y="1862625"/>
        <a:ext cx="714148" cy="357074"/>
      </dsp:txXfrm>
    </dsp:sp>
    <dsp:sp modelId="{B9C11108-A410-4DD8-A6CD-2F707CEA7C82}">
      <dsp:nvSpPr>
        <dsp:cNvPr id="0" name=""/>
        <dsp:cNvSpPr/>
      </dsp:nvSpPr>
      <dsp:spPr>
        <a:xfrm>
          <a:off x="4048550" y="2369670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Energy Extraction </a:t>
          </a:r>
          <a:endParaRPr lang="en-US" sz="800" kern="1200" dirty="0"/>
        </a:p>
      </dsp:txBody>
      <dsp:txXfrm>
        <a:off x="4048550" y="2369670"/>
        <a:ext cx="714148" cy="357074"/>
      </dsp:txXfrm>
    </dsp:sp>
    <dsp:sp modelId="{38B44B66-58D4-487F-B93F-CCAC63CFC75C}">
      <dsp:nvSpPr>
        <dsp:cNvPr id="0" name=""/>
        <dsp:cNvSpPr/>
      </dsp:nvSpPr>
      <dsp:spPr>
        <a:xfrm>
          <a:off x="4048550" y="2876716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PIC</a:t>
          </a:r>
          <a:endParaRPr lang="en-GB" sz="800" kern="1200" dirty="0"/>
        </a:p>
      </dsp:txBody>
      <dsp:txXfrm>
        <a:off x="4048550" y="2876716"/>
        <a:ext cx="714148" cy="357074"/>
      </dsp:txXfrm>
    </dsp:sp>
    <dsp:sp modelId="{DA85A9F4-F688-46E5-98A1-BBA4DB63EC76}">
      <dsp:nvSpPr>
        <dsp:cNvPr id="0" name=""/>
        <dsp:cNvSpPr/>
      </dsp:nvSpPr>
      <dsp:spPr>
        <a:xfrm>
          <a:off x="4048550" y="3383761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 Instrumentation and Software</a:t>
          </a:r>
          <a:endParaRPr lang="en-US" sz="800" kern="1200" dirty="0"/>
        </a:p>
      </dsp:txBody>
      <dsp:txXfrm>
        <a:off x="4048550" y="3383761"/>
        <a:ext cx="714148" cy="357074"/>
      </dsp:txXfrm>
    </dsp:sp>
    <dsp:sp modelId="{4AF43423-7318-4E2E-8E9E-FF009B5256FF}">
      <dsp:nvSpPr>
        <dsp:cNvPr id="0" name=""/>
        <dsp:cNvSpPr/>
      </dsp:nvSpPr>
      <dsp:spPr>
        <a:xfrm>
          <a:off x="5662918" y="864096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DAQ</a:t>
          </a:r>
          <a:endParaRPr lang="en-GB" sz="800" kern="1200" dirty="0"/>
        </a:p>
      </dsp:txBody>
      <dsp:txXfrm>
        <a:off x="5662918" y="864096"/>
        <a:ext cx="714148" cy="357074"/>
      </dsp:txXfrm>
    </dsp:sp>
    <dsp:sp modelId="{52344DD5-CF1D-4F67-AABE-E0AEE8E5BBB4}">
      <dsp:nvSpPr>
        <dsp:cNvPr id="0" name=""/>
        <dsp:cNvSpPr/>
      </dsp:nvSpPr>
      <dsp:spPr>
        <a:xfrm>
          <a:off x="4798820" y="864096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Vacuum (VAC)</a:t>
          </a:r>
          <a:endParaRPr lang="en-GB" sz="800" kern="1200" dirty="0"/>
        </a:p>
      </dsp:txBody>
      <dsp:txXfrm>
        <a:off x="4798820" y="864096"/>
        <a:ext cx="714148" cy="357074"/>
      </dsp:txXfrm>
    </dsp:sp>
    <dsp:sp modelId="{7190EF31-E5B1-4821-8F0F-69EA0CDF55B0}">
      <dsp:nvSpPr>
        <dsp:cNvPr id="0" name=""/>
        <dsp:cNvSpPr/>
      </dsp:nvSpPr>
      <dsp:spPr>
        <a:xfrm>
          <a:off x="4942835" y="1296145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Hardware</a:t>
          </a:r>
          <a:endParaRPr lang="en-GB" sz="800" kern="1200" dirty="0"/>
        </a:p>
      </dsp:txBody>
      <dsp:txXfrm>
        <a:off x="4942835" y="1296145"/>
        <a:ext cx="714148" cy="357074"/>
      </dsp:txXfrm>
    </dsp:sp>
    <dsp:sp modelId="{017EECF9-31C0-4093-BC11-B1265E1F1133}">
      <dsp:nvSpPr>
        <dsp:cNvPr id="0" name=""/>
        <dsp:cNvSpPr/>
      </dsp:nvSpPr>
      <dsp:spPr>
        <a:xfrm>
          <a:off x="4942835" y="172819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Control, Instrumentation and Software</a:t>
          </a:r>
          <a:endParaRPr lang="en-US" sz="800" kern="1200" dirty="0"/>
        </a:p>
      </dsp:txBody>
      <dsp:txXfrm>
        <a:off x="4942835" y="1728194"/>
        <a:ext cx="714148" cy="357074"/>
      </dsp:txXfrm>
    </dsp:sp>
    <dsp:sp modelId="{0B75FF5B-1F4B-409F-B62A-4BAA2B7D04D9}">
      <dsp:nvSpPr>
        <dsp:cNvPr id="0" name=""/>
        <dsp:cNvSpPr/>
      </dsp:nvSpPr>
      <dsp:spPr>
        <a:xfrm>
          <a:off x="6462371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Utilities</a:t>
          </a:r>
          <a:endParaRPr lang="en-GB" sz="800" kern="1200" dirty="0"/>
        </a:p>
      </dsp:txBody>
      <dsp:txXfrm>
        <a:off x="6462371" y="848534"/>
        <a:ext cx="714148" cy="357074"/>
      </dsp:txXfrm>
    </dsp:sp>
    <dsp:sp modelId="{16C72B80-C163-4DA7-B989-3CD9FE1DC100}">
      <dsp:nvSpPr>
        <dsp:cNvPr id="0" name=""/>
        <dsp:cNvSpPr/>
      </dsp:nvSpPr>
      <dsp:spPr>
        <a:xfrm>
          <a:off x="6640908" y="1355580"/>
          <a:ext cx="1217422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Civil Engineering ( GS)</a:t>
          </a:r>
          <a:endParaRPr lang="en-GB" sz="800" kern="1200" dirty="0"/>
        </a:p>
      </dsp:txBody>
      <dsp:txXfrm>
        <a:off x="6640908" y="1355580"/>
        <a:ext cx="1217422" cy="357074"/>
      </dsp:txXfrm>
    </dsp:sp>
    <dsp:sp modelId="{736BC0D7-A6E1-4709-A52B-B4CD67E494F2}">
      <dsp:nvSpPr>
        <dsp:cNvPr id="0" name=""/>
        <dsp:cNvSpPr/>
      </dsp:nvSpPr>
      <dsp:spPr>
        <a:xfrm>
          <a:off x="6640651" y="1787918"/>
          <a:ext cx="121881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Network (Including </a:t>
          </a:r>
          <a:r>
            <a:rPr lang="en-GB" sz="800" b="0" i="0" u="none" kern="1200" dirty="0" err="1" smtClean="0"/>
            <a:t>Wfip</a:t>
          </a:r>
          <a:r>
            <a:rPr lang="en-GB" sz="800" b="0" i="0" u="none" kern="1200" dirty="0" smtClean="0"/>
            <a:t>)</a:t>
          </a:r>
          <a:endParaRPr lang="en-GB" sz="800" kern="1200" dirty="0"/>
        </a:p>
      </dsp:txBody>
      <dsp:txXfrm>
        <a:off x="6640651" y="1787918"/>
        <a:ext cx="1218815" cy="357074"/>
      </dsp:txXfrm>
    </dsp:sp>
    <dsp:sp modelId="{4EADB8EA-959A-42FC-B5F7-9EAB96117487}">
      <dsp:nvSpPr>
        <dsp:cNvPr id="0" name=""/>
        <dsp:cNvSpPr/>
      </dsp:nvSpPr>
      <dsp:spPr>
        <a:xfrm>
          <a:off x="6640651" y="2164592"/>
          <a:ext cx="121881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i="0" u="none" kern="1200" dirty="0" smtClean="0"/>
            <a:t>Demineralized  Water ( EN CV)</a:t>
          </a:r>
          <a:endParaRPr lang="en-US" sz="800" kern="1200" dirty="0"/>
        </a:p>
      </dsp:txBody>
      <dsp:txXfrm>
        <a:off x="6640651" y="2164592"/>
        <a:ext cx="1218815" cy="357074"/>
      </dsp:txXfrm>
    </dsp:sp>
    <dsp:sp modelId="{B1CF3050-33F8-4BDC-8587-35DEAB9064B8}">
      <dsp:nvSpPr>
        <dsp:cNvPr id="0" name=""/>
        <dsp:cNvSpPr/>
      </dsp:nvSpPr>
      <dsp:spPr>
        <a:xfrm>
          <a:off x="6640651" y="2582287"/>
          <a:ext cx="121881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b="0" i="0" u="none" kern="1200" dirty="0" err="1" smtClean="0"/>
            <a:t>Water</a:t>
          </a:r>
          <a:r>
            <a:rPr lang="es-ES" sz="800" b="0" i="0" u="none" kern="1200" dirty="0" smtClean="0"/>
            <a:t>  </a:t>
          </a:r>
          <a:r>
            <a:rPr lang="es-ES" sz="800" b="0" i="0" u="none" kern="1200" dirty="0" err="1" smtClean="0"/>
            <a:t>Cooled</a:t>
          </a:r>
          <a:r>
            <a:rPr lang="es-ES" sz="800" b="0" i="0" u="none" kern="1200" dirty="0" smtClean="0"/>
            <a:t> Cables    (EN EL)</a:t>
          </a:r>
          <a:endParaRPr lang="es-ES" sz="800" kern="1200" dirty="0"/>
        </a:p>
      </dsp:txBody>
      <dsp:txXfrm>
        <a:off x="6640651" y="2582287"/>
        <a:ext cx="1218815" cy="357074"/>
      </dsp:txXfrm>
    </dsp:sp>
    <dsp:sp modelId="{906FEF77-A525-4A32-8DE1-F2743A04778F}">
      <dsp:nvSpPr>
        <dsp:cNvPr id="0" name=""/>
        <dsp:cNvSpPr/>
      </dsp:nvSpPr>
      <dsp:spPr>
        <a:xfrm>
          <a:off x="6671031" y="2952330"/>
          <a:ext cx="115805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Survey System (EN ACE)</a:t>
          </a:r>
          <a:endParaRPr lang="en-GB" sz="800" kern="1200" dirty="0"/>
        </a:p>
      </dsp:txBody>
      <dsp:txXfrm>
        <a:off x="6671031" y="2952330"/>
        <a:ext cx="1158055" cy="357074"/>
      </dsp:txXfrm>
    </dsp:sp>
    <dsp:sp modelId="{834ADDD2-7B81-4CBA-BE49-1EB0F35F7230}">
      <dsp:nvSpPr>
        <dsp:cNvPr id="0" name=""/>
        <dsp:cNvSpPr/>
      </dsp:nvSpPr>
      <dsp:spPr>
        <a:xfrm>
          <a:off x="6671031" y="3744417"/>
          <a:ext cx="115805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Transport and Handling EN-E)</a:t>
          </a:r>
          <a:endParaRPr lang="en-GB" sz="800" kern="1200" dirty="0"/>
        </a:p>
      </dsp:txBody>
      <dsp:txXfrm>
        <a:off x="6671031" y="3744417"/>
        <a:ext cx="1158055" cy="357074"/>
      </dsp:txXfrm>
    </dsp:sp>
    <dsp:sp modelId="{0A534B27-4FC9-46EB-8CD3-34FB01152BE3}">
      <dsp:nvSpPr>
        <dsp:cNvPr id="0" name=""/>
        <dsp:cNvSpPr/>
      </dsp:nvSpPr>
      <dsp:spPr>
        <a:xfrm>
          <a:off x="6671031" y="3312368"/>
          <a:ext cx="1158055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Control Room( TE-MSC)</a:t>
          </a:r>
          <a:endParaRPr lang="en-GB" sz="800" kern="1200" dirty="0"/>
        </a:p>
      </dsp:txBody>
      <dsp:txXfrm>
        <a:off x="6671031" y="3312368"/>
        <a:ext cx="1158055" cy="357074"/>
      </dsp:txXfrm>
    </dsp:sp>
    <dsp:sp modelId="{4F2BA485-7809-4088-98AE-05E7436D1180}">
      <dsp:nvSpPr>
        <dsp:cNvPr id="0" name=""/>
        <dsp:cNvSpPr/>
      </dsp:nvSpPr>
      <dsp:spPr>
        <a:xfrm>
          <a:off x="7326491" y="848534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Design and Integration</a:t>
          </a:r>
          <a:endParaRPr lang="en-GB" sz="800" kern="1200" dirty="0"/>
        </a:p>
      </dsp:txBody>
      <dsp:txXfrm>
        <a:off x="7326491" y="848534"/>
        <a:ext cx="714148" cy="357074"/>
      </dsp:txXfrm>
    </dsp:sp>
    <dsp:sp modelId="{F8AAB072-BF74-DA43-BEEC-48B0C2AD4872}">
      <dsp:nvSpPr>
        <dsp:cNvPr id="0" name=""/>
        <dsp:cNvSpPr/>
      </dsp:nvSpPr>
      <dsp:spPr>
        <a:xfrm>
          <a:off x="4654805" y="360039"/>
          <a:ext cx="714148" cy="357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i="0" u="none" kern="1200" dirty="0" smtClean="0"/>
            <a:t>Safety (HSE,HL LHC)</a:t>
          </a:r>
          <a:endParaRPr lang="en-GB" sz="800" kern="1200" dirty="0"/>
        </a:p>
      </dsp:txBody>
      <dsp:txXfrm>
        <a:off x="4654805" y="360039"/>
        <a:ext cx="714148" cy="357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2008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337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845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284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08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36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7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920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Marta Bajko for the TE TM June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 smtClean="0"/>
              <a:t>Marta Bajko for the 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 smtClean="0"/>
              <a:t>Marta Bajko for the 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 smtClean="0"/>
              <a:t>Marta Bajko for the 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 smtClean="0"/>
              <a:t>Marta Bajko for the 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 smtClean="0"/>
              <a:t>Marta Bajko for the 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 smtClean="0"/>
              <a:t>Marta Bajko for the 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Marta Bajko for the TE TM June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4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17.emf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tif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86706/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4.jpe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7.png"/><Relationship Id="rId7" Type="http://schemas.microsoft.com/office/2007/relationships/hdphoto" Target="../media/hdphoto5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.jpeg"/><Relationship Id="rId4" Type="http://schemas.microsoft.com/office/2007/relationships/hdphoto" Target="../media/hdphoto4.wdp"/><Relationship Id="rId9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dms.cern.ch/document/1586706/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1513780/1" TargetMode="Externa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1693312/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690890/1.0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5.jpg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0.png"/><Relationship Id="rId10" Type="http://schemas.openxmlformats.org/officeDocument/2006/relationships/image" Target="../media/image4.jpeg"/><Relationship Id="rId4" Type="http://schemas.openxmlformats.org/officeDocument/2006/relationships/image" Target="../media/image19.pn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HL-LHC IT STRING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2857500"/>
            <a:ext cx="6480000" cy="742950"/>
          </a:xfrm>
        </p:spPr>
        <p:txBody>
          <a:bodyPr/>
          <a:lstStyle/>
          <a:p>
            <a:r>
              <a:rPr lang="en-GB" dirty="0" smtClean="0"/>
              <a:t>M. Bajko CERN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4788024" y="4578176"/>
            <a:ext cx="2840360" cy="30762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for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TCC 15</a:t>
            </a:r>
            <a:r>
              <a:rPr lang="en-GB" baseline="30000" dirty="0" smtClean="0">
                <a:solidFill>
                  <a:schemeClr val="tx2">
                    <a:lumMod val="75000"/>
                  </a:schemeClr>
                </a:solidFill>
              </a:rPr>
              <a:t>th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September 2016</a:t>
            </a:r>
            <a:endParaRPr lang="en-GB" b="0" i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29582"/>
            <a:ext cx="503973" cy="50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vs HL-LHC triplet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347864" y="3190565"/>
            <a:ext cx="3290887" cy="1254694"/>
          </a:xfrm>
        </p:spPr>
        <p:txBody>
          <a:bodyPr>
            <a:noAutofit/>
          </a:bodyPr>
          <a:lstStyle/>
          <a:p>
            <a:pPr marL="0" indent="0" algn="l">
              <a:buNone/>
              <a:defRPr/>
            </a:pPr>
            <a:r>
              <a:rPr lang="en-GB" sz="1000" dirty="0" smtClean="0"/>
              <a:t>Comparison of main magnet characteristics</a:t>
            </a:r>
          </a:p>
          <a:p>
            <a:pPr algn="l">
              <a:buFont typeface="Arial" charset="0"/>
              <a:buChar char="•"/>
              <a:defRPr/>
            </a:pPr>
            <a:r>
              <a:rPr lang="en-GB" sz="1000" dirty="0" err="1" smtClean="0"/>
              <a:t>NbTi</a:t>
            </a:r>
            <a:r>
              <a:rPr lang="en-GB" sz="1000" dirty="0" smtClean="0"/>
              <a:t> against Nb</a:t>
            </a:r>
            <a:r>
              <a:rPr lang="en-GB" sz="1000" baseline="-25000" dirty="0" smtClean="0"/>
              <a:t>3</a:t>
            </a:r>
            <a:r>
              <a:rPr lang="en-GB" sz="1000" dirty="0" smtClean="0"/>
              <a:t>Sn technology</a:t>
            </a:r>
          </a:p>
          <a:p>
            <a:pPr algn="l">
              <a:buFont typeface="Arial" charset="0"/>
              <a:buChar char="•"/>
              <a:defRPr/>
            </a:pPr>
            <a:r>
              <a:rPr lang="en-GB" sz="1000" dirty="0" smtClean="0"/>
              <a:t>1.3-1.5 times the cold ass OD (to </a:t>
            </a:r>
            <a:r>
              <a:rPr lang="en-GB" sz="1000" b="1" dirty="0" smtClean="0"/>
              <a:t>630 mm)</a:t>
            </a:r>
            <a:endParaRPr lang="en-GB" sz="1000" b="1" dirty="0"/>
          </a:p>
          <a:p>
            <a:pPr algn="l">
              <a:buFont typeface="Arial" charset="0"/>
              <a:buChar char="•"/>
              <a:defRPr/>
            </a:pPr>
            <a:r>
              <a:rPr lang="en-GB" sz="1000" dirty="0" smtClean="0"/>
              <a:t>2.14 times the aperture: (to </a:t>
            </a:r>
            <a:r>
              <a:rPr lang="en-GB" sz="1000" b="1" dirty="0" smtClean="0"/>
              <a:t>150 mm) </a:t>
            </a:r>
            <a:endParaRPr lang="en-GB" sz="1000" b="1" dirty="0"/>
          </a:p>
          <a:p>
            <a:pPr algn="l">
              <a:buFont typeface="Arial" charset="0"/>
              <a:buChar char="•"/>
              <a:defRPr/>
            </a:pPr>
            <a:r>
              <a:rPr lang="en-GB" sz="1000" dirty="0" smtClean="0"/>
              <a:t>~ 4 times the </a:t>
            </a:r>
            <a:r>
              <a:rPr lang="en-GB" sz="1000" dirty="0" err="1" smtClean="0"/>
              <a:t>e.m</a:t>
            </a:r>
            <a:r>
              <a:rPr lang="en-GB" sz="1000" dirty="0" smtClean="0"/>
              <a:t>. forces in straight section</a:t>
            </a:r>
          </a:p>
          <a:p>
            <a:pPr algn="l">
              <a:buFont typeface="Arial" charset="0"/>
              <a:buChar char="•"/>
              <a:defRPr/>
            </a:pPr>
            <a:r>
              <a:rPr lang="en-GB" sz="1000" dirty="0" smtClean="0"/>
              <a:t>~ 6 times the </a:t>
            </a:r>
            <a:r>
              <a:rPr lang="en-GB" sz="1000" dirty="0" err="1" smtClean="0"/>
              <a:t>e.m</a:t>
            </a:r>
            <a:r>
              <a:rPr lang="en-GB" sz="1000" dirty="0" smtClean="0"/>
              <a:t>. forces in the ends</a:t>
            </a:r>
          </a:p>
          <a:p>
            <a:pPr algn="l">
              <a:buFont typeface="Arial" charset="0"/>
              <a:buChar char="•"/>
              <a:defRPr/>
            </a:pPr>
            <a:r>
              <a:rPr lang="en-GB" sz="1000" dirty="0"/>
              <a:t> </a:t>
            </a:r>
            <a:r>
              <a:rPr lang="en-GB" sz="1000" dirty="0" smtClean="0"/>
              <a:t> 2- 4.8 times the stored energy (to </a:t>
            </a:r>
            <a:r>
              <a:rPr lang="en-GB" sz="1000" b="1" dirty="0" smtClean="0"/>
              <a:t>1.2 MJ/m</a:t>
            </a:r>
            <a:r>
              <a:rPr lang="en-GB" sz="1000" dirty="0" smtClean="0"/>
              <a:t>)</a:t>
            </a:r>
          </a:p>
          <a:p>
            <a:pPr algn="l">
              <a:buFont typeface="Arial" charset="0"/>
              <a:buChar char="•"/>
              <a:defRPr/>
            </a:pPr>
            <a:endParaRPr lang="en-GB" sz="1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74" y="3242710"/>
            <a:ext cx="1343975" cy="133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400" y="3342122"/>
            <a:ext cx="1148975" cy="1139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05000" y="2872519"/>
            <a:ext cx="942459" cy="275295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7309" y="2872518"/>
            <a:ext cx="942459" cy="275295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MQXA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115" r="2296" b="1115"/>
          <a:stretch>
            <a:fillRect/>
          </a:stretch>
        </p:blipFill>
        <p:spPr bwMode="auto">
          <a:xfrm>
            <a:off x="6713977" y="2931740"/>
            <a:ext cx="1733977" cy="172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t="19568"/>
          <a:stretch/>
        </p:blipFill>
        <p:spPr>
          <a:xfrm>
            <a:off x="35496" y="2129925"/>
            <a:ext cx="4610097" cy="72985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0067" y="2166948"/>
            <a:ext cx="4228437" cy="57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237634" y="186405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LHC</a:t>
            </a:r>
            <a:endParaRPr lang="en-GB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177686" y="1895627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HL-LHC</a:t>
            </a:r>
            <a:endParaRPr lang="en-GB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045625" y="4730984"/>
            <a:ext cx="3334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Courtesy of P. Ferracin and G. Willering and E. </a:t>
            </a:r>
            <a:r>
              <a:rPr lang="en-GB" sz="1000" dirty="0"/>
              <a:t>R</a:t>
            </a:r>
            <a:r>
              <a:rPr lang="en-GB" sz="1000" dirty="0" smtClean="0"/>
              <a:t>avaioli</a:t>
            </a:r>
            <a:endParaRPr lang="en-GB" sz="1000" dirty="0"/>
          </a:p>
        </p:txBody>
      </p:sp>
      <p:pic>
        <p:nvPicPr>
          <p:cNvPr id="29" name="Picture 28" descr="CERN-logo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748538" y="814805"/>
            <a:ext cx="2832729" cy="1274174"/>
            <a:chOff x="6372200" y="1866080"/>
            <a:chExt cx="2832729" cy="127417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8"/>
            <a:srcRect l="7174"/>
            <a:stretch/>
          </p:blipFill>
          <p:spPr>
            <a:xfrm>
              <a:off x="6372200" y="1866080"/>
              <a:ext cx="2359864" cy="1274174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7312062" y="1975312"/>
              <a:ext cx="189286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Is one of the most complex electrical circuit in the tunnel</a:t>
              </a:r>
              <a:endParaRPr lang="en-GB" sz="1050" dirty="0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9"/>
          <a:srcRect t="19190"/>
          <a:stretch/>
        </p:blipFill>
        <p:spPr>
          <a:xfrm>
            <a:off x="4922888" y="971208"/>
            <a:ext cx="4185616" cy="9677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04931" y="2833338"/>
            <a:ext cx="941869" cy="275295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</a:rPr>
              <a:t>MQXF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268280" y="1670318"/>
            <a:ext cx="150874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Quench analysis</a:t>
            </a:r>
            <a:endParaRPr lang="en-GB" sz="1400" dirty="0"/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27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1" r="22542"/>
          <a:stretch/>
        </p:blipFill>
        <p:spPr>
          <a:xfrm>
            <a:off x="208552" y="2914676"/>
            <a:ext cx="1695486" cy="1551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785" y="90396"/>
            <a:ext cx="7920000" cy="540000"/>
          </a:xfrm>
        </p:spPr>
        <p:txBody>
          <a:bodyPr/>
          <a:lstStyle/>
          <a:p>
            <a:r>
              <a:rPr lang="en-US" dirty="0" smtClean="0"/>
              <a:t>Ex. of future </a:t>
            </a:r>
            <a:r>
              <a:rPr lang="en-US" dirty="0"/>
              <a:t>e</a:t>
            </a:r>
            <a:r>
              <a:rPr lang="en-US" dirty="0" smtClean="0"/>
              <a:t>xperience to gain with IT String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93368" y="843558"/>
            <a:ext cx="3816424" cy="1326993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900" dirty="0" smtClean="0"/>
              <a:t>Flux jumps show up in Nb</a:t>
            </a:r>
            <a:r>
              <a:rPr lang="en-US" sz="900" baseline="-25000" dirty="0" smtClean="0"/>
              <a:t>3</a:t>
            </a:r>
            <a:r>
              <a:rPr lang="en-US" sz="900" dirty="0" smtClean="0"/>
              <a:t>Sn magnets as a “noise”, both in the terminal and compensated voltage</a:t>
            </a:r>
          </a:p>
          <a:p>
            <a:pPr lvl="1" algn="l"/>
            <a:r>
              <a:rPr lang="en-US" sz="900" dirty="0" smtClean="0"/>
              <a:t>The effect </a:t>
            </a:r>
            <a:r>
              <a:rPr lang="en-US" sz="900" b="1" i="1" dirty="0" smtClean="0"/>
              <a:t>propagates from one spot </a:t>
            </a:r>
            <a:r>
              <a:rPr lang="en-US" sz="900" dirty="0" smtClean="0"/>
              <a:t>along the cable length</a:t>
            </a:r>
          </a:p>
          <a:p>
            <a:pPr lvl="1" algn="l"/>
            <a:r>
              <a:rPr lang="en-US" sz="900" dirty="0" smtClean="0"/>
              <a:t>Poles are coupled magnetically, attempting to reduce flux changes</a:t>
            </a:r>
          </a:p>
          <a:p>
            <a:pPr algn="l"/>
            <a:r>
              <a:rPr lang="en-US" sz="900" b="1" i="1" dirty="0" smtClean="0"/>
              <a:t>Flux jumps </a:t>
            </a:r>
            <a:r>
              <a:rPr lang="en-US" sz="900" dirty="0" smtClean="0"/>
              <a:t>are random in location, amplitude and occurrence</a:t>
            </a:r>
          </a:p>
          <a:p>
            <a:pPr algn="l"/>
            <a:r>
              <a:rPr lang="en-US" sz="900" dirty="0" smtClean="0"/>
              <a:t>They can influence powering (1 ppm control) as well as the detect-ability of normal transitions</a:t>
            </a:r>
            <a:endParaRPr lang="en-US" sz="9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664" y="681540"/>
            <a:ext cx="2230388" cy="145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261" y="683302"/>
            <a:ext cx="2226148" cy="145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270399" y="751881"/>
            <a:ext cx="14638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HQ01 flux jumps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20272" y="754903"/>
            <a:ext cx="17908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HQ01 current control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704" y="574017"/>
            <a:ext cx="2449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Features related to Nb</a:t>
            </a:r>
            <a:r>
              <a:rPr lang="en-GB" sz="1400" baseline="-25000" dirty="0" smtClean="0"/>
              <a:t>3</a:t>
            </a:r>
            <a:r>
              <a:rPr lang="en-GB" sz="1400" dirty="0" smtClean="0"/>
              <a:t>Sn :  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34955" y="2183105"/>
            <a:ext cx="3476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Features related to the HL-LHC IT Circuit:</a:t>
            </a:r>
            <a:endParaRPr lang="en-GB" sz="14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048" y="2735351"/>
            <a:ext cx="2324308" cy="1743716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6654223" y="4522701"/>
            <a:ext cx="1936742" cy="178805"/>
            <a:chOff x="6705600" y="6262179"/>
            <a:chExt cx="2209800" cy="304800"/>
          </a:xfrm>
        </p:grpSpPr>
        <p:sp>
          <p:nvSpPr>
            <p:cNvPr id="64" name="Rectangle 63"/>
            <p:cNvSpPr/>
            <p:nvPr/>
          </p:nvSpPr>
          <p:spPr bwMode="auto">
            <a:xfrm>
              <a:off x="6705600" y="6262179"/>
              <a:ext cx="457200" cy="30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>
                  <a:latin typeface="Calibri" panose="020F0502020204030204" pitchFamily="34" charset="0"/>
                </a:rPr>
                <a:t>Q1</a:t>
              </a: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7315200" y="6262179"/>
              <a:ext cx="457200" cy="30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latin typeface="Calibri" panose="020F0502020204030204" pitchFamily="34" charset="0"/>
                </a:rPr>
                <a:t>Q2a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7772400" y="6262179"/>
              <a:ext cx="457200" cy="30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latin typeface="Calibri" panose="020F0502020204030204" pitchFamily="34" charset="0"/>
                </a:rPr>
                <a:t>Q2b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8458200" y="6262179"/>
              <a:ext cx="457200" cy="304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latin typeface="Calibri" panose="020F0502020204030204" pitchFamily="34" charset="0"/>
                </a:rPr>
                <a:t>Q3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08552" y="2461796"/>
            <a:ext cx="864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Cold masses powered and protected individually by </a:t>
            </a:r>
            <a:r>
              <a:rPr lang="en-GB" sz="9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cliq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 quench heaters but once in a circuit the effect can propagate : the 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ringing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the 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HV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Return currents in the 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trim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bus bars and main bus bars </a:t>
            </a:r>
            <a:r>
              <a:rPr lang="en-GB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aswell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as in the </a:t>
            </a:r>
            <a:r>
              <a:rPr lang="en-GB" sz="9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</a:t>
            </a:r>
            <a:r>
              <a:rPr lang="en-GB" sz="9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link </a:t>
            </a:r>
            <a:endParaRPr lang="en-GB" sz="9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134644" y="2819124"/>
            <a:ext cx="1577225" cy="1209177"/>
            <a:chOff x="313942" y="3318254"/>
            <a:chExt cx="1577225" cy="1209177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942" y="3579864"/>
              <a:ext cx="1577225" cy="94756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44548" y="3318254"/>
              <a:ext cx="111601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Cold mass test</a:t>
              </a:r>
              <a:endParaRPr lang="en-GB" sz="11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134644" y="3730834"/>
            <a:ext cx="4519579" cy="1284704"/>
            <a:chOff x="2012518" y="3238155"/>
            <a:chExt cx="4519579" cy="1284704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2518" y="3449918"/>
              <a:ext cx="4519579" cy="1072941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3995936" y="3238155"/>
              <a:ext cx="84991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Circuit test</a:t>
              </a:r>
              <a:endParaRPr lang="en-GB" sz="1100" dirty="0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933397" y="2911649"/>
            <a:ext cx="2512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All these aspects can be simulated </a:t>
            </a:r>
            <a:r>
              <a:rPr lang="en-GB" sz="1200" b="1" dirty="0" smtClean="0"/>
              <a:t>but test needs to validate the simulations</a:t>
            </a:r>
            <a:endParaRPr lang="en-GB" sz="1200" b="1" dirty="0"/>
          </a:p>
        </p:txBody>
      </p:sp>
      <p:pic>
        <p:nvPicPr>
          <p:cNvPr id="72" name="Picture 71" descr="CERN-logo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031595" y="2005234"/>
            <a:ext cx="139012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Courtesy of H. Bajas </a:t>
            </a:r>
            <a:endParaRPr lang="en-GB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6898338" y="2911345"/>
            <a:ext cx="14830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Courtesy of E. Ravaioli</a:t>
            </a:r>
            <a:endParaRPr lang="en-GB" sz="1000" dirty="0"/>
          </a:p>
        </p:txBody>
      </p:sp>
      <p:sp>
        <p:nvSpPr>
          <p:cNvPr id="3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0904" y="4857548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32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5" grpId="0"/>
      <p:bldP spid="26" grpId="0"/>
      <p:bldP spid="4" grpId="0"/>
      <p:bldP spid="15" grpId="0"/>
      <p:bldP spid="10" grpId="0"/>
      <p:bldP spid="71" grpId="0"/>
      <p:bldP spid="28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Relevance for the HL-LHC IT STRING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566" y="771551"/>
            <a:ext cx="7920000" cy="244827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smtClean="0"/>
              <a:t>HL-LHC IT-String </a:t>
            </a:r>
            <a:r>
              <a:rPr lang="en-US" dirty="0"/>
              <a:t>can provide relevant experience (same object as in the LHC), validation (“first time” test) and advanced operation information 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algn="l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Magnet positioning, alignment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interconnection procedures (do not under-estimate)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Mechanical behavior of the IT continuous cryostat (Q1 to DFX) and other components (DSH, DFH) under pressure, vacuum, cool-down, operation and warm-up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Cryogenic behavior and operation under static (and dynamic) conditions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Insulation and beam vacuum static (and dynamic) behavior</a:t>
            </a:r>
          </a:p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Powering behavior of the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with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links,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dynamic response (and associated field quality), interaction of circuits</a:t>
            </a:r>
          </a:p>
          <a:p>
            <a:pPr algn="l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Cross talk between magnets in operation and during a quench,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detection, propagation and protection of the complete superconducting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circuit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51520" y="3149339"/>
            <a:ext cx="7920000" cy="8442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000" dirty="0" smtClean="0"/>
              <a:t>These aspects, especially the </a:t>
            </a:r>
            <a:r>
              <a:rPr lang="en-US" sz="2000" b="1" u="sng" dirty="0" smtClean="0"/>
              <a:t>collective behavior</a:t>
            </a:r>
            <a:r>
              <a:rPr lang="en-US" sz="2000" dirty="0" smtClean="0"/>
              <a:t>, can only be tested in a representative test, a so-called STRING </a:t>
            </a:r>
          </a:p>
          <a:p>
            <a:pPr marL="0" indent="0">
              <a:buFont typeface="Wingdings" charset="2"/>
              <a:buNone/>
            </a:pPr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123728" y="4086465"/>
            <a:ext cx="2137445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100" b="1" dirty="0"/>
              <a:t>Develop methods, techniques</a:t>
            </a:r>
          </a:p>
          <a:p>
            <a:r>
              <a:rPr lang="en-GB" sz="1100" b="1" dirty="0"/>
              <a:t>Develop tooling</a:t>
            </a:r>
          </a:p>
          <a:p>
            <a:r>
              <a:rPr lang="en-GB" sz="1100" b="1" dirty="0"/>
              <a:t>Develop procedures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07660" y="4212896"/>
            <a:ext cx="1008931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for</a:t>
            </a:r>
            <a:endParaRPr lang="en-GB" sz="1200" dirty="0">
              <a:solidFill>
                <a:srgbClr val="7F7F7F"/>
              </a:solidFill>
            </a:endParaRPr>
          </a:p>
          <a:p>
            <a:pPr algn="ctr"/>
            <a:r>
              <a:rPr lang="en-GB" sz="1200" dirty="0">
                <a:solidFill>
                  <a:srgbClr val="7F7F7F"/>
                </a:solidFill>
              </a:rPr>
              <a:t>definition of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69002" y="4086465"/>
            <a:ext cx="959237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100" b="1" dirty="0"/>
              <a:t>Installations</a:t>
            </a:r>
          </a:p>
          <a:p>
            <a:r>
              <a:rPr lang="en-GB" sz="1100" b="1" dirty="0"/>
              <a:t>Test</a:t>
            </a:r>
          </a:p>
          <a:p>
            <a:r>
              <a:rPr lang="en-GB" sz="1100" b="1" dirty="0"/>
              <a:t>Operation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71339" y="4207739"/>
            <a:ext cx="649858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to</a:t>
            </a:r>
            <a:endParaRPr lang="en-GB" sz="1200" dirty="0">
              <a:solidFill>
                <a:srgbClr val="7F7F7F"/>
              </a:solidFill>
            </a:endParaRPr>
          </a:p>
          <a:p>
            <a:pPr algn="ctr"/>
            <a:r>
              <a:rPr lang="en-GB" sz="1200" dirty="0">
                <a:solidFill>
                  <a:srgbClr val="7F7F7F"/>
                </a:solidFill>
              </a:rPr>
              <a:t>support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96660" y="4201958"/>
            <a:ext cx="1007788" cy="4078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1100" b="1" dirty="0"/>
              <a:t>HWC </a:t>
            </a:r>
            <a:r>
              <a:rPr lang="en-GB" sz="1100" b="1" dirty="0" smtClean="0"/>
              <a:t>and OP of HL-LHC</a:t>
            </a:r>
            <a:endParaRPr lang="en-GB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9818" y="4097260"/>
            <a:ext cx="1501052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GOALS</a:t>
            </a:r>
            <a:r>
              <a:rPr lang="en-GB" sz="1200" b="1" dirty="0"/>
              <a:t> in parallel: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659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Card of HL-LHC </a:t>
            </a:r>
            <a:r>
              <a:rPr lang="en-US" dirty="0"/>
              <a:t>IT-String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03981"/>
            <a:ext cx="7920000" cy="321290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GB" sz="1800" dirty="0"/>
          </a:p>
          <a:p>
            <a:pPr algn="l"/>
            <a:r>
              <a:rPr lang="en-GB" sz="1600" dirty="0" smtClean="0"/>
              <a:t>Test Facility name</a:t>
            </a:r>
            <a:r>
              <a:rPr lang="en-GB" sz="1600" dirty="0"/>
              <a:t>: HL-LHC IT STRING </a:t>
            </a:r>
            <a:endParaRPr lang="en-GB" sz="1600" dirty="0" smtClean="0"/>
          </a:p>
          <a:p>
            <a:pPr algn="l"/>
            <a:r>
              <a:rPr lang="en-GB" sz="1600" dirty="0" smtClean="0"/>
              <a:t>Test Facility </a:t>
            </a:r>
            <a:r>
              <a:rPr lang="en-GB" sz="1600" dirty="0"/>
              <a:t>l</a:t>
            </a:r>
            <a:r>
              <a:rPr lang="en-GB" sz="1600" dirty="0" smtClean="0"/>
              <a:t>ocation: </a:t>
            </a:r>
            <a:r>
              <a:rPr lang="en-GB" sz="1600" dirty="0"/>
              <a:t>SM18 (b. 2173) </a:t>
            </a:r>
          </a:p>
          <a:p>
            <a:pPr algn="l"/>
            <a:r>
              <a:rPr lang="en-GB" sz="1600" dirty="0" smtClean="0"/>
              <a:t>Test date: </a:t>
            </a:r>
            <a:r>
              <a:rPr lang="en-GB" sz="1600" dirty="0" smtClean="0"/>
              <a:t>2021-2023</a:t>
            </a:r>
            <a:endParaRPr lang="en-GB" sz="1600" dirty="0"/>
          </a:p>
          <a:p>
            <a:pPr algn="l"/>
            <a:r>
              <a:rPr lang="en-GB" sz="1600" dirty="0" smtClean="0"/>
              <a:t>Operational temperature: </a:t>
            </a:r>
            <a:r>
              <a:rPr lang="en-GB" sz="1600" dirty="0"/>
              <a:t>1.9 K</a:t>
            </a:r>
          </a:p>
          <a:p>
            <a:pPr algn="l"/>
            <a:r>
              <a:rPr lang="en-GB" sz="1600" dirty="0" smtClean="0"/>
              <a:t>Operational current: </a:t>
            </a:r>
            <a:r>
              <a:rPr lang="en-GB" sz="1600" dirty="0"/>
              <a:t>108%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nominal</a:t>
            </a:r>
            <a:r>
              <a:rPr lang="en-GB" sz="1600" dirty="0" smtClean="0"/>
              <a:t> </a:t>
            </a:r>
            <a:r>
              <a:rPr lang="en-GB" sz="1600" dirty="0"/>
              <a:t>= 18 kA? </a:t>
            </a:r>
            <a:endParaRPr lang="en-GB" sz="1600" dirty="0" smtClean="0"/>
          </a:p>
          <a:p>
            <a:pPr algn="l"/>
            <a:r>
              <a:rPr lang="en-GB" sz="1600" dirty="0" smtClean="0"/>
              <a:t>Magnets: </a:t>
            </a:r>
            <a:r>
              <a:rPr lang="en-GB" sz="1600" dirty="0"/>
              <a:t>Q1, Q2a, Q2b, Q3, CP, D1</a:t>
            </a:r>
          </a:p>
          <a:p>
            <a:pPr algn="l"/>
            <a:r>
              <a:rPr lang="en-GB" sz="1600" dirty="0" smtClean="0"/>
              <a:t>Cold powering: </a:t>
            </a:r>
            <a:r>
              <a:rPr lang="en-GB" sz="1600" dirty="0"/>
              <a:t>SC link (60 m or 110 m) HTS leads DFH and DFX, </a:t>
            </a:r>
          </a:p>
          <a:p>
            <a:pPr algn="l"/>
            <a:r>
              <a:rPr lang="en-GB" sz="1600" dirty="0" smtClean="0"/>
              <a:t>Warm powering: </a:t>
            </a:r>
            <a:r>
              <a:rPr lang="en-GB" sz="1600" dirty="0"/>
              <a:t>1 x PC </a:t>
            </a:r>
            <a:r>
              <a:rPr lang="en-GB" sz="1600" dirty="0" smtClean="0"/>
              <a:t>18 </a:t>
            </a:r>
            <a:r>
              <a:rPr lang="en-GB" sz="1600" dirty="0"/>
              <a:t>kA </a:t>
            </a:r>
            <a:r>
              <a:rPr lang="en-GB" sz="1600" dirty="0" smtClean="0"/>
              <a:t>, 3 </a:t>
            </a:r>
            <a:r>
              <a:rPr lang="en-GB" sz="1600" dirty="0"/>
              <a:t>Trim </a:t>
            </a:r>
            <a:r>
              <a:rPr lang="en-GB" sz="1600" dirty="0" smtClean="0"/>
              <a:t>Q1</a:t>
            </a:r>
            <a:r>
              <a:rPr lang="en-GB" sz="1600" dirty="0"/>
              <a:t>-</a:t>
            </a:r>
            <a:r>
              <a:rPr lang="en-GB" sz="1600" dirty="0" smtClean="0"/>
              <a:t>Q3,  </a:t>
            </a:r>
            <a:r>
              <a:rPr lang="en-GB" sz="1600" dirty="0"/>
              <a:t>6 x 2 kA </a:t>
            </a:r>
            <a:r>
              <a:rPr lang="en-GB" sz="1600" dirty="0" smtClean="0"/>
              <a:t>, 1 </a:t>
            </a:r>
            <a:r>
              <a:rPr lang="en-GB" sz="1600" dirty="0"/>
              <a:t>x 12 </a:t>
            </a:r>
            <a:r>
              <a:rPr lang="en-GB" sz="1600" dirty="0" smtClean="0"/>
              <a:t>kA,  9 x </a:t>
            </a:r>
            <a:r>
              <a:rPr lang="en-GB" sz="1600" dirty="0"/>
              <a:t>0.1 kA </a:t>
            </a:r>
            <a:r>
              <a:rPr lang="en-GB" sz="1600" dirty="0" smtClean="0"/>
              <a:t> Water cooled cables</a:t>
            </a:r>
          </a:p>
          <a:p>
            <a:pPr algn="l"/>
            <a:r>
              <a:rPr lang="en-GB" sz="1600" dirty="0" smtClean="0"/>
              <a:t>Protection: CLIQ , QH and EE  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644008" y="925381"/>
            <a:ext cx="4114760" cy="2100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2"/>
              <a:buNone/>
            </a:pPr>
            <a:r>
              <a:rPr lang="en-GB" sz="1200" dirty="0" smtClean="0"/>
              <a:t>[…] a </a:t>
            </a: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</a:rPr>
              <a:t>FULL INTEGRAL TEST </a:t>
            </a:r>
            <a:r>
              <a:rPr lang="en-GB" sz="1200" dirty="0" smtClean="0"/>
              <a:t>of the equipment from </a:t>
            </a: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</a:rPr>
              <a:t>Q1 till D1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 including the </a:t>
            </a: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</a:rPr>
              <a:t>DFX</a:t>
            </a:r>
            <a:r>
              <a:rPr lang="en-GB" sz="1200" dirty="0" smtClean="0"/>
              <a:t> is foreseen in the HL-LHC project, in </a:t>
            </a:r>
            <a:r>
              <a:rPr lang="en-GB" sz="1200" u="sng" dirty="0" smtClean="0"/>
              <a:t>CONDITION AS SIMILAR AS POSSIBLE</a:t>
            </a:r>
            <a:r>
              <a:rPr lang="en-GB" sz="1200" dirty="0" smtClean="0"/>
              <a:t> to the 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operational one</a:t>
            </a:r>
            <a:r>
              <a:rPr lang="en-GB" sz="1200" dirty="0" smtClean="0"/>
              <a:t>. </a:t>
            </a:r>
          </a:p>
          <a:p>
            <a:pPr marL="0" indent="0" algn="just">
              <a:buFont typeface="Wingdings" charset="2"/>
              <a:buNone/>
            </a:pPr>
            <a:endParaRPr lang="en-GB" sz="1200" dirty="0" smtClean="0"/>
          </a:p>
          <a:p>
            <a:pPr marL="0" indent="0" algn="just">
              <a:buFont typeface="Wingdings" charset="2"/>
              <a:buNone/>
            </a:pPr>
            <a:r>
              <a:rPr lang="en-GB" sz="1200" dirty="0" smtClean="0"/>
              <a:t>The IT STRING of the HL-LHC will be composed by systems previously tested individually at least in nominal operational conditions.</a:t>
            </a:r>
          </a:p>
          <a:p>
            <a:pPr marL="0" indent="0" algn="just">
              <a:buFont typeface="Wingdings" charset="2"/>
              <a:buNone/>
            </a:pPr>
            <a:endParaRPr lang="en-GB" sz="1200" dirty="0" smtClean="0"/>
          </a:p>
          <a:p>
            <a:pPr marL="0" indent="0" algn="l">
              <a:buFont typeface="Wingdings" charset="2"/>
              <a:buNone/>
            </a:pPr>
            <a:r>
              <a:rPr lang="en-GB" sz="1000" i="1" dirty="0" smtClean="0"/>
              <a:t>HL_WP16 Conceptual specification : </a:t>
            </a:r>
            <a:r>
              <a:rPr lang="en-GB" sz="1000" i="1" dirty="0" smtClean="0">
                <a:hlinkClick r:id="rId3"/>
              </a:rPr>
              <a:t>https://edms.cern.ch/document/1586706/1</a:t>
            </a:r>
            <a:endParaRPr lang="en-GB" sz="1000" i="1" dirty="0" smtClean="0"/>
          </a:p>
          <a:p>
            <a:pPr marL="0" indent="0" algn="just">
              <a:buFont typeface="Wingdings" charset="2"/>
              <a:buNone/>
            </a:pPr>
            <a:endParaRPr lang="en-US" sz="1200" dirty="0" smtClean="0"/>
          </a:p>
          <a:p>
            <a:endParaRPr lang="en-US" sz="1200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81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4971" y="1707654"/>
            <a:ext cx="7532335" cy="1739499"/>
          </a:xfrm>
        </p:spPr>
        <p:txBody>
          <a:bodyPr>
            <a:normAutofit/>
          </a:bodyPr>
          <a:lstStyle/>
          <a:p>
            <a:pPr marL="457200" lvl="1" indent="0" algn="l">
              <a:buNone/>
            </a:pPr>
            <a:r>
              <a:rPr lang="en-GB" sz="1800" dirty="0" smtClean="0"/>
              <a:t>CRYOGENIC COOLING PRODUCTION: </a:t>
            </a:r>
            <a:r>
              <a:rPr lang="en-GB" sz="1800" b="1" dirty="0" smtClean="0"/>
              <a:t>+ 35 g/s </a:t>
            </a:r>
            <a:r>
              <a:rPr lang="en-GB" sz="1800" b="1" dirty="0" err="1" smtClean="0"/>
              <a:t>LHe</a:t>
            </a:r>
            <a:r>
              <a:rPr lang="en-GB" sz="1800" b="1" dirty="0" smtClean="0"/>
              <a:t> </a:t>
            </a:r>
            <a:r>
              <a:rPr lang="en-GB" sz="1800" b="1" dirty="0" smtClean="0"/>
              <a:t> to 60 g/s</a:t>
            </a:r>
            <a:endParaRPr lang="en-GB" sz="1800" b="1" dirty="0" smtClean="0"/>
          </a:p>
          <a:p>
            <a:pPr marL="457200" lvl="1" indent="0" algn="l">
              <a:buNone/>
            </a:pPr>
            <a:r>
              <a:rPr lang="en-GB" sz="1050" dirty="0" smtClean="0"/>
              <a:t>NEEDS essentially for the running of the HL LHC IR STRING in parallel with magnet testing</a:t>
            </a:r>
          </a:p>
          <a:p>
            <a:pPr marL="457200" lvl="1" indent="0" algn="l">
              <a:buNone/>
            </a:pPr>
            <a:r>
              <a:rPr lang="en-GB" sz="1800" dirty="0" smtClean="0"/>
              <a:t>DEMINERALISED WATER PRODUCTION: </a:t>
            </a:r>
            <a:r>
              <a:rPr lang="en-GB" sz="1800" b="1" dirty="0" smtClean="0"/>
              <a:t>+ 150 m</a:t>
            </a:r>
            <a:r>
              <a:rPr lang="en-GB" sz="1800" b="1" baseline="30000" dirty="0" smtClean="0"/>
              <a:t>3</a:t>
            </a:r>
            <a:r>
              <a:rPr lang="en-GB" sz="1800" b="1" dirty="0" smtClean="0"/>
              <a:t>/h </a:t>
            </a:r>
          </a:p>
          <a:p>
            <a:pPr marL="457200" lvl="1" indent="0" algn="l">
              <a:buNone/>
            </a:pPr>
            <a:r>
              <a:rPr lang="en-GB" sz="1050" dirty="0" smtClean="0"/>
              <a:t>NEEDS </a:t>
            </a:r>
            <a:r>
              <a:rPr lang="en-GB" sz="1050" dirty="0"/>
              <a:t>FOR DEMINERALISED WATER ENTIRELLY COMING </a:t>
            </a:r>
            <a:r>
              <a:rPr lang="en-GB" sz="1050" dirty="0" smtClean="0"/>
              <a:t>FROM MAGNET operation</a:t>
            </a:r>
            <a:endParaRPr lang="en-GB" sz="1050" dirty="0"/>
          </a:p>
          <a:p>
            <a:pPr marL="457200" lvl="1" indent="0" algn="l">
              <a:buNone/>
            </a:pPr>
            <a:r>
              <a:rPr lang="en-GB" sz="1800" dirty="0" smtClean="0"/>
              <a:t>POWERING FROM THE NETWORK: </a:t>
            </a:r>
            <a:r>
              <a:rPr lang="en-GB" sz="1800" b="1" dirty="0" smtClean="0"/>
              <a:t>3 </a:t>
            </a:r>
            <a:r>
              <a:rPr lang="en-GB" sz="1800" b="1" dirty="0" smtClean="0"/>
              <a:t>MVA</a:t>
            </a:r>
          </a:p>
          <a:p>
            <a:pPr marL="457200" lvl="1" indent="0" algn="l">
              <a:buNone/>
            </a:pPr>
            <a:r>
              <a:rPr lang="en-GB" sz="1100" dirty="0"/>
              <a:t>NEEDS FOR NEW OR MODIFIED </a:t>
            </a:r>
            <a:r>
              <a:rPr lang="en-GB" sz="1100" dirty="0" smtClean="0"/>
              <a:t>PC COMING </a:t>
            </a:r>
            <a:r>
              <a:rPr lang="en-GB" sz="1100" dirty="0"/>
              <a:t>FORM MAGNETS and IR </a:t>
            </a:r>
            <a:r>
              <a:rPr lang="en-GB" sz="1100" dirty="0" smtClean="0"/>
              <a:t>STRING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 rot="10800000" flipV="1">
            <a:off x="2439003" y="285431"/>
            <a:ext cx="4779170" cy="19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US" sz="1800" kern="0" dirty="0"/>
              <a:t>Remarks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8168" y="840786"/>
            <a:ext cx="874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E56E05"/>
                </a:solidFill>
              </a:rPr>
              <a:t>UPGRADE DRIVEN BY the </a:t>
            </a:r>
            <a:r>
              <a:rPr lang="en-US" sz="1400" dirty="0">
                <a:solidFill>
                  <a:srgbClr val="E56E05"/>
                </a:solidFill>
              </a:rPr>
              <a:t>r</a:t>
            </a:r>
            <a:r>
              <a:rPr lang="en-US" sz="1400" dirty="0" smtClean="0">
                <a:solidFill>
                  <a:srgbClr val="E56E05"/>
                </a:solidFill>
              </a:rPr>
              <a:t>ecommendation enabling </a:t>
            </a:r>
            <a:r>
              <a:rPr lang="fr-FR" sz="1400" dirty="0">
                <a:solidFill>
                  <a:srgbClr val="E56E05"/>
                </a:solidFill>
              </a:rPr>
              <a:t>to carry out the full test programme </a:t>
            </a:r>
            <a:r>
              <a:rPr lang="fr-FR" sz="1400" dirty="0" err="1">
                <a:solidFill>
                  <a:srgbClr val="E56E05"/>
                </a:solidFill>
              </a:rPr>
              <a:t>with</a:t>
            </a:r>
            <a:r>
              <a:rPr lang="fr-FR" sz="1400" dirty="0">
                <a:solidFill>
                  <a:srgbClr val="E56E05"/>
                </a:solidFill>
              </a:rPr>
              <a:t> no </a:t>
            </a:r>
            <a:r>
              <a:rPr lang="fr-FR" sz="1400" dirty="0" smtClean="0">
                <a:solidFill>
                  <a:srgbClr val="E56E05"/>
                </a:solidFill>
              </a:rPr>
              <a:t>contraints</a:t>
            </a:r>
            <a:endParaRPr lang="en-US" sz="1400" dirty="0" smtClean="0">
              <a:solidFill>
                <a:srgbClr val="E56E05"/>
              </a:solidFill>
            </a:endParaRPr>
          </a:p>
        </p:txBody>
      </p:sp>
      <p:pic>
        <p:nvPicPr>
          <p:cNvPr id="9" name="Picture 8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269" y="4532931"/>
            <a:ext cx="503973" cy="50314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9552" y="135000"/>
            <a:ext cx="8784976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Main Facilities needed for the HL-LHC IT STRING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7504" y="3742843"/>
            <a:ext cx="86409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SM18-UPG project of the TE department under the responsibility of V. </a:t>
            </a:r>
            <a:r>
              <a:rPr lang="en-GB" sz="1400" i="1" dirty="0" err="1" smtClean="0"/>
              <a:t>Mertens</a:t>
            </a:r>
            <a:r>
              <a:rPr lang="en-GB" sz="1400" i="1" dirty="0" smtClean="0"/>
              <a:t>:</a:t>
            </a:r>
          </a:p>
          <a:p>
            <a:r>
              <a:rPr lang="en-GB" sz="1400" i="1" dirty="0" smtClean="0"/>
              <a:t> the upgrade of all necessary services to cover the needs for the test stands operation ( this includes the HL-LHC STRING as a test stand of a </a:t>
            </a:r>
            <a:r>
              <a:rPr lang="en-GB" sz="1400" b="1" i="1" u="sng" dirty="0" smtClean="0"/>
              <a:t>complete</a:t>
            </a:r>
            <a:r>
              <a:rPr lang="en-GB" sz="1400" i="1" dirty="0" smtClean="0"/>
              <a:t> system).</a:t>
            </a:r>
            <a:endParaRPr lang="en-GB" sz="1400" i="1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337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stands : cryogenics upgrade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39" r="744"/>
          <a:stretch/>
        </p:blipFill>
        <p:spPr>
          <a:xfrm>
            <a:off x="497994" y="867204"/>
            <a:ext cx="5482952" cy="339202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91880" y="1203598"/>
            <a:ext cx="1152128" cy="1080120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84170" y="1347615"/>
            <a:ext cx="2401415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 An </a:t>
            </a:r>
            <a:r>
              <a:rPr lang="fr-FR" sz="1400" dirty="0" err="1" smtClean="0"/>
              <a:t>additional</a:t>
            </a:r>
            <a:r>
              <a:rPr lang="fr-FR" sz="1400" dirty="0" smtClean="0"/>
              <a:t> </a:t>
            </a:r>
            <a:r>
              <a:rPr lang="fr-FR" sz="1400" b="1" dirty="0" smtClean="0"/>
              <a:t>35 </a:t>
            </a:r>
            <a:r>
              <a:rPr lang="fr-FR" sz="1400" b="1" dirty="0"/>
              <a:t>g/s </a:t>
            </a:r>
            <a:r>
              <a:rPr lang="fr-FR" sz="1400" b="1" dirty="0" err="1"/>
              <a:t>liquefier</a:t>
            </a:r>
            <a:r>
              <a:rPr lang="fr-FR" sz="1400" b="1" dirty="0"/>
              <a:t> </a:t>
            </a:r>
            <a:r>
              <a:rPr lang="fr-FR" sz="1400" dirty="0"/>
              <a:t>(</a:t>
            </a:r>
            <a:r>
              <a:rPr lang="fr-FR" sz="1400" dirty="0" err="1"/>
              <a:t>thus</a:t>
            </a:r>
            <a:r>
              <a:rPr lang="fr-FR" sz="1400" dirty="0"/>
              <a:t> </a:t>
            </a:r>
            <a:r>
              <a:rPr lang="fr-FR" sz="1400" dirty="0" err="1"/>
              <a:t>bringing</a:t>
            </a:r>
            <a:r>
              <a:rPr lang="fr-FR" sz="1400" dirty="0"/>
              <a:t> the </a:t>
            </a:r>
            <a:r>
              <a:rPr lang="fr-FR" sz="1400" b="1" dirty="0"/>
              <a:t>total production </a:t>
            </a:r>
            <a:r>
              <a:rPr lang="fr-FR" sz="1400" b="1" dirty="0" err="1"/>
              <a:t>capacity</a:t>
            </a:r>
            <a:r>
              <a:rPr lang="fr-FR" sz="1400" b="1" dirty="0"/>
              <a:t> for </a:t>
            </a:r>
            <a:r>
              <a:rPr lang="fr-FR" sz="1400" b="1" dirty="0" err="1"/>
              <a:t>LHe</a:t>
            </a:r>
            <a:r>
              <a:rPr lang="fr-FR" sz="1400" b="1" dirty="0"/>
              <a:t> </a:t>
            </a:r>
            <a:r>
              <a:rPr lang="fr-FR" sz="1400" b="1" dirty="0" err="1"/>
              <a:t>at</a:t>
            </a:r>
            <a:r>
              <a:rPr lang="fr-FR" sz="1400" b="1" dirty="0"/>
              <a:t> 4.2 K to 60 g/s</a:t>
            </a:r>
            <a:r>
              <a:rPr lang="fr-FR" sz="1400" b="1" dirty="0" smtClean="0"/>
              <a:t>)</a:t>
            </a:r>
            <a:endParaRPr lang="en-US" sz="1400" b="1" dirty="0"/>
          </a:p>
        </p:txBody>
      </p:sp>
      <p:sp>
        <p:nvSpPr>
          <p:cNvPr id="11" name="Rectangle 10"/>
          <p:cNvSpPr/>
          <p:nvPr/>
        </p:nvSpPr>
        <p:spPr>
          <a:xfrm>
            <a:off x="3491880" y="3075806"/>
            <a:ext cx="1152128" cy="1080120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164052" y="2826902"/>
            <a:ext cx="249455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The existing total pumping capacity in SM18 at </a:t>
            </a:r>
            <a:r>
              <a:rPr lang="en-GB" sz="1400" b="1" dirty="0"/>
              <a:t>1.8 K</a:t>
            </a:r>
            <a:r>
              <a:rPr lang="en-GB" sz="1400" dirty="0"/>
              <a:t> </a:t>
            </a:r>
            <a:r>
              <a:rPr lang="en-GB" sz="1400" b="1" dirty="0"/>
              <a:t>is 12 g/s</a:t>
            </a:r>
            <a:r>
              <a:rPr lang="en-GB" sz="1400" dirty="0"/>
              <a:t>, </a:t>
            </a:r>
            <a:r>
              <a:rPr lang="en-GB" sz="1400" b="1" dirty="0"/>
              <a:t>combining</a:t>
            </a:r>
            <a:r>
              <a:rPr lang="en-GB" sz="1400" dirty="0"/>
              <a:t> the capacity of </a:t>
            </a:r>
            <a:r>
              <a:rPr lang="en-GB" sz="1400" b="1" dirty="0"/>
              <a:t>WPU1 </a:t>
            </a:r>
            <a:r>
              <a:rPr lang="en-GB" sz="1400" b="1" dirty="0" smtClean="0"/>
              <a:t>and 2</a:t>
            </a:r>
            <a:r>
              <a:rPr lang="en-GB" sz="1400" dirty="0" smtClean="0"/>
              <a:t>. </a:t>
            </a:r>
          </a:p>
          <a:p>
            <a:pPr algn="ctr"/>
            <a:r>
              <a:rPr lang="en-GB" sz="1200" i="1" dirty="0" smtClean="0"/>
              <a:t>If need for IR STRING a dedicated 3</a:t>
            </a:r>
            <a:r>
              <a:rPr lang="en-GB" sz="1200" i="1" baseline="30000" dirty="0" smtClean="0"/>
              <a:t>rd</a:t>
            </a:r>
            <a:r>
              <a:rPr lang="en-GB" sz="1200" i="1" dirty="0" smtClean="0"/>
              <a:t> WPU shall be installed.</a:t>
            </a:r>
            <a:endParaRPr lang="en-US" sz="12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29224" y="4495307"/>
            <a:ext cx="2071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Foreseen for 2019</a:t>
            </a:r>
            <a:endParaRPr lang="en-US" dirty="0"/>
          </a:p>
        </p:txBody>
      </p:sp>
      <p:pic>
        <p:nvPicPr>
          <p:cNvPr id="15" name="Picture 14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95736" y="4585108"/>
            <a:ext cx="8931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Ref. L. </a:t>
            </a:r>
            <a:r>
              <a:rPr lang="en-US" sz="1000" i="1" dirty="0" err="1" smtClean="0"/>
              <a:t>Serio</a:t>
            </a:r>
            <a:endParaRPr lang="en-US" sz="1000" i="1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769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stands : demineralized water production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Content Placeholder 4"/>
          <p:cNvPicPr>
            <a:picLocks noGrp="1"/>
          </p:cNvPicPr>
          <p:nvPr>
            <p:ph sz="quarter" idx="4294967295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931" l="401" r="959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89024" y="1851671"/>
            <a:ext cx="3110565" cy="24108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89024" y="959118"/>
            <a:ext cx="34561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In the </a:t>
            </a:r>
            <a:r>
              <a:rPr lang="fr-FR" sz="1200" dirty="0" err="1" smtClean="0"/>
              <a:t>past</a:t>
            </a:r>
            <a:r>
              <a:rPr lang="fr-FR" sz="1200" dirty="0" smtClean="0"/>
              <a:t> SM18 </a:t>
            </a:r>
            <a:r>
              <a:rPr lang="fr-FR" sz="1200" dirty="0" err="1" smtClean="0"/>
              <a:t>had</a:t>
            </a:r>
            <a:r>
              <a:rPr lang="fr-FR" sz="1200" dirty="0" smtClean="0"/>
              <a:t>  a </a:t>
            </a:r>
            <a:r>
              <a:rPr lang="fr-FR" sz="1200" dirty="0" err="1"/>
              <a:t>demineralised</a:t>
            </a:r>
            <a:r>
              <a:rPr lang="fr-FR" sz="1200" dirty="0"/>
              <a:t> water </a:t>
            </a:r>
            <a:r>
              <a:rPr lang="fr-FR" sz="1200" dirty="0" smtClean="0"/>
              <a:t>station </a:t>
            </a:r>
            <a:r>
              <a:rPr lang="fr-FR" sz="1200" dirty="0" err="1"/>
              <a:t>with</a:t>
            </a:r>
            <a:r>
              <a:rPr lang="fr-FR" sz="1200" dirty="0"/>
              <a:t> a thermal </a:t>
            </a:r>
            <a:r>
              <a:rPr lang="fr-FR" sz="1200" dirty="0" err="1"/>
              <a:t>capacity</a:t>
            </a:r>
            <a:r>
              <a:rPr lang="fr-FR" sz="1200" dirty="0"/>
              <a:t> of </a:t>
            </a:r>
            <a:r>
              <a:rPr lang="fr-FR" sz="1200" dirty="0" smtClean="0"/>
              <a:t>800 kW </a:t>
            </a:r>
            <a:r>
              <a:rPr lang="fr-FR" sz="1200" dirty="0" err="1" smtClean="0"/>
              <a:t>limiting</a:t>
            </a:r>
            <a:r>
              <a:rPr lang="fr-FR" sz="1200" dirty="0" smtClean="0"/>
              <a:t> the </a:t>
            </a:r>
            <a:r>
              <a:rPr lang="fr-FR" sz="1200" dirty="0" err="1" smtClean="0"/>
              <a:t>operation</a:t>
            </a:r>
            <a:r>
              <a:rPr lang="fr-FR" sz="1200" dirty="0" smtClean="0"/>
              <a:t> to </a:t>
            </a:r>
            <a:r>
              <a:rPr lang="fr-FR" sz="1200" dirty="0" err="1" smtClean="0"/>
              <a:t>two</a:t>
            </a:r>
            <a:r>
              <a:rPr lang="fr-FR" sz="1200" dirty="0" smtClean="0"/>
              <a:t> test stands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323528" y="851397"/>
            <a:ext cx="458589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sz="1400" dirty="0" smtClean="0"/>
              <a:t>The </a:t>
            </a:r>
            <a:r>
              <a:rPr lang="fr-FR" sz="1400" dirty="0" err="1"/>
              <a:t>demands</a:t>
            </a:r>
            <a:r>
              <a:rPr lang="fr-FR" sz="1400" dirty="0"/>
              <a:t> for the </a:t>
            </a:r>
            <a:r>
              <a:rPr lang="fr-FR" sz="1400" dirty="0" err="1"/>
              <a:t>magnet</a:t>
            </a:r>
            <a:r>
              <a:rPr lang="fr-FR" sz="1400" dirty="0"/>
              <a:t> test stations, </a:t>
            </a:r>
            <a:r>
              <a:rPr lang="fr-FR" sz="1400" dirty="0" err="1"/>
              <a:t>including</a:t>
            </a:r>
            <a:r>
              <a:rPr lang="fr-FR" sz="1400" dirty="0"/>
              <a:t> the </a:t>
            </a:r>
            <a:r>
              <a:rPr lang="fr-FR" sz="1400" dirty="0" smtClean="0"/>
              <a:t>IT </a:t>
            </a:r>
            <a:r>
              <a:rPr lang="fr-FR" sz="1400" dirty="0"/>
              <a:t>String, </a:t>
            </a:r>
            <a:r>
              <a:rPr lang="fr-FR" sz="1400" dirty="0" err="1"/>
              <a:t>will</a:t>
            </a:r>
            <a:r>
              <a:rPr lang="fr-FR" sz="1400" dirty="0"/>
              <a:t> </a:t>
            </a:r>
            <a:r>
              <a:rPr lang="fr-FR" sz="1400" dirty="0" err="1"/>
              <a:t>rise</a:t>
            </a:r>
            <a:r>
              <a:rPr lang="fr-FR" sz="1400" dirty="0"/>
              <a:t> to a </a:t>
            </a:r>
            <a:r>
              <a:rPr lang="fr-FR" sz="1400" dirty="0" err="1" smtClean="0"/>
              <a:t>peak</a:t>
            </a:r>
            <a:r>
              <a:rPr lang="fr-FR" sz="1400" dirty="0" smtClean="0"/>
              <a:t> </a:t>
            </a:r>
            <a:r>
              <a:rPr lang="fr-FR" sz="1400" dirty="0" err="1" smtClean="0"/>
              <a:t>need</a:t>
            </a:r>
            <a:r>
              <a:rPr lang="fr-FR" sz="1400" dirty="0" smtClean="0"/>
              <a:t> to </a:t>
            </a:r>
            <a:r>
              <a:rPr lang="fr-FR" sz="1400" dirty="0"/>
              <a:t>1.7 MW (142 m</a:t>
            </a:r>
            <a:r>
              <a:rPr lang="fr-FR" sz="1400" baseline="30000" dirty="0"/>
              <a:t>3</a:t>
            </a:r>
            <a:r>
              <a:rPr lang="fr-FR" sz="1400" dirty="0"/>
              <a:t>/h). 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982364"/>
            <a:ext cx="4464496" cy="22801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16979" y="4383820"/>
            <a:ext cx="30588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Operational from April 2016</a:t>
            </a:r>
            <a:endParaRPr lang="en-US" dirty="0"/>
          </a:p>
        </p:txBody>
      </p:sp>
      <p:pic>
        <p:nvPicPr>
          <p:cNvPr id="12" name="Picture 11" descr="CERN-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11760" y="4748648"/>
            <a:ext cx="1148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Ref. A. J. Broche</a:t>
            </a:r>
            <a:endParaRPr lang="en-US" sz="1000" i="1" dirty="0"/>
          </a:p>
        </p:txBody>
      </p:sp>
      <p:pic>
        <p:nvPicPr>
          <p:cNvPr id="3" name="Picture 2" descr="deminwater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963" b="100000" l="0" r="99291">
                        <a14:foregroundMark x1="97281" y1="59630" x2="97281" y2="59630"/>
                        <a14:foregroundMark x1="96927" y1="97037" x2="96927" y2="97037"/>
                        <a14:foregroundMark x1="96927" y1="77222" x2="96927" y2="77222"/>
                        <a14:foregroundMark x1="97163" y1="69074" x2="97163" y2="69074"/>
                        <a14:foregroundMark x1="97872" y1="49444" x2="97872" y2="49444"/>
                        <a14:foregroundMark x1="97636" y1="35000" x2="97636" y2="35000"/>
                        <a14:foregroundMark x1="97636" y1="26667" x2="97636" y2="26667"/>
                        <a14:foregroundMark x1="96336" y1="13519" x2="96336" y2="13519"/>
                        <a14:foregroundMark x1="94681" y1="5370" x2="94681" y2="5370"/>
                        <a14:foregroundMark x1="93853" y1="9630" x2="93853" y2="9630"/>
                        <a14:backgroundMark x1="13002" y1="89444" x2="13002" y2="89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65" y="1501278"/>
            <a:ext cx="4880773" cy="3111591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60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stand : electrical powering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841" y="843559"/>
            <a:ext cx="5524305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204514" y="3219823"/>
            <a:ext cx="3733182" cy="1419033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251520" y="375198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1400" dirty="0" smtClean="0"/>
              <a:t>The new transformer will feed HL-LHC IT STRING</a:t>
            </a:r>
            <a:r>
              <a:rPr lang="en-GB" sz="1400" dirty="0"/>
              <a:t> </a:t>
            </a:r>
            <a:r>
              <a:rPr lang="en-GB" sz="1400" dirty="0" smtClean="0"/>
              <a:t>(</a:t>
            </a:r>
            <a:r>
              <a:rPr lang="en-GB" sz="1400" dirty="0"/>
              <a:t>Cluster J </a:t>
            </a:r>
            <a:r>
              <a:rPr lang="en-GB" sz="1400" dirty="0" smtClean="0"/>
              <a:t>) and </a:t>
            </a:r>
            <a:r>
              <a:rPr lang="en-GB" sz="1400" dirty="0"/>
              <a:t>the new Cluster F with the 20 kA power converter</a:t>
            </a:r>
            <a:r>
              <a:rPr lang="en-GB" sz="1400" dirty="0" smtClean="0"/>
              <a:t>.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61000" y="2715766"/>
            <a:ext cx="2071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Foreseen for 2019</a:t>
            </a:r>
            <a:endParaRPr lang="en-US" dirty="0"/>
          </a:p>
        </p:txBody>
      </p:sp>
      <p:pic>
        <p:nvPicPr>
          <p:cNvPr id="11" name="Picture 10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5736" y="4628763"/>
            <a:ext cx="25971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Ref. C. </a:t>
            </a:r>
            <a:r>
              <a:rPr lang="en-US" sz="1000" i="1" dirty="0" err="1" smtClean="0"/>
              <a:t>Giloux</a:t>
            </a:r>
            <a:r>
              <a:rPr lang="en-US" sz="1000" i="1" dirty="0" smtClean="0"/>
              <a:t>, F. </a:t>
            </a:r>
            <a:r>
              <a:rPr lang="en-US" sz="1000" i="1" dirty="0" err="1" smtClean="0"/>
              <a:t>Formenti</a:t>
            </a:r>
            <a:r>
              <a:rPr lang="en-US" sz="1000" i="1" dirty="0" smtClean="0"/>
              <a:t>, N. Dos </a:t>
            </a:r>
            <a:r>
              <a:rPr lang="en-US" sz="1000" i="1" dirty="0"/>
              <a:t>S</a:t>
            </a:r>
            <a:r>
              <a:rPr lang="en-US" sz="1000" i="1" dirty="0" smtClean="0"/>
              <a:t>antos</a:t>
            </a:r>
            <a:endParaRPr lang="en-US" sz="1000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-7003" t="11405" r="7003" b="1578"/>
          <a:stretch/>
        </p:blipFill>
        <p:spPr>
          <a:xfrm>
            <a:off x="5775496" y="784571"/>
            <a:ext cx="3298564" cy="20116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724128" y="3259214"/>
            <a:ext cx="2832641" cy="13849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To </a:t>
            </a:r>
            <a:r>
              <a:rPr lang="en-GB" sz="1400" dirty="0"/>
              <a:t>allow some flexibility and margin with new requests that are not formulated yet, the proposal is to </a:t>
            </a:r>
            <a:r>
              <a:rPr lang="en-GB" sz="1400" b="1" dirty="0"/>
              <a:t>INSTALL a TRANSFORMER OF a 3</a:t>
            </a:r>
            <a:r>
              <a:rPr lang="en-GB" sz="1400" b="1" dirty="0" smtClean="0"/>
              <a:t> </a:t>
            </a:r>
            <a:r>
              <a:rPr lang="en-GB" sz="1400" b="1" dirty="0"/>
              <a:t>MVA </a:t>
            </a:r>
            <a:r>
              <a:rPr lang="en-GB" sz="1400" b="1" dirty="0" smtClean="0"/>
              <a:t>CAPACITY</a:t>
            </a:r>
            <a:endParaRPr lang="en-US" sz="1400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05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we are organised for the work?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84470"/>
            <a:ext cx="3743976" cy="5052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Integration and Construction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124833" y="786663"/>
            <a:ext cx="3312368" cy="30289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Test plan and results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76531" y="1728967"/>
            <a:ext cx="417646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u="sng" dirty="0"/>
              <a:t>Antoine Kosmicki </a:t>
            </a:r>
            <a:r>
              <a:rPr lang="en-GB" sz="1000" i="1" u="sng" dirty="0" smtClean="0"/>
              <a:t>EN ACE integration</a:t>
            </a:r>
          </a:p>
          <a:p>
            <a:r>
              <a:rPr lang="en-GB" sz="1000" i="1" u="sng" dirty="0"/>
              <a:t>Estrella Vergara EN ACE planning</a:t>
            </a:r>
          </a:p>
          <a:p>
            <a:r>
              <a:rPr lang="en-GB" sz="1000" dirty="0" smtClean="0"/>
              <a:t> </a:t>
            </a:r>
          </a:p>
          <a:p>
            <a:r>
              <a:rPr lang="en-GB" sz="1000" dirty="0" smtClean="0"/>
              <a:t>Hugues </a:t>
            </a:r>
            <a:r>
              <a:rPr lang="en-GB" sz="1000" dirty="0"/>
              <a:t>Thiesen, Samer </a:t>
            </a:r>
            <a:r>
              <a:rPr lang="en-GB" sz="1000" dirty="0" err="1" smtClean="0"/>
              <a:t>Yamine</a:t>
            </a:r>
            <a:r>
              <a:rPr lang="en-GB" sz="1000" dirty="0" smtClean="0"/>
              <a:t> TE-EPC</a:t>
            </a:r>
            <a:endParaRPr lang="en-GB" sz="1000" dirty="0"/>
          </a:p>
          <a:p>
            <a:r>
              <a:rPr lang="en-GB" sz="1000" dirty="0"/>
              <a:t>Jean-Claude </a:t>
            </a:r>
            <a:r>
              <a:rPr lang="en-GB" sz="1000" dirty="0" smtClean="0"/>
              <a:t>Guillaume EN-EL</a:t>
            </a:r>
            <a:endParaRPr lang="en-GB" sz="1000" dirty="0"/>
          </a:p>
          <a:p>
            <a:r>
              <a:rPr lang="en-GB" sz="1000" dirty="0"/>
              <a:t>Amalia </a:t>
            </a:r>
            <a:r>
              <a:rPr lang="en-GB" sz="1000" dirty="0" smtClean="0"/>
              <a:t>Ballarino, </a:t>
            </a:r>
            <a:r>
              <a:rPr lang="en-GB" sz="1000" dirty="0"/>
              <a:t>Andre </a:t>
            </a:r>
            <a:r>
              <a:rPr lang="en-GB" sz="1000" dirty="0" smtClean="0"/>
              <a:t>Jacquemod TE MSC</a:t>
            </a:r>
            <a:endParaRPr lang="en-GB" sz="1000" dirty="0"/>
          </a:p>
          <a:p>
            <a:r>
              <a:rPr lang="en-GB" sz="1000" dirty="0" smtClean="0"/>
              <a:t>Vittorio </a:t>
            </a:r>
            <a:r>
              <a:rPr lang="en-GB" sz="1000" dirty="0"/>
              <a:t>Parma </a:t>
            </a:r>
            <a:r>
              <a:rPr lang="en-GB" sz="1000" dirty="0" smtClean="0"/>
              <a:t>TE MSC</a:t>
            </a:r>
          </a:p>
          <a:p>
            <a:r>
              <a:rPr lang="en-GB" sz="1000" dirty="0"/>
              <a:t>Ezio Todesco </a:t>
            </a:r>
            <a:r>
              <a:rPr lang="en-GB" sz="1000" dirty="0" smtClean="0"/>
              <a:t>TE </a:t>
            </a:r>
            <a:r>
              <a:rPr lang="en-GB" sz="1000" dirty="0"/>
              <a:t>MSC</a:t>
            </a:r>
          </a:p>
          <a:p>
            <a:r>
              <a:rPr lang="en-GB" sz="1000" dirty="0" smtClean="0"/>
              <a:t>Herve </a:t>
            </a:r>
            <a:r>
              <a:rPr lang="en-GB" sz="1000" dirty="0"/>
              <a:t>Prin </a:t>
            </a:r>
            <a:r>
              <a:rPr lang="en-GB" sz="1000" dirty="0" smtClean="0"/>
              <a:t>TE </a:t>
            </a:r>
            <a:r>
              <a:rPr lang="en-GB" sz="1000" dirty="0"/>
              <a:t>MSC </a:t>
            </a:r>
            <a:endParaRPr lang="en-GB" sz="1000" dirty="0" smtClean="0"/>
          </a:p>
          <a:p>
            <a:r>
              <a:rPr lang="en-GB" sz="1000" dirty="0" smtClean="0"/>
              <a:t>Luigi Serio, Serge Claudet +… </a:t>
            </a:r>
            <a:r>
              <a:rPr lang="en-GB" sz="1000" dirty="0" err="1" smtClean="0"/>
              <a:t>tbd</a:t>
            </a:r>
            <a:r>
              <a:rPr lang="en-GB" sz="1000" dirty="0" smtClean="0"/>
              <a:t> during summer 2016 TE CRG</a:t>
            </a:r>
          </a:p>
          <a:p>
            <a:r>
              <a:rPr lang="en-GB" sz="1000" dirty="0" smtClean="0"/>
              <a:t>Markus </a:t>
            </a:r>
            <a:r>
              <a:rPr lang="en-GB" sz="1000" dirty="0"/>
              <a:t>Zerlauth </a:t>
            </a:r>
            <a:r>
              <a:rPr lang="en-GB" sz="1000" dirty="0" smtClean="0"/>
              <a:t>TE MPE</a:t>
            </a:r>
          </a:p>
          <a:p>
            <a:r>
              <a:rPr lang="en-GB" sz="1000" dirty="0" smtClean="0"/>
              <a:t>Felix Rodriguez </a:t>
            </a:r>
            <a:r>
              <a:rPr lang="en-GB" sz="1000" dirty="0" err="1"/>
              <a:t>M</a:t>
            </a:r>
            <a:r>
              <a:rPr lang="en-GB" sz="1000" dirty="0" err="1" smtClean="0"/>
              <a:t>ateos</a:t>
            </a:r>
            <a:r>
              <a:rPr lang="en-GB" sz="1000" dirty="0" smtClean="0"/>
              <a:t> TE MPE (</a:t>
            </a:r>
            <a:r>
              <a:rPr lang="en-GB" sz="1000" dirty="0" err="1" smtClean="0"/>
              <a:t>Mr.</a:t>
            </a:r>
            <a:r>
              <a:rPr lang="en-GB" sz="1000" dirty="0" smtClean="0"/>
              <a:t> Circuit)</a:t>
            </a:r>
          </a:p>
          <a:p>
            <a:r>
              <a:rPr lang="en-GB" sz="1000" dirty="0" smtClean="0"/>
              <a:t>Patrick </a:t>
            </a:r>
            <a:r>
              <a:rPr lang="en-GB" sz="1000" dirty="0" err="1" smtClean="0"/>
              <a:t>Viret</a:t>
            </a:r>
            <a:r>
              <a:rPr lang="en-GB" sz="1000" dirty="0" smtClean="0"/>
              <a:t> TE MSC ( TSO B. 2173)</a:t>
            </a:r>
          </a:p>
          <a:p>
            <a:r>
              <a:rPr lang="en-GB" sz="1000" dirty="0" smtClean="0"/>
              <a:t>Paul Cruikshank, Cedric Garion TE VAC</a:t>
            </a:r>
          </a:p>
          <a:p>
            <a:r>
              <a:rPr lang="en-GB" sz="1000" dirty="0" smtClean="0"/>
              <a:t>Carlos </a:t>
            </a:r>
            <a:r>
              <a:rPr lang="en-GB" sz="1000" dirty="0"/>
              <a:t>Arregui </a:t>
            </a:r>
            <a:r>
              <a:rPr lang="en-GB" sz="1000" dirty="0" smtClean="0"/>
              <a:t>Rementeria HSE</a:t>
            </a:r>
          </a:p>
          <a:p>
            <a:r>
              <a:rPr lang="en-GB" sz="1000" dirty="0" smtClean="0"/>
              <a:t>Dominique Missiaen EN </a:t>
            </a:r>
            <a:r>
              <a:rPr lang="en-GB" sz="1000" dirty="0" smtClean="0"/>
              <a:t>ACE</a:t>
            </a:r>
          </a:p>
          <a:p>
            <a:r>
              <a:rPr lang="en-GB" sz="1000" dirty="0" smtClean="0"/>
              <a:t>Helene </a:t>
            </a:r>
            <a:r>
              <a:rPr lang="en-GB" sz="1000" dirty="0" err="1" smtClean="0"/>
              <a:t>Mainaud</a:t>
            </a:r>
            <a:r>
              <a:rPr lang="en-GB" sz="1000" dirty="0" smtClean="0"/>
              <a:t> </a:t>
            </a:r>
            <a:r>
              <a:rPr lang="en-GB" sz="1000" dirty="0" err="1" smtClean="0"/>
              <a:t>Dourand</a:t>
            </a:r>
            <a:r>
              <a:rPr lang="en-GB" sz="1000" dirty="0" smtClean="0"/>
              <a:t> EN ACE</a:t>
            </a:r>
            <a:endParaRPr lang="en-GB" sz="1000" dirty="0" smtClean="0"/>
          </a:p>
          <a:p>
            <a:r>
              <a:rPr lang="en-GB" sz="1000" dirty="0" smtClean="0"/>
              <a:t>Serge Pelletier EN-HE</a:t>
            </a:r>
          </a:p>
          <a:p>
            <a:r>
              <a:rPr lang="en-GB" sz="1000" dirty="0" smtClean="0"/>
              <a:t>Adriaan Rijllart EN STI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4464" t="40271" r="18779" b="26153"/>
          <a:stretch/>
        </p:blipFill>
        <p:spPr>
          <a:xfrm>
            <a:off x="4181255" y="2334769"/>
            <a:ext cx="4772987" cy="19279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9167" y="1289691"/>
            <a:ext cx="41031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Regular meetings every 3 weeks: Friday afternoon in SM18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The team is made of  persons appointed by the GLs. </a:t>
            </a:r>
            <a:endParaRPr lang="en-GB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4669823" y="1286415"/>
            <a:ext cx="428441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Meetings to define the test plan to be reported to the HL-LHC TCC . ….later regular reports on the results 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The team is made of the concerned WP leaders and HL-LHC and TE management.</a:t>
            </a:r>
            <a:endParaRPr lang="en-GB" sz="11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4499992" y="2715766"/>
            <a:ext cx="4104456" cy="1512168"/>
            <a:chOff x="4499992" y="2715766"/>
            <a:chExt cx="4104456" cy="151216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4499992" y="2859782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499992" y="3254992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724128" y="2715766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718928" y="3075806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652120" y="3490363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724128" y="4227934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781017" y="3490363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879168" y="2850972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879168" y="3219822"/>
              <a:ext cx="7252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98648" y="4570119"/>
            <a:ext cx="27366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M. Pojer is </a:t>
            </a:r>
            <a:r>
              <a:rPr lang="en-GB" sz="1100" b="1" dirty="0" smtClean="0"/>
              <a:t>deputy of HL-LHC STRING </a:t>
            </a:r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275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41307"/>
            <a:ext cx="7920000" cy="540000"/>
          </a:xfrm>
        </p:spPr>
        <p:txBody>
          <a:bodyPr/>
          <a:lstStyle/>
          <a:p>
            <a:r>
              <a:rPr lang="en-GB" dirty="0" smtClean="0"/>
              <a:t>Main components and schematics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843558"/>
            <a:ext cx="5604625" cy="360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1563638"/>
            <a:ext cx="3581275" cy="2422277"/>
          </a:xfrm>
        </p:spPr>
        <p:txBody>
          <a:bodyPr>
            <a:normAutofit/>
          </a:bodyPr>
          <a:lstStyle/>
          <a:p>
            <a:pPr algn="l"/>
            <a:r>
              <a:rPr lang="en-GB" sz="1600" dirty="0" smtClean="0"/>
              <a:t>Power Converters (PC)</a:t>
            </a:r>
          </a:p>
          <a:p>
            <a:pPr algn="l"/>
            <a:r>
              <a:rPr lang="en-GB" sz="1600" dirty="0" smtClean="0"/>
              <a:t>Water Cooled Cables (WCC)</a:t>
            </a:r>
          </a:p>
          <a:p>
            <a:pPr algn="l"/>
            <a:r>
              <a:rPr lang="en-GB" sz="1600" dirty="0" smtClean="0"/>
              <a:t>Current Leads (CL and DFH)</a:t>
            </a:r>
          </a:p>
          <a:p>
            <a:pPr algn="l"/>
            <a:r>
              <a:rPr lang="en-GB" sz="1600" dirty="0" smtClean="0"/>
              <a:t>Superconducting Link (DSH)</a:t>
            </a:r>
          </a:p>
          <a:p>
            <a:pPr algn="l"/>
            <a:r>
              <a:rPr lang="en-GB" sz="1600" dirty="0" smtClean="0"/>
              <a:t>Connection Module (DFX)</a:t>
            </a:r>
          </a:p>
          <a:p>
            <a:pPr algn="l"/>
            <a:r>
              <a:rPr lang="en-GB" sz="1600" dirty="0" smtClean="0"/>
              <a:t>Magnets (D1,CP,Q3,Q2a,Q2b,Q1)</a:t>
            </a:r>
          </a:p>
          <a:p>
            <a:pPr algn="l"/>
            <a:r>
              <a:rPr lang="en-GB" sz="1600" dirty="0" smtClean="0"/>
              <a:t>EE and  Protection</a:t>
            </a:r>
          </a:p>
          <a:p>
            <a:pPr algn="l"/>
            <a:r>
              <a:rPr lang="en-GB" sz="1600" dirty="0" smtClean="0"/>
              <a:t>Interlock and DAQ systems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82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47950"/>
            <a:ext cx="7920000" cy="368022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/>
              <a:t>WP16 in the HL-LHC Structure and IT STRING Scope</a:t>
            </a:r>
          </a:p>
          <a:p>
            <a:pPr algn="l"/>
            <a:r>
              <a:rPr lang="en-US" dirty="0" smtClean="0"/>
              <a:t>Brief return to the past</a:t>
            </a:r>
          </a:p>
          <a:p>
            <a:pPr algn="l"/>
            <a:r>
              <a:rPr lang="en-US" dirty="0" smtClean="0"/>
              <a:t>Experience with LHC Triplet</a:t>
            </a:r>
          </a:p>
          <a:p>
            <a:pPr algn="l"/>
            <a:r>
              <a:rPr lang="en-US" dirty="0" smtClean="0"/>
              <a:t>Relevance of HL-LHC IT String</a:t>
            </a:r>
          </a:p>
          <a:p>
            <a:pPr algn="l"/>
            <a:r>
              <a:rPr lang="en-US" dirty="0" smtClean="0"/>
              <a:t>ID Card</a:t>
            </a:r>
          </a:p>
          <a:p>
            <a:pPr algn="l"/>
            <a:r>
              <a:rPr lang="en-US" dirty="0" smtClean="0"/>
              <a:t>Main facilities of the IT String</a:t>
            </a:r>
          </a:p>
          <a:p>
            <a:pPr algn="l"/>
            <a:r>
              <a:rPr lang="en-US" dirty="0" smtClean="0"/>
              <a:t>Organization of the work</a:t>
            </a:r>
          </a:p>
          <a:p>
            <a:pPr algn="l"/>
            <a:r>
              <a:rPr lang="en-US" dirty="0" smtClean="0"/>
              <a:t>Limitations and solutions in space </a:t>
            </a:r>
          </a:p>
          <a:p>
            <a:pPr algn="l"/>
            <a:r>
              <a:rPr lang="en-US" dirty="0" smtClean="0"/>
              <a:t>Limitations and solutions in time</a:t>
            </a:r>
          </a:p>
          <a:p>
            <a:pPr algn="l"/>
            <a:r>
              <a:rPr lang="en-US" dirty="0" smtClean="0"/>
              <a:t>Status of the work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19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890740" y="135000"/>
            <a:ext cx="7920000" cy="540000"/>
          </a:xfrm>
        </p:spPr>
        <p:txBody>
          <a:bodyPr/>
          <a:lstStyle/>
          <a:p>
            <a:r>
              <a:rPr lang="en-GB" dirty="0" smtClean="0"/>
              <a:t>Limitations in space in SM18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1" name="Picture 6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8" t="5861" r="10780" b="-5861"/>
          <a:stretch/>
        </p:blipFill>
        <p:spPr bwMode="auto">
          <a:xfrm>
            <a:off x="2915818" y="1238852"/>
            <a:ext cx="5720363" cy="305848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3" name="Rectangle 62"/>
          <p:cNvSpPr/>
          <p:nvPr/>
        </p:nvSpPr>
        <p:spPr>
          <a:xfrm rot="5400000">
            <a:off x="3232685" y="1705720"/>
            <a:ext cx="1077166" cy="1001397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64" name="Rectangle 63"/>
          <p:cNvSpPr/>
          <p:nvPr/>
        </p:nvSpPr>
        <p:spPr>
          <a:xfrm rot="5400000">
            <a:off x="3123444" y="2892127"/>
            <a:ext cx="1295649" cy="1001397"/>
          </a:xfrm>
          <a:prstGeom prst="rect">
            <a:avLst/>
          </a:prstGeom>
          <a:solidFill>
            <a:schemeClr val="bg2">
              <a:lumMod val="75000"/>
              <a:alpha val="31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65" name="Rectangle 64"/>
          <p:cNvSpPr/>
          <p:nvPr/>
        </p:nvSpPr>
        <p:spPr>
          <a:xfrm rot="5400000">
            <a:off x="5826955" y="-1090639"/>
            <a:ext cx="186631" cy="5299403"/>
          </a:xfrm>
          <a:prstGeom prst="rect">
            <a:avLst/>
          </a:prstGeom>
          <a:solidFill>
            <a:schemeClr val="accent6">
              <a:lumMod val="60000"/>
              <a:lumOff val="40000"/>
              <a:alpha val="31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700">
                <a:solidFill>
                  <a:srgbClr val="000000"/>
                </a:solidFill>
                <a:ea typeface="MS Mincho"/>
                <a:cs typeface="Times New Roman"/>
              </a:rPr>
              <a:t> </a:t>
            </a:r>
            <a:endParaRPr lang="en-GB" sz="500">
              <a:ea typeface="MS Mincho"/>
              <a:cs typeface="Times New Roman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4546425" y="2071353"/>
            <a:ext cx="9779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CLUSTERS </a:t>
            </a:r>
          </a:p>
          <a:p>
            <a:r>
              <a:rPr lang="en-GB" sz="900" dirty="0"/>
              <a:t>F        E        D</a:t>
            </a:r>
          </a:p>
        </p:txBody>
      </p:sp>
      <p:sp>
        <p:nvSpPr>
          <p:cNvPr id="67" name="TextBox 66"/>
          <p:cNvSpPr txBox="1"/>
          <p:nvPr/>
        </p:nvSpPr>
        <p:spPr>
          <a:xfrm rot="16200000">
            <a:off x="7839798" y="2052358"/>
            <a:ext cx="10159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CLUSTERS </a:t>
            </a:r>
          </a:p>
          <a:p>
            <a:r>
              <a:rPr lang="en-GB" sz="900" dirty="0"/>
              <a:t>C        B       A</a:t>
            </a:r>
          </a:p>
        </p:txBody>
      </p:sp>
      <p:sp>
        <p:nvSpPr>
          <p:cNvPr id="68" name="Rectangle 67"/>
          <p:cNvSpPr/>
          <p:nvPr/>
        </p:nvSpPr>
        <p:spPr>
          <a:xfrm rot="5400000">
            <a:off x="4583450" y="339497"/>
            <a:ext cx="333377" cy="2959142"/>
          </a:xfrm>
          <a:prstGeom prst="rect">
            <a:avLst/>
          </a:prstGeom>
          <a:solidFill>
            <a:srgbClr val="FFFF00">
              <a:alpha val="31000"/>
            </a:srgb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69" name="TextBox 68"/>
          <p:cNvSpPr txBox="1"/>
          <p:nvPr/>
        </p:nvSpPr>
        <p:spPr>
          <a:xfrm>
            <a:off x="5455038" y="1497489"/>
            <a:ext cx="1258260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 smtClean="0">
                <a:solidFill>
                  <a:schemeClr val="accent6">
                    <a:lumMod val="50000"/>
                  </a:schemeClr>
                </a:solidFill>
              </a:rPr>
              <a:t>STRING and SC LINK</a:t>
            </a:r>
            <a:endParaRPr lang="en-GB" sz="7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 rot="5400000">
            <a:off x="3266385" y="3983791"/>
            <a:ext cx="245276" cy="387025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1" name="TextBox 70"/>
          <p:cNvSpPr txBox="1"/>
          <p:nvPr/>
        </p:nvSpPr>
        <p:spPr>
          <a:xfrm>
            <a:off x="3389023" y="4057940"/>
            <a:ext cx="1047666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>
                <a:solidFill>
                  <a:schemeClr val="accent5">
                    <a:lumMod val="75000"/>
                  </a:schemeClr>
                </a:solidFill>
              </a:rPr>
              <a:t>LN</a:t>
            </a:r>
            <a:r>
              <a:rPr lang="en-GB" sz="700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GB" sz="700" dirty="0">
                <a:solidFill>
                  <a:schemeClr val="accent5">
                    <a:lumMod val="75000"/>
                  </a:schemeClr>
                </a:solidFill>
              </a:rPr>
              <a:t> TEST ZONE</a:t>
            </a:r>
          </a:p>
        </p:txBody>
      </p:sp>
      <p:sp>
        <p:nvSpPr>
          <p:cNvPr id="72" name="Rectangle 71"/>
          <p:cNvSpPr/>
          <p:nvPr/>
        </p:nvSpPr>
        <p:spPr>
          <a:xfrm rot="5400000">
            <a:off x="6116826" y="1660278"/>
            <a:ext cx="911287" cy="3892820"/>
          </a:xfrm>
          <a:prstGeom prst="rect">
            <a:avLst/>
          </a:prstGeom>
          <a:solidFill>
            <a:schemeClr val="bg1">
              <a:lumMod val="85000"/>
              <a:alpha val="31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700">
                <a:solidFill>
                  <a:srgbClr val="000000"/>
                </a:solidFill>
                <a:ea typeface="MS Mincho"/>
                <a:cs typeface="Times New Roman"/>
              </a:rPr>
              <a:t> </a:t>
            </a:r>
            <a:endParaRPr lang="en-GB" sz="500">
              <a:ea typeface="MS Mincho"/>
              <a:cs typeface="Times New Roman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330682" y="3191549"/>
            <a:ext cx="9412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>
                <a:solidFill>
                  <a:schemeClr val="accent3">
                    <a:lumMod val="50000"/>
                  </a:schemeClr>
                </a:solidFill>
              </a:rPr>
              <a:t>CRYOGENIC ZONE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573216" y="3435602"/>
            <a:ext cx="199850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cap="all" dirty="0">
                <a:solidFill>
                  <a:schemeClr val="bg1">
                    <a:lumMod val="50000"/>
                  </a:schemeClr>
                </a:solidFill>
              </a:rPr>
              <a:t>Superconducting</a:t>
            </a:r>
            <a:r>
              <a:rPr lang="en-GB" sz="700" dirty="0">
                <a:solidFill>
                  <a:schemeClr val="bg1">
                    <a:lumMod val="50000"/>
                  </a:schemeClr>
                </a:solidFill>
              </a:rPr>
              <a:t> RF CAVITY TEST ZONE</a:t>
            </a:r>
          </a:p>
        </p:txBody>
      </p:sp>
      <p:sp>
        <p:nvSpPr>
          <p:cNvPr id="75" name="Rectangle 74"/>
          <p:cNvSpPr/>
          <p:nvPr/>
        </p:nvSpPr>
        <p:spPr>
          <a:xfrm rot="5400000">
            <a:off x="5622012" y="1413556"/>
            <a:ext cx="233366" cy="100139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6" name="Rectangle 75"/>
          <p:cNvSpPr/>
          <p:nvPr/>
        </p:nvSpPr>
        <p:spPr>
          <a:xfrm rot="5400000">
            <a:off x="7115020" y="1818073"/>
            <a:ext cx="988323" cy="1001399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7" name="Rectangle 76"/>
          <p:cNvSpPr/>
          <p:nvPr/>
        </p:nvSpPr>
        <p:spPr>
          <a:xfrm rot="5400000">
            <a:off x="5360241" y="1875531"/>
            <a:ext cx="737541" cy="1001399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900"/>
          </a:p>
        </p:txBody>
      </p:sp>
      <p:sp>
        <p:nvSpPr>
          <p:cNvPr id="79" name="TextBox 78"/>
          <p:cNvSpPr txBox="1"/>
          <p:nvPr/>
        </p:nvSpPr>
        <p:spPr>
          <a:xfrm>
            <a:off x="6084168" y="2150940"/>
            <a:ext cx="127878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 smtClean="0">
                <a:solidFill>
                  <a:srgbClr val="0070C0"/>
                </a:solidFill>
              </a:rPr>
              <a:t>HORIZONTAL BENCHES</a:t>
            </a:r>
            <a:endParaRPr lang="en-GB" sz="700" b="1" dirty="0">
              <a:solidFill>
                <a:srgbClr val="0070C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47159" y="930992"/>
            <a:ext cx="660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 smtClean="0"/>
              <a:t>THE SUPERCONDUCTING MAGNET TEST STAND AT CERN in SM18 </a:t>
            </a:r>
          </a:p>
        </p:txBody>
      </p:sp>
      <p:sp>
        <p:nvSpPr>
          <p:cNvPr id="2" name="Rectangle 1"/>
          <p:cNvSpPr/>
          <p:nvPr/>
        </p:nvSpPr>
        <p:spPr>
          <a:xfrm>
            <a:off x="3270570" y="1474311"/>
            <a:ext cx="5320153" cy="1685297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5362" y="2329776"/>
            <a:ext cx="25964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Is </a:t>
            </a:r>
            <a:r>
              <a:rPr lang="en-GB" sz="1600" dirty="0"/>
              <a:t>i</a:t>
            </a:r>
            <a:r>
              <a:rPr lang="en-GB" sz="1600" dirty="0" smtClean="0"/>
              <a:t>n </a:t>
            </a:r>
            <a:r>
              <a:rPr lang="en-GB" sz="1600" dirty="0"/>
              <a:t>a building of </a:t>
            </a:r>
            <a:r>
              <a:rPr lang="en-GB" sz="1600" b="1" dirty="0"/>
              <a:t>7200 m</a:t>
            </a:r>
            <a:r>
              <a:rPr lang="en-GB" sz="1600" b="1" baseline="30000" dirty="0"/>
              <a:t>2</a:t>
            </a:r>
            <a:r>
              <a:rPr lang="en-GB" sz="1600" b="1" dirty="0"/>
              <a:t> </a:t>
            </a:r>
            <a:r>
              <a:rPr lang="en-GB" sz="1600" dirty="0"/>
              <a:t>over which the test stands for magnets occupies about </a:t>
            </a:r>
            <a:r>
              <a:rPr lang="en-GB" sz="1600" b="1" dirty="0"/>
              <a:t>50%.</a:t>
            </a:r>
            <a:r>
              <a:rPr lang="en-GB" sz="1600" dirty="0"/>
              <a:t> </a:t>
            </a:r>
          </a:p>
          <a:p>
            <a:pPr algn="ctr"/>
            <a:endParaRPr lang="en-US" sz="1600" dirty="0"/>
          </a:p>
        </p:txBody>
      </p:sp>
      <p:pic>
        <p:nvPicPr>
          <p:cNvPr id="33" name="Picture 32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34123"/>
            <a:ext cx="503973" cy="50314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068512" y="1697544"/>
            <a:ext cx="1169484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 smtClean="0">
                <a:solidFill>
                  <a:srgbClr val="0070C0"/>
                </a:solidFill>
              </a:rPr>
              <a:t>VERTICAL BENCHES</a:t>
            </a:r>
            <a:endParaRPr lang="en-GB" sz="7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53891" y="1452323"/>
            <a:ext cx="103683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b="1" dirty="0" smtClean="0">
                <a:solidFill>
                  <a:srgbClr val="0070C0"/>
                </a:solidFill>
              </a:rPr>
              <a:t>VISITORS</a:t>
            </a:r>
            <a:endParaRPr lang="en-GB" sz="700" b="1" dirty="0">
              <a:solidFill>
                <a:srgbClr val="0070C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568575" y="1465747"/>
            <a:ext cx="1001397" cy="1866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7159" y="1362946"/>
            <a:ext cx="2036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What boundary conditions we considered?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75362" y="1388467"/>
            <a:ext cx="8990914" cy="2799163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-76666" y="1114930"/>
            <a:ext cx="8491804" cy="961966"/>
            <a:chOff x="-76666" y="1114930"/>
            <a:chExt cx="8491804" cy="961966"/>
          </a:xfrm>
        </p:grpSpPr>
        <p:sp>
          <p:nvSpPr>
            <p:cNvPr id="36" name="TextBox 35"/>
            <p:cNvSpPr txBox="1"/>
            <p:nvPr/>
          </p:nvSpPr>
          <p:spPr>
            <a:xfrm>
              <a:off x="1905000" y="1464457"/>
              <a:ext cx="504056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EXIT</a:t>
              </a:r>
              <a:endParaRPr lang="en-US" sz="1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-76666" y="1830675"/>
              <a:ext cx="504056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EXIT</a:t>
              </a:r>
              <a:endParaRPr lang="en-US" sz="1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50742" y="1147169"/>
              <a:ext cx="504056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EXIT</a:t>
              </a:r>
              <a:endParaRPr lang="en-US" sz="1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911082" y="1114930"/>
              <a:ext cx="504056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EXIT</a:t>
              </a:r>
              <a:endParaRPr lang="en-US" sz="1000" dirty="0"/>
            </a:p>
          </p:txBody>
        </p:sp>
      </p:grpSp>
      <p:sp>
        <p:nvSpPr>
          <p:cNvPr id="40" name="Footer Placeholder 3"/>
          <p:cNvSpPr txBox="1">
            <a:spLocks/>
          </p:cNvSpPr>
          <p:nvPr/>
        </p:nvSpPr>
        <p:spPr>
          <a:xfrm>
            <a:off x="5652120" y="4767263"/>
            <a:ext cx="287988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Marta Bajko for the TCC 15</a:t>
            </a:r>
            <a:r>
              <a:rPr lang="en-GB" baseline="30000" smtClean="0"/>
              <a:t>th</a:t>
            </a:r>
            <a:r>
              <a:rPr lang="en-GB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153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9" grpId="0" animBg="1"/>
      <p:bldP spid="2" grpId="0" animBg="1"/>
      <p:bldP spid="29" grpId="0" animBg="1"/>
      <p:bldP spid="30" grpId="0" animBg="1"/>
      <p:bldP spid="34" grpId="0" animBg="1"/>
      <p:bldP spid="34" grpId="1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3065" b="16928"/>
          <a:stretch/>
        </p:blipFill>
        <p:spPr>
          <a:xfrm>
            <a:off x="467545" y="1539048"/>
            <a:ext cx="7935626" cy="312500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1126656"/>
            <a:ext cx="2236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SC link test stand (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</a:rPr>
              <a:t>110m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1122298"/>
            <a:ext cx="18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Vertical test cryostat</a:t>
            </a:r>
            <a:endParaRPr lang="en-US" sz="14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6291B"/>
                </a:solidFill>
              </a:rPr>
              <a:t>Conflict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008000"/>
                </a:solidFill>
              </a:rPr>
              <a:t>synergy</a:t>
            </a:r>
            <a:r>
              <a:rPr lang="en-GB" dirty="0" smtClean="0"/>
              <a:t> between test stands</a:t>
            </a:r>
            <a:endParaRPr lang="en-GB" dirty="0">
              <a:solidFill>
                <a:srgbClr val="C6291B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2844" y="1126656"/>
            <a:ext cx="1721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Horizontal benches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5886" y="1546084"/>
            <a:ext cx="8990914" cy="2799163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5194407" y="1126656"/>
            <a:ext cx="142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IT String (</a:t>
            </a:r>
            <a:r>
              <a:rPr lang="en-US" sz="1400" dirty="0" smtClean="0">
                <a:solidFill>
                  <a:srgbClr val="970D00"/>
                </a:solidFill>
              </a:rPr>
              <a:t>80 m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55886" y="1546084"/>
            <a:ext cx="1707802" cy="449602"/>
          </a:xfrm>
          <a:prstGeom prst="rect">
            <a:avLst/>
          </a:prstGeom>
          <a:solidFill>
            <a:srgbClr val="FF6E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Overlap with Vertical cryostats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2195736" y="1546084"/>
            <a:ext cx="6264256" cy="449602"/>
          </a:xfrm>
          <a:prstGeom prst="rect">
            <a:avLst/>
          </a:prstGeom>
          <a:solidFill>
            <a:srgbClr val="6EA25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Overlap </a:t>
            </a:r>
            <a:r>
              <a:rPr lang="en-US" sz="1200" dirty="0" err="1" smtClean="0"/>
              <a:t>Sc</a:t>
            </a:r>
            <a:r>
              <a:rPr lang="en-US" sz="1200" dirty="0" smtClean="0"/>
              <a:t> link test stand and STRING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411760" y="2355726"/>
            <a:ext cx="3888432" cy="2031325"/>
          </a:xfrm>
          <a:prstGeom prst="rect">
            <a:avLst/>
          </a:prstGeom>
          <a:solidFill>
            <a:srgbClr val="6EA25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The integration is driven by a possible synergy as following: 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Share time, cryogenic cooling and electrical powering systems between </a:t>
            </a:r>
            <a:r>
              <a:rPr lang="en-US" dirty="0" err="1" smtClean="0">
                <a:solidFill>
                  <a:srgbClr val="FFFFFF"/>
                </a:solidFill>
              </a:rPr>
              <a:t>Sc</a:t>
            </a:r>
            <a:r>
              <a:rPr lang="en-US" dirty="0" smtClean="0">
                <a:solidFill>
                  <a:srgbClr val="FFFFFF"/>
                </a:solidFill>
              </a:rPr>
              <a:t> link test stand and IT String</a:t>
            </a:r>
          </a:p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707904" y="627534"/>
            <a:ext cx="0" cy="172819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932040" y="1546084"/>
            <a:ext cx="1944216" cy="3117965"/>
          </a:xfrm>
          <a:prstGeom prst="rect">
            <a:avLst/>
          </a:prstGeom>
          <a:solidFill>
            <a:schemeClr val="accent4">
              <a:lumMod val="75000"/>
              <a:alpha val="1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459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2" grpId="0" animBg="1"/>
      <p:bldP spid="12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in space: where we are today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753" b="64694" l="10073" r="89702">
                        <a14:foregroundMark x1="18796" y1="34714" x2="18796" y2="34714"/>
                        <a14:foregroundMark x1="53742" y1="63807" x2="87169" y2="64694"/>
                      </a14:backgroundRemoval>
                    </a14:imgEffect>
                  </a14:imgLayer>
                </a14:imgProps>
              </a:ext>
            </a:extLst>
          </a:blip>
          <a:srcRect l="9669" t="24552" r="11899" b="33496"/>
          <a:stretch/>
        </p:blipFill>
        <p:spPr>
          <a:xfrm>
            <a:off x="242729" y="1192363"/>
            <a:ext cx="8470651" cy="2585442"/>
          </a:xfrm>
          <a:prstGeom prst="rect">
            <a:avLst/>
          </a:prstGeom>
        </p:spPr>
      </p:pic>
      <p:pic>
        <p:nvPicPr>
          <p:cNvPr id="10" name="Picture 9" descr="CERN-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99071" y="847542"/>
            <a:ext cx="4967112" cy="2906889"/>
            <a:chOff x="219881" y="837528"/>
            <a:chExt cx="4967112" cy="290688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2549" b="84684" l="22336" r="93878">
                          <a14:foregroundMark x1="44218" y1="51976" x2="44218" y2="51976"/>
                          <a14:foregroundMark x1="47279" y1="51877" x2="47279" y2="51877"/>
                          <a14:foregroundMark x1="44048" y1="57510" x2="44048" y2="57510"/>
                          <a14:foregroundMark x1="35714" y1="57510" x2="35714" y2="57510"/>
                          <a14:foregroundMark x1="54535" y1="42787" x2="54535" y2="42787"/>
                          <a14:foregroundMark x1="46429" y1="54447" x2="46429" y2="54447"/>
                          <a14:foregroundMark x1="63209" y1="31522" x2="63209" y2="31522"/>
                          <a14:foregroundMark x1="57880" y1="32016" x2="57880" y2="32016"/>
                          <a14:foregroundMark x1="57880" y1="37648" x2="57880" y2="37648"/>
                          <a14:foregroundMark x1="44501" y1="54743" x2="44501" y2="54743"/>
                          <a14:foregroundMark x1="61678" y1="63538" x2="61678" y2="63538"/>
                          <a14:foregroundMark x1="46542" y1="45059" x2="46542" y2="45059"/>
                          <a14:foregroundMark x1="56973" y1="61462" x2="63776" y2="53458"/>
                          <a14:foregroundMark x1="63889" y1="53755" x2="64342" y2="70949"/>
                          <a14:foregroundMark x1="64342" y1="70949" x2="58900" y2="74407"/>
                          <a14:foregroundMark x1="58900" y1="74407" x2="57143" y2="59585"/>
                          <a14:foregroundMark x1="35714" y1="55237" x2="35714" y2="55237"/>
                          <a14:foregroundMark x1="36565" y1="57510" x2="36565" y2="57510"/>
                          <a14:foregroundMark x1="52438" y1="43478" x2="52438" y2="43478"/>
                          <a14:foregroundMark x1="53345" y1="45059" x2="53345" y2="45059"/>
                          <a14:foregroundMark x1="63152" y1="36364" x2="63152" y2="36364"/>
                          <a14:foregroundMark x1="34070" y1="70059" x2="34070" y2="70059"/>
                          <a14:foregroundMark x1="36621" y1="67787" x2="36621" y2="67787"/>
                          <a14:foregroundMark x1="27891" y1="66996" x2="35714" y2="77273"/>
                          <a14:foregroundMark x1="36621" y1="55237" x2="36621" y2="55237"/>
                          <a14:foregroundMark x1="41893" y1="52668" x2="41893" y2="52668"/>
                          <a14:foregroundMark x1="50227" y1="65316" x2="50227" y2="65316"/>
                          <a14:foregroundMark x1="51247" y1="65217" x2="51247" y2="65217"/>
                          <a14:foregroundMark x1="52268" y1="64427" x2="52268" y2="64427"/>
                          <a14:foregroundMark x1="52324" y1="64229" x2="59014" y2="73913"/>
                        </a14:backgroundRemoval>
                      </a14:imgEffect>
                    </a14:imgLayer>
                  </a14:imgProps>
                </a:ext>
              </a:extLst>
            </a:blip>
            <a:srcRect l="22215" t="10686" r="5547" b="15624"/>
            <a:stretch/>
          </p:blipFill>
          <p:spPr>
            <a:xfrm>
              <a:off x="219881" y="837528"/>
              <a:ext cx="4967112" cy="290688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187624" y="98757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>
                      <a:lumMod val="75000"/>
                    </a:schemeClr>
                  </a:solidFill>
                </a:rPr>
                <a:t>Cooling side</a:t>
              </a:r>
              <a:endParaRPr lang="en-GB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941622" y="599897"/>
            <a:ext cx="5120002" cy="2879496"/>
            <a:chOff x="3941622" y="599897"/>
            <a:chExt cx="5120002" cy="28794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8"/>
            <a:srcRect l="20949" t="22427"/>
            <a:stretch/>
          </p:blipFill>
          <p:spPr>
            <a:xfrm>
              <a:off x="3941622" y="599897"/>
              <a:ext cx="5120002" cy="287949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725139" y="937049"/>
              <a:ext cx="1813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>
                      <a:lumMod val="75000"/>
                    </a:schemeClr>
                  </a:solidFill>
                </a:rPr>
                <a:t>Powering  side</a:t>
              </a:r>
              <a:endParaRPr lang="en-GB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29716" y="2539542"/>
            <a:ext cx="5596296" cy="2476526"/>
            <a:chOff x="1972454" y="2875693"/>
            <a:chExt cx="5596296" cy="247652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9"/>
            <a:srcRect t="6158" r="23530" b="34771"/>
            <a:stretch/>
          </p:blipFill>
          <p:spPr>
            <a:xfrm>
              <a:off x="1972454" y="2875693"/>
              <a:ext cx="5596296" cy="247652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263200" y="4409086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>
                      <a:lumMod val="75000"/>
                    </a:schemeClr>
                  </a:solidFill>
                </a:rPr>
                <a:t>Extremity</a:t>
              </a:r>
              <a:endParaRPr lang="en-GB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67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the TCC 15</a:t>
            </a:r>
            <a:r>
              <a:rPr lang="en-GB" baseline="30000" smtClean="0"/>
              <a:t>th</a:t>
            </a:r>
            <a:r>
              <a:rPr lang="en-GB" smtClean="0"/>
              <a:t> September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00"/>
          <a:stretch/>
        </p:blipFill>
        <p:spPr>
          <a:xfrm>
            <a:off x="322076" y="987574"/>
            <a:ext cx="8229600" cy="3219822"/>
          </a:xfrm>
          <a:prstGeom prst="rect">
            <a:avLst/>
          </a:prstGeom>
        </p:spPr>
      </p:pic>
      <p:pic>
        <p:nvPicPr>
          <p:cNvPr id="7" name="Picture 6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 smtClean="0"/>
              <a:t>The latest proposal for </a:t>
            </a:r>
            <a:r>
              <a:rPr lang="en-US" dirty="0" err="1" smtClean="0"/>
              <a:t>integartion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19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184" y="32460"/>
            <a:ext cx="7920000" cy="540000"/>
          </a:xfrm>
        </p:spPr>
        <p:txBody>
          <a:bodyPr/>
          <a:lstStyle/>
          <a:p>
            <a:r>
              <a:rPr lang="en-GB" dirty="0" smtClean="0"/>
              <a:t>IT STRING the </a:t>
            </a:r>
            <a:r>
              <a:rPr lang="en-GB" dirty="0" smtClean="0"/>
              <a:t>earliest </a:t>
            </a:r>
            <a:r>
              <a:rPr lang="en-GB" dirty="0" smtClean="0"/>
              <a:t>possible?</a:t>
            </a:r>
            <a:endParaRPr lang="en-GB" dirty="0"/>
          </a:p>
        </p:txBody>
      </p:sp>
      <p:pic>
        <p:nvPicPr>
          <p:cNvPr id="45" name="Picture 4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/>
          <a:srcRect l="26978" t="13830" r="-1" b="38210"/>
          <a:stretch/>
        </p:blipFill>
        <p:spPr>
          <a:xfrm>
            <a:off x="449500" y="979280"/>
            <a:ext cx="8793428" cy="3248654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2771800" y="719066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2021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5450233" y="754625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2022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8128666" y="754625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2023</a:t>
            </a:r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3956874" y="1632995"/>
            <a:ext cx="477921" cy="2522930"/>
          </a:xfrm>
          <a:prstGeom prst="rect">
            <a:avLst/>
          </a:prstGeom>
          <a:gradFill>
            <a:gsLst>
              <a:gs pos="16000">
                <a:schemeClr val="accent3">
                  <a:lumMod val="60000"/>
                  <a:lumOff val="40000"/>
                  <a:alpha val="63000"/>
                </a:schemeClr>
              </a:gs>
              <a:gs pos="86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/>
              <a:t>INSTALLATIONS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4434794" y="1637965"/>
            <a:ext cx="4709206" cy="2517960"/>
          </a:xfrm>
          <a:prstGeom prst="rect">
            <a:avLst/>
          </a:prstGeom>
          <a:gradFill>
            <a:gsLst>
              <a:gs pos="35000">
                <a:srgbClr val="00B050">
                  <a:alpha val="41000"/>
                </a:srgbClr>
              </a:gs>
              <a:gs pos="87000">
                <a:srgbClr val="CCFFCC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en-GB" dirty="0" smtClean="0"/>
              <a:t>OPERATION</a:t>
            </a:r>
            <a:endParaRPr lang="en-GB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214" y="1729050"/>
            <a:ext cx="3414757" cy="1924828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94323" y="729304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1627727"/>
            <a:ext cx="2493480" cy="2712955"/>
          </a:xfrm>
          <a:prstGeom prst="rect">
            <a:avLst/>
          </a:prstGeom>
        </p:spPr>
      </p:pic>
      <p:sp>
        <p:nvSpPr>
          <p:cNvPr id="5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84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 of the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728" y="867545"/>
            <a:ext cx="8315752" cy="3301466"/>
          </a:xfrm>
        </p:spPr>
        <p:txBody>
          <a:bodyPr>
            <a:normAutofit fontScale="92500"/>
          </a:bodyPr>
          <a:lstStyle/>
          <a:p>
            <a:pPr algn="l"/>
            <a:r>
              <a:rPr lang="en-GB" sz="1800" dirty="0" smtClean="0"/>
              <a:t>Integration ongoing with all elements that we know today</a:t>
            </a:r>
          </a:p>
          <a:p>
            <a:pPr algn="l"/>
            <a:r>
              <a:rPr lang="en-GB" sz="1800" dirty="0" smtClean="0"/>
              <a:t>Estimate of budget ( </a:t>
            </a:r>
            <a:r>
              <a:rPr lang="en-GB" sz="1800" dirty="0" smtClean="0">
                <a:solidFill>
                  <a:srgbClr val="000090"/>
                </a:solidFill>
              </a:rPr>
              <a:t>4.5 MCHF</a:t>
            </a:r>
            <a:r>
              <a:rPr lang="en-GB" sz="1800" dirty="0" smtClean="0"/>
              <a:t>)  have been done and now is under verification by the members of the integration team. </a:t>
            </a:r>
            <a:r>
              <a:rPr lang="en-GB" sz="1400" dirty="0" smtClean="0"/>
              <a:t>The strategy is that</a:t>
            </a:r>
          </a:p>
          <a:p>
            <a:pPr lvl="1" algn="l"/>
            <a:r>
              <a:rPr lang="en-GB" sz="1600" dirty="0"/>
              <a:t>A</a:t>
            </a:r>
            <a:r>
              <a:rPr lang="en-GB" sz="1600" dirty="0" smtClean="0"/>
              <a:t>ll main components usable in the HL-LHC are part of the WP ( prototypes or series)</a:t>
            </a:r>
          </a:p>
          <a:p>
            <a:pPr lvl="1" algn="l"/>
            <a:r>
              <a:rPr lang="en-GB" sz="1600" dirty="0" smtClean="0">
                <a:solidFill>
                  <a:srgbClr val="000090"/>
                </a:solidFill>
              </a:rPr>
              <a:t>All components that are not usable in the HL-LHC are to be payed by the WP16 budget</a:t>
            </a:r>
          </a:p>
          <a:p>
            <a:pPr lvl="1" algn="l"/>
            <a:r>
              <a:rPr lang="en-GB" sz="1600" dirty="0" smtClean="0"/>
              <a:t>All services are assured within the SM18 UPG project ( financed by both TE dep and HL-LHC project)</a:t>
            </a:r>
          </a:p>
          <a:p>
            <a:pPr algn="l"/>
            <a:r>
              <a:rPr lang="en-GB" sz="1800" dirty="0" smtClean="0"/>
              <a:t>Estimate of manpower has been done and now is under verification </a:t>
            </a:r>
            <a:r>
              <a:rPr lang="en-GB" sz="1800" dirty="0"/>
              <a:t>by the members of the integration </a:t>
            </a:r>
            <a:r>
              <a:rPr lang="en-GB" sz="1800" dirty="0" smtClean="0"/>
              <a:t>team</a:t>
            </a:r>
          </a:p>
          <a:p>
            <a:pPr algn="l"/>
            <a:r>
              <a:rPr lang="en-GB" sz="1800" dirty="0" smtClean="0"/>
              <a:t>In case of missing man power management support will be required</a:t>
            </a:r>
          </a:p>
          <a:p>
            <a:pPr algn="l"/>
            <a:r>
              <a:rPr lang="en-GB" sz="1800" dirty="0" smtClean="0"/>
              <a:t>Few WPs gave already a wish list for the complete test plan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7" name="Picture 6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13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Marta Bajko for the TE TM June 2016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-16624" y="0"/>
            <a:ext cx="9197136" cy="5220000"/>
            <a:chOff x="-16624" y="0"/>
            <a:chExt cx="9197136" cy="522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15449" t="15350" r="8066" b="7475"/>
            <a:stretch/>
          </p:blipFill>
          <p:spPr>
            <a:xfrm>
              <a:off x="-16624" y="0"/>
              <a:ext cx="9197136" cy="52200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51520" y="4767263"/>
              <a:ext cx="1368152" cy="27000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6" t="41773" b="36046"/>
          <a:stretch/>
        </p:blipFill>
        <p:spPr>
          <a:xfrm rot="20134781">
            <a:off x="68552" y="1617641"/>
            <a:ext cx="7538231" cy="151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45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467544" y="2067694"/>
            <a:ext cx="3589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4769"/>
                </a:solidFill>
              </a:rPr>
              <a:t>Thanks for your attention</a:t>
            </a:r>
            <a:endParaRPr lang="en-US" sz="2400" dirty="0">
              <a:solidFill>
                <a:srgbClr val="004769"/>
              </a:solidFill>
            </a:endParaRP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29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5052" y="1495665"/>
            <a:ext cx="5375294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900" b="1" dirty="0"/>
              <a:t>Quench:</a:t>
            </a:r>
            <a:r>
              <a:rPr lang="en-GB" sz="900" dirty="0"/>
              <a:t> provoked, natural, holding current, propagation, detection,  protection, </a:t>
            </a:r>
            <a:r>
              <a:rPr lang="en-GB" sz="900" dirty="0" err="1"/>
              <a:t>clic</a:t>
            </a:r>
            <a:r>
              <a:rPr lang="en-GB" sz="900" dirty="0"/>
              <a:t>, dump, switch</a:t>
            </a:r>
          </a:p>
          <a:p>
            <a:r>
              <a:rPr lang="en-GB" sz="900" b="1" dirty="0"/>
              <a:t>Cryogenics</a:t>
            </a:r>
            <a:r>
              <a:rPr lang="en-GB" sz="900" dirty="0"/>
              <a:t>: cooling- warming speed ( Nb</a:t>
            </a:r>
            <a:r>
              <a:rPr lang="en-GB" sz="900" baseline="-25000" dirty="0"/>
              <a:t>3</a:t>
            </a:r>
            <a:r>
              <a:rPr lang="en-GB" sz="900" dirty="0"/>
              <a:t>Sn), heat load, recovery after quench, pressure, temperature, shielding </a:t>
            </a:r>
          </a:p>
          <a:p>
            <a:r>
              <a:rPr lang="en-GB" sz="900" b="1" dirty="0"/>
              <a:t>Integration</a:t>
            </a:r>
            <a:r>
              <a:rPr lang="en-GB" sz="900" dirty="0"/>
              <a:t>: layout, interconnections, systems around ( racks, cables trays, control cables et), total weight</a:t>
            </a:r>
          </a:p>
          <a:p>
            <a:r>
              <a:rPr lang="en-GB" sz="900" b="1" dirty="0"/>
              <a:t>Powering</a:t>
            </a:r>
            <a:r>
              <a:rPr lang="en-GB" sz="900" dirty="0"/>
              <a:t>:  bus bar, connections, current leads, power distribution at warm and at cold, converters, water cooled cables</a:t>
            </a:r>
          </a:p>
          <a:p>
            <a:r>
              <a:rPr lang="en-GB" sz="900" b="1" dirty="0"/>
              <a:t>Electrical integrity</a:t>
            </a:r>
            <a:r>
              <a:rPr lang="en-GB" sz="900" dirty="0"/>
              <a:t>: splice resistance, electrical insulation</a:t>
            </a:r>
          </a:p>
          <a:p>
            <a:r>
              <a:rPr lang="en-GB" sz="900" b="1" dirty="0"/>
              <a:t>Interlock</a:t>
            </a:r>
          </a:p>
          <a:p>
            <a:r>
              <a:rPr lang="en-GB" sz="900" b="1" dirty="0"/>
              <a:t>Vacuum: </a:t>
            </a:r>
            <a:r>
              <a:rPr lang="en-GB" sz="900" dirty="0"/>
              <a:t>leak detection, beam screen</a:t>
            </a:r>
          </a:p>
          <a:p>
            <a:r>
              <a:rPr lang="en-GB" sz="900" b="1" dirty="0"/>
              <a:t>Instrumentation , DAQ systems, DB , QA, QC: </a:t>
            </a:r>
            <a:r>
              <a:rPr lang="en-GB" sz="900" dirty="0"/>
              <a:t>specific or not to string</a:t>
            </a:r>
          </a:p>
          <a:p>
            <a:r>
              <a:rPr lang="en-GB" sz="900" b="1" dirty="0"/>
              <a:t>Alignment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54591" y="564641"/>
            <a:ext cx="4150390" cy="93102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400" dirty="0"/>
              <a:t>Validation of a layout- integration</a:t>
            </a:r>
          </a:p>
          <a:p>
            <a:r>
              <a:rPr lang="en-GB" sz="1400" dirty="0"/>
              <a:t>Validation of installation sequence and procedures</a:t>
            </a:r>
          </a:p>
          <a:p>
            <a:r>
              <a:rPr lang="en-GB" sz="1400" dirty="0"/>
              <a:t>Validation of a system (of components)</a:t>
            </a:r>
          </a:p>
          <a:p>
            <a:r>
              <a:rPr lang="en-GB" sz="1400" dirty="0"/>
              <a:t>Validation of their collective behaviour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6853" y="3509384"/>
            <a:ext cx="3045846" cy="80791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600" b="1" dirty="0"/>
              <a:t>Develop methods, techniques</a:t>
            </a:r>
          </a:p>
          <a:p>
            <a:r>
              <a:rPr lang="en-GB" sz="1600" b="1" dirty="0"/>
              <a:t>Develop tooling</a:t>
            </a:r>
          </a:p>
          <a:p>
            <a:r>
              <a:rPr lang="en-GB" sz="1600" b="1" dirty="0"/>
              <a:t>Develop procedures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79684" y="3635815"/>
            <a:ext cx="1331134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GB" dirty="0">
                <a:solidFill>
                  <a:srgbClr val="7F7F7F"/>
                </a:solidFill>
              </a:rPr>
              <a:t>X</a:t>
            </a:r>
          </a:p>
          <a:p>
            <a:pPr algn="ctr"/>
            <a:r>
              <a:rPr lang="en-GB" dirty="0">
                <a:solidFill>
                  <a:srgbClr val="7F7F7F"/>
                </a:solidFill>
              </a:rPr>
              <a:t>definition of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02127" y="3509384"/>
            <a:ext cx="1335642" cy="80791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600" b="1" dirty="0"/>
              <a:t>Installations</a:t>
            </a:r>
          </a:p>
          <a:p>
            <a:r>
              <a:rPr lang="en-GB" sz="1600" b="1" dirty="0"/>
              <a:t>Test</a:t>
            </a:r>
          </a:p>
          <a:p>
            <a:r>
              <a:rPr lang="en-GB" sz="1600" b="1" dirty="0"/>
              <a:t>Operation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5179" y="3630658"/>
            <a:ext cx="908429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GB" dirty="0">
                <a:solidFill>
                  <a:srgbClr val="7F7F7F"/>
                </a:solidFill>
              </a:rPr>
              <a:t>2</a:t>
            </a:r>
          </a:p>
          <a:p>
            <a:pPr algn="ctr"/>
            <a:r>
              <a:rPr lang="en-GB" dirty="0">
                <a:solidFill>
                  <a:srgbClr val="7F7F7F"/>
                </a:solidFill>
              </a:rPr>
              <a:t>support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29786" y="3624877"/>
            <a:ext cx="628517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sz="1600" b="1" dirty="0"/>
              <a:t>HWC </a:t>
            </a:r>
          </a:p>
          <a:p>
            <a:r>
              <a:rPr lang="en-GB" sz="1600" b="1" dirty="0"/>
              <a:t>OP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996" y="3209151"/>
            <a:ext cx="2177895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GOALS</a:t>
            </a:r>
            <a:r>
              <a:rPr lang="en-GB" b="1" dirty="0"/>
              <a:t> in parallel: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64944" y="175400"/>
            <a:ext cx="741151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2100" b="1" dirty="0" smtClean="0"/>
              <a:t>HL </a:t>
            </a:r>
            <a:r>
              <a:rPr lang="en-GB" sz="2100" b="1" dirty="0"/>
              <a:t>LHC STRING preliminary TEST PLAN</a:t>
            </a:r>
            <a:endParaRPr lang="en-GB" sz="3000" b="1" dirty="0">
              <a:solidFill>
                <a:srgbClr val="C00000"/>
              </a:solidFill>
            </a:endParaRPr>
          </a:p>
        </p:txBody>
      </p:sp>
      <p:pic>
        <p:nvPicPr>
          <p:cNvPr id="13" name="Picture 12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6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 smtClean="0">
                <a:solidFill>
                  <a:srgbClr val="0070C0"/>
                </a:solidFill>
                <a:latin typeface="Calibri" pitchFamily="34" charset="0"/>
              </a:rPr>
              <a:t>MPE goals of HL-String test</a:t>
            </a:r>
            <a:endParaRPr lang="en-GB" sz="40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70112" y="773075"/>
            <a:ext cx="8226854" cy="3500566"/>
          </a:xfrm>
        </p:spPr>
        <p:txBody>
          <a:bodyPr>
            <a:noAutofit/>
          </a:bodyPr>
          <a:lstStyle/>
          <a:p>
            <a:pPr algn="l"/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Validation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of interlock loops and quench loops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(for potential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improvement of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topology/diagnostics)</a:t>
            </a:r>
          </a:p>
          <a:p>
            <a:pPr algn="l"/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Validation of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final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versions of the interlocks,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quench detection system (QDS) and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controls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interfaces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(including new phenomena as flux jumps,…)</a:t>
            </a:r>
          </a:p>
          <a:p>
            <a:pPr algn="l"/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Validation of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CLIQ layout and magnet protection for full magnet string </a:t>
            </a:r>
          </a:p>
          <a:p>
            <a:pPr algn="l"/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Validation of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transient effects and electromagnetic coupling in full magnet string + </a:t>
            </a:r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sc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link during normal operation and during protective actions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(CLIQ/heater firing). Verification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of simulation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models with obtained measurements.</a:t>
            </a:r>
          </a:p>
          <a:p>
            <a:pPr algn="l"/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Validation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of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EE systems for IT corrector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magnets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(600A, 2kA)</a:t>
            </a:r>
          </a:p>
          <a:p>
            <a:pPr algn="l"/>
            <a:r>
              <a:rPr lang="en-GB" sz="1400" dirty="0">
                <a:latin typeface="Calibri" charset="0"/>
                <a:ea typeface="Calibri" charset="0"/>
                <a:cs typeface="Calibri" charset="0"/>
              </a:rPr>
              <a:t>Validation of </a:t>
            </a:r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IST procedures </a:t>
            </a:r>
            <a:r>
              <a:rPr lang="en-GB" sz="1400" dirty="0">
                <a:latin typeface="Calibri" charset="0"/>
                <a:ea typeface="Calibri" charset="0"/>
                <a:cs typeface="Calibri" charset="0"/>
              </a:rPr>
              <a:t>for protection equipment</a:t>
            </a:r>
            <a:endParaRPr lang="en-US" sz="1400" dirty="0">
              <a:latin typeface="Calibri" charset="0"/>
              <a:ea typeface="Calibri" charset="0"/>
              <a:cs typeface="Calibri" charset="0"/>
            </a:endParaRPr>
          </a:p>
          <a:p>
            <a:pPr algn="l"/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ELQA procedures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for full string</a:t>
            </a:r>
            <a:endParaRPr lang="en-US" sz="1400" dirty="0">
              <a:latin typeface="Calibri" charset="0"/>
              <a:ea typeface="Calibri" charset="0"/>
              <a:cs typeface="Calibri" charset="0"/>
            </a:endParaRPr>
          </a:p>
          <a:p>
            <a:pPr algn="l"/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Validate fully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automated analysis of faults +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automated/remote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fault recovery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QDS, MP3 and Software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) </a:t>
            </a:r>
            <a:endParaRPr lang="en-US" sz="1400" dirty="0" smtClean="0">
              <a:latin typeface="Calibri" charset="0"/>
              <a:ea typeface="Calibri" charset="0"/>
              <a:cs typeface="Calibri" charset="0"/>
            </a:endParaRPr>
          </a:p>
          <a:p>
            <a:pPr algn="l"/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Transient heat load </a:t>
            </a:r>
            <a:r>
              <a:rPr lang="en-GB" sz="1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test </a:t>
            </a:r>
            <a:r>
              <a:rPr lang="en-GB" sz="1400" dirty="0" smtClean="0">
                <a:latin typeface="Calibri" charset="0"/>
                <a:ea typeface="Calibri" charset="0"/>
                <a:cs typeface="Calibri" charset="0"/>
              </a:rPr>
              <a:t>(studies of beam/UFO induced quenches)</a:t>
            </a:r>
            <a:endParaRPr lang="en-GB" sz="1100" dirty="0" smtClean="0">
              <a:latin typeface="Calibri" charset="0"/>
              <a:ea typeface="Calibri" charset="0"/>
              <a:cs typeface="Calibri" charset="0"/>
            </a:endParaRPr>
          </a:p>
          <a:p>
            <a:pPr lvl="0" algn="l"/>
            <a:r>
              <a:rPr lang="en-GB" sz="1400" dirty="0" smtClean="0">
                <a:latin typeface="Calibri" charset="0"/>
                <a:ea typeface="Calibri" charset="0"/>
                <a:cs typeface="Calibri" charset="0"/>
              </a:rPr>
              <a:t>Note: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 </a:t>
            </a:r>
            <a:endParaRPr lang="en-US" sz="1400" dirty="0" smtClean="0">
              <a:latin typeface="Calibri" charset="0"/>
              <a:ea typeface="Calibri" charset="0"/>
              <a:cs typeface="Calibri" charset="0"/>
            </a:endParaRPr>
          </a:p>
          <a:p>
            <a:pPr lvl="1" algn="l"/>
            <a:r>
              <a:rPr lang="en-GB" sz="1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Validation of the 11T topology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</a:rPr>
              <a:t> should follow the same approach, </a:t>
            </a:r>
            <a:r>
              <a:rPr lang="en-GB" sz="1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using</a:t>
            </a:r>
            <a:r>
              <a:rPr lang="en-GB" sz="1200" dirty="0" smtClean="0">
                <a:latin typeface="Calibri" charset="0"/>
                <a:ea typeface="Calibri" charset="0"/>
                <a:cs typeface="Calibri" charset="0"/>
              </a:rPr>
              <a:t> already on the test beds </a:t>
            </a:r>
            <a:r>
              <a:rPr lang="en-GB" sz="1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configurations as close as reasonably possible to the final LHC installation</a:t>
            </a:r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lvl="1" algn="l"/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String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test and LS2 have a significant overlap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, which might cause </a:t>
            </a:r>
            <a:r>
              <a:rPr lang="en-US" sz="1200" dirty="0" smtClean="0">
                <a:latin typeface="Calibri" charset="0"/>
                <a:ea typeface="Calibri" charset="0"/>
                <a:cs typeface="Calibri" charset="0"/>
              </a:rPr>
              <a:t>manpower issues for 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the hard- and software sections of MPE</a:t>
            </a:r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" name="Picture 6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4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HL-LHC IT STRING in the organigram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6084168" y="978112"/>
            <a:ext cx="2890624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[…] </a:t>
            </a:r>
            <a:r>
              <a:rPr lang="en-GB" sz="1200" b="1" u="sng" dirty="0" smtClean="0"/>
              <a:t>THE WP16 </a:t>
            </a:r>
            <a:r>
              <a:rPr lang="en-GB" sz="1200" dirty="0" smtClean="0"/>
              <a:t>covers </a:t>
            </a:r>
            <a:r>
              <a:rPr lang="en-GB" sz="1200" dirty="0"/>
              <a:t>the coordination of the commissioning of the HL-LHC equipment as part of the accelerator system. </a:t>
            </a:r>
            <a:r>
              <a:rPr lang="en-GB" sz="1200" dirty="0" smtClean="0"/>
              <a:t>[…]</a:t>
            </a:r>
            <a:r>
              <a:rPr lang="en-GB" sz="1200" dirty="0"/>
              <a:t> </a:t>
            </a:r>
            <a:r>
              <a:rPr lang="en-GB" sz="1200" dirty="0" smtClean="0"/>
              <a:t>The </a:t>
            </a:r>
            <a:r>
              <a:rPr lang="en-GB" sz="1200" dirty="0"/>
              <a:t>first important system test will be the Inner Triplet (IT) STRING test. </a:t>
            </a:r>
            <a:endParaRPr lang="en-GB" sz="1200" dirty="0" smtClean="0"/>
          </a:p>
          <a:p>
            <a:pPr algn="just"/>
            <a:endParaRPr lang="en-GB" sz="1200" dirty="0" smtClean="0"/>
          </a:p>
          <a:p>
            <a:pPr algn="just"/>
            <a:r>
              <a:rPr lang="en-GB" sz="1200" dirty="0" smtClean="0"/>
              <a:t>The </a:t>
            </a:r>
            <a:r>
              <a:rPr lang="en-GB" sz="1200" dirty="0"/>
              <a:t>IT STRING should comprises all magnets with their cold and warm powering and associated cryogenics systems from Q1 to D1 magnets including </a:t>
            </a:r>
            <a:r>
              <a:rPr lang="en-GB" sz="1200" dirty="0" smtClean="0"/>
              <a:t>DFX. </a:t>
            </a:r>
            <a:r>
              <a:rPr lang="en-GB" sz="1200" dirty="0"/>
              <a:t>[…] </a:t>
            </a:r>
            <a:r>
              <a:rPr lang="en-GB" sz="1200" dirty="0" smtClean="0"/>
              <a:t>The </a:t>
            </a:r>
            <a:r>
              <a:rPr lang="en-GB" sz="1200" dirty="0"/>
              <a:t>IT STRING  will have conditions as similar as possible to the operational ones and will constitute an integration and system test of the most critical part of the upgrade. </a:t>
            </a:r>
            <a:endParaRPr lang="en-GB" sz="1200" dirty="0" smtClean="0"/>
          </a:p>
          <a:p>
            <a:pPr algn="just"/>
            <a:endParaRPr lang="en-GB" sz="1100" dirty="0" smtClean="0"/>
          </a:p>
          <a:p>
            <a:pPr algn="just"/>
            <a:r>
              <a:rPr lang="en-GB" sz="1000" i="1" dirty="0" smtClean="0"/>
              <a:t>Ref. HL_WP16 Conceptual specification : </a:t>
            </a:r>
            <a:r>
              <a:rPr lang="en-GB" sz="1000" i="1" dirty="0">
                <a:hlinkClick r:id="rId2"/>
              </a:rPr>
              <a:t>https://edms.cern.ch/document/1586706/1</a:t>
            </a:r>
            <a:endParaRPr lang="en-GB" sz="1000" i="1" dirty="0"/>
          </a:p>
          <a:p>
            <a:pPr algn="just"/>
            <a:endParaRPr lang="en-GB" sz="105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4464" t="15879" r="18779" b="26153"/>
          <a:stretch/>
        </p:blipFill>
        <p:spPr>
          <a:xfrm>
            <a:off x="432235" y="647528"/>
            <a:ext cx="5575865" cy="3888432"/>
          </a:xfrm>
          <a:prstGeom prst="rect">
            <a:avLst/>
          </a:prstGeom>
        </p:spPr>
      </p:pic>
      <p:pic>
        <p:nvPicPr>
          <p:cNvPr id="10" name="Picture 9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876646" y="3003798"/>
            <a:ext cx="4262638" cy="1827337"/>
            <a:chOff x="1876646" y="3003798"/>
            <a:chExt cx="4262638" cy="1827337"/>
          </a:xfrm>
        </p:grpSpPr>
        <p:sp>
          <p:nvSpPr>
            <p:cNvPr id="7" name="Rectangle 6"/>
            <p:cNvSpPr/>
            <p:nvPr/>
          </p:nvSpPr>
          <p:spPr>
            <a:xfrm>
              <a:off x="4572000" y="3003798"/>
              <a:ext cx="1224136" cy="386973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76646" y="4600303"/>
              <a:ext cx="4262638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900" i="1" dirty="0" smtClean="0"/>
                <a:t>Ref. HL_WP16 </a:t>
              </a:r>
              <a:r>
                <a:rPr lang="en-GB" sz="900" i="1" dirty="0"/>
                <a:t>IT STRING Mandate: </a:t>
              </a:r>
              <a:r>
                <a:rPr lang="en-GB" sz="900" u="sng" dirty="0">
                  <a:hlinkClick r:id="rId5"/>
                </a:rPr>
                <a:t>https://edms.cern.ch/document/1513780/1</a:t>
              </a:r>
              <a:endParaRPr lang="en-GB" sz="900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91972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0" algn="l"/>
            <a:r>
              <a:rPr lang="en-GB" sz="3200" u="sng" dirty="0"/>
              <a:t>String (2019 - ):</a:t>
            </a:r>
            <a:endParaRPr lang="en-US" sz="2800" dirty="0"/>
          </a:p>
          <a:p>
            <a:pPr lvl="0" algn="l"/>
            <a:r>
              <a:rPr lang="en-GB" sz="3200" dirty="0"/>
              <a:t>Beam screen:</a:t>
            </a:r>
            <a:endParaRPr lang="en-US" sz="2800" dirty="0"/>
          </a:p>
          <a:p>
            <a:pPr lvl="1" algn="l"/>
            <a:r>
              <a:rPr lang="en-GB" sz="2800" dirty="0"/>
              <a:t>Quench </a:t>
            </a:r>
            <a:endParaRPr lang="en-US" sz="2400" dirty="0"/>
          </a:p>
          <a:p>
            <a:pPr lvl="1" algn="l"/>
            <a:r>
              <a:rPr lang="en-GB" sz="2800" dirty="0"/>
              <a:t>Thermal contraction</a:t>
            </a:r>
            <a:endParaRPr lang="en-US" sz="2400" dirty="0"/>
          </a:p>
          <a:p>
            <a:pPr lvl="1" algn="l"/>
            <a:r>
              <a:rPr lang="en-GB" sz="2800" dirty="0"/>
              <a:t>Heat loads to the cold mass (supporting system)</a:t>
            </a:r>
            <a:endParaRPr lang="en-US" sz="2400" dirty="0"/>
          </a:p>
          <a:p>
            <a:pPr lvl="1" algn="l"/>
            <a:r>
              <a:rPr lang="en-GB" sz="2800" dirty="0"/>
              <a:t>Flow induced vibrations</a:t>
            </a:r>
            <a:endParaRPr lang="en-US" sz="2400" dirty="0"/>
          </a:p>
          <a:p>
            <a:pPr lvl="0" algn="l"/>
            <a:r>
              <a:rPr lang="en-GB" sz="3200" dirty="0"/>
              <a:t>Interconnections: </a:t>
            </a:r>
            <a:endParaRPr lang="en-US" sz="2800" dirty="0"/>
          </a:p>
          <a:p>
            <a:pPr lvl="1" algn="l"/>
            <a:r>
              <a:rPr lang="en-GB" sz="2800" dirty="0"/>
              <a:t>Assembly procedure and tooling for the PIM installation and beam screen cooling circuit</a:t>
            </a:r>
            <a:endParaRPr lang="en-US" sz="2400" dirty="0"/>
          </a:p>
          <a:p>
            <a:pPr lvl="1" algn="l"/>
            <a:r>
              <a:rPr lang="en-GB" sz="2800" dirty="0"/>
              <a:t>Measurements of the displacements at cold, during cool down and warm-up</a:t>
            </a:r>
            <a:endParaRPr lang="en-US" sz="2400" dirty="0"/>
          </a:p>
          <a:p>
            <a:pPr lvl="1" algn="l"/>
            <a:r>
              <a:rPr lang="en-GB" sz="2800" dirty="0"/>
              <a:t>Behaviour of the RF fingers</a:t>
            </a:r>
            <a:endParaRPr lang="en-US" sz="2400" dirty="0"/>
          </a:p>
          <a:p>
            <a:pPr lvl="0" algn="l"/>
            <a:r>
              <a:rPr lang="en-GB" sz="3200" dirty="0"/>
              <a:t>Insulation vacuum:</a:t>
            </a:r>
            <a:endParaRPr lang="en-US" sz="2800" dirty="0"/>
          </a:p>
          <a:p>
            <a:pPr lvl="1" algn="l"/>
            <a:r>
              <a:rPr lang="en-GB" sz="2800" dirty="0"/>
              <a:t>Leak tests</a:t>
            </a:r>
            <a:endParaRPr lang="en-US" sz="2400" dirty="0"/>
          </a:p>
          <a:p>
            <a:pPr lvl="1" algn="l"/>
            <a:r>
              <a:rPr lang="en-GB" sz="2800" dirty="0"/>
              <a:t>New </a:t>
            </a:r>
            <a:r>
              <a:rPr lang="en-GB" sz="2800" dirty="0" err="1"/>
              <a:t>O’ring</a:t>
            </a:r>
            <a:r>
              <a:rPr lang="en-GB" sz="2800" dirty="0"/>
              <a:t> or seals</a:t>
            </a:r>
            <a:endParaRPr lang="en-US" sz="2400" dirty="0"/>
          </a:p>
          <a:p>
            <a:pPr lvl="0" algn="l"/>
            <a:r>
              <a:rPr lang="en-GB" sz="3200" dirty="0"/>
              <a:t>Beam vacuum:</a:t>
            </a:r>
            <a:endParaRPr lang="en-US" sz="2800" dirty="0"/>
          </a:p>
          <a:p>
            <a:pPr lvl="1" algn="l"/>
            <a:r>
              <a:rPr lang="en-GB" sz="2800" dirty="0"/>
              <a:t>Pump down time before cool down</a:t>
            </a:r>
            <a:endParaRPr lang="en-US" sz="2400" dirty="0"/>
          </a:p>
          <a:p>
            <a:pPr lvl="1" algn="l"/>
            <a:r>
              <a:rPr lang="en-GB" sz="2800" dirty="0"/>
              <a:t>Static vacuum gas analysis</a:t>
            </a:r>
            <a:endParaRPr lang="en-US" sz="2400" dirty="0"/>
          </a:p>
          <a:p>
            <a:pPr lvl="1" algn="l"/>
            <a:r>
              <a:rPr lang="en-GB" sz="2800" dirty="0"/>
              <a:t>He, H</a:t>
            </a:r>
            <a:r>
              <a:rPr lang="en-GB" sz="2800" baseline="-25000" dirty="0"/>
              <a:t>2</a:t>
            </a:r>
            <a:r>
              <a:rPr lang="en-GB" sz="2800" dirty="0"/>
              <a:t>, CO, CO</a:t>
            </a:r>
            <a:r>
              <a:rPr lang="en-GB" sz="2800" baseline="-25000" dirty="0"/>
              <a:t>2</a:t>
            </a:r>
            <a:r>
              <a:rPr lang="en-GB" sz="2800" dirty="0"/>
              <a:t> propagation tests with a-C coating at different beam screen operating temperature in the range 40 – 70 K</a:t>
            </a:r>
            <a:endParaRPr lang="en-US" sz="2400" dirty="0"/>
          </a:p>
          <a:p>
            <a:pPr lvl="1" algn="l"/>
            <a:r>
              <a:rPr lang="en-GB" sz="2800" dirty="0"/>
              <a:t>Study impact of quench and beam screen temperature on vacuum levels along the line and at cold warm transitions (with possibly dedicated vacuum gauges located at interconnects)</a:t>
            </a:r>
            <a:endParaRPr lang="en-US" sz="2400" dirty="0"/>
          </a:p>
          <a:p>
            <a:pPr algn="l"/>
            <a:r>
              <a:rPr lang="en-GB" sz="3200" dirty="0"/>
              <a:t> </a:t>
            </a:r>
            <a:endParaRPr lang="en-US" sz="2800" dirty="0"/>
          </a:p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 smtClean="0">
                <a:solidFill>
                  <a:srgbClr val="0070C0"/>
                </a:solidFill>
                <a:latin typeface="Calibri" pitchFamily="34" charset="0"/>
              </a:rPr>
              <a:t>VAC goals of HL-String test</a:t>
            </a:r>
            <a:endParaRPr lang="en-GB" sz="40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9" name="Picture 8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36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GB" dirty="0" smtClean="0"/>
              <a:t>The HL-LHC IT STRING SCOPE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39552" y="838962"/>
            <a:ext cx="8147248" cy="4039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/>
              <a:t>INTRODUCTION</a:t>
            </a:r>
            <a:endParaRPr lang="en-GB" sz="1200" dirty="0"/>
          </a:p>
          <a:p>
            <a:pPr algn="just"/>
            <a:r>
              <a:rPr lang="en-GB" sz="1200" dirty="0"/>
              <a:t>In the HL-LHC configuration, the Inner Triplet (IT) region of IR1 and IR5 of the present LHC will be heavily modified. In particular the Q1-Q2-Q3-D1 magnets will be completely different from the present LHC magnets, mainly due to the new technology they are based. In particular the </a:t>
            </a:r>
          </a:p>
          <a:p>
            <a:pPr lvl="0" algn="just"/>
            <a:r>
              <a:rPr lang="en-GB" sz="1200" b="1" dirty="0"/>
              <a:t>D1</a:t>
            </a:r>
            <a:r>
              <a:rPr lang="en-GB" sz="1200" dirty="0"/>
              <a:t> magnet will be </a:t>
            </a:r>
            <a:r>
              <a:rPr lang="en-GB" sz="1200" b="1" dirty="0"/>
              <a:t>superconductor</a:t>
            </a:r>
            <a:r>
              <a:rPr lang="en-GB" sz="1200" dirty="0"/>
              <a:t> instead of normal conductors as is today in the </a:t>
            </a:r>
            <a:r>
              <a:rPr lang="en-GB" sz="1200" dirty="0" smtClean="0"/>
              <a:t>LHC. The </a:t>
            </a:r>
            <a:r>
              <a:rPr lang="en-GB" sz="1200" dirty="0"/>
              <a:t>IT quadrupoles (Q1-Q3) will use</a:t>
            </a:r>
            <a:r>
              <a:rPr lang="en-GB" sz="1200" b="1" dirty="0"/>
              <a:t> Nb</a:t>
            </a:r>
            <a:r>
              <a:rPr lang="en-GB" sz="1200" b="1" baseline="-25000" dirty="0"/>
              <a:t>3</a:t>
            </a:r>
            <a:r>
              <a:rPr lang="en-GB" sz="1200" b="1" dirty="0"/>
              <a:t>Sn </a:t>
            </a:r>
            <a:r>
              <a:rPr lang="en-GB" sz="1200" dirty="0"/>
              <a:t>superconductors instead of the </a:t>
            </a:r>
            <a:r>
              <a:rPr lang="en-GB" sz="1200" b="1" dirty="0" err="1"/>
              <a:t>Nb-Ti</a:t>
            </a:r>
            <a:r>
              <a:rPr lang="en-GB" sz="1200" dirty="0"/>
              <a:t> used by the present </a:t>
            </a:r>
            <a:r>
              <a:rPr lang="en-GB" sz="1200" dirty="0" smtClean="0"/>
              <a:t>ones. </a:t>
            </a:r>
            <a:endParaRPr lang="en-GB" sz="1200" dirty="0"/>
          </a:p>
          <a:p>
            <a:pPr lvl="0" algn="just"/>
            <a:r>
              <a:rPr lang="en-GB" sz="1200" dirty="0"/>
              <a:t>The powering  of the magnets will be with </a:t>
            </a:r>
            <a:r>
              <a:rPr lang="en-GB" sz="1200" b="1" dirty="0"/>
              <a:t>higher current</a:t>
            </a:r>
            <a:r>
              <a:rPr lang="en-GB" sz="1200" dirty="0"/>
              <a:t> than the present LHC IR magnets and will be made via a </a:t>
            </a:r>
            <a:r>
              <a:rPr lang="en-GB" sz="1200" b="1" dirty="0"/>
              <a:t>superconducting </a:t>
            </a:r>
            <a:r>
              <a:rPr lang="en-GB" sz="1200" b="1" dirty="0" smtClean="0"/>
              <a:t>link. </a:t>
            </a:r>
            <a:r>
              <a:rPr lang="en-GB" sz="1200" dirty="0" smtClean="0"/>
              <a:t>The </a:t>
            </a:r>
            <a:r>
              <a:rPr lang="en-GB" sz="1200" b="1" dirty="0"/>
              <a:t>protection</a:t>
            </a:r>
            <a:r>
              <a:rPr lang="en-GB" sz="1200" dirty="0"/>
              <a:t> of the magnets based on Nb</a:t>
            </a:r>
            <a:r>
              <a:rPr lang="en-GB" sz="1200" baseline="-25000" dirty="0"/>
              <a:t>3</a:t>
            </a:r>
            <a:r>
              <a:rPr lang="en-GB" sz="1200" dirty="0"/>
              <a:t>Sn superconductor technology will be </a:t>
            </a:r>
            <a:r>
              <a:rPr lang="en-GB" sz="1200" b="1" dirty="0"/>
              <a:t>different</a:t>
            </a:r>
            <a:r>
              <a:rPr lang="en-GB" sz="1200" dirty="0"/>
              <a:t> from the present </a:t>
            </a:r>
            <a:r>
              <a:rPr lang="en-GB" sz="1200" dirty="0" smtClean="0"/>
              <a:t>ones (ex. </a:t>
            </a:r>
            <a:r>
              <a:rPr lang="en-GB" sz="1200" dirty="0" err="1" smtClean="0"/>
              <a:t>Cliq</a:t>
            </a:r>
            <a:r>
              <a:rPr lang="en-GB" sz="1200" dirty="0" smtClean="0"/>
              <a:t> </a:t>
            </a:r>
            <a:r>
              <a:rPr lang="en-GB" sz="1200" dirty="0" smtClean="0"/>
              <a:t>and new QH)  </a:t>
            </a:r>
            <a:r>
              <a:rPr lang="en-GB" sz="1200" dirty="0"/>
              <a:t>due to its particulate characteristics at low and medium field and the </a:t>
            </a:r>
            <a:r>
              <a:rPr lang="en-GB" sz="1200" b="1" dirty="0"/>
              <a:t>high magnetic energy stored </a:t>
            </a:r>
            <a:r>
              <a:rPr lang="en-GB" sz="1200" dirty="0"/>
              <a:t>in the magnets in operational conditions.</a:t>
            </a:r>
          </a:p>
          <a:p>
            <a:pPr algn="just"/>
            <a:r>
              <a:rPr lang="en-GB" sz="1200" dirty="0"/>
              <a:t>In addition, the </a:t>
            </a:r>
            <a:r>
              <a:rPr lang="en-GB" sz="1200" b="1" dirty="0"/>
              <a:t>aperture will be much larger</a:t>
            </a:r>
            <a:r>
              <a:rPr lang="en-GB" sz="1200" dirty="0"/>
              <a:t>, the cold mass configuration will be completely different and the </a:t>
            </a:r>
            <a:r>
              <a:rPr lang="en-GB" sz="1200" b="1" dirty="0"/>
              <a:t>corrector package </a:t>
            </a:r>
            <a:r>
              <a:rPr lang="en-GB" sz="1200" dirty="0"/>
              <a:t>will be </a:t>
            </a:r>
            <a:r>
              <a:rPr lang="en-GB" sz="1200" b="1" dirty="0"/>
              <a:t>substantially modified </a:t>
            </a:r>
            <a:r>
              <a:rPr lang="en-GB" sz="1200" dirty="0"/>
              <a:t>as configuration and technology, too</a:t>
            </a:r>
            <a:r>
              <a:rPr lang="en-GB" sz="1200" dirty="0" smtClean="0"/>
              <a:t>.</a:t>
            </a:r>
          </a:p>
          <a:p>
            <a:endParaRPr lang="en-GB" sz="1200" b="1" dirty="0" smtClean="0"/>
          </a:p>
          <a:p>
            <a:r>
              <a:rPr lang="en-GB" sz="1200" b="1" dirty="0" smtClean="0"/>
              <a:t>[…]</a:t>
            </a:r>
          </a:p>
          <a:p>
            <a:r>
              <a:rPr lang="en-GB" sz="1200" b="1" dirty="0" smtClean="0"/>
              <a:t>MAIN </a:t>
            </a:r>
            <a:r>
              <a:rPr lang="en-GB" sz="1200" b="1" dirty="0"/>
              <a:t>GOAL</a:t>
            </a:r>
            <a:endParaRPr lang="en-GB" sz="1200" dirty="0"/>
          </a:p>
          <a:p>
            <a:r>
              <a:rPr lang="en-GB" sz="1200" dirty="0"/>
              <a:t>The HL LHC IT STRING will be a test stand to </a:t>
            </a:r>
            <a:r>
              <a:rPr lang="en-GB" sz="1200" b="1" u="sng" dirty="0"/>
              <a:t>STUDY and VALIDATE the COLLECTIVE BEHAVIOURE </a:t>
            </a:r>
            <a:r>
              <a:rPr lang="en-GB" sz="1200" dirty="0"/>
              <a:t>of the different systems: magnets, magnet protection, cryogenics for magnets and superconducting link, magnet powering, vacuum, and interconnections between magnets and superconducting link, alignment. </a:t>
            </a:r>
          </a:p>
          <a:p>
            <a:pPr algn="just"/>
            <a:endParaRPr lang="en-GB" sz="1000" dirty="0" smtClean="0"/>
          </a:p>
          <a:p>
            <a:pPr algn="just"/>
            <a:r>
              <a:rPr lang="en-GB" sz="1000" dirty="0" smtClean="0"/>
              <a:t>				Ref. HL-LHC IT STRING Scope </a:t>
            </a:r>
            <a:r>
              <a:rPr lang="en-GB" sz="1000" u="sng" dirty="0" smtClean="0">
                <a:hlinkClick r:id="rId2"/>
              </a:rPr>
              <a:t>https</a:t>
            </a:r>
            <a:r>
              <a:rPr lang="en-GB" sz="1000" u="sng" dirty="0">
                <a:hlinkClick r:id="rId2"/>
              </a:rPr>
              <a:t>://edms.cern.ch/document/1693312/1</a:t>
            </a:r>
            <a:endParaRPr lang="en-GB" sz="1000" dirty="0"/>
          </a:p>
          <a:p>
            <a:pPr algn="just"/>
            <a:endParaRPr lang="en-GB" sz="1000" dirty="0"/>
          </a:p>
          <a:p>
            <a:pPr algn="just"/>
            <a:endParaRPr lang="en-GB" sz="1050" i="1" dirty="0"/>
          </a:p>
        </p:txBody>
      </p:sp>
      <p:pic>
        <p:nvPicPr>
          <p:cNvPr id="10" name="Picture 9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95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architecture WP16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1713021"/>
              </p:ext>
            </p:extLst>
          </p:nvPr>
        </p:nvGraphicFramePr>
        <p:xfrm>
          <a:off x="454157" y="483518"/>
          <a:ext cx="8041654" cy="5096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67744" y="4563420"/>
            <a:ext cx="279595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>
                <a:hlinkClick r:id="rId8"/>
              </a:rPr>
              <a:t> https</a:t>
            </a:r>
            <a:r>
              <a:rPr lang="en-US" sz="1000" dirty="0">
                <a:hlinkClick r:id="rId8"/>
              </a:rPr>
              <a:t>://</a:t>
            </a:r>
            <a:r>
              <a:rPr lang="en-US" sz="1000" dirty="0" smtClean="0">
                <a:hlinkClick r:id="rId8"/>
              </a:rPr>
              <a:t>edms.cern.ch/document/1690890/1.0</a:t>
            </a:r>
            <a:endParaRPr lang="en-US" sz="1000" dirty="0" smtClean="0"/>
          </a:p>
        </p:txBody>
      </p:sp>
      <p:pic>
        <p:nvPicPr>
          <p:cNvPr id="9" name="Picture 8" descr="CERN-logo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3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702" t="19626" r="11823" b="7866"/>
          <a:stretch/>
        </p:blipFill>
        <p:spPr>
          <a:xfrm>
            <a:off x="105788" y="2479698"/>
            <a:ext cx="2791338" cy="188253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30766"/>
            <a:ext cx="7920000" cy="540000"/>
          </a:xfrm>
        </p:spPr>
        <p:txBody>
          <a:bodyPr/>
          <a:lstStyle/>
          <a:p>
            <a:r>
              <a:rPr lang="en-GB" dirty="0" smtClean="0"/>
              <a:t>Previous experience - past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4902659" y="424304"/>
            <a:ext cx="42090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 the past </a:t>
            </a:r>
            <a:r>
              <a:rPr lang="en-US" sz="1600" b="1" dirty="0" smtClean="0"/>
              <a:t>STRINGs tests </a:t>
            </a:r>
            <a:r>
              <a:rPr lang="en-US" sz="1600" dirty="0" smtClean="0"/>
              <a:t>were run for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			 </a:t>
            </a:r>
            <a:r>
              <a:rPr lang="en-US" sz="1600" dirty="0"/>
              <a:t>	</a:t>
            </a:r>
            <a:r>
              <a:rPr lang="en-US" sz="1600" dirty="0" smtClean="0"/>
              <a:t>SSC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				Hera</a:t>
            </a:r>
            <a:endParaRPr lang="en-US" sz="1600" dirty="0"/>
          </a:p>
          <a:p>
            <a:r>
              <a:rPr lang="en-US" sz="1600" dirty="0" smtClean="0"/>
              <a:t>						Tevatron,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				RHIC and</a:t>
            </a:r>
          </a:p>
          <a:p>
            <a:r>
              <a:rPr lang="en-US" sz="1600" dirty="0" smtClean="0"/>
              <a:t>						LHC</a:t>
            </a:r>
            <a:endParaRPr lang="en-US" sz="1600" dirty="0"/>
          </a:p>
        </p:txBody>
      </p:sp>
      <p:pic>
        <p:nvPicPr>
          <p:cNvPr id="22" name="Picture 21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22819" t="11930" r="15434" b="51129"/>
          <a:stretch/>
        </p:blipFill>
        <p:spPr>
          <a:xfrm>
            <a:off x="2702784" y="2881202"/>
            <a:ext cx="3312368" cy="111470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20" name="Picture 19" descr="Desy string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20" r="3545"/>
          <a:stretch/>
        </p:blipFill>
        <p:spPr>
          <a:xfrm>
            <a:off x="105788" y="507160"/>
            <a:ext cx="3027468" cy="191147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2410009" y="794914"/>
            <a:ext cx="1835292" cy="216982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 smtClean="0"/>
              <a:t>DESY </a:t>
            </a:r>
          </a:p>
          <a:p>
            <a:pPr algn="just"/>
            <a:r>
              <a:rPr lang="en-GB" sz="1000" b="1" dirty="0" smtClean="0"/>
              <a:t>Magnet string tests</a:t>
            </a:r>
          </a:p>
          <a:p>
            <a:pPr algn="just"/>
            <a:endParaRPr lang="en-GB" sz="1000" b="1" dirty="0" smtClean="0"/>
          </a:p>
          <a:p>
            <a:pPr algn="just"/>
            <a:r>
              <a:rPr lang="en-GB" sz="700" dirty="0" smtClean="0"/>
              <a:t>A </a:t>
            </a:r>
            <a:r>
              <a:rPr lang="en-GB" sz="700" dirty="0"/>
              <a:t>36 metre chain of </a:t>
            </a:r>
            <a:r>
              <a:rPr lang="en-GB" sz="700" dirty="0" smtClean="0"/>
              <a:t>superconductive­ </a:t>
            </a:r>
            <a:r>
              <a:rPr lang="en-GB" sz="700" dirty="0"/>
              <a:t>magnets built for the HERA </a:t>
            </a:r>
            <a:r>
              <a:rPr lang="en-GB" sz="700" dirty="0" smtClean="0"/>
              <a:t>electron-proton </a:t>
            </a:r>
            <a:r>
              <a:rPr lang="en-GB" sz="700" dirty="0"/>
              <a:t>collider has been </a:t>
            </a:r>
            <a:r>
              <a:rPr lang="en-GB" sz="700" dirty="0" smtClean="0"/>
              <a:t>under </a:t>
            </a:r>
            <a:r>
              <a:rPr lang="en-GB" sz="700" dirty="0"/>
              <a:t>test since April at DESY in </a:t>
            </a:r>
            <a:r>
              <a:rPr lang="en-GB" sz="700" dirty="0" smtClean="0"/>
              <a:t>Hamburg. The </a:t>
            </a:r>
            <a:r>
              <a:rPr lang="en-GB" sz="700" dirty="0"/>
              <a:t>magnet string is composed </a:t>
            </a:r>
            <a:r>
              <a:rPr lang="en-GB" sz="700" dirty="0" smtClean="0"/>
              <a:t>of </a:t>
            </a:r>
            <a:r>
              <a:rPr lang="en-GB" sz="700" dirty="0"/>
              <a:t>three full-sized prototype dipole </a:t>
            </a:r>
            <a:r>
              <a:rPr lang="en-GB" sz="700" dirty="0" smtClean="0"/>
              <a:t>magnets </a:t>
            </a:r>
            <a:r>
              <a:rPr lang="en-GB" sz="700" dirty="0"/>
              <a:t>(with coils made at DESY </a:t>
            </a:r>
            <a:r>
              <a:rPr lang="en-GB" sz="700" dirty="0" smtClean="0"/>
              <a:t>and </a:t>
            </a:r>
            <a:r>
              <a:rPr lang="en-GB" sz="700" dirty="0"/>
              <a:t>mounted in cryostats at </a:t>
            </a:r>
            <a:r>
              <a:rPr lang="en-GB" sz="700" dirty="0" smtClean="0"/>
              <a:t>BBC-Mannheim</a:t>
            </a:r>
            <a:r>
              <a:rPr lang="en-GB" sz="700" dirty="0"/>
              <a:t>) and two quadrupoles </a:t>
            </a:r>
          </a:p>
          <a:p>
            <a:pPr algn="just"/>
            <a:r>
              <a:rPr lang="en-GB" sz="700" dirty="0"/>
              <a:t>(made at </a:t>
            </a:r>
            <a:r>
              <a:rPr lang="en-GB" sz="700" dirty="0" err="1"/>
              <a:t>Saclay</a:t>
            </a:r>
            <a:r>
              <a:rPr lang="en-GB" sz="700" dirty="0"/>
              <a:t>). </a:t>
            </a:r>
          </a:p>
          <a:p>
            <a:pPr algn="just"/>
            <a:r>
              <a:rPr lang="en-GB" sz="700" dirty="0" smtClean="0"/>
              <a:t>[..] It </a:t>
            </a:r>
            <a:r>
              <a:rPr lang="en-GB" sz="700" dirty="0"/>
              <a:t>has </a:t>
            </a:r>
            <a:r>
              <a:rPr lang="en-GB" sz="700" dirty="0" smtClean="0"/>
              <a:t>been </a:t>
            </a:r>
            <a:r>
              <a:rPr lang="en-GB" sz="700" dirty="0"/>
              <a:t>quenched more than 20 times </a:t>
            </a:r>
            <a:r>
              <a:rPr lang="en-GB" sz="700" dirty="0" smtClean="0"/>
              <a:t>at </a:t>
            </a:r>
            <a:r>
              <a:rPr lang="en-GB" sz="700" dirty="0"/>
              <a:t>magnetic fields between 1.8 </a:t>
            </a:r>
            <a:r>
              <a:rPr lang="en-GB" sz="700" dirty="0" smtClean="0"/>
              <a:t>and </a:t>
            </a:r>
            <a:r>
              <a:rPr lang="en-GB" sz="700" dirty="0"/>
              <a:t>5.8 tesla, the latter </a:t>
            </a:r>
            <a:r>
              <a:rPr lang="en-GB" sz="700" dirty="0" smtClean="0"/>
              <a:t>corre­sponding </a:t>
            </a:r>
            <a:r>
              <a:rPr lang="en-GB" sz="700" dirty="0"/>
              <a:t>to a proton beam energy </a:t>
            </a:r>
            <a:r>
              <a:rPr lang="en-GB" sz="700" dirty="0" smtClean="0"/>
              <a:t>of </a:t>
            </a:r>
            <a:r>
              <a:rPr lang="en-GB" sz="700" dirty="0"/>
              <a:t>1010 GeV </a:t>
            </a:r>
            <a:endParaRPr lang="en-GB" sz="700" dirty="0" smtClean="0"/>
          </a:p>
          <a:p>
            <a:pPr algn="just"/>
            <a:endParaRPr lang="en-GB" sz="700" dirty="0"/>
          </a:p>
          <a:p>
            <a:pPr algn="r"/>
            <a:r>
              <a:rPr lang="en-GB" sz="700" i="1" dirty="0" smtClean="0"/>
              <a:t>CERN Courier, December 1987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5504" t="33409" r="29621" b="11706"/>
          <a:stretch/>
        </p:blipFill>
        <p:spPr>
          <a:xfrm>
            <a:off x="4178573" y="3278300"/>
            <a:ext cx="2360502" cy="162396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/>
          <a:srcRect l="30321" t="40584" r="26924" b="21412"/>
          <a:stretch/>
        </p:blipFill>
        <p:spPr>
          <a:xfrm>
            <a:off x="4283968" y="807877"/>
            <a:ext cx="3327096" cy="1663548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Picture 12" descr="string status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7998" r="2093"/>
          <a:stretch/>
        </p:blipFill>
        <p:spPr>
          <a:xfrm>
            <a:off x="5730252" y="2015138"/>
            <a:ext cx="3290586" cy="2242879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39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352488" cy="540000"/>
          </a:xfrm>
        </p:spPr>
        <p:txBody>
          <a:bodyPr/>
          <a:lstStyle/>
          <a:p>
            <a:r>
              <a:rPr lang="en-US" dirty="0" smtClean="0"/>
              <a:t>Previous experience @ CERN</a:t>
            </a:r>
            <a:endParaRPr lang="en-US" sz="20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7544" y="555526"/>
            <a:ext cx="3528392" cy="1795899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1100" b="1" dirty="0" smtClean="0"/>
              <a:t>STRING-1</a:t>
            </a:r>
            <a:r>
              <a:rPr lang="en-US" sz="1100" dirty="0" smtClean="0"/>
              <a:t> </a:t>
            </a:r>
            <a:r>
              <a:rPr lang="en-US" sz="1100" dirty="0"/>
              <a:t>(1994-1998)</a:t>
            </a:r>
          </a:p>
          <a:p>
            <a:pPr algn="l"/>
            <a:r>
              <a:rPr lang="en-US" sz="1100" dirty="0"/>
              <a:t>One </a:t>
            </a:r>
            <a:r>
              <a:rPr lang="en-US" sz="1100" u="sng" dirty="0" smtClean="0"/>
              <a:t>half</a:t>
            </a:r>
            <a:r>
              <a:rPr lang="en-US" sz="1100" dirty="0" smtClean="0"/>
              <a:t> LHC cell: </a:t>
            </a:r>
          </a:p>
          <a:p>
            <a:pPr lvl="1" algn="l"/>
            <a:r>
              <a:rPr lang="en-US" sz="1100" dirty="0" smtClean="0"/>
              <a:t>3 MB (10 m) + 1 MQ</a:t>
            </a:r>
          </a:p>
          <a:p>
            <a:pPr algn="l"/>
            <a:r>
              <a:rPr lang="en-US" sz="1100" dirty="0" smtClean="0"/>
              <a:t>Validation of: </a:t>
            </a:r>
          </a:p>
          <a:p>
            <a:pPr lvl="1" algn="l"/>
            <a:r>
              <a:rPr lang="en-US" sz="1100" dirty="0"/>
              <a:t>C</a:t>
            </a:r>
            <a:r>
              <a:rPr lang="en-US" sz="1100" dirty="0" smtClean="0"/>
              <a:t>ryogenics (6 CD’s)</a:t>
            </a:r>
          </a:p>
          <a:p>
            <a:pPr lvl="1" algn="l"/>
            <a:r>
              <a:rPr lang="en-US" sz="1100" dirty="0" smtClean="0"/>
              <a:t>Vacuum</a:t>
            </a:r>
          </a:p>
          <a:p>
            <a:pPr lvl="1" algn="l"/>
            <a:r>
              <a:rPr lang="en-US" sz="1100" dirty="0"/>
              <a:t>Quench (172) and </a:t>
            </a:r>
            <a:r>
              <a:rPr lang="en-US" sz="1100" dirty="0" smtClean="0"/>
              <a:t>protection</a:t>
            </a:r>
          </a:p>
          <a:p>
            <a:pPr lvl="1" algn="l"/>
            <a:r>
              <a:rPr lang="en-US" sz="1100" dirty="0"/>
              <a:t>P</a:t>
            </a:r>
            <a:r>
              <a:rPr lang="en-US" sz="1100" dirty="0" smtClean="0"/>
              <a:t>owering </a:t>
            </a:r>
            <a:r>
              <a:rPr lang="en-US" sz="1100" dirty="0"/>
              <a:t>and energy extraction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8" descr="Photo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26" y="2206839"/>
            <a:ext cx="3790826" cy="2324186"/>
          </a:xfrm>
          <a:prstGeom prst="rect">
            <a:avLst/>
          </a:prstGeom>
        </p:spPr>
      </p:pic>
      <p:sp>
        <p:nvSpPr>
          <p:cNvPr id="13" name="Content Placeholder 9"/>
          <p:cNvSpPr txBox="1">
            <a:spLocks/>
          </p:cNvSpPr>
          <p:nvPr/>
        </p:nvSpPr>
        <p:spPr>
          <a:xfrm>
            <a:off x="3898248" y="674610"/>
            <a:ext cx="4968552" cy="1998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100" b="1" dirty="0" smtClean="0"/>
              <a:t>STRING-2</a:t>
            </a:r>
            <a:r>
              <a:rPr lang="en-US" sz="1100" dirty="0" smtClean="0"/>
              <a:t> </a:t>
            </a:r>
            <a:r>
              <a:rPr lang="en-US" sz="1100" dirty="0"/>
              <a:t>(2000-2004)</a:t>
            </a:r>
            <a:endParaRPr lang="en-US" sz="1100" dirty="0" smtClean="0"/>
          </a:p>
          <a:p>
            <a:pPr algn="l"/>
            <a:r>
              <a:rPr lang="en-US" sz="1100" dirty="0" smtClean="0"/>
              <a:t>One f</a:t>
            </a:r>
            <a:r>
              <a:rPr lang="en-US" sz="1100" u="sng" dirty="0" smtClean="0"/>
              <a:t>ull</a:t>
            </a:r>
            <a:r>
              <a:rPr lang="en-US" sz="1100" dirty="0" smtClean="0"/>
              <a:t> LHC cell</a:t>
            </a:r>
          </a:p>
          <a:p>
            <a:pPr lvl="1" algn="l"/>
            <a:r>
              <a:rPr lang="en-US" sz="1100" dirty="0" smtClean="0"/>
              <a:t>6 MB (15 m) + 2 MQ + correctors</a:t>
            </a:r>
          </a:p>
          <a:p>
            <a:pPr algn="l"/>
            <a:r>
              <a:rPr lang="en-US" sz="1100" dirty="0" smtClean="0"/>
              <a:t>Validation of:</a:t>
            </a:r>
          </a:p>
          <a:p>
            <a:pPr lvl="1" algn="l"/>
            <a:r>
              <a:rPr lang="en-US" sz="1100" dirty="0" smtClean="0"/>
              <a:t>Cryogenics, </a:t>
            </a:r>
          </a:p>
          <a:p>
            <a:pPr lvl="1" algn="l"/>
            <a:r>
              <a:rPr lang="en-US" sz="1100" dirty="0" smtClean="0"/>
              <a:t>Vacuum</a:t>
            </a:r>
          </a:p>
          <a:p>
            <a:pPr lvl="1" algn="l"/>
            <a:r>
              <a:rPr lang="en-US" sz="1100" dirty="0" smtClean="0"/>
              <a:t>Quench and protection </a:t>
            </a:r>
          </a:p>
          <a:p>
            <a:pPr lvl="1" algn="l"/>
            <a:r>
              <a:rPr lang="en-US" sz="1100" dirty="0" smtClean="0"/>
              <a:t>Powering </a:t>
            </a:r>
          </a:p>
          <a:p>
            <a:pPr lvl="1" algn="l"/>
            <a:r>
              <a:rPr lang="en-US" sz="1100" dirty="0" smtClean="0"/>
              <a:t>Accelerator relevant operation (</a:t>
            </a:r>
            <a:r>
              <a:rPr lang="en-US" sz="1100" dirty="0" err="1" smtClean="0"/>
              <a:t>e.g.tracking</a:t>
            </a:r>
            <a:r>
              <a:rPr lang="en-US" sz="1100" dirty="0" smtClean="0"/>
              <a:t> of MQ and MB)</a:t>
            </a:r>
            <a:endParaRPr lang="en-US" sz="1100" dirty="0"/>
          </a:p>
        </p:txBody>
      </p:sp>
      <p:pic>
        <p:nvPicPr>
          <p:cNvPr id="16" name="Picture 15" descr="Screen Shot 2016-03-20 at 16.39.5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" t="3527" r="2417" b="3036"/>
          <a:stretch/>
        </p:blipFill>
        <p:spPr>
          <a:xfrm>
            <a:off x="4156695" y="2643757"/>
            <a:ext cx="2520280" cy="1800201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136231" y="2206839"/>
            <a:ext cx="1650574" cy="2204144"/>
            <a:chOff x="1560575" y="2228787"/>
            <a:chExt cx="1650574" cy="2204144"/>
          </a:xfrm>
        </p:grpSpPr>
        <p:pic>
          <p:nvPicPr>
            <p:cNvPr id="8" name="Picture 7" descr="Photo1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2499" y="2228787"/>
              <a:ext cx="1638650" cy="220414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560575" y="4186710"/>
              <a:ext cx="1178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String-1 in SM-18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535518" y="2587238"/>
            <a:ext cx="1880876" cy="2265620"/>
            <a:chOff x="6676975" y="2501643"/>
            <a:chExt cx="1880876" cy="2265620"/>
          </a:xfrm>
        </p:grpSpPr>
        <p:pic>
          <p:nvPicPr>
            <p:cNvPr id="14" name="Picture 13" descr="customevent_register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67" t="15220"/>
            <a:stretch/>
          </p:blipFill>
          <p:spPr>
            <a:xfrm>
              <a:off x="6737596" y="2501643"/>
              <a:ext cx="1820255" cy="226562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676975" y="4521042"/>
              <a:ext cx="1178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String-2 </a:t>
              </a:r>
              <a:r>
                <a:rPr lang="en-US" sz="1000" dirty="0">
                  <a:solidFill>
                    <a:schemeClr val="bg1"/>
                  </a:solidFill>
                </a:rPr>
                <a:t>in SM-18</a:t>
              </a:r>
            </a:p>
          </p:txBody>
        </p:sp>
      </p:grpSp>
      <p:pic>
        <p:nvPicPr>
          <p:cNvPr id="17" name="Picture 16" descr="CERN-logo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33352" y="4729747"/>
            <a:ext cx="14237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Courtesy of L. </a:t>
            </a:r>
            <a:r>
              <a:rPr lang="en-GB" sz="1000" dirty="0" err="1" smtClean="0"/>
              <a:t>Bottura</a:t>
            </a:r>
            <a:endParaRPr lang="en-GB" sz="1000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23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352488" cy="540000"/>
          </a:xfrm>
        </p:spPr>
        <p:txBody>
          <a:bodyPr/>
          <a:lstStyle/>
          <a:p>
            <a:r>
              <a:rPr lang="en-US" dirty="0"/>
              <a:t>Previous </a:t>
            </a:r>
            <a:r>
              <a:rPr lang="en-US" dirty="0" smtClean="0"/>
              <a:t>experience : LHC triplets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5621269" y="697943"/>
            <a:ext cx="3086040" cy="15137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500" b="1" dirty="0" smtClean="0"/>
              <a:t>STRING of Q1 Q2 Q3 </a:t>
            </a:r>
            <a:r>
              <a:rPr lang="en-US" sz="1500" dirty="0" smtClean="0"/>
              <a:t> (2005)</a:t>
            </a:r>
            <a:endParaRPr lang="en-US" sz="1500" dirty="0"/>
          </a:p>
          <a:p>
            <a:pPr marL="457200" lvl="1" indent="0" algn="l">
              <a:buNone/>
            </a:pPr>
            <a:r>
              <a:rPr lang="en-US" sz="1100" dirty="0" smtClean="0"/>
              <a:t>Validation of:</a:t>
            </a:r>
          </a:p>
          <a:p>
            <a:pPr lvl="1" algn="l"/>
            <a:r>
              <a:rPr lang="en-US" sz="1100" strike="sngStrike" dirty="0" smtClean="0"/>
              <a:t>Cryogenics, </a:t>
            </a:r>
          </a:p>
          <a:p>
            <a:pPr lvl="1" algn="l"/>
            <a:r>
              <a:rPr lang="en-US" sz="1100" dirty="0" smtClean="0"/>
              <a:t>(Insulation) vacuum</a:t>
            </a:r>
          </a:p>
          <a:p>
            <a:pPr lvl="1" algn="l"/>
            <a:r>
              <a:rPr lang="en-US" sz="1100" strike="sngStrike" dirty="0" smtClean="0"/>
              <a:t>Quench and protection </a:t>
            </a:r>
          </a:p>
          <a:p>
            <a:pPr lvl="1" algn="l"/>
            <a:r>
              <a:rPr lang="en-US" sz="1100" strike="sngStrike" dirty="0" smtClean="0"/>
              <a:t>Powering </a:t>
            </a:r>
          </a:p>
          <a:p>
            <a:pPr lvl="1" algn="l"/>
            <a:r>
              <a:rPr lang="en-US" sz="1100" strike="sngStrike" dirty="0" smtClean="0"/>
              <a:t>Accelerator relevant operation</a:t>
            </a:r>
            <a:endParaRPr lang="en-US" sz="1100" strike="sngStrike" dirty="0"/>
          </a:p>
        </p:txBody>
      </p:sp>
      <p:grpSp>
        <p:nvGrpSpPr>
          <p:cNvPr id="17" name="Group 16"/>
          <p:cNvGrpSpPr/>
          <p:nvPr/>
        </p:nvGrpSpPr>
        <p:grpSpPr>
          <a:xfrm>
            <a:off x="827584" y="2283718"/>
            <a:ext cx="7314009" cy="2232248"/>
            <a:chOff x="827584" y="2096318"/>
            <a:chExt cx="7314009" cy="22322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01" r="5201" b="47200"/>
            <a:stretch/>
          </p:blipFill>
          <p:spPr>
            <a:xfrm>
              <a:off x="827584" y="2096318"/>
              <a:ext cx="7314009" cy="223224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971600" y="4048399"/>
              <a:ext cx="48381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Inner triplet linked via the “W” bellows ( not interconnected) in B. 181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16772" y="670328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we have learned from it?</a:t>
            </a:r>
            <a:endParaRPr lang="en-GB" dirty="0"/>
          </a:p>
        </p:txBody>
      </p:sp>
      <p:pic>
        <p:nvPicPr>
          <p:cNvPr id="19" name="Picture 18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55576" y="1783153"/>
            <a:ext cx="470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When pumping the vacuum magnets moved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033352" y="472974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Info from H. Prin</a:t>
            </a:r>
            <a:endParaRPr lang="en-GB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911" y="964784"/>
            <a:ext cx="4610097" cy="907417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14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163" y="54199"/>
            <a:ext cx="8352488" cy="540000"/>
          </a:xfrm>
        </p:spPr>
        <p:txBody>
          <a:bodyPr/>
          <a:lstStyle/>
          <a:p>
            <a:r>
              <a:rPr lang="en-US" dirty="0" err="1" smtClean="0"/>
              <a:t>Previouse</a:t>
            </a:r>
            <a:r>
              <a:rPr lang="en-US" dirty="0" smtClean="0"/>
              <a:t> “</a:t>
            </a:r>
            <a:r>
              <a:rPr lang="en-US" dirty="0" err="1" smtClean="0"/>
              <a:t>InExperience</a:t>
            </a:r>
            <a:r>
              <a:rPr lang="en-US" dirty="0" smtClean="0"/>
              <a:t>”: LHC triplets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6683246" y="606055"/>
            <a:ext cx="2402971" cy="14306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100" b="1" dirty="0" smtClean="0"/>
              <a:t>STRING of Q1 Q2 Q3 </a:t>
            </a:r>
            <a:r>
              <a:rPr lang="en-US" sz="1100" dirty="0" smtClean="0"/>
              <a:t> </a:t>
            </a:r>
            <a:r>
              <a:rPr lang="en-US" sz="1100" dirty="0"/>
              <a:t>(</a:t>
            </a:r>
            <a:r>
              <a:rPr lang="en-US" sz="1100" dirty="0" smtClean="0">
                <a:solidFill>
                  <a:schemeClr val="tx1"/>
                </a:solidFill>
              </a:rPr>
              <a:t>2005</a:t>
            </a:r>
            <a:r>
              <a:rPr lang="en-US" sz="1100" dirty="0" smtClean="0"/>
              <a:t>)</a:t>
            </a:r>
            <a:endParaRPr lang="en-US" sz="1100" dirty="0"/>
          </a:p>
          <a:p>
            <a:pPr marL="457200" lvl="1" indent="0" algn="l">
              <a:buNone/>
            </a:pPr>
            <a:r>
              <a:rPr lang="en-US" sz="900" dirty="0" smtClean="0"/>
              <a:t>Validation of:</a:t>
            </a:r>
          </a:p>
          <a:p>
            <a:pPr lvl="1" algn="l"/>
            <a:r>
              <a:rPr lang="en-US" sz="900" dirty="0" smtClean="0"/>
              <a:t>Cryogenics, </a:t>
            </a:r>
          </a:p>
          <a:p>
            <a:pPr lvl="1" algn="l"/>
            <a:r>
              <a:rPr lang="en-US" sz="900" dirty="0" smtClean="0"/>
              <a:t>Vacuum</a:t>
            </a:r>
          </a:p>
          <a:p>
            <a:pPr lvl="1" algn="l"/>
            <a:r>
              <a:rPr lang="en-US" sz="900" dirty="0" smtClean="0"/>
              <a:t>Quench and protection </a:t>
            </a:r>
          </a:p>
          <a:p>
            <a:pPr lvl="1" algn="l"/>
            <a:r>
              <a:rPr lang="en-US" sz="900" dirty="0" smtClean="0"/>
              <a:t>Powering </a:t>
            </a:r>
          </a:p>
          <a:p>
            <a:pPr lvl="1" algn="l"/>
            <a:r>
              <a:rPr lang="en-US" sz="900" dirty="0" smtClean="0"/>
              <a:t>Accelerator relevant operation</a:t>
            </a:r>
            <a:endParaRPr lang="en-US" sz="900" dirty="0"/>
          </a:p>
        </p:txBody>
      </p:sp>
      <p:sp>
        <p:nvSpPr>
          <p:cNvPr id="18" name="TextBox 17"/>
          <p:cNvSpPr txBox="1"/>
          <p:nvPr/>
        </p:nvSpPr>
        <p:spPr>
          <a:xfrm>
            <a:off x="539387" y="559398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What we </a:t>
            </a:r>
            <a:r>
              <a:rPr lang="en-GB" sz="1100" b="1" dirty="0" smtClean="0"/>
              <a:t>could</a:t>
            </a:r>
            <a:r>
              <a:rPr lang="en-GB" sz="1100" dirty="0" smtClean="0"/>
              <a:t> have learned from a more complete IT STRING :</a:t>
            </a:r>
            <a:endParaRPr lang="en-GB" sz="11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119977" y="3385629"/>
            <a:ext cx="8561404" cy="1630044"/>
            <a:chOff x="119977" y="3385629"/>
            <a:chExt cx="8561404" cy="1630044"/>
          </a:xfrm>
        </p:grpSpPr>
        <p:pic>
          <p:nvPicPr>
            <p:cNvPr id="15" name="Picture 14" descr="Screen Shot 2016-03-20 at 17.07.0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0938" y="3385629"/>
              <a:ext cx="1220443" cy="163004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059832" y="3840434"/>
              <a:ext cx="441333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dirty="0"/>
                <a:t>The supporting of the present triplet is largely </a:t>
              </a:r>
              <a:r>
                <a:rPr lang="en-US" sz="1050" dirty="0" err="1" smtClean="0"/>
                <a:t>hyperstatic</a:t>
              </a:r>
              <a:r>
                <a:rPr lang="en-US" sz="1050" dirty="0" smtClean="0"/>
                <a:t> </a:t>
              </a:r>
              <a:r>
                <a:rPr lang="en-US" sz="1050" u="sng" dirty="0" smtClean="0"/>
                <a:t>and loads are not distributed </a:t>
              </a:r>
              <a:r>
                <a:rPr lang="en-US" sz="1050" dirty="0" smtClean="0"/>
                <a:t>as foreseen in the chain of the triplets. Some of the supports takes higher loads ( load on Q2 central jack up to 17 t). The straps been installed to overcome the problem.</a:t>
              </a:r>
            </a:p>
            <a:p>
              <a:pPr algn="r"/>
              <a:endParaRPr lang="en-US" sz="100" dirty="0" smtClean="0"/>
            </a:p>
            <a:p>
              <a:pPr algn="r"/>
              <a:endParaRPr lang="en-US" sz="1050" dirty="0"/>
            </a:p>
            <a:p>
              <a:pPr algn="r"/>
              <a:r>
                <a:rPr lang="en-US" sz="1050" dirty="0" smtClean="0"/>
                <a:t>The alignment is also laborious.</a:t>
              </a:r>
              <a:endParaRPr lang="en-GB" sz="1050" dirty="0"/>
            </a:p>
          </p:txBody>
        </p:sp>
        <p:pic>
          <p:nvPicPr>
            <p:cNvPr id="19" name="Picture 18" descr="Screen Shot 2016-03-20 at 17.07.5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8" r="-1"/>
            <a:stretch/>
          </p:blipFill>
          <p:spPr>
            <a:xfrm>
              <a:off x="119977" y="3875389"/>
              <a:ext cx="2870113" cy="650525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243327" y="949755"/>
            <a:ext cx="6259227" cy="1076628"/>
            <a:chOff x="243327" y="949755"/>
            <a:chExt cx="6259227" cy="1076628"/>
          </a:xfrm>
        </p:grpSpPr>
        <p:sp>
          <p:nvSpPr>
            <p:cNvPr id="3" name="TextBox 2"/>
            <p:cNvSpPr txBox="1"/>
            <p:nvPr/>
          </p:nvSpPr>
          <p:spPr>
            <a:xfrm>
              <a:off x="2597548" y="1070538"/>
              <a:ext cx="3905006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The </a:t>
              </a:r>
              <a:r>
                <a:rPr lang="en-GB" sz="1050" u="sng" dirty="0" smtClean="0"/>
                <a:t>default</a:t>
              </a:r>
              <a:r>
                <a:rPr lang="en-GB" sz="1050" dirty="0" smtClean="0"/>
                <a:t> of the </a:t>
              </a:r>
              <a:r>
                <a:rPr lang="en-GB" sz="1050" u="sng" dirty="0" smtClean="0"/>
                <a:t>heat X tube </a:t>
              </a:r>
              <a:r>
                <a:rPr lang="en-GB" sz="1050" dirty="0" smtClean="0"/>
                <a:t>that collapsed during the pressure and leak test in the tunnel at &lt; 10 bar. The NCR was due to a bad procedure of welding . Discovered in the tunnel and implied a serious intervention and so delay! </a:t>
              </a:r>
              <a:endParaRPr lang="en-GB" sz="1050" dirty="0"/>
            </a:p>
            <a:p>
              <a:r>
                <a:rPr lang="en-GB" sz="1050" dirty="0" smtClean="0"/>
                <a:t>This NC hided the next one (see below)</a:t>
              </a:r>
              <a:endParaRPr lang="en-GB" sz="1050" dirty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1139" l="1477" r="89979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43327" y="949755"/>
              <a:ext cx="2583907" cy="107662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787887" y="2114643"/>
            <a:ext cx="7524328" cy="1440000"/>
            <a:chOff x="89822" y="2283878"/>
            <a:chExt cx="7524328" cy="144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822" y="2283878"/>
              <a:ext cx="957966" cy="1440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8"/>
            <a:srcRect r="3548"/>
            <a:stretch/>
          </p:blipFill>
          <p:spPr>
            <a:xfrm>
              <a:off x="1085602" y="2283878"/>
              <a:ext cx="923978" cy="144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971549" y="2311380"/>
              <a:ext cx="3642601" cy="1223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The </a:t>
              </a:r>
              <a:r>
                <a:rPr lang="en-GB" sz="1050" u="sng" dirty="0" smtClean="0"/>
                <a:t>default</a:t>
              </a:r>
              <a:r>
                <a:rPr lang="en-GB" sz="1050" dirty="0" smtClean="0"/>
                <a:t> of the spiders: a design problem in the supporting system of the cold mass, only being seen once interconnected and ready for cooling. </a:t>
              </a:r>
            </a:p>
            <a:p>
              <a:endParaRPr lang="en-GB" sz="1050" dirty="0" smtClean="0"/>
            </a:p>
            <a:p>
              <a:r>
                <a:rPr lang="en-GB" sz="1050" dirty="0" smtClean="0"/>
                <a:t>The spider (supporting system very good radially but not longitudinally) broke and an other serious intervention on this implied once again a delay !</a:t>
              </a:r>
              <a:endParaRPr lang="en-GB" sz="1050" dirty="0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53717" y="2283878"/>
              <a:ext cx="1940123" cy="1440000"/>
            </a:xfrm>
            <a:prstGeom prst="rect">
              <a:avLst/>
            </a:prstGeom>
          </p:spPr>
        </p:pic>
      </p:grpSp>
      <p:pic>
        <p:nvPicPr>
          <p:cNvPr id="27" name="Picture 26" descr="CERN-logo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078019" y="4767263"/>
            <a:ext cx="1947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Info from H. Prin and L. </a:t>
            </a:r>
            <a:r>
              <a:rPr lang="en-GB" sz="1000" dirty="0" err="1" smtClean="0"/>
              <a:t>Bottura</a:t>
            </a:r>
            <a:endParaRPr lang="en-GB" sz="1000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2120" y="4767263"/>
            <a:ext cx="2879880" cy="270000"/>
          </a:xfrm>
        </p:spPr>
        <p:txBody>
          <a:bodyPr/>
          <a:lstStyle/>
          <a:p>
            <a:r>
              <a:rPr lang="en-GB" dirty="0" smtClean="0"/>
              <a:t>Marta Bajko for the </a:t>
            </a:r>
            <a:r>
              <a:rPr lang="en-GB" dirty="0" smtClean="0"/>
              <a:t>TCC 15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30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Props1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8D53C2-CD29-4E3D-9B40-86F354B694A2}">
  <ds:schemaRefs>
    <ds:schemaRef ds:uri="8946e33d-fd2f-4ae4-8ee9-d90c129cdf9e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11531</TotalTime>
  <Words>3300</Words>
  <Application>Microsoft Office PowerPoint</Application>
  <PresentationFormat>On-screen Show (16:9)</PresentationFormat>
  <Paragraphs>450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MS Mincho</vt:lpstr>
      <vt:lpstr>Arial</vt:lpstr>
      <vt:lpstr>Calibri</vt:lpstr>
      <vt:lpstr>Times New Roman</vt:lpstr>
      <vt:lpstr>Wingdings</vt:lpstr>
      <vt:lpstr>Thème Office</vt:lpstr>
      <vt:lpstr> HL-LHC IT STRING</vt:lpstr>
      <vt:lpstr>Outline of the presentation</vt:lpstr>
      <vt:lpstr>The HL-LHC IT STRING in the organigram</vt:lpstr>
      <vt:lpstr>The HL-LHC IT STRING SCOPE</vt:lpstr>
      <vt:lpstr>System architecture WP16</vt:lpstr>
      <vt:lpstr>Previous experience - past</vt:lpstr>
      <vt:lpstr>Previous experience @ CERN</vt:lpstr>
      <vt:lpstr>Previous experience : LHC triplets</vt:lpstr>
      <vt:lpstr>Previouse “InExperience”: LHC triplets</vt:lpstr>
      <vt:lpstr>LHC vs HL-LHC triplet</vt:lpstr>
      <vt:lpstr>Ex. of future experience to gain with IT String</vt:lpstr>
      <vt:lpstr>Relevance for the HL-LHC IT STRING</vt:lpstr>
      <vt:lpstr>ID Card of HL-LHC IT-String</vt:lpstr>
      <vt:lpstr>PowerPoint Presentation</vt:lpstr>
      <vt:lpstr>Test stands : cryogenics upgrade</vt:lpstr>
      <vt:lpstr>Test stands : demineralized water production</vt:lpstr>
      <vt:lpstr>Test stand : electrical powering</vt:lpstr>
      <vt:lpstr>How we are organised for the work?</vt:lpstr>
      <vt:lpstr>Main components and schematics</vt:lpstr>
      <vt:lpstr>Limitations in space in SM18</vt:lpstr>
      <vt:lpstr>Conflict or synergy between test stands</vt:lpstr>
      <vt:lpstr>Options in space: where we are today </vt:lpstr>
      <vt:lpstr>The latest proposal for integartion</vt:lpstr>
      <vt:lpstr>IT STRING the earliest possible?</vt:lpstr>
      <vt:lpstr>Current status of the work</vt:lpstr>
      <vt:lpstr>PowerPoint Presentation</vt:lpstr>
      <vt:lpstr>PowerPoint Presentation</vt:lpstr>
      <vt:lpstr>PowerPoint Presentation</vt:lpstr>
      <vt:lpstr>MPE goals of HL-String test</vt:lpstr>
      <vt:lpstr>VAC goals of HL-String test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Marta Bajko</cp:lastModifiedBy>
  <cp:revision>199</cp:revision>
  <cp:lastPrinted>2016-05-31T08:32:36Z</cp:lastPrinted>
  <dcterms:created xsi:type="dcterms:W3CDTF">2016-03-23T13:26:05Z</dcterms:created>
  <dcterms:modified xsi:type="dcterms:W3CDTF">2016-09-15T12:57:17Z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