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48" r:id="rId1"/>
  </p:sldMasterIdLst>
  <p:notesMasterIdLst>
    <p:notesMasterId r:id="rId6"/>
  </p:notesMasterIdLst>
  <p:sldIdLst>
    <p:sldId id="257" r:id="rId2"/>
    <p:sldId id="258" r:id="rId3"/>
    <p:sldId id="283" r:id="rId4"/>
    <p:sldId id="282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22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3" autoAdjust="0"/>
    <p:restoredTop sz="84416" autoAdjust="0"/>
  </p:normalViewPr>
  <p:slideViewPr>
    <p:cSldViewPr>
      <p:cViewPr varScale="1">
        <p:scale>
          <a:sx n="46" d="100"/>
          <a:sy n="46" d="100"/>
        </p:scale>
        <p:origin x="1229" y="4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2688225-E052-417E-AA19-77FFC5E5B559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81F50D26-3A79-4A20-A53B-3F457661BFC9}">
      <dgm:prSet phldrT="[Text]"/>
      <dgm:spPr/>
      <dgm:t>
        <a:bodyPr/>
        <a:lstStyle/>
        <a:p>
          <a:r>
            <a:rPr lang="en-GB" dirty="0" smtClean="0"/>
            <a:t>Kick-off meeting Feb’13</a:t>
          </a:r>
          <a:endParaRPr lang="en-GB" dirty="0"/>
        </a:p>
      </dgm:t>
    </dgm:pt>
    <dgm:pt modelId="{B7016667-0862-48E7-AE27-71AE7B4C9218}" type="parTrans" cxnId="{0E7156B9-459B-4CCB-BDD3-A70B849382D3}">
      <dgm:prSet/>
      <dgm:spPr/>
      <dgm:t>
        <a:bodyPr/>
        <a:lstStyle/>
        <a:p>
          <a:endParaRPr lang="en-GB"/>
        </a:p>
      </dgm:t>
    </dgm:pt>
    <dgm:pt modelId="{295A3569-8D9D-4E9B-9D4A-C2969F755240}" type="sibTrans" cxnId="{0E7156B9-459B-4CCB-BDD3-A70B849382D3}">
      <dgm:prSet/>
      <dgm:spPr/>
      <dgm:t>
        <a:bodyPr/>
        <a:lstStyle/>
        <a:p>
          <a:endParaRPr lang="en-GB"/>
        </a:p>
      </dgm:t>
    </dgm:pt>
    <dgm:pt modelId="{0B569CF2-F4E4-49E1-AD58-8CFDC5742D0A}">
      <dgm:prSet phldrT="[Text]"/>
      <dgm:spPr/>
      <dgm:t>
        <a:bodyPr/>
        <a:lstStyle/>
        <a:p>
          <a:r>
            <a:rPr lang="en-GB" dirty="0" smtClean="0"/>
            <a:t>Students recruited Nov’13</a:t>
          </a:r>
          <a:endParaRPr lang="en-GB" dirty="0"/>
        </a:p>
      </dgm:t>
    </dgm:pt>
    <dgm:pt modelId="{62426EE4-9259-4D71-B54D-3A4886672D8B}" type="parTrans" cxnId="{E76E77C5-30F2-4945-8F73-9BF423AE7571}">
      <dgm:prSet/>
      <dgm:spPr/>
      <dgm:t>
        <a:bodyPr/>
        <a:lstStyle/>
        <a:p>
          <a:endParaRPr lang="en-GB"/>
        </a:p>
      </dgm:t>
    </dgm:pt>
    <dgm:pt modelId="{C5AC034C-6156-4A8B-9C58-9BD92FA435A5}" type="sibTrans" cxnId="{E76E77C5-30F2-4945-8F73-9BF423AE7571}">
      <dgm:prSet/>
      <dgm:spPr/>
      <dgm:t>
        <a:bodyPr/>
        <a:lstStyle/>
        <a:p>
          <a:endParaRPr lang="en-GB"/>
        </a:p>
      </dgm:t>
    </dgm:pt>
    <dgm:pt modelId="{26484DC2-1090-4B3F-B224-BFF3C4D68DAE}">
      <dgm:prSet phldrT="[Text]"/>
      <dgm:spPr/>
      <dgm:t>
        <a:bodyPr/>
        <a:lstStyle/>
        <a:p>
          <a:r>
            <a:rPr lang="en-GB" b="1" dirty="0" smtClean="0"/>
            <a:t>Secondments / Training</a:t>
          </a:r>
          <a:endParaRPr lang="en-GB" b="1" dirty="0"/>
        </a:p>
      </dgm:t>
    </dgm:pt>
    <dgm:pt modelId="{B6CE8870-4063-4516-9658-9C4FAE0891B4}" type="parTrans" cxnId="{9810D8DA-8AF5-4F47-B466-CF6032BD1CE9}">
      <dgm:prSet/>
      <dgm:spPr/>
      <dgm:t>
        <a:bodyPr/>
        <a:lstStyle/>
        <a:p>
          <a:endParaRPr lang="en-GB"/>
        </a:p>
      </dgm:t>
    </dgm:pt>
    <dgm:pt modelId="{6E7E074F-37D0-4EB2-B735-831043DA6EB8}" type="sibTrans" cxnId="{9810D8DA-8AF5-4F47-B466-CF6032BD1CE9}">
      <dgm:prSet/>
      <dgm:spPr/>
      <dgm:t>
        <a:bodyPr/>
        <a:lstStyle/>
        <a:p>
          <a:endParaRPr lang="en-GB"/>
        </a:p>
      </dgm:t>
    </dgm:pt>
    <dgm:pt modelId="{DD76148F-DE90-425C-8352-7F8678767BFC}">
      <dgm:prSet phldrT="[Text]"/>
      <dgm:spPr/>
      <dgm:t>
        <a:bodyPr/>
        <a:lstStyle/>
        <a:p>
          <a:r>
            <a:rPr lang="en-GB" dirty="0" smtClean="0">
              <a:solidFill>
                <a:schemeClr val="bg1">
                  <a:lumMod val="50000"/>
                </a:schemeClr>
              </a:solidFill>
            </a:rPr>
            <a:t>End of fellowships Nov’16 &amp; project Jan’17</a:t>
          </a:r>
          <a:endParaRPr lang="en-GB" dirty="0">
            <a:solidFill>
              <a:schemeClr val="bg1">
                <a:lumMod val="50000"/>
              </a:schemeClr>
            </a:solidFill>
          </a:endParaRPr>
        </a:p>
      </dgm:t>
    </dgm:pt>
    <dgm:pt modelId="{BFC4FEC3-A727-4258-9451-5D8CBA4BA57B}" type="parTrans" cxnId="{B2E28B01-F702-4D75-8438-361737843DCE}">
      <dgm:prSet/>
      <dgm:spPr/>
      <dgm:t>
        <a:bodyPr/>
        <a:lstStyle/>
        <a:p>
          <a:endParaRPr lang="en-GB"/>
        </a:p>
      </dgm:t>
    </dgm:pt>
    <dgm:pt modelId="{8F23391D-6C2C-485E-8B26-7602FF017E87}" type="sibTrans" cxnId="{B2E28B01-F702-4D75-8438-361737843DCE}">
      <dgm:prSet/>
      <dgm:spPr/>
      <dgm:t>
        <a:bodyPr/>
        <a:lstStyle/>
        <a:p>
          <a:endParaRPr lang="en-GB"/>
        </a:p>
      </dgm:t>
    </dgm:pt>
    <dgm:pt modelId="{B57CCA9A-769C-4C06-8D21-0E85F6AF506B}">
      <dgm:prSet phldrT="[Text]"/>
      <dgm:spPr/>
      <dgm:t>
        <a:bodyPr/>
        <a:lstStyle/>
        <a:p>
          <a:r>
            <a:rPr lang="en-GB" dirty="0" smtClean="0"/>
            <a:t>Final workshop Sept’16</a:t>
          </a:r>
          <a:endParaRPr lang="en-GB" dirty="0"/>
        </a:p>
      </dgm:t>
    </dgm:pt>
    <dgm:pt modelId="{ECD6506F-7F15-4E61-9E9C-E5D002F3D1DA}" type="parTrans" cxnId="{AEA5F2CD-ECD7-46CE-BC90-B61A13A4727F}">
      <dgm:prSet/>
      <dgm:spPr/>
      <dgm:t>
        <a:bodyPr/>
        <a:lstStyle/>
        <a:p>
          <a:endParaRPr lang="en-GB"/>
        </a:p>
      </dgm:t>
    </dgm:pt>
    <dgm:pt modelId="{46D5809D-D66F-4A33-BF00-D2C002435D95}" type="sibTrans" cxnId="{AEA5F2CD-ECD7-46CE-BC90-B61A13A4727F}">
      <dgm:prSet/>
      <dgm:spPr/>
      <dgm:t>
        <a:bodyPr/>
        <a:lstStyle/>
        <a:p>
          <a:endParaRPr lang="en-GB"/>
        </a:p>
      </dgm:t>
    </dgm:pt>
    <dgm:pt modelId="{2367F216-5880-4AEA-BD65-2DC1D454CCA0}" type="pres">
      <dgm:prSet presAssocID="{B2688225-E052-417E-AA19-77FFC5E5B559}" presName="arrowDiagram" presStyleCnt="0">
        <dgm:presLayoutVars>
          <dgm:chMax val="5"/>
          <dgm:dir/>
          <dgm:resizeHandles val="exact"/>
        </dgm:presLayoutVars>
      </dgm:prSet>
      <dgm:spPr/>
    </dgm:pt>
    <dgm:pt modelId="{86D44442-D5A5-43B7-B0EB-7F3D7E5D2951}" type="pres">
      <dgm:prSet presAssocID="{B2688225-E052-417E-AA19-77FFC5E5B559}" presName="arrow" presStyleLbl="bgShp" presStyleIdx="0" presStyleCnt="1"/>
      <dgm:spPr/>
    </dgm:pt>
    <dgm:pt modelId="{2D3687DE-AAC8-483F-B37A-A3F60A6A252B}" type="pres">
      <dgm:prSet presAssocID="{B2688225-E052-417E-AA19-77FFC5E5B559}" presName="arrowDiagram5" presStyleCnt="0"/>
      <dgm:spPr/>
    </dgm:pt>
    <dgm:pt modelId="{600F1943-3A7C-4BF7-94D0-04A1739EE422}" type="pres">
      <dgm:prSet presAssocID="{81F50D26-3A79-4A20-A53B-3F457661BFC9}" presName="bullet5a" presStyleLbl="node1" presStyleIdx="0" presStyleCnt="5"/>
      <dgm:spPr/>
    </dgm:pt>
    <dgm:pt modelId="{64498427-2B56-4565-BC7A-C10F2D93081C}" type="pres">
      <dgm:prSet presAssocID="{81F50D26-3A79-4A20-A53B-3F457661BFC9}" presName="textBox5a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2C302E2-20A8-4EA5-8C55-02E7AA1F7A8F}" type="pres">
      <dgm:prSet presAssocID="{0B569CF2-F4E4-49E1-AD58-8CFDC5742D0A}" presName="bullet5b" presStyleLbl="node1" presStyleIdx="1" presStyleCnt="5"/>
      <dgm:spPr/>
    </dgm:pt>
    <dgm:pt modelId="{EC34BF4D-38E0-4C70-9C1A-CE0E41B78CA6}" type="pres">
      <dgm:prSet presAssocID="{0B569CF2-F4E4-49E1-AD58-8CFDC5742D0A}" presName="textBox5b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E13F5DA-1130-431E-9852-27D1CC0EE5BA}" type="pres">
      <dgm:prSet presAssocID="{26484DC2-1090-4B3F-B224-BFF3C4D68DAE}" presName="bullet5c" presStyleLbl="node1" presStyleIdx="2" presStyleCnt="5"/>
      <dgm:spPr/>
    </dgm:pt>
    <dgm:pt modelId="{4076F8C0-A710-439F-B746-D8358401EA50}" type="pres">
      <dgm:prSet presAssocID="{26484DC2-1090-4B3F-B224-BFF3C4D68DAE}" presName="textBox5c" presStyleLbl="revTx" presStyleIdx="2" presStyleCnt="5">
        <dgm:presLayoutVars>
          <dgm:bulletEnabled val="1"/>
        </dgm:presLayoutVars>
      </dgm:prSet>
      <dgm:spPr/>
    </dgm:pt>
    <dgm:pt modelId="{0C97CCD5-83AD-40DC-A1B5-1D5642747DD4}" type="pres">
      <dgm:prSet presAssocID="{B57CCA9A-769C-4C06-8D21-0E85F6AF506B}" presName="bullet5d" presStyleLbl="node1" presStyleIdx="3" presStyleCnt="5"/>
      <dgm:spPr>
        <a:solidFill>
          <a:srgbClr val="FF0000"/>
        </a:solidFill>
      </dgm:spPr>
    </dgm:pt>
    <dgm:pt modelId="{C30CC433-E282-488F-B860-935DBF831595}" type="pres">
      <dgm:prSet presAssocID="{B57CCA9A-769C-4C06-8D21-0E85F6AF506B}" presName="textBox5d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CAA83E5-C149-421F-993C-DA2AC601B2AA}" type="pres">
      <dgm:prSet presAssocID="{DD76148F-DE90-425C-8352-7F8678767BFC}" presName="bullet5e" presStyleLbl="node1" presStyleIdx="4" presStyleCnt="5"/>
      <dgm:spPr>
        <a:solidFill>
          <a:schemeClr val="bg1">
            <a:lumMod val="65000"/>
          </a:schemeClr>
        </a:solidFill>
      </dgm:spPr>
    </dgm:pt>
    <dgm:pt modelId="{7A18FE8A-E04F-4513-9E6B-9E1A557CC499}" type="pres">
      <dgm:prSet presAssocID="{DD76148F-DE90-425C-8352-7F8678767BFC}" presName="textBox5e" presStyleLbl="revTx" presStyleIdx="4" presStyleCnt="5">
        <dgm:presLayoutVars>
          <dgm:bulletEnabled val="1"/>
        </dgm:presLayoutVars>
      </dgm:prSet>
      <dgm:spPr/>
    </dgm:pt>
  </dgm:ptLst>
  <dgm:cxnLst>
    <dgm:cxn modelId="{AEA5F2CD-ECD7-46CE-BC90-B61A13A4727F}" srcId="{B2688225-E052-417E-AA19-77FFC5E5B559}" destId="{B57CCA9A-769C-4C06-8D21-0E85F6AF506B}" srcOrd="3" destOrd="0" parTransId="{ECD6506F-7F15-4E61-9E9C-E5D002F3D1DA}" sibTransId="{46D5809D-D66F-4A33-BF00-D2C002435D95}"/>
    <dgm:cxn modelId="{6860A54F-969E-4E67-B204-28C227B429B4}" type="presOf" srcId="{26484DC2-1090-4B3F-B224-BFF3C4D68DAE}" destId="{4076F8C0-A710-439F-B746-D8358401EA50}" srcOrd="0" destOrd="0" presId="urn:microsoft.com/office/officeart/2005/8/layout/arrow2"/>
    <dgm:cxn modelId="{0E7156B9-459B-4CCB-BDD3-A70B849382D3}" srcId="{B2688225-E052-417E-AA19-77FFC5E5B559}" destId="{81F50D26-3A79-4A20-A53B-3F457661BFC9}" srcOrd="0" destOrd="0" parTransId="{B7016667-0862-48E7-AE27-71AE7B4C9218}" sibTransId="{295A3569-8D9D-4E9B-9D4A-C2969F755240}"/>
    <dgm:cxn modelId="{9810D8DA-8AF5-4F47-B466-CF6032BD1CE9}" srcId="{B2688225-E052-417E-AA19-77FFC5E5B559}" destId="{26484DC2-1090-4B3F-B224-BFF3C4D68DAE}" srcOrd="2" destOrd="0" parTransId="{B6CE8870-4063-4516-9658-9C4FAE0891B4}" sibTransId="{6E7E074F-37D0-4EB2-B735-831043DA6EB8}"/>
    <dgm:cxn modelId="{B2E28B01-F702-4D75-8438-361737843DCE}" srcId="{B2688225-E052-417E-AA19-77FFC5E5B559}" destId="{DD76148F-DE90-425C-8352-7F8678767BFC}" srcOrd="4" destOrd="0" parTransId="{BFC4FEC3-A727-4258-9451-5D8CBA4BA57B}" sibTransId="{8F23391D-6C2C-485E-8B26-7602FF017E87}"/>
    <dgm:cxn modelId="{E76E77C5-30F2-4945-8F73-9BF423AE7571}" srcId="{B2688225-E052-417E-AA19-77FFC5E5B559}" destId="{0B569CF2-F4E4-49E1-AD58-8CFDC5742D0A}" srcOrd="1" destOrd="0" parTransId="{62426EE4-9259-4D71-B54D-3A4886672D8B}" sibTransId="{C5AC034C-6156-4A8B-9C58-9BD92FA435A5}"/>
    <dgm:cxn modelId="{F8F6D295-8196-4BD3-9D87-2E9A4A5E0EAF}" type="presOf" srcId="{DD76148F-DE90-425C-8352-7F8678767BFC}" destId="{7A18FE8A-E04F-4513-9E6B-9E1A557CC499}" srcOrd="0" destOrd="0" presId="urn:microsoft.com/office/officeart/2005/8/layout/arrow2"/>
    <dgm:cxn modelId="{DCE70D54-B22D-4C5A-88BC-B04C38F971DD}" type="presOf" srcId="{B57CCA9A-769C-4C06-8D21-0E85F6AF506B}" destId="{C30CC433-E282-488F-B860-935DBF831595}" srcOrd="0" destOrd="0" presId="urn:microsoft.com/office/officeart/2005/8/layout/arrow2"/>
    <dgm:cxn modelId="{B40ECD7F-2850-456C-AD2C-0937B62077A5}" type="presOf" srcId="{0B569CF2-F4E4-49E1-AD58-8CFDC5742D0A}" destId="{EC34BF4D-38E0-4C70-9C1A-CE0E41B78CA6}" srcOrd="0" destOrd="0" presId="urn:microsoft.com/office/officeart/2005/8/layout/arrow2"/>
    <dgm:cxn modelId="{837A09CE-ADCE-4300-9EC1-DC417AB8F641}" type="presOf" srcId="{81F50D26-3A79-4A20-A53B-3F457661BFC9}" destId="{64498427-2B56-4565-BC7A-C10F2D93081C}" srcOrd="0" destOrd="0" presId="urn:microsoft.com/office/officeart/2005/8/layout/arrow2"/>
    <dgm:cxn modelId="{AE57C8DE-5F9B-459B-A5B0-68938B1743F5}" type="presOf" srcId="{B2688225-E052-417E-AA19-77FFC5E5B559}" destId="{2367F216-5880-4AEA-BD65-2DC1D454CCA0}" srcOrd="0" destOrd="0" presId="urn:microsoft.com/office/officeart/2005/8/layout/arrow2"/>
    <dgm:cxn modelId="{FEDF3652-B555-4809-BD4C-BDC2063DAEAB}" type="presParOf" srcId="{2367F216-5880-4AEA-BD65-2DC1D454CCA0}" destId="{86D44442-D5A5-43B7-B0EB-7F3D7E5D2951}" srcOrd="0" destOrd="0" presId="urn:microsoft.com/office/officeart/2005/8/layout/arrow2"/>
    <dgm:cxn modelId="{2F29CACA-A8FD-48E2-B678-4B7C833C140F}" type="presParOf" srcId="{2367F216-5880-4AEA-BD65-2DC1D454CCA0}" destId="{2D3687DE-AAC8-483F-B37A-A3F60A6A252B}" srcOrd="1" destOrd="0" presId="urn:microsoft.com/office/officeart/2005/8/layout/arrow2"/>
    <dgm:cxn modelId="{C56E400C-55E1-46E9-8066-BF4A4105E4B5}" type="presParOf" srcId="{2D3687DE-AAC8-483F-B37A-A3F60A6A252B}" destId="{600F1943-3A7C-4BF7-94D0-04A1739EE422}" srcOrd="0" destOrd="0" presId="urn:microsoft.com/office/officeart/2005/8/layout/arrow2"/>
    <dgm:cxn modelId="{F6A506A3-C0C9-49AB-81A2-FF609ADFF5A2}" type="presParOf" srcId="{2D3687DE-AAC8-483F-B37A-A3F60A6A252B}" destId="{64498427-2B56-4565-BC7A-C10F2D93081C}" srcOrd="1" destOrd="0" presId="urn:microsoft.com/office/officeart/2005/8/layout/arrow2"/>
    <dgm:cxn modelId="{B008D7F4-80AA-4D35-B275-03A4513FE502}" type="presParOf" srcId="{2D3687DE-AAC8-483F-B37A-A3F60A6A252B}" destId="{12C302E2-20A8-4EA5-8C55-02E7AA1F7A8F}" srcOrd="2" destOrd="0" presId="urn:microsoft.com/office/officeart/2005/8/layout/arrow2"/>
    <dgm:cxn modelId="{F4179295-C152-457A-BE2D-95A6D14E3328}" type="presParOf" srcId="{2D3687DE-AAC8-483F-B37A-A3F60A6A252B}" destId="{EC34BF4D-38E0-4C70-9C1A-CE0E41B78CA6}" srcOrd="3" destOrd="0" presId="urn:microsoft.com/office/officeart/2005/8/layout/arrow2"/>
    <dgm:cxn modelId="{FBD4EABA-54E4-41E7-80E2-7593F2A537C7}" type="presParOf" srcId="{2D3687DE-AAC8-483F-B37A-A3F60A6A252B}" destId="{CE13F5DA-1130-431E-9852-27D1CC0EE5BA}" srcOrd="4" destOrd="0" presId="urn:microsoft.com/office/officeart/2005/8/layout/arrow2"/>
    <dgm:cxn modelId="{3B7C4B35-4750-41F7-979B-5D95D84560F4}" type="presParOf" srcId="{2D3687DE-AAC8-483F-B37A-A3F60A6A252B}" destId="{4076F8C0-A710-439F-B746-D8358401EA50}" srcOrd="5" destOrd="0" presId="urn:microsoft.com/office/officeart/2005/8/layout/arrow2"/>
    <dgm:cxn modelId="{6C33E5E1-469C-4AFD-BD34-2089FC2BBCA8}" type="presParOf" srcId="{2D3687DE-AAC8-483F-B37A-A3F60A6A252B}" destId="{0C97CCD5-83AD-40DC-A1B5-1D5642747DD4}" srcOrd="6" destOrd="0" presId="urn:microsoft.com/office/officeart/2005/8/layout/arrow2"/>
    <dgm:cxn modelId="{21FDB095-8BD2-4267-A84A-F90710141B28}" type="presParOf" srcId="{2D3687DE-AAC8-483F-B37A-A3F60A6A252B}" destId="{C30CC433-E282-488F-B860-935DBF831595}" srcOrd="7" destOrd="0" presId="urn:microsoft.com/office/officeart/2005/8/layout/arrow2"/>
    <dgm:cxn modelId="{11B7E146-2D49-4D67-93BC-0CF0ADCCB99B}" type="presParOf" srcId="{2D3687DE-AAC8-483F-B37A-A3F60A6A252B}" destId="{5CAA83E5-C149-421F-993C-DA2AC601B2AA}" srcOrd="8" destOrd="0" presId="urn:microsoft.com/office/officeart/2005/8/layout/arrow2"/>
    <dgm:cxn modelId="{7C003215-B781-4631-BC2A-DBD404072F31}" type="presParOf" srcId="{2D3687DE-AAC8-483F-B37A-A3F60A6A252B}" destId="{7A18FE8A-E04F-4513-9E6B-9E1A557CC499}" srcOrd="9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D44442-D5A5-43B7-B0EB-7F3D7E5D2951}">
      <dsp:nvSpPr>
        <dsp:cNvPr id="0" name=""/>
        <dsp:cNvSpPr/>
      </dsp:nvSpPr>
      <dsp:spPr>
        <a:xfrm>
          <a:off x="941960" y="0"/>
          <a:ext cx="7080568" cy="4425355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00F1943-3A7C-4BF7-94D0-04A1739EE422}">
      <dsp:nvSpPr>
        <dsp:cNvPr id="0" name=""/>
        <dsp:cNvSpPr/>
      </dsp:nvSpPr>
      <dsp:spPr>
        <a:xfrm>
          <a:off x="1639395" y="3290693"/>
          <a:ext cx="162853" cy="16285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4498427-2B56-4565-BC7A-C10F2D93081C}">
      <dsp:nvSpPr>
        <dsp:cNvPr id="0" name=""/>
        <dsp:cNvSpPr/>
      </dsp:nvSpPr>
      <dsp:spPr>
        <a:xfrm>
          <a:off x="1720822" y="3372120"/>
          <a:ext cx="927554" cy="10532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6292" tIns="0" rIns="0" bIns="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Kick-off meeting Feb’13</a:t>
          </a:r>
          <a:endParaRPr lang="en-GB" sz="1400" kern="1200" dirty="0"/>
        </a:p>
      </dsp:txBody>
      <dsp:txXfrm>
        <a:off x="1720822" y="3372120"/>
        <a:ext cx="927554" cy="1053234"/>
      </dsp:txXfrm>
    </dsp:sp>
    <dsp:sp modelId="{12C302E2-20A8-4EA5-8C55-02E7AA1F7A8F}">
      <dsp:nvSpPr>
        <dsp:cNvPr id="0" name=""/>
        <dsp:cNvSpPr/>
      </dsp:nvSpPr>
      <dsp:spPr>
        <a:xfrm>
          <a:off x="2520926" y="2443681"/>
          <a:ext cx="254900" cy="2549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34BF4D-38E0-4C70-9C1A-CE0E41B78CA6}">
      <dsp:nvSpPr>
        <dsp:cNvPr id="0" name=""/>
        <dsp:cNvSpPr/>
      </dsp:nvSpPr>
      <dsp:spPr>
        <a:xfrm>
          <a:off x="2648376" y="2571131"/>
          <a:ext cx="1175374" cy="18542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066" tIns="0" rIns="0" bIns="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Students recruited Nov’13</a:t>
          </a:r>
          <a:endParaRPr lang="en-GB" sz="1400" kern="1200" dirty="0"/>
        </a:p>
      </dsp:txBody>
      <dsp:txXfrm>
        <a:off x="2648376" y="2571131"/>
        <a:ext cx="1175374" cy="1854223"/>
      </dsp:txXfrm>
    </dsp:sp>
    <dsp:sp modelId="{CE13F5DA-1130-431E-9852-27D1CC0EE5BA}">
      <dsp:nvSpPr>
        <dsp:cNvPr id="0" name=""/>
        <dsp:cNvSpPr/>
      </dsp:nvSpPr>
      <dsp:spPr>
        <a:xfrm>
          <a:off x="3653817" y="1768371"/>
          <a:ext cx="339867" cy="33986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76F8C0-A710-439F-B746-D8358401EA50}">
      <dsp:nvSpPr>
        <dsp:cNvPr id="0" name=""/>
        <dsp:cNvSpPr/>
      </dsp:nvSpPr>
      <dsp:spPr>
        <a:xfrm>
          <a:off x="3823751" y="1938305"/>
          <a:ext cx="1366549" cy="24870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0089" tIns="0" rIns="0" bIns="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1" kern="1200" dirty="0" smtClean="0"/>
            <a:t>Secondments / Training</a:t>
          </a:r>
          <a:endParaRPr lang="en-GB" sz="1400" b="1" kern="1200" dirty="0"/>
        </a:p>
      </dsp:txBody>
      <dsp:txXfrm>
        <a:off x="3823751" y="1938305"/>
        <a:ext cx="1366549" cy="2487049"/>
      </dsp:txXfrm>
    </dsp:sp>
    <dsp:sp modelId="{0C97CCD5-83AD-40DC-A1B5-1D5642747DD4}">
      <dsp:nvSpPr>
        <dsp:cNvPr id="0" name=""/>
        <dsp:cNvSpPr/>
      </dsp:nvSpPr>
      <dsp:spPr>
        <a:xfrm>
          <a:off x="4970803" y="1240869"/>
          <a:ext cx="438995" cy="438995"/>
        </a:xfrm>
        <a:prstGeom prst="ellipse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30CC433-E282-488F-B860-935DBF831595}">
      <dsp:nvSpPr>
        <dsp:cNvPr id="0" name=""/>
        <dsp:cNvSpPr/>
      </dsp:nvSpPr>
      <dsp:spPr>
        <a:xfrm>
          <a:off x="5190300" y="1460367"/>
          <a:ext cx="1416113" cy="29649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2614" tIns="0" rIns="0" bIns="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Final workshop Sept’16</a:t>
          </a:r>
          <a:endParaRPr lang="en-GB" sz="1400" kern="1200" dirty="0"/>
        </a:p>
      </dsp:txBody>
      <dsp:txXfrm>
        <a:off x="5190300" y="1460367"/>
        <a:ext cx="1416113" cy="2964987"/>
      </dsp:txXfrm>
    </dsp:sp>
    <dsp:sp modelId="{5CAA83E5-C149-421F-993C-DA2AC601B2AA}">
      <dsp:nvSpPr>
        <dsp:cNvPr id="0" name=""/>
        <dsp:cNvSpPr/>
      </dsp:nvSpPr>
      <dsp:spPr>
        <a:xfrm>
          <a:off x="6326731" y="888611"/>
          <a:ext cx="559364" cy="559364"/>
        </a:xfrm>
        <a:prstGeom prst="ellipse">
          <a:avLst/>
        </a:prstGeom>
        <a:solidFill>
          <a:schemeClr val="bg1">
            <a:lumMod val="6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A18FE8A-E04F-4513-9E6B-9E1A557CC499}">
      <dsp:nvSpPr>
        <dsp:cNvPr id="0" name=""/>
        <dsp:cNvSpPr/>
      </dsp:nvSpPr>
      <dsp:spPr>
        <a:xfrm>
          <a:off x="6606414" y="1168293"/>
          <a:ext cx="1416113" cy="32570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6396" tIns="0" rIns="0" bIns="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>
              <a:solidFill>
                <a:schemeClr val="bg1">
                  <a:lumMod val="50000"/>
                </a:schemeClr>
              </a:solidFill>
            </a:rPr>
            <a:t>End of fellowships Nov’16 &amp; project Jan’17</a:t>
          </a:r>
          <a:endParaRPr lang="en-GB" sz="1400" kern="1200" dirty="0">
            <a:solidFill>
              <a:schemeClr val="bg1">
                <a:lumMod val="50000"/>
              </a:schemeClr>
            </a:solidFill>
          </a:endParaRPr>
        </a:p>
      </dsp:txBody>
      <dsp:txXfrm>
        <a:off x="6606414" y="1168293"/>
        <a:ext cx="1416113" cy="32570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8709E4-6072-4206-A09D-57447F962C5E}" type="datetimeFigureOut">
              <a:rPr lang="en-GB" smtClean="0"/>
              <a:t>12/09/2016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7327B0-3277-4758-B25E-AA3FDEA5C6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29959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7327B0-3277-4758-B25E-AA3FDEA5C664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57565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7327B0-3277-4758-B25E-AA3FDEA5C66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35133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7327B0-3277-4758-B25E-AA3FDEA5C66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00379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788024" y="2346450"/>
            <a:ext cx="3888432" cy="1658614"/>
          </a:xfrm>
        </p:spPr>
        <p:txBody>
          <a:bodyPr anchor="ctr" anchorCtr="0"/>
          <a:lstStyle>
            <a:lvl1pPr>
              <a:defRPr/>
            </a:lvl1pPr>
          </a:lstStyle>
          <a:p>
            <a:r>
              <a:rPr lang="en-US" dirty="0" smtClean="0"/>
              <a:t>Title of the Presentation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788024" y="4149080"/>
            <a:ext cx="3888432" cy="1968219"/>
          </a:xfrm>
        </p:spPr>
        <p:txBody>
          <a:bodyPr>
            <a:normAutofit/>
          </a:bodyPr>
          <a:lstStyle>
            <a:lvl1pPr marL="0" indent="0" algn="r">
              <a:buNone/>
              <a:defRPr sz="1800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Conference/Meeting Name</a:t>
            </a:r>
            <a:br>
              <a:rPr lang="en-US" dirty="0" smtClean="0"/>
            </a:br>
            <a:r>
              <a:rPr lang="en-US" dirty="0" smtClean="0"/>
              <a:t>Author 1 First and Family Names</a:t>
            </a:r>
            <a:br>
              <a:rPr lang="en-US" dirty="0" smtClean="0"/>
            </a:br>
            <a:r>
              <a:rPr lang="en-US" dirty="0" smtClean="0"/>
              <a:t>Author 2 First and Family Names</a:t>
            </a:r>
            <a:br>
              <a:rPr lang="en-US" dirty="0" smtClean="0"/>
            </a:br>
            <a:r>
              <a:rPr lang="en-US" dirty="0" smtClean="0"/>
              <a:t>Etc.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0" hasCustomPrompt="1"/>
          </p:nvPr>
        </p:nvSpPr>
        <p:spPr>
          <a:xfrm>
            <a:off x="1403350" y="4149079"/>
            <a:ext cx="2376488" cy="1872837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pPr lvl="0"/>
            <a:r>
              <a:rPr lang="en-US" dirty="0" smtClean="0"/>
              <a:t>xx/xx/2014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42966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Sept 2016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Bob Jones (CERN) – ICE-DIP Project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06784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Sept 2016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Bob Jones (CERN) – ICE-DIP Project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80842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Sept 2016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Bob Jones (CERN) – ICE-DIP Project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67701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Sept 2016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Bob Jones (CERN) – ICE-DIP Project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extBox 5"/>
          <p:cNvSpPr txBox="1"/>
          <p:nvPr userDrawn="1"/>
        </p:nvSpPr>
        <p:spPr>
          <a:xfrm>
            <a:off x="2555776" y="2852936"/>
            <a:ext cx="40324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4400" b="0" dirty="0" smtClean="0"/>
              <a:t>Questions?</a:t>
            </a:r>
            <a:endParaRPr lang="en-GB" sz="4400" b="0" dirty="0"/>
          </a:p>
        </p:txBody>
      </p:sp>
    </p:spTree>
    <p:extLst>
      <p:ext uri="{BB962C8B-B14F-4D97-AF65-F5344CB8AC3E}">
        <p14:creationId xmlns:p14="http://schemas.microsoft.com/office/powerpoint/2010/main" val="17062890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76256" y="6376243"/>
            <a:ext cx="1080120" cy="365125"/>
          </a:xfrm>
        </p:spPr>
        <p:txBody>
          <a:bodyPr/>
          <a:lstStyle/>
          <a:p>
            <a:r>
              <a:rPr lang="en-US" smtClean="0"/>
              <a:t>14 Sept 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Bob Jones (CERN) – ICE-DIP Project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70478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3648" y="3236978"/>
            <a:ext cx="7283152" cy="2889185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Sept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Bob Jones (CERN) – ICE-DIP Project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1403350" y="1701800"/>
            <a:ext cx="7272338" cy="1246717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82126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none" baseline="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16216" y="6362278"/>
            <a:ext cx="1701552" cy="365125"/>
          </a:xfrm>
        </p:spPr>
        <p:txBody>
          <a:bodyPr/>
          <a:lstStyle/>
          <a:p>
            <a:r>
              <a:rPr lang="en-US" smtClean="0"/>
              <a:t>14 Sept 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Bob Jones (CERN) – ICE-DIP Project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365125"/>
          </a:xfrm>
        </p:spPr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55853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Sept 2016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Bob Jones (CERN) – ICE-DIP Project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89724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2000" dirty="0" smtClean="0"/>
            </a:lvl1pPr>
          </a:lstStyle>
          <a:p>
            <a:pPr marL="0" lvl="0" indent="0">
              <a:buNone/>
            </a:pPr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Sept 2016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Bob Jones (CERN) – ICE-DIP Project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2617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Sept 2016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Bob Jones (CERN) – ICE-DIP Project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  <p:sp>
        <p:nvSpPr>
          <p:cNvPr id="13" name="Chart Placeholder 12"/>
          <p:cNvSpPr>
            <a:spLocks noGrp="1"/>
          </p:cNvSpPr>
          <p:nvPr>
            <p:ph type="chart" sz="quarter" idx="13"/>
          </p:nvPr>
        </p:nvSpPr>
        <p:spPr>
          <a:xfrm>
            <a:off x="467544" y="1548714"/>
            <a:ext cx="3959994" cy="4568453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007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Sept 2016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Bob Jones (CERN) – ICE-DIP Project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468314" y="1604434"/>
            <a:ext cx="3959225" cy="4512733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4497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-3560" y="1535113"/>
            <a:ext cx="3135400" cy="741760"/>
          </a:xfr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 lang="en-US" sz="2000" dirty="0" smtClean="0"/>
            </a:lvl1pPr>
          </a:lstStyle>
          <a:p>
            <a:pPr marL="0" lvl="0" indent="0">
              <a:buNone/>
            </a:pPr>
            <a:r>
              <a:rPr lang="en-US" dirty="0" smtClean="0"/>
              <a:t>Pictures/Diagrams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9873" y="1535113"/>
            <a:ext cx="5266929" cy="639763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19873" y="2174875"/>
            <a:ext cx="5266929" cy="3951288"/>
          </a:xfrm>
        </p:spPr>
        <p:txBody>
          <a:bodyPr/>
          <a:lstStyle>
            <a:lvl1pPr>
              <a:defRPr sz="18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Sept 2016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Bob Jones (CERN) – ICE-DIP Project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0" y="2512641"/>
            <a:ext cx="3131840" cy="741760"/>
          </a:xfr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 lang="en-US" sz="2000" dirty="0" smtClean="0"/>
            </a:lvl1pPr>
          </a:lstStyle>
          <a:p>
            <a:pPr marL="0" lvl="0" indent="0">
              <a:buNone/>
            </a:pPr>
            <a:r>
              <a:rPr lang="en-US" dirty="0" smtClean="0"/>
              <a:t>Pictures/Diagrams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idx="14" hasCustomPrompt="1"/>
          </p:nvPr>
        </p:nvSpPr>
        <p:spPr>
          <a:xfrm>
            <a:off x="-20535" y="3490169"/>
            <a:ext cx="3135400" cy="741760"/>
          </a:xfr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 lang="en-US" sz="2000" dirty="0" smtClean="0"/>
            </a:lvl1pPr>
          </a:lstStyle>
          <a:p>
            <a:pPr marL="0" lvl="0" indent="0">
              <a:buNone/>
            </a:pPr>
            <a:r>
              <a:rPr lang="en-US" dirty="0" smtClean="0"/>
              <a:t>Pictures/Diagrams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0" y="4467697"/>
            <a:ext cx="3131840" cy="741760"/>
          </a:xfr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 lang="en-US" sz="2000" dirty="0" smtClean="0"/>
            </a:lvl1pPr>
          </a:lstStyle>
          <a:p>
            <a:pPr marL="0" lvl="0" indent="0">
              <a:buNone/>
            </a:pPr>
            <a:r>
              <a:rPr lang="en-US" dirty="0" smtClean="0"/>
              <a:t>Pictures/Diagrams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idx="16" hasCustomPrompt="1"/>
          </p:nvPr>
        </p:nvSpPr>
        <p:spPr>
          <a:xfrm>
            <a:off x="22496" y="5445224"/>
            <a:ext cx="3109345" cy="741760"/>
          </a:xfr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 lang="en-US" sz="2000" dirty="0" smtClean="0"/>
            </a:lvl1pPr>
          </a:lstStyle>
          <a:p>
            <a:pPr marL="0" lvl="0" indent="0">
              <a:buNone/>
            </a:pPr>
            <a:r>
              <a:rPr lang="en-US" dirty="0" smtClean="0"/>
              <a:t>Pictures/Diagrams</a:t>
            </a:r>
          </a:p>
        </p:txBody>
      </p:sp>
    </p:spTree>
    <p:extLst>
      <p:ext uri="{BB962C8B-B14F-4D97-AF65-F5344CB8AC3E}">
        <p14:creationId xmlns:p14="http://schemas.microsoft.com/office/powerpoint/2010/main" val="2140815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03648" y="274637"/>
            <a:ext cx="7283152" cy="11430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03648" y="1600201"/>
            <a:ext cx="728315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76256" y="6376243"/>
            <a:ext cx="9361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14 Sept 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43808" y="6356351"/>
            <a:ext cx="34563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smtClean="0"/>
              <a:t>Bob Jones (CERN) – ICE-DIP Project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6416" y="6356351"/>
            <a:ext cx="3703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94EB1264-2DC2-4921-94A1-13F831F55EAC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4121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51" r:id="rId4"/>
    <p:sldLayoutId id="2147483652" r:id="rId5"/>
    <p:sldLayoutId id="2147483653" r:id="rId6"/>
    <p:sldLayoutId id="2147483660" r:id="rId7"/>
    <p:sldLayoutId id="2147483671" r:id="rId8"/>
    <p:sldLayoutId id="2147483669" r:id="rId9"/>
    <p:sldLayoutId id="2147483654" r:id="rId10"/>
    <p:sldLayoutId id="2147483655" r:id="rId11"/>
    <p:sldLayoutId id="2147483657" r:id="rId12"/>
    <p:sldLayoutId id="2147483662" r:id="rId13"/>
  </p:sldLayoutIdLst>
  <p:timing>
    <p:tnLst>
      <p:par>
        <p:cTn id="1" dur="indefinite" restart="never" nodeType="tmRoot"/>
      </p:par>
    </p:tnLst>
  </p:timing>
  <p:hf hdr="0"/>
  <p:txStyles>
    <p:titleStyle>
      <a:lvl1pPr algn="r" defTabSz="914400" rtl="0" eaLnBrk="1" latinLnBrk="0" hangingPunct="1">
        <a:spcBef>
          <a:spcPct val="0"/>
        </a:spcBef>
        <a:buNone/>
        <a:defRPr sz="3200" b="1" kern="1200">
          <a:solidFill>
            <a:srgbClr val="222268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SzPct val="150000"/>
        <a:buFont typeface="Arial" panose="020B0604020202020204" pitchFamily="34" charset="0"/>
        <a:buChar char="›"/>
        <a:defRPr sz="2800" b="1" kern="1200">
          <a:solidFill>
            <a:srgbClr val="222268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Wingdings" panose="05000000000000000000" pitchFamily="2" charset="2"/>
        <a:buChar char="§"/>
        <a:defRPr sz="2400" kern="1200">
          <a:solidFill>
            <a:srgbClr val="222268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 panose="020B0604020202020204" pitchFamily="34" charset="0"/>
        <a:buChar char="̵"/>
        <a:defRPr sz="2400" kern="1200">
          <a:solidFill>
            <a:srgbClr val="222268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 panose="020B0604020202020204" pitchFamily="34" charset="0"/>
        <a:buChar char="•"/>
        <a:defRPr sz="2000" kern="1200">
          <a:solidFill>
            <a:srgbClr val="222268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 panose="020B0604020202020204" pitchFamily="34" charset="0"/>
        <a:buChar char="∙"/>
        <a:defRPr sz="1600" kern="1200">
          <a:solidFill>
            <a:srgbClr val="222268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ICE-DIP </a:t>
            </a:r>
            <a:r>
              <a:rPr lang="en-GB" dirty="0" smtClean="0"/>
              <a:t>project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I</a:t>
            </a:r>
            <a:r>
              <a:rPr lang="en-GB" dirty="0" smtClean="0"/>
              <a:t>ntroduction</a:t>
            </a:r>
            <a:endParaRPr lang="en-GB" dirty="0" smtClean="0"/>
          </a:p>
          <a:p>
            <a:r>
              <a:rPr lang="en-GB" dirty="0" smtClean="0"/>
              <a:t>Bob Jones (CERN)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1403350" y="4149079"/>
            <a:ext cx="3168650" cy="1872837"/>
          </a:xfrm>
        </p:spPr>
        <p:txBody>
          <a:bodyPr/>
          <a:lstStyle/>
          <a:p>
            <a:r>
              <a:rPr lang="en-GB" dirty="0" smtClean="0"/>
              <a:t>14 </a:t>
            </a:r>
            <a:r>
              <a:rPr lang="en-GB" dirty="0" smtClean="0"/>
              <a:t>September </a:t>
            </a:r>
            <a:r>
              <a:rPr lang="en-GB" dirty="0" smtClean="0"/>
              <a:t>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5967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The ICE-DIP Project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Sept 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Bob Jones (CERN) – ICE-DIP Project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2</a:t>
            </a:fld>
            <a:endParaRPr lang="en-GB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603" r="2823"/>
          <a:stretch/>
        </p:blipFill>
        <p:spPr bwMode="auto">
          <a:xfrm>
            <a:off x="2825086" y="0"/>
            <a:ext cx="6318913" cy="6419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61266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44008" y="274637"/>
            <a:ext cx="4042792" cy="1143000"/>
          </a:xfrm>
        </p:spPr>
        <p:txBody>
          <a:bodyPr/>
          <a:lstStyle/>
          <a:p>
            <a:r>
              <a:rPr lang="en-GB" dirty="0" smtClean="0"/>
              <a:t>ICE-DIP timeline</a:t>
            </a:r>
            <a:endParaRPr lang="en-GB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9789191"/>
              </p:ext>
            </p:extLst>
          </p:nvPr>
        </p:nvGraphicFramePr>
        <p:xfrm>
          <a:off x="0" y="1700808"/>
          <a:ext cx="8964488" cy="44253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Sept 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Bob Jones (CERN) – ICE-DIP Project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3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44017"/>
            <a:ext cx="4006872" cy="270891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292080" y="3961062"/>
            <a:ext cx="3672408" cy="244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969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4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2160" y="5193551"/>
            <a:ext cx="553964" cy="39568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ICE-DIP network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Sept 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Bob Jones (CERN) – ICE-DIP Project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4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grayscl/>
          </a:blip>
          <a:stretch>
            <a:fillRect/>
          </a:stretch>
        </p:blipFill>
        <p:spPr>
          <a:xfrm>
            <a:off x="107504" y="1973164"/>
            <a:ext cx="8509695" cy="318402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39552" y="5275434"/>
            <a:ext cx="2005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Santa Clara, USA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176986" y="1219513"/>
            <a:ext cx="2569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Copenhagen, Denmark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3347864" y="875920"/>
            <a:ext cx="1672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Dublin, Ireland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3347864" y="1195857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Maynooth</a:t>
            </a:r>
            <a:r>
              <a:rPr lang="en-GB" dirty="0" smtClean="0"/>
              <a:t>, Ireland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3347864" y="1565189"/>
            <a:ext cx="1672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Leixlip</a:t>
            </a:r>
            <a:r>
              <a:rPr lang="en-GB" dirty="0" smtClean="0"/>
              <a:t>, Ireland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3149656" y="5589240"/>
            <a:ext cx="2313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Geneva, Switzerland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3179356" y="5202713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Paris, France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6516216" y="5222605"/>
            <a:ext cx="2005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Munich, Germany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6660232" y="1565189"/>
            <a:ext cx="1826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Gdańsk</a:t>
            </a:r>
            <a:r>
              <a:rPr lang="en-GB" dirty="0" smtClean="0"/>
              <a:t>, Poland</a:t>
            </a:r>
            <a:endParaRPr lang="en-GB" dirty="0"/>
          </a:p>
        </p:txBody>
      </p:sp>
      <p:cxnSp>
        <p:nvCxnSpPr>
          <p:cNvPr id="19" name="Straight Arrow Connector 18"/>
          <p:cNvCxnSpPr>
            <a:stCxn id="14" idx="3"/>
          </p:cNvCxnSpPr>
          <p:nvPr/>
        </p:nvCxnSpPr>
        <p:spPr>
          <a:xfrm flipV="1">
            <a:off x="4736192" y="3565178"/>
            <a:ext cx="2221602" cy="1822201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6162424" y="1404178"/>
            <a:ext cx="1294661" cy="1477272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6661337" y="1736397"/>
            <a:ext cx="1373392" cy="1404571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5364088" y="1412776"/>
            <a:ext cx="1137027" cy="1736789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V="1">
            <a:off x="5385056" y="3565178"/>
            <a:ext cx="1985284" cy="2147541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 flipV="1">
            <a:off x="7457087" y="3318757"/>
            <a:ext cx="1029286" cy="2068622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 flipV="1">
            <a:off x="251520" y="4157124"/>
            <a:ext cx="333726" cy="1321051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Picture 3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44333" y="1211989"/>
            <a:ext cx="453824" cy="376674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04217" y="817038"/>
            <a:ext cx="460064" cy="368051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306" y="5605284"/>
            <a:ext cx="553964" cy="395689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22621" y="1208283"/>
            <a:ext cx="616678" cy="216298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71800" y="5644766"/>
            <a:ext cx="377855" cy="393765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8867" y="5205193"/>
            <a:ext cx="553964" cy="395689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6794" y="1521155"/>
            <a:ext cx="553964" cy="395689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8424" y="1559247"/>
            <a:ext cx="553964" cy="395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6750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ERN openlab">
      <a:dk1>
        <a:srgbClr val="222268"/>
      </a:dk1>
      <a:lt1>
        <a:sysClr val="window" lastClr="FFFFFF"/>
      </a:lt1>
      <a:dk2>
        <a:srgbClr val="222268"/>
      </a:dk2>
      <a:lt2>
        <a:srgbClr val="A5A5A5"/>
      </a:lt2>
      <a:accent1>
        <a:srgbClr val="4F81BD"/>
      </a:accent1>
      <a:accent2>
        <a:srgbClr val="C0504D"/>
      </a:accent2>
      <a:accent3>
        <a:srgbClr val="9BBB59"/>
      </a:accent3>
      <a:accent4>
        <a:srgbClr val="800080"/>
      </a:accent4>
      <a:accent5>
        <a:srgbClr val="4BACC6"/>
      </a:accent5>
      <a:accent6>
        <a:srgbClr val="E36C09"/>
      </a:accent6>
      <a:hlink>
        <a:srgbClr val="31859B"/>
      </a:hlink>
      <a:folHlink>
        <a:srgbClr val="3F004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9333</TotalTime>
  <Words>104</Words>
  <Application>Microsoft Office PowerPoint</Application>
  <PresentationFormat>On-screen Show (4:3)</PresentationFormat>
  <Paragraphs>33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Wingdings</vt:lpstr>
      <vt:lpstr>Office Theme</vt:lpstr>
      <vt:lpstr>ICE-DIP project</vt:lpstr>
      <vt:lpstr>The ICE-DIP Project</vt:lpstr>
      <vt:lpstr>ICE-DIP timeline</vt:lpstr>
      <vt:lpstr>ICE-DIP network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Mélissa Gaillard</dc:creator>
  <cp:lastModifiedBy>Bob Jones</cp:lastModifiedBy>
  <cp:revision>207</cp:revision>
  <dcterms:created xsi:type="dcterms:W3CDTF">2014-01-28T10:51:30Z</dcterms:created>
  <dcterms:modified xsi:type="dcterms:W3CDTF">2016-09-14T08:47:54Z</dcterms:modified>
</cp:coreProperties>
</file>