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3" r:id="rId2"/>
  </p:sldMasterIdLst>
  <p:notesMasterIdLst>
    <p:notesMasterId r:id="rId10"/>
  </p:notesMasterIdLst>
  <p:handoutMasterIdLst>
    <p:handoutMasterId r:id="rId11"/>
  </p:handoutMasterIdLst>
  <p:sldIdLst>
    <p:sldId id="336" r:id="rId3"/>
    <p:sldId id="325" r:id="rId4"/>
    <p:sldId id="326" r:id="rId5"/>
    <p:sldId id="338" r:id="rId6"/>
    <p:sldId id="339" r:id="rId7"/>
    <p:sldId id="340" r:id="rId8"/>
    <p:sldId id="34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289" autoAdjust="0"/>
    <p:restoredTop sz="96006" autoAdjust="0"/>
  </p:normalViewPr>
  <p:slideViewPr>
    <p:cSldViewPr snapToGrid="0" snapToObjects="1">
      <p:cViewPr varScale="1">
        <p:scale>
          <a:sx n="117" d="100"/>
          <a:sy n="117" d="100"/>
        </p:scale>
        <p:origin x="5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11/18/16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11/18/16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09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51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1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815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3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132667" y="6561667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3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3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theme" Target="../theme/theme2.xml"/><Relationship Id="rId15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24/11/16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779" y="2444814"/>
            <a:ext cx="8226854" cy="940443"/>
          </a:xfrm>
        </p:spPr>
        <p:txBody>
          <a:bodyPr/>
          <a:lstStyle/>
          <a:p>
            <a:pPr algn="ctr"/>
            <a:r>
              <a:rPr lang="en-US" b="1" dirty="0" err="1" smtClean="0"/>
              <a:t>dmlite</a:t>
            </a:r>
            <a:r>
              <a:rPr lang="en-US" b="1" dirty="0" smtClean="0"/>
              <a:t>-shell </a:t>
            </a:r>
            <a:r>
              <a:rPr lang="mr-IN" b="1" dirty="0" smtClean="0"/>
              <a:t>–</a:t>
            </a:r>
            <a:r>
              <a:rPr lang="en-US" b="1" dirty="0" smtClean="0"/>
              <a:t> Hands 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0"/>
          </p:nvPr>
        </p:nvSpPr>
        <p:spPr>
          <a:xfrm>
            <a:off x="2862997" y="5166019"/>
            <a:ext cx="2743200" cy="419653"/>
          </a:xfrm>
        </p:spPr>
        <p:txBody>
          <a:bodyPr>
            <a:noAutofit/>
          </a:bodyPr>
          <a:lstStyle/>
          <a:p>
            <a:pPr algn="ctr"/>
            <a:r>
              <a:rPr lang="en-US" sz="1600" b="1" dirty="0" smtClean="0"/>
              <a:t>Andrea Manzi</a:t>
            </a:r>
          </a:p>
          <a:p>
            <a:pPr algn="ctr"/>
            <a:r>
              <a:rPr lang="en-US" sz="1600" dirty="0" smtClean="0"/>
              <a:t>CERN</a:t>
            </a:r>
          </a:p>
          <a:p>
            <a:pPr algn="ctr"/>
            <a:r>
              <a:rPr lang="en-US" sz="1600" dirty="0" smtClean="0"/>
              <a:t>DPM Workshop </a:t>
            </a:r>
            <a:r>
              <a:rPr lang="en-US" sz="1600" dirty="0" smtClean="0"/>
              <a:t>2016 </a:t>
            </a:r>
            <a:r>
              <a:rPr lang="en-US" sz="1600" dirty="0" smtClean="0"/>
              <a:t>LPNHE, Paris</a:t>
            </a:r>
          </a:p>
          <a:p>
            <a:pPr algn="ctr"/>
            <a:r>
              <a:rPr lang="en-US" sz="1600" dirty="0" smtClean="0"/>
              <a:t>23-25 December 2016</a:t>
            </a:r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7683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Quota </a:t>
            </a:r>
            <a:r>
              <a:rPr lang="fr-FR" dirty="0" err="1" smtClean="0"/>
              <a:t>Tokens</a:t>
            </a:r>
            <a:r>
              <a:rPr lang="fr-FR" dirty="0" smtClean="0"/>
              <a:t> management</a:t>
            </a:r>
          </a:p>
          <a:p>
            <a:endParaRPr lang="fr-FR" dirty="0" smtClean="0"/>
          </a:p>
          <a:p>
            <a:r>
              <a:rPr lang="fr-FR" dirty="0" err="1" smtClean="0"/>
              <a:t>Replica</a:t>
            </a:r>
            <a:r>
              <a:rPr lang="fr-FR" dirty="0" smtClean="0"/>
              <a:t> Management</a:t>
            </a:r>
          </a:p>
          <a:p>
            <a:endParaRPr lang="fr-FR" dirty="0"/>
          </a:p>
          <a:p>
            <a:r>
              <a:rPr lang="fr-FR" dirty="0" smtClean="0"/>
              <a:t>Non-interactive </a:t>
            </a:r>
            <a:r>
              <a:rPr lang="fr-FR" dirty="0" err="1" smtClean="0"/>
              <a:t>shell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483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Quota </a:t>
            </a:r>
            <a:r>
              <a:rPr lang="fr-FR" dirty="0" err="1"/>
              <a:t>Tokens</a:t>
            </a:r>
            <a:r>
              <a:rPr lang="fr-FR" dirty="0"/>
              <a:t>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Create</a:t>
            </a:r>
            <a:r>
              <a:rPr lang="fr-FR" dirty="0" smtClean="0"/>
              <a:t> a </a:t>
            </a:r>
            <a:r>
              <a:rPr lang="fr-FR" dirty="0" err="1" smtClean="0"/>
              <a:t>QuotaToken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Get</a:t>
            </a:r>
            <a:r>
              <a:rPr lang="fr-FR" dirty="0" smtClean="0"/>
              <a:t> a </a:t>
            </a:r>
            <a:r>
              <a:rPr lang="fr-FR" dirty="0" err="1" smtClean="0"/>
              <a:t>QuotaToken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Modify</a:t>
            </a:r>
            <a:r>
              <a:rPr lang="fr-FR" dirty="0" smtClean="0"/>
              <a:t> a </a:t>
            </a:r>
            <a:r>
              <a:rPr lang="fr-FR" dirty="0" err="1" smtClean="0"/>
              <a:t>QuotaToken</a:t>
            </a:r>
            <a:endParaRPr lang="fr-FR" dirty="0" smtClean="0"/>
          </a:p>
          <a:p>
            <a:endParaRPr lang="fr-FR" smtClean="0"/>
          </a:p>
          <a:p>
            <a:r>
              <a:rPr lang="fr-FR" smtClean="0"/>
              <a:t>Delete</a:t>
            </a:r>
            <a:r>
              <a:rPr lang="fr-FR" dirty="0" smtClean="0"/>
              <a:t> a </a:t>
            </a:r>
            <a:r>
              <a:rPr lang="fr-FR" dirty="0" err="1" smtClean="0"/>
              <a:t>QuotaToken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485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Replica</a:t>
            </a:r>
            <a:r>
              <a:rPr lang="fr-FR" dirty="0" smtClean="0"/>
              <a:t> management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Replicate</a:t>
            </a:r>
            <a:r>
              <a:rPr lang="fr-FR" dirty="0" smtClean="0"/>
              <a:t> a file</a:t>
            </a:r>
          </a:p>
          <a:p>
            <a:endParaRPr lang="fr-FR" dirty="0" smtClean="0"/>
          </a:p>
          <a:p>
            <a:r>
              <a:rPr lang="fr-FR" dirty="0" smtClean="0"/>
              <a:t>Drain a FS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87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Non </a:t>
            </a:r>
            <a:r>
              <a:rPr lang="en-US" dirty="0"/>
              <a:t>-</a:t>
            </a:r>
            <a:r>
              <a:rPr lang="fr-FR" dirty="0" smtClean="0"/>
              <a:t> interactive </a:t>
            </a:r>
            <a:r>
              <a:rPr lang="fr-FR" dirty="0" err="1" smtClean="0"/>
              <a:t>commands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dmlite</a:t>
            </a:r>
            <a:r>
              <a:rPr lang="en-US" dirty="0"/>
              <a:t>-shell -e 'find file_10' </a:t>
            </a:r>
            <a:r>
              <a:rPr lang="en-US" dirty="0" smtClean="0"/>
              <a:t>| </a:t>
            </a:r>
            <a:r>
              <a:rPr lang="en-US" dirty="0" err="1" smtClean="0"/>
              <a:t>xargs</a:t>
            </a:r>
            <a:r>
              <a:rPr lang="en-US" dirty="0" smtClean="0"/>
              <a:t> </a:t>
            </a:r>
            <a:r>
              <a:rPr lang="en-US" dirty="0"/>
              <a:t>-I {} </a:t>
            </a:r>
            <a:r>
              <a:rPr lang="en-US" dirty="0" err="1"/>
              <a:t>dmlite</a:t>
            </a:r>
            <a:r>
              <a:rPr lang="en-US" dirty="0"/>
              <a:t>-shell -e "</a:t>
            </a:r>
            <a:r>
              <a:rPr lang="en-US" dirty="0" err="1"/>
              <a:t>acl</a:t>
            </a:r>
            <a:r>
              <a:rPr lang="en-US" dirty="0"/>
              <a:t> {}" </a:t>
            </a:r>
            <a:endParaRPr lang="en-US" dirty="0" smtClean="0"/>
          </a:p>
          <a:p>
            <a:endParaRPr lang="en-US" dirty="0"/>
          </a:p>
          <a:p>
            <a:r>
              <a:rPr lang="en-US" dirty="0" err="1"/>
              <a:t>dmlite</a:t>
            </a:r>
            <a:r>
              <a:rPr lang="en-US" dirty="0"/>
              <a:t>-shell -e 'find file_10' |</a:t>
            </a:r>
            <a:r>
              <a:rPr lang="en-US" dirty="0" err="1"/>
              <a:t>xargs</a:t>
            </a:r>
            <a:r>
              <a:rPr lang="en-US" dirty="0"/>
              <a:t> -I {} </a:t>
            </a:r>
            <a:r>
              <a:rPr lang="en-US" dirty="0" err="1"/>
              <a:t>dmlite</a:t>
            </a:r>
            <a:r>
              <a:rPr lang="en-US" dirty="0"/>
              <a:t>-shell -e "</a:t>
            </a:r>
            <a:r>
              <a:rPr lang="en-US" dirty="0" err="1"/>
              <a:t>acl</a:t>
            </a:r>
            <a:r>
              <a:rPr lang="en-US" dirty="0"/>
              <a:t> {} user::</a:t>
            </a:r>
            <a:r>
              <a:rPr lang="en-US" dirty="0" err="1"/>
              <a:t>rwx</a:t>
            </a:r>
            <a:r>
              <a:rPr lang="en-US" dirty="0"/>
              <a:t> modify" </a:t>
            </a:r>
          </a:p>
          <a:p>
            <a:endParaRPr lang="fr-FR" dirty="0" smtClean="0"/>
          </a:p>
          <a:p>
            <a:r>
              <a:rPr lang="en-US" dirty="0" err="1"/>
              <a:t>dmlite</a:t>
            </a:r>
            <a:r>
              <a:rPr lang="en-US" dirty="0"/>
              <a:t>-shell -e "</a:t>
            </a:r>
            <a:r>
              <a:rPr lang="en-US" dirty="0" err="1"/>
              <a:t>qryconf</a:t>
            </a:r>
            <a:r>
              <a:rPr lang="en-US" dirty="0"/>
              <a:t>" | grep </a:t>
            </a:r>
            <a:r>
              <a:rPr lang="en-US" dirty="0" err="1"/>
              <a:t>dpmdisk</a:t>
            </a:r>
            <a:r>
              <a:rPr lang="en-US" dirty="0"/>
              <a:t> | </a:t>
            </a:r>
            <a:r>
              <a:rPr lang="en-US" dirty="0" err="1"/>
              <a:t>awk</a:t>
            </a:r>
            <a:r>
              <a:rPr lang="en-US" dirty="0"/>
              <a:t> '{print  $2, $1}' | </a:t>
            </a:r>
            <a:r>
              <a:rPr lang="en-US" dirty="0" err="1"/>
              <a:t>xargs</a:t>
            </a:r>
            <a:r>
              <a:rPr lang="en-US" dirty="0"/>
              <a:t> -n 2 -I {} </a:t>
            </a:r>
            <a:r>
              <a:rPr lang="en-US" dirty="0" err="1"/>
              <a:t>dmlite</a:t>
            </a:r>
            <a:r>
              <a:rPr lang="en-US" dirty="0"/>
              <a:t>-shell -e '</a:t>
            </a:r>
            <a:r>
              <a:rPr lang="en-US" dirty="0" err="1"/>
              <a:t>fsmodify</a:t>
            </a:r>
            <a:r>
              <a:rPr lang="en-US" dirty="0"/>
              <a:t> {} pool01 2'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dmlite-shell Hands 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797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24/11/16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dmlite-shell Hands On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Immagine 6" descr="question-mar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01" y="2507119"/>
            <a:ext cx="145573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39636" y="2506710"/>
            <a:ext cx="40769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Questions?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64530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27771</TotalTime>
  <Words>156</Words>
  <Application>Microsoft Macintosh PowerPoint</Application>
  <PresentationFormat>On-screen Show (4:3)</PresentationFormat>
  <Paragraphs>50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Mangal</vt:lpstr>
      <vt:lpstr>News Gothic MT</vt:lpstr>
      <vt:lpstr>Wingdings</vt:lpstr>
      <vt:lpstr>Arial</vt:lpstr>
      <vt:lpstr>IT Groups</vt:lpstr>
      <vt:lpstr>CERNCorporate4-3</vt:lpstr>
      <vt:lpstr>PowerPoint Presentation</vt:lpstr>
      <vt:lpstr>dmlite-shell – Hands on</vt:lpstr>
      <vt:lpstr>Summary</vt:lpstr>
      <vt:lpstr>Quota Tokens management</vt:lpstr>
      <vt:lpstr>Replica management</vt:lpstr>
      <vt:lpstr>Non - interactive commands</vt:lpstr>
      <vt:lpstr>PowerPoint Presentation</vt:lpstr>
    </vt:vector>
  </TitlesOfParts>
  <Company>CERN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Microsoft Office User</cp:lastModifiedBy>
  <cp:revision>544</cp:revision>
  <dcterms:created xsi:type="dcterms:W3CDTF">2013-05-06T12:43:53Z</dcterms:created>
  <dcterms:modified xsi:type="dcterms:W3CDTF">2016-11-18T14:28:43Z</dcterms:modified>
</cp:coreProperties>
</file>