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4"/>
  </p:sldMasterIdLst>
  <p:notesMasterIdLst>
    <p:notesMasterId r:id="rId32"/>
  </p:notesMasterIdLst>
  <p:handoutMasterIdLst>
    <p:handoutMasterId r:id="rId33"/>
  </p:handoutMasterIdLst>
  <p:sldIdLst>
    <p:sldId id="266" r:id="rId5"/>
    <p:sldId id="268" r:id="rId6"/>
    <p:sldId id="269" r:id="rId7"/>
    <p:sldId id="270" r:id="rId8"/>
    <p:sldId id="271" r:id="rId9"/>
    <p:sldId id="290" r:id="rId10"/>
    <p:sldId id="272" r:id="rId11"/>
    <p:sldId id="278" r:id="rId12"/>
    <p:sldId id="279" r:id="rId13"/>
    <p:sldId id="261" r:id="rId14"/>
    <p:sldId id="262" r:id="rId15"/>
    <p:sldId id="288" r:id="rId16"/>
    <p:sldId id="289" r:id="rId17"/>
    <p:sldId id="273" r:id="rId18"/>
    <p:sldId id="280" r:id="rId19"/>
    <p:sldId id="274" r:id="rId20"/>
    <p:sldId id="287" r:id="rId21"/>
    <p:sldId id="283" r:id="rId22"/>
    <p:sldId id="275" r:id="rId23"/>
    <p:sldId id="282" r:id="rId24"/>
    <p:sldId id="281" r:id="rId25"/>
    <p:sldId id="258" r:id="rId26"/>
    <p:sldId id="285" r:id="rId27"/>
    <p:sldId id="286" r:id="rId28"/>
    <p:sldId id="276" r:id="rId29"/>
    <p:sldId id="291" r:id="rId30"/>
    <p:sldId id="265" r:id="rId31"/>
  </p:sldIdLst>
  <p:sldSz cx="9144000" cy="6858000" type="screen4x3"/>
  <p:notesSz cx="6797675" cy="9872663"/>
  <p:custDataLst>
    <p:tags r:id="rId3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ão Pedro Ramos" initials="JPR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297F"/>
    <a:srgbClr val="F9F9F9"/>
    <a:srgbClr val="FF00FF"/>
    <a:srgbClr val="A6A6A6"/>
    <a:srgbClr val="FFFFFF"/>
    <a:srgbClr val="7BBA21"/>
    <a:srgbClr val="FF9900"/>
    <a:srgbClr val="C00000"/>
    <a:srgbClr val="29348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07" autoAdjust="0"/>
    <p:restoredTop sz="94434" autoAdjust="0"/>
  </p:normalViewPr>
  <p:slideViewPr>
    <p:cSldViewPr>
      <p:cViewPr varScale="1">
        <p:scale>
          <a:sx n="112" d="100"/>
          <a:sy n="112" d="100"/>
        </p:scale>
        <p:origin x="21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1920" y="7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fernan\OneDrive\Documentos\Trabalho\Titanium%20Oxide-Carbide\Thesis\Defence\Yield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TiC-CB</c:v>
          </c:tx>
          <c:spPr>
            <a:solidFill>
              <a:srgbClr val="7BBA21"/>
            </a:solidFill>
            <a:ln w="19050">
              <a:noFill/>
            </a:ln>
            <a:effectLst/>
          </c:spPr>
          <c:invertIfNegative val="0"/>
          <c:cat>
            <c:strRef>
              <c:f>Sheet1!$B$3:$B$11</c:f>
              <c:strCache>
                <c:ptCount val="9"/>
                <c:pt idx="0">
                  <c:v>8Li</c:v>
                </c:pt>
                <c:pt idx="1">
                  <c:v>9Li</c:v>
                </c:pt>
                <c:pt idx="2">
                  <c:v>20Na</c:v>
                </c:pt>
                <c:pt idx="3">
                  <c:v>26Na</c:v>
                </c:pt>
                <c:pt idx="4">
                  <c:v>27Na</c:v>
                </c:pt>
                <c:pt idx="5">
                  <c:v>36K</c:v>
                </c:pt>
                <c:pt idx="6">
                  <c:v>37K</c:v>
                </c:pt>
                <c:pt idx="7">
                  <c:v>47K</c:v>
                </c:pt>
                <c:pt idx="8">
                  <c:v>39CaF</c:v>
                </c:pt>
              </c:strCache>
            </c:strRef>
          </c:cat>
          <c:val>
            <c:numRef>
              <c:f>Sheet1!$D$3:$D$11</c:f>
              <c:numCache>
                <c:formatCode>0.00E+00</c:formatCode>
                <c:ptCount val="9"/>
                <c:pt idx="0">
                  <c:v>6000000</c:v>
                </c:pt>
                <c:pt idx="1">
                  <c:v>380000</c:v>
                </c:pt>
                <c:pt idx="2">
                  <c:v>490000</c:v>
                </c:pt>
                <c:pt idx="3">
                  <c:v>7600000</c:v>
                </c:pt>
                <c:pt idx="4">
                  <c:v>640000</c:v>
                </c:pt>
                <c:pt idx="5">
                  <c:v>8000</c:v>
                </c:pt>
                <c:pt idx="6">
                  <c:v>1100000</c:v>
                </c:pt>
                <c:pt idx="7">
                  <c:v>450000</c:v>
                </c:pt>
                <c:pt idx="8">
                  <c:v>140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62B-4F52-8824-8168272C7DB8}"/>
            </c:ext>
          </c:extLst>
        </c:ser>
        <c:ser>
          <c:idx val="1"/>
          <c:order val="1"/>
          <c:tx>
            <c:v>Ti-foils</c:v>
          </c:tx>
          <c:spPr>
            <a:solidFill>
              <a:srgbClr val="29348C"/>
            </a:solidFill>
            <a:ln w="25400">
              <a:noFill/>
            </a:ln>
            <a:effectLst/>
          </c:spPr>
          <c:invertIfNegative val="0"/>
          <c:cat>
            <c:strRef>
              <c:f>Sheet1!$B$3:$B$11</c:f>
              <c:strCache>
                <c:ptCount val="9"/>
                <c:pt idx="0">
                  <c:v>8Li</c:v>
                </c:pt>
                <c:pt idx="1">
                  <c:v>9Li</c:v>
                </c:pt>
                <c:pt idx="2">
                  <c:v>20Na</c:v>
                </c:pt>
                <c:pt idx="3">
                  <c:v>26Na</c:v>
                </c:pt>
                <c:pt idx="4">
                  <c:v>27Na</c:v>
                </c:pt>
                <c:pt idx="5">
                  <c:v>36K</c:v>
                </c:pt>
                <c:pt idx="6">
                  <c:v>37K</c:v>
                </c:pt>
                <c:pt idx="7">
                  <c:v>47K</c:v>
                </c:pt>
                <c:pt idx="8">
                  <c:v>39CaF</c:v>
                </c:pt>
              </c:strCache>
            </c:strRef>
          </c:cat>
          <c:val>
            <c:numRef>
              <c:f>Sheet1!$F$3:$F$11</c:f>
              <c:numCache>
                <c:formatCode>0.00E+00</c:formatCode>
                <c:ptCount val="9"/>
                <c:pt idx="0">
                  <c:v>1700000</c:v>
                </c:pt>
                <c:pt idx="1">
                  <c:v>320000</c:v>
                </c:pt>
                <c:pt idx="2">
                  <c:v>53000</c:v>
                </c:pt>
                <c:pt idx="3">
                  <c:v>3000000</c:v>
                </c:pt>
                <c:pt idx="4">
                  <c:v>170000</c:v>
                </c:pt>
                <c:pt idx="5">
                  <c:v>90000</c:v>
                </c:pt>
                <c:pt idx="6">
                  <c:v>4900000</c:v>
                </c:pt>
                <c:pt idx="7">
                  <c:v>1300000</c:v>
                </c:pt>
                <c:pt idx="8">
                  <c:v>66000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62B-4F52-8824-8168272C7DB8}"/>
            </c:ext>
          </c:extLst>
        </c:ser>
        <c:ser>
          <c:idx val="2"/>
          <c:order val="2"/>
          <c:tx>
            <c:v>TRIUMF</c:v>
          </c:tx>
          <c:spPr>
            <a:solidFill>
              <a:schemeClr val="bg1"/>
            </a:solidFill>
            <a:ln w="19050">
              <a:solidFill>
                <a:srgbClr val="7BBA21"/>
              </a:solidFill>
            </a:ln>
            <a:effectLst/>
          </c:spPr>
          <c:invertIfNegative val="0"/>
          <c:cat>
            <c:strRef>
              <c:f>Sheet1!$B$3:$B$11</c:f>
              <c:strCache>
                <c:ptCount val="9"/>
                <c:pt idx="0">
                  <c:v>8Li</c:v>
                </c:pt>
                <c:pt idx="1">
                  <c:v>9Li</c:v>
                </c:pt>
                <c:pt idx="2">
                  <c:v>20Na</c:v>
                </c:pt>
                <c:pt idx="3">
                  <c:v>26Na</c:v>
                </c:pt>
                <c:pt idx="4">
                  <c:v>27Na</c:v>
                </c:pt>
                <c:pt idx="5">
                  <c:v>36K</c:v>
                </c:pt>
                <c:pt idx="6">
                  <c:v>37K</c:v>
                </c:pt>
                <c:pt idx="7">
                  <c:v>47K</c:v>
                </c:pt>
                <c:pt idx="8">
                  <c:v>39CaF</c:v>
                </c:pt>
              </c:strCache>
            </c:strRef>
          </c:cat>
          <c:val>
            <c:numRef>
              <c:f>Sheet1!$G$3:$G$11</c:f>
              <c:numCache>
                <c:formatCode>General</c:formatCode>
                <c:ptCount val="9"/>
                <c:pt idx="0" formatCode="0.00E+00">
                  <c:v>120000</c:v>
                </c:pt>
                <c:pt idx="2" formatCode="0.00E+00">
                  <c:v>13000</c:v>
                </c:pt>
                <c:pt idx="3" formatCode="0.00E+00">
                  <c:v>360000</c:v>
                </c:pt>
                <c:pt idx="4" formatCode="0.00E+00">
                  <c:v>28000</c:v>
                </c:pt>
                <c:pt idx="5" formatCode="0.00E+00">
                  <c:v>7300</c:v>
                </c:pt>
                <c:pt idx="6" formatCode="0.00E+00">
                  <c:v>1600000</c:v>
                </c:pt>
                <c:pt idx="7" formatCode="0.00E+00">
                  <c:v>43000</c:v>
                </c:pt>
                <c:pt idx="8" formatCode="0.00E+00">
                  <c:v>2300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62B-4F52-8824-8168272C7D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9839520"/>
        <c:axId val="699836776"/>
      </c:barChart>
      <c:catAx>
        <c:axId val="699839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29348C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n-US"/>
          </a:p>
        </c:txPr>
        <c:crossAx val="699836776"/>
        <c:crosses val="autoZero"/>
        <c:auto val="1"/>
        <c:lblAlgn val="ctr"/>
        <c:lblOffset val="100"/>
        <c:noMultiLvlLbl val="0"/>
      </c:catAx>
      <c:valAx>
        <c:axId val="699836776"/>
        <c:scaling>
          <c:logBase val="10"/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.E+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29348C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n-US"/>
          </a:p>
        </c:txPr>
        <c:crossAx val="699839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6148233126488329"/>
          <c:y val="1.8518518518518517E-2"/>
          <c:w val="0.47703533747023347"/>
          <c:h val="0.110804534849810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rgbClr val="29348C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316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377316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00FD550-16D9-5148-AE7A-EC15103B2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285B7-1D97-4210-8CEF-6AD02FDC3D99}" type="datetimeFigureOut">
              <a:rPr lang="fr-FR" smtClean="0"/>
              <a:t>08/12/2016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1221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9515"/>
            <a:ext cx="5438140" cy="444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16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7316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D1DFFC8-EEE4-D042-ADF6-2455D948E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5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1DFFC8-EEE4-D042-ADF6-2455D948E65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807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1DFFC8-EEE4-D042-ADF6-2455D948E65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055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1DFFC8-EEE4-D042-ADF6-2455D948E65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634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464050" y="2636838"/>
            <a:ext cx="644525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US">
              <a:latin typeface="Verdana" charset="0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429125" y="5715000"/>
            <a:ext cx="644525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US">
              <a:latin typeface="Verdana" charset="0"/>
              <a:cs typeface="+mn-cs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464050" y="2636838"/>
            <a:ext cx="644525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US">
              <a:latin typeface="Verdana" charset="0"/>
              <a:cs typeface="+mn-cs"/>
            </a:endParaRP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187624" y="3598863"/>
            <a:ext cx="4896543" cy="550217"/>
          </a:xfrm>
        </p:spPr>
        <p:txBody>
          <a:bodyPr anchor="t"/>
          <a:lstStyle>
            <a:lvl1pPr>
              <a:lnSpc>
                <a:spcPct val="120000"/>
              </a:lnSpc>
              <a:defRPr sz="3200"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87625" y="4274344"/>
            <a:ext cx="3600400" cy="424954"/>
          </a:xfrm>
        </p:spPr>
        <p:txBody>
          <a:bodyPr/>
          <a:lstStyle>
            <a:lvl1pPr>
              <a:lnSpc>
                <a:spcPct val="112000"/>
              </a:lnSpc>
              <a:defRPr>
                <a:solidFill>
                  <a:srgbClr val="18308E"/>
                </a:solidFill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31" name="Rectangle 4"/>
          <p:cNvSpPr>
            <a:spLocks noChangeAspect="1"/>
          </p:cNvSpPr>
          <p:nvPr userDrawn="1"/>
        </p:nvSpPr>
        <p:spPr>
          <a:xfrm>
            <a:off x="1" y="1141610"/>
            <a:ext cx="683567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Triangle 6"/>
          <p:cNvSpPr>
            <a:spLocks noChangeAspect="1"/>
          </p:cNvSpPr>
          <p:nvPr userDrawn="1"/>
        </p:nvSpPr>
        <p:spPr>
          <a:xfrm rot="16200000">
            <a:off x="-28073" y="42092"/>
            <a:ext cx="761107" cy="684113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ine 8"/>
          <p:cNvSpPr>
            <a:spLocks noChangeShapeType="1"/>
          </p:cNvSpPr>
          <p:nvPr userDrawn="1"/>
        </p:nvSpPr>
        <p:spPr bwMode="auto">
          <a:xfrm>
            <a:off x="770882" y="6477000"/>
            <a:ext cx="8265614" cy="0"/>
          </a:xfrm>
          <a:prstGeom prst="line">
            <a:avLst/>
          </a:prstGeom>
          <a:noFill/>
          <a:ln w="9525">
            <a:solidFill>
              <a:srgbClr val="20479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2400">
              <a:latin typeface="Gill Sans MT" panose="020B0502020104020203" pitchFamily="34" charset="0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821" y="59427"/>
            <a:ext cx="1035968" cy="1002805"/>
          </a:xfrm>
          <a:prstGeom prst="rect">
            <a:avLst/>
          </a:prstGeom>
        </p:spPr>
      </p:pic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38852" y="647929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531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 smtClean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38852" y="647929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7404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05613" y="242888"/>
            <a:ext cx="2087562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242888"/>
            <a:ext cx="6113463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 smtClean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38852" y="647929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8925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539750" y="242888"/>
            <a:ext cx="8353425" cy="6048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3" name="Titel 1"/>
          <p:cNvSpPr>
            <a:spLocks noGrp="1"/>
          </p:cNvSpPr>
          <p:nvPr>
            <p:ph type="title" idx="10"/>
          </p:nvPr>
        </p:nvSpPr>
        <p:spPr>
          <a:xfrm>
            <a:off x="1115616" y="242888"/>
            <a:ext cx="6656784" cy="333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38852" y="647929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6406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242888"/>
            <a:ext cx="6656784" cy="333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539750" y="1125538"/>
            <a:ext cx="4100513" cy="5165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92663" y="1125538"/>
            <a:ext cx="4100512" cy="5165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38852" y="647929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446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pic>
        <p:nvPicPr>
          <p:cNvPr id="8" name="Picture 7" descr="2015-01-13_CERN_ENdept 13% h1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479290"/>
            <a:ext cx="1008112" cy="378709"/>
          </a:xfrm>
          <a:prstGeom prst="rect">
            <a:avLst/>
          </a:prstGeom>
        </p:spPr>
      </p:pic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267744" y="647929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38852" y="647929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0135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38852" y="647929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6813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125538"/>
            <a:ext cx="4100513" cy="516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92663" y="1125538"/>
            <a:ext cx="4100512" cy="516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38852" y="647929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3190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 smtClean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638852" y="647929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6227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38852" y="647929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6402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242888"/>
            <a:ext cx="6656784" cy="333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38852" y="647929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4545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 smtClean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38852" y="647929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3335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 smtClean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38852" y="647929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8070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9632" y="1196752"/>
            <a:ext cx="7633543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27584" y="242888"/>
            <a:ext cx="753050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cxnSp>
        <p:nvCxnSpPr>
          <p:cNvPr id="4" name="Gerade Verbindung 3"/>
          <p:cNvCxnSpPr/>
          <p:nvPr/>
        </p:nvCxnSpPr>
        <p:spPr>
          <a:xfrm>
            <a:off x="827584" y="743034"/>
            <a:ext cx="6759058" cy="0"/>
          </a:xfrm>
          <a:prstGeom prst="line">
            <a:avLst/>
          </a:prstGeom>
          <a:ln w="31750">
            <a:solidFill>
              <a:srgbClr val="7BBA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4"/>
          <p:cNvSpPr>
            <a:spLocks noChangeAspect="1"/>
          </p:cNvSpPr>
          <p:nvPr userDrawn="1"/>
        </p:nvSpPr>
        <p:spPr>
          <a:xfrm>
            <a:off x="1" y="1141610"/>
            <a:ext cx="683567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Triangle 6"/>
          <p:cNvSpPr>
            <a:spLocks noChangeAspect="1"/>
          </p:cNvSpPr>
          <p:nvPr userDrawn="1"/>
        </p:nvSpPr>
        <p:spPr>
          <a:xfrm rot="16200000">
            <a:off x="-28073" y="42092"/>
            <a:ext cx="761107" cy="684113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ine 8"/>
          <p:cNvSpPr>
            <a:spLocks noChangeShapeType="1"/>
          </p:cNvSpPr>
          <p:nvPr userDrawn="1"/>
        </p:nvSpPr>
        <p:spPr bwMode="auto">
          <a:xfrm>
            <a:off x="770882" y="6477000"/>
            <a:ext cx="8265614" cy="0"/>
          </a:xfrm>
          <a:prstGeom prst="line">
            <a:avLst/>
          </a:prstGeom>
          <a:noFill/>
          <a:ln w="9525">
            <a:solidFill>
              <a:srgbClr val="20479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2400">
              <a:latin typeface="Gill Sans MT" panose="020B0502020104020203" pitchFamily="34" charset="0"/>
              <a:cs typeface="+mn-cs"/>
            </a:endParaRPr>
          </a:p>
        </p:txBody>
      </p:sp>
      <p:sp>
        <p:nvSpPr>
          <p:cNvPr id="18" name="Rectangle 13"/>
          <p:cNvSpPr>
            <a:spLocks noChangeArrowheads="1"/>
          </p:cNvSpPr>
          <p:nvPr userDrawn="1"/>
        </p:nvSpPr>
        <p:spPr bwMode="auto">
          <a:xfrm>
            <a:off x="755576" y="6543675"/>
            <a:ext cx="8163916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 algn="r">
              <a:tabLst>
                <a:tab pos="2957513" algn="l"/>
                <a:tab pos="3048000" algn="l"/>
              </a:tabLst>
              <a:defRPr/>
            </a:pPr>
            <a:fld id="{94C2A3AF-ADAA-4FDF-8D13-89CAE52CC266}" type="slidenum">
              <a:rPr lang="en-US" sz="900" smtClean="0">
                <a:solidFill>
                  <a:srgbClr val="204798"/>
                </a:solidFill>
                <a:latin typeface="Gill Sans MT" panose="020B0502020104020203" pitchFamily="34" charset="0"/>
                <a:cs typeface="+mn-cs"/>
              </a:rPr>
              <a:pPr algn="r">
                <a:tabLst>
                  <a:tab pos="2957513" algn="l"/>
                  <a:tab pos="3048000" algn="l"/>
                </a:tabLst>
                <a:defRPr/>
              </a:pPr>
              <a:t>‹#›</a:t>
            </a:fld>
            <a:endParaRPr lang="en-US" sz="900" dirty="0">
              <a:solidFill>
                <a:srgbClr val="204798"/>
              </a:solidFill>
              <a:latin typeface="Gill Sans MT" panose="020B0502020104020203" pitchFamily="34" charset="0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821" y="59427"/>
            <a:ext cx="1035968" cy="1002805"/>
          </a:xfrm>
          <a:prstGeom prst="rect">
            <a:avLst/>
          </a:prstGeom>
        </p:spPr>
      </p:pic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38852" y="647929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ransition spd="slow"/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rgbClr val="1F4798">
              <a:alpha val="93000"/>
            </a:srgbClr>
          </a:solidFill>
          <a:effectLst>
            <a:outerShdw blurRad="27305" dist="19939" dir="5400000" algn="tl" rotWithShape="0">
              <a:srgbClr val="000000">
                <a:alpha val="38000"/>
              </a:srgbClr>
            </a:outerShdw>
          </a:effectLst>
          <a:latin typeface="Gill Sans MT" panose="020B0502020104020203" pitchFamily="34" charset="0"/>
          <a:ea typeface="+mj-ea"/>
          <a:cs typeface="Gill Sans MT" panose="020B0502020104020203" pitchFamily="34" charset="0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defRPr>
          <a:solidFill>
            <a:schemeClr val="tx1"/>
          </a:solidFill>
          <a:latin typeface="Gill Sans MT" panose="020B0502020104020203" pitchFamily="34" charset="0"/>
          <a:ea typeface="+mn-ea"/>
          <a:cs typeface="Gill Sans MT" panose="020B0502020104020203" pitchFamily="34" charset="0"/>
        </a:defRPr>
      </a:lvl1pPr>
      <a:lvl2pPr marL="3556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buSzPct val="90000"/>
        <a:buChar char="-"/>
        <a:defRPr sz="1600">
          <a:solidFill>
            <a:schemeClr val="tx1"/>
          </a:solidFill>
          <a:latin typeface="Gill Sans MT" panose="020B0502020104020203" pitchFamily="34" charset="0"/>
          <a:ea typeface="+mn-ea"/>
        </a:defRPr>
      </a:lvl2pPr>
      <a:lvl3pPr marL="723900" indent="-1889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buSzPct val="90000"/>
        <a:buChar char="-"/>
        <a:defRPr sz="1400">
          <a:solidFill>
            <a:schemeClr val="tx1"/>
          </a:solidFill>
          <a:latin typeface="Gill Sans MT" panose="020B0502020104020203" pitchFamily="34" charset="0"/>
          <a:ea typeface="+mn-ea"/>
        </a:defRPr>
      </a:lvl3pPr>
      <a:lvl4pPr marL="10795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buSzPct val="90000"/>
        <a:buChar char="-"/>
        <a:defRPr sz="1400">
          <a:solidFill>
            <a:schemeClr val="tx1"/>
          </a:solidFill>
          <a:latin typeface="Gill Sans MT" panose="020B0502020104020203" pitchFamily="34" charset="0"/>
          <a:ea typeface="+mn-ea"/>
        </a:defRPr>
      </a:lvl4pPr>
      <a:lvl5pPr marL="14351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Gill Sans MT" panose="020B0502020104020203" pitchFamily="34" charset="0"/>
          <a:ea typeface="+mn-ea"/>
        </a:defRPr>
      </a:lvl5pPr>
      <a:lvl6pPr marL="18923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6pPr>
      <a:lvl7pPr marL="23495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7pPr>
      <a:lvl8pPr marL="28067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8pPr>
      <a:lvl9pPr marL="32639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1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996952"/>
            <a:ext cx="7772400" cy="1362075"/>
          </a:xfrm>
        </p:spPr>
        <p:txBody>
          <a:bodyPr/>
          <a:lstStyle/>
          <a:p>
            <a:r>
              <a:rPr lang="en-US" dirty="0" smtClean="0"/>
              <a:t>Recent target development at Isolde - 2016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680" y="4737125"/>
            <a:ext cx="7772400" cy="420067"/>
          </a:xfrm>
        </p:spPr>
        <p:txBody>
          <a:bodyPr/>
          <a:lstStyle/>
          <a:p>
            <a:r>
              <a:rPr lang="en-US" dirty="0"/>
              <a:t>M. Delonca on behalf on </a:t>
            </a:r>
            <a:r>
              <a:rPr lang="en-US" dirty="0" smtClean="0"/>
              <a:t>TISD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9986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59633" y="1196752"/>
            <a:ext cx="3816423" cy="5094511"/>
          </a:xfrm>
        </p:spPr>
        <p:txBody>
          <a:bodyPr/>
          <a:lstStyle/>
          <a:p>
            <a:r>
              <a:rPr lang="en-US" dirty="0" smtClean="0">
                <a:solidFill>
                  <a:srgbClr val="29348C"/>
                </a:solidFill>
              </a:rPr>
              <a:t>Results: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348C"/>
                </a:solidFill>
              </a:rPr>
              <a:t>Yield measured: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rgbClr val="29348C"/>
              </a:solidFill>
            </a:endParaRPr>
          </a:p>
          <a:p>
            <a:pPr marL="179387" lvl="1" indent="0">
              <a:buNone/>
            </a:pPr>
            <a:endParaRPr lang="en-US" dirty="0">
              <a:solidFill>
                <a:srgbClr val="29348C"/>
              </a:solidFill>
              <a:cs typeface="ＭＳ Ｐゴシック" charset="0"/>
            </a:endParaRPr>
          </a:p>
          <a:p>
            <a:pPr marL="179387" lvl="1" indent="0">
              <a:buNone/>
            </a:pPr>
            <a:endParaRPr lang="en-US" kern="1200" dirty="0" smtClean="0">
              <a:solidFill>
                <a:srgbClr val="29348C"/>
              </a:solidFill>
              <a:cs typeface="ＭＳ Ｐゴシック" charset="0"/>
            </a:endParaRPr>
          </a:p>
          <a:p>
            <a:pPr marL="179387" lvl="1" indent="0">
              <a:buNone/>
            </a:pPr>
            <a:endParaRPr lang="en-US" kern="1200" dirty="0">
              <a:solidFill>
                <a:srgbClr val="29348C"/>
              </a:solidFill>
              <a:cs typeface="ＭＳ Ｐゴシック" charset="0"/>
            </a:endParaRPr>
          </a:p>
          <a:p>
            <a:pPr marL="179387" lvl="1" indent="0">
              <a:buNone/>
            </a:pPr>
            <a:endParaRPr lang="en-US" kern="1200" dirty="0" smtClean="0">
              <a:solidFill>
                <a:srgbClr val="29348C"/>
              </a:solidFill>
              <a:cs typeface="ＭＳ Ｐゴシック" charset="0"/>
            </a:endParaRPr>
          </a:p>
          <a:p>
            <a:pPr marL="179387" lvl="1" indent="0">
              <a:buNone/>
            </a:pPr>
            <a:endParaRPr lang="en-US" kern="1200" dirty="0" smtClean="0">
              <a:solidFill>
                <a:srgbClr val="29348C"/>
              </a:solidFill>
              <a:cs typeface="ＭＳ Ｐゴシック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348C"/>
                </a:solidFill>
                <a:cs typeface="Gill Sans MT" panose="020B0502020104020203" pitchFamily="34" charset="0"/>
              </a:rPr>
              <a:t>Injection into REX: </a:t>
            </a:r>
            <a:r>
              <a:rPr lang="en-US" altLang="en-US" sz="1400" baseline="30000" dirty="0">
                <a:solidFill>
                  <a:srgbClr val="29348C"/>
                </a:solidFill>
                <a:latin typeface="Arial" panose="020B0604020202020204" pitchFamily="34" charset="0"/>
              </a:rPr>
              <a:t>11</a:t>
            </a:r>
            <a:r>
              <a:rPr lang="en-US" altLang="en-US" sz="1400" dirty="0">
                <a:solidFill>
                  <a:srgbClr val="29348C"/>
                </a:solidFill>
                <a:latin typeface="Arial" panose="020B0604020202020204" pitchFamily="34" charset="0"/>
              </a:rPr>
              <a:t>B</a:t>
            </a:r>
            <a:r>
              <a:rPr lang="en-US" altLang="en-US" sz="1400" baseline="30000" dirty="0">
                <a:solidFill>
                  <a:srgbClr val="29348C"/>
                </a:solidFill>
                <a:latin typeface="Arial" panose="020B0604020202020204" pitchFamily="34" charset="0"/>
              </a:rPr>
              <a:t>19</a:t>
            </a:r>
            <a:r>
              <a:rPr lang="en-US" altLang="en-US" sz="1400" dirty="0">
                <a:solidFill>
                  <a:srgbClr val="29348C"/>
                </a:solidFill>
                <a:latin typeface="Arial" panose="020B0604020202020204" pitchFamily="34" charset="0"/>
              </a:rPr>
              <a:t>F</a:t>
            </a:r>
            <a:r>
              <a:rPr lang="en-US" altLang="en-US" sz="1400" baseline="-25000" dirty="0">
                <a:solidFill>
                  <a:srgbClr val="29348C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400" baseline="30000" dirty="0">
                <a:solidFill>
                  <a:srgbClr val="29348C"/>
                </a:solidFill>
                <a:latin typeface="Arial" panose="020B0604020202020204" pitchFamily="34" charset="0"/>
              </a:rPr>
              <a:t>1</a:t>
            </a:r>
            <a:r>
              <a:rPr lang="en-US" altLang="en-US" sz="1400" baseline="30000" dirty="0" smtClean="0">
                <a:solidFill>
                  <a:srgbClr val="29348C"/>
                </a:solidFill>
                <a:latin typeface="Arial" panose="020B0604020202020204" pitchFamily="34" charset="0"/>
              </a:rPr>
              <a:t>+</a:t>
            </a:r>
            <a:r>
              <a:rPr lang="de-DE" sz="1400" dirty="0" smtClean="0">
                <a:solidFill>
                  <a:srgbClr val="29348C"/>
                </a:solidFill>
                <a:sym typeface="Symbol" panose="05050102010706020507" pitchFamily="18" charset="2"/>
              </a:rPr>
              <a:t>  </a:t>
            </a:r>
            <a:r>
              <a:rPr lang="en-US" altLang="en-US" sz="1400" baseline="30000" dirty="0">
                <a:solidFill>
                  <a:srgbClr val="29348C"/>
                </a:solidFill>
                <a:latin typeface="Arial" panose="020B0604020202020204" pitchFamily="34" charset="0"/>
              </a:rPr>
              <a:t>11</a:t>
            </a:r>
            <a:r>
              <a:rPr lang="en-US" altLang="en-US" sz="1400" dirty="0">
                <a:solidFill>
                  <a:srgbClr val="29348C"/>
                </a:solidFill>
                <a:latin typeface="Arial" panose="020B0604020202020204" pitchFamily="34" charset="0"/>
              </a:rPr>
              <a:t>B</a:t>
            </a:r>
            <a:r>
              <a:rPr lang="en-US" altLang="en-US" sz="1400" baseline="30000" dirty="0">
                <a:solidFill>
                  <a:srgbClr val="29348C"/>
                </a:solidFill>
                <a:latin typeface="Arial" panose="020B0604020202020204" pitchFamily="34" charset="0"/>
              </a:rPr>
              <a:t>4</a:t>
            </a:r>
            <a:r>
              <a:rPr lang="en-US" altLang="en-US" sz="1400" baseline="30000" dirty="0" smtClean="0">
                <a:solidFill>
                  <a:srgbClr val="29348C"/>
                </a:solidFill>
                <a:latin typeface="Arial" panose="020B0604020202020204" pitchFamily="34" charset="0"/>
              </a:rPr>
              <a:t>+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en-US" kern="1200" dirty="0">
                <a:solidFill>
                  <a:srgbClr val="29348C"/>
                </a:solidFill>
                <a:cs typeface="ＭＳ Ｐゴシック" charset="0"/>
              </a:rPr>
              <a:t>Space charge effect on trap (decrease of efficiency with higher beam current),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29348C"/>
                </a:solidFill>
                <a:cs typeface="ＭＳ Ｐゴシック" charset="0"/>
              </a:rPr>
              <a:t>Flat trap, cooling on A=30 only 9% efficiency,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29348C"/>
                </a:solidFill>
                <a:cs typeface="ＭＳ Ｐゴシック" charset="0"/>
              </a:rPr>
              <a:t>TOF: many breakups in trap,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29348C"/>
                </a:solidFill>
                <a:cs typeface="ＭＳ Ｐゴシック" charset="0"/>
              </a:rPr>
              <a:t>EBIS might accept all </a:t>
            </a:r>
            <a:r>
              <a:rPr lang="en-US" altLang="en-US" kern="1200" dirty="0" smtClean="0">
                <a:solidFill>
                  <a:srgbClr val="29348C"/>
                </a:solidFill>
                <a:cs typeface="ＭＳ Ｐゴシック" charset="0"/>
              </a:rPr>
              <a:t>masses,</a:t>
            </a:r>
            <a:endParaRPr lang="en-US" altLang="en-US" kern="1200" dirty="0">
              <a:solidFill>
                <a:srgbClr val="29348C"/>
              </a:solidFill>
              <a:cs typeface="ＭＳ Ｐゴシック" charset="0"/>
            </a:endParaRP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29348C"/>
                </a:solidFill>
                <a:cs typeface="ＭＳ Ｐゴシック" charset="0"/>
              </a:rPr>
              <a:t>When taking </a:t>
            </a:r>
            <a:r>
              <a:rPr lang="en-US" altLang="en-US" kern="1200" baseline="30000" dirty="0">
                <a:solidFill>
                  <a:srgbClr val="29348C"/>
                </a:solidFill>
                <a:cs typeface="ＭＳ Ｐゴシック" charset="0"/>
              </a:rPr>
              <a:t>8</a:t>
            </a:r>
            <a:r>
              <a:rPr lang="en-US" altLang="en-US" kern="1200" dirty="0">
                <a:solidFill>
                  <a:srgbClr val="29348C"/>
                </a:solidFill>
                <a:cs typeface="ＭＳ Ｐゴシック" charset="0"/>
              </a:rPr>
              <a:t>B</a:t>
            </a:r>
            <a:r>
              <a:rPr lang="en-US" altLang="en-US" kern="1200" baseline="30000" dirty="0">
                <a:solidFill>
                  <a:srgbClr val="29348C"/>
                </a:solidFill>
                <a:cs typeface="ＭＳ Ｐゴシック" charset="0"/>
              </a:rPr>
              <a:t>19</a:t>
            </a:r>
            <a:r>
              <a:rPr lang="en-US" altLang="en-US" kern="1200" dirty="0">
                <a:solidFill>
                  <a:srgbClr val="29348C"/>
                </a:solidFill>
                <a:cs typeface="ＭＳ Ｐゴシック" charset="0"/>
              </a:rPr>
              <a:t>F</a:t>
            </a:r>
            <a:r>
              <a:rPr lang="en-US" altLang="en-US" kern="1200" baseline="-25000" dirty="0">
                <a:solidFill>
                  <a:srgbClr val="29348C"/>
                </a:solidFill>
                <a:cs typeface="ＭＳ Ｐゴシック" charset="0"/>
              </a:rPr>
              <a:t>2</a:t>
            </a:r>
            <a:r>
              <a:rPr lang="en-US" altLang="en-US" kern="1200" baseline="30000" dirty="0">
                <a:solidFill>
                  <a:srgbClr val="29348C"/>
                </a:solidFill>
                <a:cs typeface="ＭＳ Ｐゴシック" charset="0"/>
              </a:rPr>
              <a:t>1+</a:t>
            </a:r>
            <a:r>
              <a:rPr lang="en-US" altLang="en-US" kern="1200" dirty="0">
                <a:solidFill>
                  <a:srgbClr val="29348C"/>
                </a:solidFill>
                <a:cs typeface="ＭＳ Ｐゴシック" charset="0"/>
              </a:rPr>
              <a:t> into the trap, radioactive beam is seen after the separator with Geiger counter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altLang="en-US" dirty="0">
              <a:solidFill>
                <a:srgbClr val="29348C"/>
              </a:solidFill>
              <a:latin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altLang="en-US" dirty="0" smtClean="0">
              <a:solidFill>
                <a:srgbClr val="29348C"/>
              </a:solidFill>
              <a:latin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Ø"/>
            </a:pPr>
            <a:endParaRPr lang="en-US" kern="1200" dirty="0">
              <a:solidFill>
                <a:srgbClr val="29348C"/>
              </a:solidFill>
              <a:cs typeface="ＭＳ Ｐゴシック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8B beams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279659"/>
              </p:ext>
            </p:extLst>
          </p:nvPr>
        </p:nvGraphicFramePr>
        <p:xfrm>
          <a:off x="1763688" y="1957426"/>
          <a:ext cx="2304256" cy="137160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648072"/>
                <a:gridCol w="1656184"/>
              </a:tblGrid>
              <a:tr h="216024">
                <a:tc>
                  <a:txBody>
                    <a:bodyPr/>
                    <a:lstStyle/>
                    <a:p>
                      <a:pPr algn="ctr"/>
                      <a:endParaRPr lang="en-US" sz="12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1" dirty="0" smtClean="0"/>
                        <a:t>Yields</a:t>
                      </a:r>
                      <a:r>
                        <a:rPr lang="en-US" sz="1200" b="0" i="1" baseline="0" dirty="0" smtClean="0"/>
                        <a:t> (ions/µC)</a:t>
                      </a:r>
                      <a:endParaRPr lang="en-US" sz="1200" b="0" i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1" dirty="0" smtClean="0"/>
                        <a:t>~ 1e3</a:t>
                      </a:r>
                      <a:endParaRPr lang="en-US" sz="1200" b="0" i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8BF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dirty="0" smtClean="0"/>
                        <a:t>~ 7e2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8BF2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dirty="0" smtClean="0"/>
                        <a:t>~ 2e4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8BF3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dirty="0" smtClean="0"/>
                        <a:t>~ 4e2</a:t>
                      </a: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5629463" y="3914554"/>
            <a:ext cx="3046993" cy="2191234"/>
            <a:chOff x="6666268" y="1228501"/>
            <a:chExt cx="4324350" cy="306705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66268" y="1228501"/>
              <a:ext cx="4324350" cy="306705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476565" y="2233475"/>
              <a:ext cx="654931" cy="473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aseline="30000" dirty="0" smtClean="0"/>
                <a:t>11</a:t>
              </a:r>
              <a:r>
                <a:rPr lang="en-GB" sz="1600" dirty="0" smtClean="0"/>
                <a:t>B</a:t>
              </a:r>
              <a:endParaRPr lang="en-GB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862803" y="2967810"/>
              <a:ext cx="653383" cy="473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GB"/>
              </a:defPPr>
              <a:lvl1pPr>
                <a:defRPr sz="1600" baseline="30000"/>
              </a:lvl1pPr>
            </a:lstStyle>
            <a:p>
              <a:r>
                <a:rPr lang="en-GB" dirty="0"/>
                <a:t>19</a:t>
              </a:r>
              <a:r>
                <a:rPr lang="en-GB" baseline="0" dirty="0"/>
                <a:t>F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43347" y="2564654"/>
              <a:ext cx="1046233" cy="473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GB"/>
              </a:defPPr>
              <a:lvl1pPr>
                <a:defRPr sz="1600" baseline="30000"/>
              </a:lvl1pPr>
            </a:lstStyle>
            <a:p>
              <a:r>
                <a:rPr lang="en-GB" dirty="0"/>
                <a:t>11</a:t>
              </a:r>
              <a:r>
                <a:rPr lang="en-GB" baseline="0" dirty="0"/>
                <a:t>B</a:t>
              </a:r>
              <a:r>
                <a:rPr lang="en-GB" dirty="0"/>
                <a:t>19</a:t>
              </a:r>
              <a:r>
                <a:rPr lang="en-GB" baseline="0" dirty="0"/>
                <a:t>F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813519" y="3158285"/>
              <a:ext cx="1153158" cy="473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GB"/>
              </a:defPPr>
              <a:lvl1pPr>
                <a:defRPr sz="1600" baseline="30000"/>
              </a:lvl1pPr>
            </a:lstStyle>
            <a:p>
              <a:r>
                <a:rPr lang="en-GB" dirty="0"/>
                <a:t>11</a:t>
              </a:r>
              <a:r>
                <a:rPr lang="en-GB" baseline="0" dirty="0"/>
                <a:t>B</a:t>
              </a:r>
              <a:r>
                <a:rPr lang="en-GB" dirty="0"/>
                <a:t>19</a:t>
              </a:r>
              <a:r>
                <a:rPr lang="en-GB" baseline="0" dirty="0"/>
                <a:t>F</a:t>
              </a:r>
              <a:r>
                <a:rPr lang="en-GB" baseline="-25000" dirty="0"/>
                <a:t>2</a:t>
              </a:r>
            </a:p>
          </p:txBody>
        </p:sp>
      </p:grp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89" t="26224" r="3025" b="15808"/>
          <a:stretch/>
        </p:blipFill>
        <p:spPr>
          <a:xfrm>
            <a:off x="4876698" y="1062231"/>
            <a:ext cx="4248472" cy="2664296"/>
          </a:xfrm>
          <a:prstGeom prst="rect">
            <a:avLst/>
          </a:prstGeom>
        </p:spPr>
      </p:pic>
      <p:sp>
        <p:nvSpPr>
          <p:cNvPr id="22" name="Oval 49"/>
          <p:cNvSpPr/>
          <p:nvPr/>
        </p:nvSpPr>
        <p:spPr bwMode="auto">
          <a:xfrm flipH="1">
            <a:off x="7105391" y="2348881"/>
            <a:ext cx="85629" cy="81350"/>
          </a:xfrm>
          <a:prstGeom prst="ellipse">
            <a:avLst/>
          </a:prstGeom>
          <a:solidFill>
            <a:srgbClr val="FF00FF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Oval 49"/>
          <p:cNvSpPr/>
          <p:nvPr/>
        </p:nvSpPr>
        <p:spPr bwMode="auto">
          <a:xfrm flipH="1">
            <a:off x="7155442" y="2430231"/>
            <a:ext cx="85629" cy="8135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Oval 49"/>
          <p:cNvSpPr/>
          <p:nvPr/>
        </p:nvSpPr>
        <p:spPr bwMode="auto">
          <a:xfrm flipH="1">
            <a:off x="7044787" y="2413490"/>
            <a:ext cx="85629" cy="8135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39852" y="6171513"/>
            <a:ext cx="319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002060"/>
                </a:solidFill>
              </a:rPr>
              <a:t>Courtesy of J. Pitters, FJC. Wenander</a:t>
            </a:r>
            <a:endParaRPr lang="en-US" sz="1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63270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35 0.00092 -0.00069 0.00162 -0.00087 0.00278 C -0.00104 0.00324 -0.00104 0.00417 -0.00104 0.00463 C -0.00121 0.00532 -0.00121 0.00602 -0.00139 0.00648 C -0.00156 0.00741 -0.00174 0.0081 -0.00191 0.00879 C -0.00208 0.00949 -0.00208 0.01018 -0.00208 0.01065 C -0.00226 0.0118 -0.00243 0.01273 -0.0026 0.01389 C -0.00347 0.01852 -0.00278 0.01481 -0.00364 0.01852 C -0.00382 0.01898 -0.00417 0.02083 -0.00417 0.02106 C -0.00469 0.02199 -0.00538 0.02292 -0.00573 0.02384 C -0.0059 0.02407 -0.00608 0.02454 -0.00625 0.025 C -0.00816 0.02801 -0.0059 0.02361 -0.00781 0.02731 C -0.00816 0.02754 -0.00833 0.02801 -0.00833 0.02824 C -0.00868 0.0287 -0.00868 0.0294 -0.00885 0.02963 C -0.0092 0.03009 -0.00955 0.02986 -0.00972 0.03009 C -0.01007 0.03032 -0.01024 0.03055 -0.01042 0.03079 C -0.01128 0.03125 -0.01233 0.03125 -0.01302 0.03148 C -0.01337 0.03148 -0.01371 0.03171 -0.01406 0.03194 C -0.01458 0.03194 -0.0151 0.03241 -0.01562 0.03241 C -0.01614 0.03264 -0.01667 0.03264 -0.01719 0.03287 C -0.01805 0.0331 -0.0191 0.03379 -0.01962 0.03426 C -0.01996 0.03449 -0.02014 0.03472 -0.02031 0.03495 C -0.02083 0.03518 -0.02118 0.03518 -0.0217 0.03518 C -0.02187 0.03542 -0.02222 0.03565 -0.02239 0.03565 C -0.02274 0.03588 -0.02309 0.03588 -0.02344 0.03611 C -0.02378 0.03611 -0.02396 0.03634 -0.0243 0.03634 C -0.02465 0.03657 -0.02517 0.03657 -0.02552 0.03657 C -0.02639 0.03704 -0.02708 0.0375 -0.02795 0.03773 C -0.02812 0.03796 -0.02847 0.03796 -0.02864 0.03796 C -0.03038 0.03866 -0.02934 0.03842 -0.0316 0.03889 L -0.03316 0.03935 C -0.03333 0.03958 -0.03368 0.03981 -0.03385 0.03981 C -0.03507 0.04004 -0.03628 0.04028 -0.0375 0.04051 C -0.03802 0.04074 -0.03837 0.04074 -0.03889 0.04074 C -0.04028 0.04097 -0.04167 0.0412 -0.04305 0.0412 C -0.0434 0.04143 -0.04375 0.04143 -0.0441 0.04167 C -0.04531 0.0419 -0.04653 0.04213 -0.04774 0.04213 C -0.05156 0.04398 -0.04757 0.04236 -0.05816 0.04305 C -0.05868 0.04305 -0.0592 0.04329 -0.05972 0.04329 C -0.06059 0.04352 -0.06146 0.04352 -0.06233 0.04352 C -0.06267 0.04398 -0.06319 0.04421 -0.06354 0.04444 C -0.0658 0.04514 -0.06476 0.04421 -0.06649 0.04491 C -0.06684 0.04514 -0.06736 0.0456 -0.06771 0.04583 C -0.06823 0.04583 -0.06875 0.04583 -0.06927 0.04606 C -0.06962 0.04606 -0.06996 0.04629 -0.07031 0.04629 C -0.07101 0.04653 -0.07153 0.04653 -0.07222 0.04676 C -0.07361 0.04699 -0.075 0.04768 -0.07639 0.04768 C -0.08003 0.04815 -0.0783 0.04792 -0.0816 0.04861 C -0.08194 0.04861 -0.08229 0.04907 -0.08264 0.04907 C -0.08281 0.0493 -0.08316 0.0493 -0.08333 0.04954 C -0.08455 0.05046 -0.08489 0.05092 -0.08594 0.05185 C -0.08646 0.05254 -0.08698 0.05278 -0.0875 0.05324 C -0.08785 0.0537 -0.08802 0.05393 -0.08837 0.05417 C -0.08906 0.05463 -0.08976 0.05486 -0.09045 0.05555 C -0.09062 0.05555 -0.09097 0.05579 -0.09114 0.05602 C -0.09149 0.05648 -0.09184 0.05694 -0.09219 0.05717 C -0.09253 0.05741 -0.09271 0.05741 -0.09305 0.05741 C -0.09444 0.05949 -0.09305 0.05787 -0.09479 0.05879 C -0.09514 0.05903 -0.09531 0.05949 -0.09566 0.05972 C -0.09618 0.05995 -0.09722 0.06018 -0.09722 0.06018 C -0.09948 0.06227 -0.09653 0.05995 -0.09878 0.06134 C -0.10069 0.0625 -0.09826 0.06157 -0.10052 0.06273 C -0.10104 0.06296 -0.10156 0.06319 -0.10208 0.06342 L -0.10295 0.06389 C -0.10799 0.06366 -0.11302 0.06366 -0.11805 0.06342 C -0.12552 0.06296 -0.12014 0.06296 -0.12378 0.0625 C -0.12465 0.06227 -0.12552 0.06227 -0.12639 0.06204 L -0.14514 0.0625 C -0.1566 0.06273 -0.1408 0.06273 -0.1467 0.06273 " pathEditMode="relative" ptsTypes="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35 0.00092 -0.00069 0.00162 -0.00087 0.00278 C -0.00104 0.00324 -0.00104 0.00417 -0.00104 0.00463 C -0.00121 0.00532 -0.00121 0.00602 -0.00139 0.00648 C -0.00156 0.00741 -0.00174 0.0081 -0.00191 0.00879 C -0.00208 0.00949 -0.00208 0.01018 -0.00208 0.01065 C -0.00226 0.0118 -0.00243 0.01273 -0.0026 0.01389 C -0.00347 0.01852 -0.00278 0.01481 -0.00364 0.01852 C -0.00382 0.01898 -0.00417 0.02083 -0.00417 0.02106 C -0.00469 0.02199 -0.00538 0.02292 -0.00573 0.02384 C -0.0059 0.02407 -0.00608 0.02454 -0.00625 0.025 C -0.00816 0.02801 -0.0059 0.02361 -0.00781 0.02731 C -0.00816 0.02754 -0.00833 0.02801 -0.00833 0.02824 C -0.00868 0.0287 -0.00868 0.0294 -0.00885 0.02963 C -0.0092 0.03009 -0.00955 0.02986 -0.00972 0.03009 C -0.01007 0.03032 -0.01024 0.03055 -0.01042 0.03079 C -0.01128 0.03125 -0.01233 0.03125 -0.01302 0.03148 C -0.01337 0.03148 -0.01371 0.03171 -0.01406 0.03194 C -0.01458 0.03194 -0.0151 0.03241 -0.01562 0.03241 C -0.01614 0.03264 -0.01667 0.03264 -0.01719 0.03287 C -0.01805 0.0331 -0.0191 0.03379 -0.01962 0.03426 C -0.01996 0.03449 -0.02014 0.03472 -0.02031 0.03495 C -0.02083 0.03518 -0.02118 0.03518 -0.0217 0.03518 C -0.02187 0.03542 -0.02222 0.03565 -0.02239 0.03565 C -0.02274 0.03588 -0.02309 0.03588 -0.02344 0.03611 C -0.02378 0.03611 -0.02396 0.03634 -0.0243 0.03634 C -0.02465 0.03657 -0.02517 0.03657 -0.02552 0.03657 C -0.02639 0.03704 -0.02708 0.0375 -0.02795 0.03773 C -0.02812 0.03796 -0.02847 0.03796 -0.02864 0.03796 C -0.03038 0.03866 -0.02934 0.03842 -0.0316 0.03889 L -0.03316 0.03935 C -0.03333 0.03958 -0.03368 0.03981 -0.03385 0.03981 C -0.03507 0.04004 -0.03628 0.04028 -0.0375 0.04051 C -0.03802 0.04074 -0.03837 0.04074 -0.03889 0.04074 C -0.04028 0.04097 -0.04167 0.0412 -0.04305 0.0412 C -0.0434 0.04143 -0.04375 0.04143 -0.0441 0.04167 C -0.04531 0.0419 -0.04653 0.04213 -0.04774 0.04213 C -0.05156 0.04398 -0.04757 0.04236 -0.05816 0.04305 C -0.05868 0.04305 -0.0592 0.04329 -0.05972 0.04329 C -0.06059 0.04352 -0.06146 0.04352 -0.06233 0.04352 C -0.06267 0.04398 -0.06319 0.04421 -0.06354 0.04444 C -0.0658 0.04514 -0.06476 0.04421 -0.06649 0.04491 C -0.06684 0.04514 -0.06736 0.0456 -0.06771 0.04583 C -0.06823 0.04583 -0.06875 0.04583 -0.06927 0.04606 C -0.06962 0.04606 -0.06996 0.04629 -0.07031 0.04629 C -0.07101 0.04653 -0.07153 0.04653 -0.07222 0.04676 C -0.07361 0.04699 -0.075 0.04768 -0.07639 0.04768 C -0.08003 0.04815 -0.0783 0.04792 -0.0816 0.04861 C -0.08194 0.04861 -0.08229 0.04907 -0.08264 0.04907 C -0.08281 0.0493 -0.08316 0.0493 -0.08333 0.04954 C -0.08455 0.05046 -0.08489 0.05092 -0.08594 0.05185 C -0.08646 0.05254 -0.08698 0.05278 -0.0875 0.05324 C -0.08785 0.0537 -0.08802 0.05393 -0.08837 0.05417 C -0.08906 0.05463 -0.08976 0.05486 -0.09045 0.05555 C -0.09062 0.05555 -0.09097 0.05579 -0.09114 0.05602 C -0.09149 0.05648 -0.09184 0.05694 -0.09219 0.05717 C -0.09253 0.05741 -0.09271 0.05741 -0.09305 0.05741 C -0.09444 0.05949 -0.09305 0.05787 -0.09479 0.05879 C -0.09514 0.05903 -0.09531 0.05949 -0.09566 0.05972 C -0.09618 0.05995 -0.09722 0.06018 -0.09722 0.06018 C -0.09948 0.06227 -0.09653 0.05995 -0.09878 0.06134 C -0.10069 0.0625 -0.09826 0.06157 -0.10052 0.06273 C -0.10104 0.06296 -0.10156 0.06319 -0.10208 0.06342 L -0.10295 0.06389 C -0.10799 0.06366 -0.11302 0.06366 -0.11805 0.06342 C -0.12552 0.06296 -0.12014 0.06296 -0.12378 0.0625 C -0.12465 0.06227 -0.12552 0.06227 -0.12639 0.06204 L -0.14514 0.0625 C -0.1566 0.06273 -0.1408 0.06273 -0.1467 0.06273 " pathEditMode="relative" ptsTypes="AAAAAAAAAAAAAAAAAAAAAAAAAAAAAAAAAAAAAAAAAAAAAAAAAAAAAAAAAAAAAAAAAAAAAA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35 0.00092 -0.00069 0.00162 -0.00087 0.00278 C -0.00104 0.00324 -0.00104 0.00417 -0.00104 0.00463 C -0.00121 0.00532 -0.00121 0.00602 -0.00139 0.00648 C -0.00156 0.00741 -0.00174 0.0081 -0.00191 0.00879 C -0.00208 0.00949 -0.00208 0.01018 -0.00208 0.01065 C -0.00226 0.0118 -0.00243 0.01273 -0.0026 0.01389 C -0.00347 0.01852 -0.00278 0.01481 -0.00364 0.01852 C -0.00382 0.01898 -0.00417 0.02083 -0.00417 0.02106 C -0.00469 0.02199 -0.00538 0.02292 -0.00573 0.02384 C -0.0059 0.02407 -0.00608 0.02454 -0.00625 0.025 C -0.00816 0.02801 -0.0059 0.02361 -0.00781 0.02731 C -0.00816 0.02754 -0.00833 0.02801 -0.00833 0.02824 C -0.00868 0.0287 -0.00868 0.0294 -0.00885 0.02963 C -0.0092 0.03009 -0.00955 0.02986 -0.00972 0.03009 C -0.01007 0.03032 -0.01024 0.03055 -0.01042 0.03079 C -0.01128 0.03125 -0.01233 0.03125 -0.01302 0.03148 C -0.01337 0.03148 -0.01371 0.03171 -0.01406 0.03194 C -0.01458 0.03194 -0.0151 0.03241 -0.01562 0.03241 C -0.01614 0.03264 -0.01667 0.03264 -0.01719 0.03287 C -0.01805 0.0331 -0.0191 0.03379 -0.01962 0.03426 C -0.01996 0.03449 -0.02014 0.03472 -0.02031 0.03495 C -0.02083 0.03518 -0.02118 0.03518 -0.0217 0.03518 C -0.02187 0.03542 -0.02222 0.03565 -0.02239 0.03565 C -0.02274 0.03588 -0.02309 0.03588 -0.02344 0.03611 C -0.02378 0.03611 -0.02396 0.03634 -0.0243 0.03634 C -0.02465 0.03657 -0.02517 0.03657 -0.02552 0.03657 C -0.02639 0.03704 -0.02708 0.0375 -0.02795 0.03773 C -0.02812 0.03796 -0.02847 0.03796 -0.02864 0.03796 C -0.03038 0.03866 -0.02934 0.03842 -0.0316 0.03889 L -0.03316 0.03935 C -0.03333 0.03958 -0.03368 0.03981 -0.03385 0.03981 C -0.03507 0.04004 -0.03628 0.04028 -0.0375 0.04051 C -0.03802 0.04074 -0.03837 0.04074 -0.03889 0.04074 C -0.04028 0.04097 -0.04167 0.0412 -0.04305 0.0412 C -0.0434 0.04143 -0.04375 0.04143 -0.0441 0.04167 C -0.04531 0.0419 -0.04653 0.04213 -0.04774 0.04213 C -0.05156 0.04398 -0.04757 0.04236 -0.05816 0.04305 C -0.05868 0.04305 -0.0592 0.04329 -0.05972 0.04329 C -0.06059 0.04352 -0.06146 0.04352 -0.06233 0.04352 C -0.06267 0.04398 -0.06319 0.04421 -0.06354 0.04444 C -0.0658 0.04514 -0.06476 0.04421 -0.06649 0.04491 C -0.06684 0.04514 -0.06736 0.0456 -0.06771 0.04583 C -0.06823 0.04583 -0.06875 0.04583 -0.06927 0.04606 C -0.06962 0.04606 -0.06996 0.04629 -0.07031 0.04629 C -0.07101 0.04653 -0.07153 0.04653 -0.07222 0.04676 C -0.07361 0.04699 -0.075 0.04768 -0.07639 0.04768 C -0.08003 0.04815 -0.0783 0.04792 -0.0816 0.04861 C -0.08194 0.04861 -0.08229 0.04907 -0.08264 0.04907 C -0.08281 0.0493 -0.08316 0.0493 -0.08333 0.04954 C -0.08455 0.05046 -0.08489 0.05092 -0.08594 0.05185 C -0.08646 0.05254 -0.08698 0.05278 -0.0875 0.05324 C -0.08785 0.0537 -0.08802 0.05393 -0.08837 0.05417 C -0.08906 0.05463 -0.08976 0.05486 -0.09045 0.05555 C -0.09062 0.05555 -0.09097 0.05579 -0.09114 0.05602 C -0.09149 0.05648 -0.09184 0.05694 -0.09219 0.05717 C -0.09253 0.05741 -0.09271 0.05741 -0.09305 0.05741 C -0.09444 0.05949 -0.09305 0.05787 -0.09479 0.05879 C -0.09514 0.05903 -0.09531 0.05949 -0.09566 0.05972 C -0.09618 0.05995 -0.09722 0.06018 -0.09722 0.06018 C -0.09948 0.06227 -0.09653 0.05995 -0.09878 0.06134 C -0.10069 0.0625 -0.09826 0.06157 -0.10052 0.06273 C -0.10104 0.06296 -0.10156 0.06319 -0.10208 0.06342 L -0.10295 0.06389 C -0.10799 0.06366 -0.11302 0.06366 -0.11805 0.06342 C -0.12552 0.06296 -0.12014 0.06296 -0.12378 0.0625 C -0.12465 0.06227 -0.12552 0.06227 -0.12639 0.06204 L -0.14514 0.0625 C -0.1566 0.06273 -0.1408 0.06273 -0.1467 0.06273 " pathEditMode="relative" ptsTypes="AAAAAAAAAAAAAAAAAAAAAA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3" grpId="1" animBg="1"/>
      <p:bldP spid="24" grpId="0" animBg="1"/>
      <p:bldP spid="2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"/>
          <p:cNvSpPr txBox="1">
            <a:spLocks/>
          </p:cNvSpPr>
          <p:nvPr/>
        </p:nvSpPr>
        <p:spPr bwMode="auto">
          <a:xfrm>
            <a:off x="1259632" y="1196752"/>
            <a:ext cx="7633543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 smtClean="0">
                <a:solidFill>
                  <a:srgbClr val="002060"/>
                </a:solidFill>
              </a:rPr>
              <a:t>Context: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1F297F"/>
                </a:solidFill>
              </a:rPr>
              <a:t>Atomic </a:t>
            </a:r>
            <a:r>
              <a:rPr lang="en-US" sz="1800" dirty="0">
                <a:solidFill>
                  <a:srgbClr val="1F297F"/>
                </a:solidFill>
              </a:rPr>
              <a:t>Ge comes with strong isobaric contaminants (Ga, </a:t>
            </a:r>
            <a:r>
              <a:rPr lang="en-US" sz="1800" dirty="0" err="1">
                <a:solidFill>
                  <a:srgbClr val="1F297F"/>
                </a:solidFill>
              </a:rPr>
              <a:t>AlCl</a:t>
            </a:r>
            <a:r>
              <a:rPr lang="en-US" sz="1800" dirty="0">
                <a:solidFill>
                  <a:srgbClr val="1F297F"/>
                </a:solidFill>
              </a:rPr>
              <a:t>, </a:t>
            </a:r>
            <a:r>
              <a:rPr lang="en-US" sz="1800" dirty="0" smtClean="0">
                <a:solidFill>
                  <a:srgbClr val="1F297F"/>
                </a:solidFill>
              </a:rPr>
              <a:t>..)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1F297F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1F297F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1F297F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1F297F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1F297F"/>
                </a:solidFill>
              </a:rPr>
              <a:t>Proposal: shift </a:t>
            </a:r>
            <a:r>
              <a:rPr lang="en-US" sz="1800" dirty="0">
                <a:solidFill>
                  <a:srgbClr val="1F297F"/>
                </a:solidFill>
              </a:rPr>
              <a:t>to other mass region by adding </a:t>
            </a:r>
            <a:r>
              <a:rPr lang="en-US" sz="1800" dirty="0" smtClean="0">
                <a:solidFill>
                  <a:srgbClr val="1F297F"/>
                </a:solidFill>
              </a:rPr>
              <a:t>S with a mass marker </a:t>
            </a:r>
            <a:r>
              <a:rPr lang="en-US" sz="1600" dirty="0" smtClean="0">
                <a:solidFill>
                  <a:srgbClr val="1F297F"/>
                </a:solidFill>
              </a:rPr>
              <a:t>(no reaction between S and Ga!)</a:t>
            </a:r>
            <a:endParaRPr lang="en-US" sz="1600" dirty="0">
              <a:solidFill>
                <a:srgbClr val="1F297F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1F297F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>
              <a:solidFill>
                <a:srgbClr val="00206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216" y="3910227"/>
            <a:ext cx="3581942" cy="253264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deficient Germanium Sulfide beams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490" t="22694" r="36015" b="54256"/>
          <a:stretch/>
        </p:blipFill>
        <p:spPr>
          <a:xfrm>
            <a:off x="1475656" y="1862302"/>
            <a:ext cx="5328592" cy="12490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47664" y="2294350"/>
            <a:ext cx="5256583" cy="70260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427256"/>
              </p:ext>
            </p:extLst>
          </p:nvPr>
        </p:nvGraphicFramePr>
        <p:xfrm>
          <a:off x="5195061" y="4612039"/>
          <a:ext cx="3744415" cy="155448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544546"/>
                <a:gridCol w="884889"/>
                <a:gridCol w="619397"/>
                <a:gridCol w="741970"/>
                <a:gridCol w="953613"/>
              </a:tblGrid>
              <a:tr h="255761">
                <a:tc>
                  <a:txBody>
                    <a:bodyPr/>
                    <a:lstStyle/>
                    <a:p>
                      <a:r>
                        <a:rPr lang="en-US" sz="1100" b="0" i="1" dirty="0" smtClean="0"/>
                        <a:t>Mass</a:t>
                      </a:r>
                      <a:endParaRPr lang="en-US" sz="11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="0" i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0" i="1" dirty="0" smtClean="0"/>
                        <a:t>Yields</a:t>
                      </a:r>
                      <a:r>
                        <a:rPr lang="en-US" sz="1100" b="0" i="1" baseline="0" dirty="0" smtClean="0"/>
                        <a:t> (ions/µC)</a:t>
                      </a:r>
                      <a:endParaRPr lang="en-US" sz="1100" b="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b="0" i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i="1" dirty="0" smtClean="0"/>
                        <a:t>Ge</a:t>
                      </a:r>
                      <a:endParaRPr lang="en-US" sz="1100" b="1" i="1" dirty="0"/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i="1" dirty="0" smtClean="0"/>
                        <a:t>Ga</a:t>
                      </a:r>
                      <a:endParaRPr lang="en-US" sz="1100" b="1" i="1" dirty="0"/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i="1" dirty="0" smtClean="0"/>
                        <a:t>Factor</a:t>
                      </a:r>
                      <a:endParaRPr lang="en-US" sz="1100" b="1" i="1" dirty="0"/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66</a:t>
                      </a:r>
                      <a:endParaRPr lang="en-US" sz="1100" b="1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1" dirty="0" smtClean="0"/>
                        <a:t>Database</a:t>
                      </a:r>
                      <a:endParaRPr lang="en-US" sz="1100" i="1" dirty="0"/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3.6e5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4.4e8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~ 2</a:t>
                      </a:r>
                      <a:endParaRPr lang="en-US" sz="11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i="1" dirty="0" smtClean="0"/>
                        <a:t>New</a:t>
                      </a:r>
                      <a:endParaRPr lang="en-US" sz="1100" i="1" dirty="0"/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5e5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2e8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67</a:t>
                      </a:r>
                      <a:endParaRPr lang="en-US" sz="1100" b="1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i="1" dirty="0" smtClean="0"/>
                        <a:t>Database</a:t>
                      </a:r>
                      <a:endParaRPr lang="en-US" sz="1100" i="1" dirty="0"/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1.1e6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8e8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~ 4</a:t>
                      </a:r>
                      <a:endParaRPr lang="en-US" sz="110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i="1" dirty="0" smtClean="0"/>
                        <a:t>New</a:t>
                      </a:r>
                      <a:endParaRPr lang="en-US" sz="1100" i="1" dirty="0"/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1.2e6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2e8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2597756" y="5824838"/>
            <a:ext cx="2082191" cy="275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400" b="1" i="1" dirty="0" smtClean="0">
                <a:solidFill>
                  <a:srgbClr val="1F297F"/>
                </a:solidFill>
              </a:rPr>
              <a:t>Ratio </a:t>
            </a:r>
            <a:r>
              <a:rPr lang="de-DE" sz="1400" b="1" i="1" baseline="30000" dirty="0">
                <a:solidFill>
                  <a:srgbClr val="1F297F"/>
                </a:solidFill>
              </a:rPr>
              <a:t>67</a:t>
            </a:r>
            <a:r>
              <a:rPr lang="de-DE" sz="1400" b="1" i="1" dirty="0">
                <a:solidFill>
                  <a:srgbClr val="1F297F"/>
                </a:solidFill>
              </a:rPr>
              <a:t>Ge / </a:t>
            </a:r>
            <a:r>
              <a:rPr lang="de-DE" sz="1400" b="1" i="1" baseline="30000" dirty="0">
                <a:solidFill>
                  <a:srgbClr val="1F297F"/>
                </a:solidFill>
              </a:rPr>
              <a:t>67</a:t>
            </a:r>
            <a:r>
              <a:rPr lang="de-DE" sz="1400" b="1" i="1" dirty="0">
                <a:solidFill>
                  <a:srgbClr val="1F297F"/>
                </a:solidFill>
              </a:rPr>
              <a:t>Ge</a:t>
            </a:r>
            <a:r>
              <a:rPr lang="de-DE" sz="1400" b="1" i="1" baseline="30000" dirty="0">
                <a:solidFill>
                  <a:srgbClr val="1F297F"/>
                </a:solidFill>
              </a:rPr>
              <a:t>32</a:t>
            </a:r>
            <a:r>
              <a:rPr lang="de-DE" sz="1400" b="1" i="1" dirty="0">
                <a:solidFill>
                  <a:srgbClr val="1F297F"/>
                </a:solidFill>
              </a:rPr>
              <a:t>S = 1 / 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97183" y="3552923"/>
            <a:ext cx="1558440" cy="338554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de-DE" sz="1600" dirty="0" smtClean="0"/>
              <a:t>Ge + S </a:t>
            </a:r>
            <a:r>
              <a:rPr lang="de-DE" sz="1600" dirty="0" smtClean="0">
                <a:sym typeface="Symbol" panose="05050102010706020507" pitchFamily="18" charset="2"/>
              </a:rPr>
              <a:t> </a:t>
            </a:r>
            <a:r>
              <a:rPr lang="de-DE" sz="1600" dirty="0" err="1" smtClean="0">
                <a:sym typeface="Symbol" panose="05050102010706020507" pitchFamily="18" charset="2"/>
              </a:rPr>
              <a:t>Ge</a:t>
            </a:r>
            <a:r>
              <a:rPr lang="de-DE" sz="1600" dirty="0" err="1">
                <a:sym typeface="Symbol" panose="05050102010706020507" pitchFamily="18" charset="2"/>
              </a:rPr>
              <a:t>S</a:t>
            </a:r>
            <a:endParaRPr lang="en-US" sz="16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984526" y="6171513"/>
            <a:ext cx="2893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002060"/>
                </a:solidFill>
              </a:rPr>
              <a:t>Courtesy of J. Ballof, JPR. Ramos</a:t>
            </a:r>
            <a:endParaRPr lang="en-US" sz="1400" i="1" dirty="0">
              <a:solidFill>
                <a:srgbClr val="00206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72824" y="4251908"/>
            <a:ext cx="3672800" cy="359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02000"/>
              </a:lnSpc>
              <a:spcBef>
                <a:spcPts val="500"/>
              </a:spcBef>
              <a:buClr>
                <a:srgbClr val="4D4D4D"/>
              </a:buClr>
            </a:pPr>
            <a:r>
              <a:rPr lang="en-US" sz="1800" kern="0" dirty="0" smtClean="0">
                <a:solidFill>
                  <a:srgbClr val="00206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Results: </a:t>
            </a:r>
            <a:r>
              <a:rPr lang="en-US" sz="1400" i="1" kern="0" dirty="0" smtClean="0">
                <a:solidFill>
                  <a:srgbClr val="00206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ZrO2 target with VD5 – S mass marker</a:t>
            </a:r>
            <a:endParaRPr lang="en-US" sz="1400" i="1" kern="0" dirty="0">
              <a:solidFill>
                <a:srgbClr val="002060"/>
              </a:solidFill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77840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1248802" y="1268760"/>
            <a:ext cx="7633543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smtClean="0">
                <a:solidFill>
                  <a:srgbClr val="002060"/>
                </a:solidFill>
              </a:rPr>
              <a:t>Context:</a:t>
            </a:r>
          </a:p>
          <a:p>
            <a:endParaRPr lang="en-US" sz="1800" kern="0" smtClean="0">
              <a:solidFill>
                <a:srgbClr val="002060"/>
              </a:solidFill>
            </a:endParaRPr>
          </a:p>
          <a:p>
            <a:endParaRPr lang="en-US" sz="1800" kern="0" smtClean="0">
              <a:solidFill>
                <a:srgbClr val="002060"/>
              </a:solidFill>
            </a:endParaRPr>
          </a:p>
          <a:p>
            <a:endParaRPr lang="en-US" sz="1800" kern="0" smtClean="0">
              <a:solidFill>
                <a:srgbClr val="002060"/>
              </a:solidFill>
            </a:endParaRPr>
          </a:p>
          <a:p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Negative beams @ PSB : Target tests </a:t>
            </a:r>
            <a:r>
              <a:rPr lang="en-US" dirty="0" err="1"/>
              <a:t>Th</a:t>
            </a:r>
            <a:r>
              <a:rPr lang="en-US" dirty="0"/>
              <a:t>/Ta-MK4 576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t="7463"/>
          <a:stretch/>
        </p:blipFill>
        <p:spPr>
          <a:xfrm>
            <a:off x="1230219" y="1628800"/>
            <a:ext cx="6480720" cy="4464496"/>
          </a:xfrm>
          <a:prstGeom prst="rect">
            <a:avLst/>
          </a:prstGeom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353461" y="2088428"/>
            <a:ext cx="1138450" cy="279370"/>
          </a:xfrm>
          <a:prstGeom prst="rect">
            <a:avLst/>
          </a:prstGeom>
          <a:solidFill>
            <a:srgbClr val="FF990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Magnet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710939" y="5576058"/>
            <a:ext cx="1422231" cy="279370"/>
          </a:xfrm>
          <a:prstGeom prst="rect">
            <a:avLst/>
          </a:prstGeom>
          <a:solidFill>
            <a:schemeClr val="accent2">
              <a:lumMod val="20000"/>
              <a:lumOff val="80000"/>
              <a:alpha val="53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noProof="0" dirty="0" smtClean="0">
                <a:solidFill>
                  <a:srgbClr val="000000"/>
                </a:solidFill>
              </a:rPr>
              <a:t>Electron deflector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9" name="Gruppo 2"/>
          <p:cNvGrpSpPr>
            <a:grpSpLocks/>
          </p:cNvGrpSpPr>
          <p:nvPr/>
        </p:nvGrpSpPr>
        <p:grpSpPr bwMode="auto">
          <a:xfrm>
            <a:off x="5586727" y="1040006"/>
            <a:ext cx="2500832" cy="550030"/>
            <a:chOff x="3664700" y="1577459"/>
            <a:chExt cx="3397529" cy="1127173"/>
          </a:xfrm>
        </p:grpSpPr>
        <p:sp>
          <p:nvSpPr>
            <p:cNvPr id="10" name="Rettangolo 1"/>
            <p:cNvSpPr>
              <a:spLocks noChangeArrowheads="1"/>
            </p:cNvSpPr>
            <p:nvPr/>
          </p:nvSpPr>
          <p:spPr bwMode="auto">
            <a:xfrm>
              <a:off x="3664700" y="1665691"/>
              <a:ext cx="3201875" cy="950926"/>
            </a:xfrm>
            <a:prstGeom prst="rect">
              <a:avLst/>
            </a:prstGeom>
            <a:solidFill>
              <a:srgbClr val="FFFFFF">
                <a:alpha val="58000"/>
              </a:srgb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1" name="Oval 49"/>
            <p:cNvSpPr/>
            <p:nvPr/>
          </p:nvSpPr>
          <p:spPr bwMode="auto">
            <a:xfrm flipH="1">
              <a:off x="3811399" y="1820251"/>
              <a:ext cx="124803" cy="158499"/>
            </a:xfrm>
            <a:prstGeom prst="ellipse">
              <a:avLst/>
            </a:prstGeom>
            <a:solidFill>
              <a:srgbClr val="7030A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Oval 49"/>
            <p:cNvSpPr/>
            <p:nvPr/>
          </p:nvSpPr>
          <p:spPr bwMode="auto">
            <a:xfrm flipH="1">
              <a:off x="3809209" y="2074395"/>
              <a:ext cx="124804" cy="158499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Oval 49"/>
            <p:cNvSpPr/>
            <p:nvPr/>
          </p:nvSpPr>
          <p:spPr bwMode="auto">
            <a:xfrm flipH="1">
              <a:off x="3811399" y="2342204"/>
              <a:ext cx="124803" cy="158499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CasellaDiTesto 28"/>
            <p:cNvSpPr txBox="1">
              <a:spLocks noChangeArrowheads="1"/>
            </p:cNvSpPr>
            <p:nvPr/>
          </p:nvSpPr>
          <p:spPr bwMode="auto">
            <a:xfrm>
              <a:off x="3931641" y="2136980"/>
              <a:ext cx="3130588" cy="56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Negatively ionized isotopes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5" name="CasellaDiTesto 29"/>
            <p:cNvSpPr txBox="1">
              <a:spLocks noChangeArrowheads="1"/>
            </p:cNvSpPr>
            <p:nvPr/>
          </p:nvSpPr>
          <p:spPr bwMode="auto">
            <a:xfrm>
              <a:off x="3933733" y="1843479"/>
              <a:ext cx="2251120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altLang="it-IT" sz="1200" b="1" kern="0" dirty="0" smtClean="0">
                  <a:solidFill>
                    <a:srgbClr val="000000"/>
                  </a:solidFill>
                </a:rPr>
                <a:t>Neutral </a:t>
              </a:r>
              <a:r>
                <a:rPr lang="it-IT" altLang="it-IT" sz="1200" b="1" kern="0" noProof="0" dirty="0" smtClean="0">
                  <a:solidFill>
                    <a:srgbClr val="000000"/>
                  </a:solidFill>
                </a:rPr>
                <a:t>isotopes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6" name="CasellaDiTesto 30"/>
            <p:cNvSpPr txBox="1">
              <a:spLocks noChangeArrowheads="1"/>
            </p:cNvSpPr>
            <p:nvPr/>
          </p:nvSpPr>
          <p:spPr bwMode="auto">
            <a:xfrm>
              <a:off x="3936203" y="1577459"/>
              <a:ext cx="2188987" cy="585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altLang="it-IT" sz="1200" b="1" kern="0" dirty="0" smtClean="0">
                  <a:solidFill>
                    <a:srgbClr val="000000"/>
                  </a:solidFill>
                </a:rPr>
                <a:t>Electrons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cxnSp>
        <p:nvCxnSpPr>
          <p:cNvPr id="18" name="Straight Arrow Connector 17"/>
          <p:cNvCxnSpPr/>
          <p:nvPr/>
        </p:nvCxnSpPr>
        <p:spPr>
          <a:xfrm flipH="1" flipV="1">
            <a:off x="7473538" y="4999149"/>
            <a:ext cx="976064" cy="554325"/>
          </a:xfrm>
          <a:prstGeom prst="straightConnector1">
            <a:avLst/>
          </a:prstGeom>
          <a:ln>
            <a:solidFill>
              <a:srgbClr val="1F297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7800205" y="4314450"/>
            <a:ext cx="783124" cy="279370"/>
          </a:xfrm>
          <a:prstGeom prst="rect">
            <a:avLst/>
          </a:prstGeom>
          <a:solidFill>
            <a:srgbClr val="00B0F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noProof="0" dirty="0" smtClean="0">
                <a:solidFill>
                  <a:srgbClr val="000000"/>
                </a:solidFill>
              </a:rPr>
              <a:t>Ionizer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6865426" y="3902184"/>
            <a:ext cx="916196" cy="550351"/>
          </a:xfrm>
          <a:prstGeom prst="straightConnector1">
            <a:avLst/>
          </a:prstGeom>
          <a:ln>
            <a:solidFill>
              <a:srgbClr val="1F297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49"/>
          <p:cNvSpPr/>
          <p:nvPr/>
        </p:nvSpPr>
        <p:spPr bwMode="auto">
          <a:xfrm flipV="1">
            <a:off x="2787258" y="4358032"/>
            <a:ext cx="85606" cy="7712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Oval 49"/>
          <p:cNvSpPr/>
          <p:nvPr/>
        </p:nvSpPr>
        <p:spPr bwMode="auto">
          <a:xfrm flipV="1">
            <a:off x="2544946" y="4339341"/>
            <a:ext cx="85606" cy="7712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Oval 49"/>
          <p:cNvSpPr/>
          <p:nvPr/>
        </p:nvSpPr>
        <p:spPr bwMode="auto">
          <a:xfrm flipV="1">
            <a:off x="2688962" y="4452535"/>
            <a:ext cx="85606" cy="7712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Oval 49"/>
          <p:cNvSpPr/>
          <p:nvPr/>
        </p:nvSpPr>
        <p:spPr bwMode="auto">
          <a:xfrm flipV="1">
            <a:off x="6914272" y="3856464"/>
            <a:ext cx="54750" cy="45719"/>
          </a:xfrm>
          <a:prstGeom prst="ellipse">
            <a:avLst/>
          </a:prstGeom>
          <a:solidFill>
            <a:srgbClr val="7030A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Oval 49"/>
          <p:cNvSpPr/>
          <p:nvPr/>
        </p:nvSpPr>
        <p:spPr bwMode="auto">
          <a:xfrm flipV="1">
            <a:off x="6770256" y="3833604"/>
            <a:ext cx="54750" cy="45719"/>
          </a:xfrm>
          <a:prstGeom prst="ellipse">
            <a:avLst/>
          </a:prstGeom>
          <a:solidFill>
            <a:srgbClr val="7030A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Oval 49"/>
          <p:cNvSpPr/>
          <p:nvPr/>
        </p:nvSpPr>
        <p:spPr bwMode="auto">
          <a:xfrm flipV="1">
            <a:off x="6840306" y="3885672"/>
            <a:ext cx="54750" cy="45719"/>
          </a:xfrm>
          <a:prstGeom prst="ellipse">
            <a:avLst/>
          </a:prstGeom>
          <a:solidFill>
            <a:srgbClr val="7030A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Oval 49"/>
          <p:cNvSpPr/>
          <p:nvPr/>
        </p:nvSpPr>
        <p:spPr bwMode="auto">
          <a:xfrm rot="20700000" flipV="1">
            <a:off x="6747104" y="3901146"/>
            <a:ext cx="85606" cy="77120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Oval 49"/>
          <p:cNvSpPr/>
          <p:nvPr/>
        </p:nvSpPr>
        <p:spPr bwMode="auto">
          <a:xfrm rot="20700000" flipV="1">
            <a:off x="6838709" y="3788679"/>
            <a:ext cx="85606" cy="77120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Oval 49"/>
          <p:cNvSpPr/>
          <p:nvPr/>
        </p:nvSpPr>
        <p:spPr bwMode="auto">
          <a:xfrm rot="20700000" flipV="1">
            <a:off x="6901638" y="3917796"/>
            <a:ext cx="85606" cy="77120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4510494" y="2159869"/>
            <a:ext cx="1202804" cy="65421"/>
          </a:xfrm>
          <a:prstGeom prst="straightConnector1">
            <a:avLst/>
          </a:prstGeom>
          <a:ln>
            <a:solidFill>
              <a:srgbClr val="1F297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4323117" y="5033043"/>
            <a:ext cx="12906" cy="64117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4387665" y="5315037"/>
            <a:ext cx="904415" cy="279370"/>
          </a:xfrm>
          <a:prstGeom prst="rect">
            <a:avLst/>
          </a:prstGeom>
          <a:solidFill>
            <a:srgbClr val="FFFFFF">
              <a:alpha val="50196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400" b="1" kern="0" dirty="0" smtClean="0">
                <a:solidFill>
                  <a:srgbClr val="FF0000"/>
                </a:solidFill>
              </a:rPr>
              <a:t>I </a:t>
            </a:r>
            <a:r>
              <a:rPr lang="it-IT" altLang="it-IT" sz="1400" b="1" kern="0" baseline="-25000" dirty="0" smtClean="0">
                <a:solidFill>
                  <a:srgbClr val="FF0000"/>
                </a:solidFill>
              </a:rPr>
              <a:t>source (neg)</a:t>
            </a:r>
            <a:endParaRPr kumimoji="0" lang="it-IT" altLang="it-IT" sz="1400" b="1" i="0" u="none" strike="noStrike" kern="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4355406" y="4343378"/>
            <a:ext cx="1120164" cy="1662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4346236" y="3819058"/>
            <a:ext cx="1120164" cy="1662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6209942" y="4076971"/>
            <a:ext cx="511468" cy="6820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6189219" y="3756356"/>
            <a:ext cx="511468" cy="6820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4257005" y="6161156"/>
            <a:ext cx="3453934" cy="279370"/>
          </a:xfrm>
          <a:prstGeom prst="rect">
            <a:avLst/>
          </a:prstGeom>
          <a:solidFill>
            <a:srgbClr val="7030A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Electron thermally generated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971600" y="6161113"/>
            <a:ext cx="3229530" cy="279370"/>
          </a:xfrm>
          <a:prstGeom prst="rect">
            <a:avLst/>
          </a:prstGeom>
          <a:solidFill>
            <a:schemeClr val="accent2">
              <a:lumMod val="60000"/>
              <a:lumOff val="40000"/>
              <a:alpha val="53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MK4 (planar-ionizer) negative ion source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7515802" y="1810391"/>
            <a:ext cx="641099" cy="279370"/>
          </a:xfrm>
          <a:prstGeom prst="rect">
            <a:avLst/>
          </a:prstGeom>
          <a:solidFill>
            <a:srgbClr val="FFFFFF">
              <a:alpha val="50196"/>
            </a:srgbClr>
          </a:solidFill>
          <a:ln w="19050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400" b="1" kern="0" dirty="0" smtClean="0"/>
              <a:t>+ 1 kV</a:t>
            </a:r>
            <a:endParaRPr kumimoji="0" lang="it-IT" altLang="it-IT" sz="1400" b="1" i="0" u="none" strike="noStrike" kern="0" cap="none" spc="0" normalizeH="0" baseline="-2500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1944510"/>
            <a:ext cx="1943462" cy="3760897"/>
          </a:xfrm>
          <a:prstGeom prst="rect">
            <a:avLst/>
          </a:prstGeom>
          <a:ln w="285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4" name="Down Arrow 53"/>
          <p:cNvSpPr/>
          <p:nvPr/>
        </p:nvSpPr>
        <p:spPr>
          <a:xfrm rot="11192959">
            <a:off x="1593174" y="3639084"/>
            <a:ext cx="285436" cy="696179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Down Arrow 56"/>
          <p:cNvSpPr/>
          <p:nvPr/>
        </p:nvSpPr>
        <p:spPr>
          <a:xfrm rot="14867729">
            <a:off x="2516991" y="2565582"/>
            <a:ext cx="102254" cy="32161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Down Arrow 57"/>
          <p:cNvSpPr/>
          <p:nvPr/>
        </p:nvSpPr>
        <p:spPr>
          <a:xfrm rot="16657544">
            <a:off x="1774912" y="2446350"/>
            <a:ext cx="147020" cy="544755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7"/>
          <p:cNvSpPr>
            <a:spLocks noChangeArrowheads="1"/>
          </p:cNvSpPr>
          <p:nvPr/>
        </p:nvSpPr>
        <p:spPr bwMode="auto">
          <a:xfrm>
            <a:off x="1166667" y="5013286"/>
            <a:ext cx="1138450" cy="279370"/>
          </a:xfrm>
          <a:prstGeom prst="rect">
            <a:avLst/>
          </a:prstGeom>
          <a:solidFill>
            <a:srgbClr val="A6A6A6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Magnetic field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3" name="Down Arrow 52"/>
          <p:cNvSpPr/>
          <p:nvPr/>
        </p:nvSpPr>
        <p:spPr>
          <a:xfrm rot="216999">
            <a:off x="2624290" y="3764665"/>
            <a:ext cx="285436" cy="696179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347375">
            <a:off x="1920379" y="3573168"/>
            <a:ext cx="627564" cy="186605"/>
          </a:xfrm>
          <a:prstGeom prst="ellipse">
            <a:avLst/>
          </a:prstGeom>
          <a:noFill/>
          <a:ln w="38100"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>
            <a:endCxn id="17" idx="4"/>
          </p:cNvCxnSpPr>
          <p:nvPr/>
        </p:nvCxnSpPr>
        <p:spPr>
          <a:xfrm>
            <a:off x="2128146" y="3666470"/>
            <a:ext cx="96603" cy="928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2120409" y="3751647"/>
            <a:ext cx="99777" cy="643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2255228" y="3512656"/>
            <a:ext cx="99777" cy="643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257348" y="3566846"/>
            <a:ext cx="96603" cy="928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 rot="347375">
            <a:off x="1914025" y="3981654"/>
            <a:ext cx="627564" cy="186605"/>
          </a:xfrm>
          <a:prstGeom prst="ellipse">
            <a:avLst/>
          </a:prstGeom>
          <a:noFill/>
          <a:ln w="38100"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/>
          <p:cNvCxnSpPr>
            <a:endCxn id="56" idx="4"/>
          </p:cNvCxnSpPr>
          <p:nvPr/>
        </p:nvCxnSpPr>
        <p:spPr>
          <a:xfrm>
            <a:off x="2121792" y="4074956"/>
            <a:ext cx="96603" cy="928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2114055" y="4160133"/>
            <a:ext cx="99777" cy="643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2248874" y="3921142"/>
            <a:ext cx="99777" cy="643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250994" y="3975332"/>
            <a:ext cx="96603" cy="928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635887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0047 L -1.66667E-6 -0.00047 C 0.00261 -0.00116 -0.00035 -0.00047 0.00261 -0.00139 C 0.00365 -0.00185 0.00452 -0.00185 0.00556 -0.00185 C 0.00573 -0.00209 0.00608 -0.00255 0.00625 -0.00255 C 0.0066 -0.00278 0.00695 -0.00301 0.00729 -0.00301 C 0.00816 -0.00301 0.0092 -0.00301 0.01007 -0.00301 C 0.01111 -0.00301 0.01198 -0.00301 0.01285 -0.00255 C 0.01302 -0.00255 0.01337 -0.00232 0.01354 -0.00185 C 0.01372 -0.00185 0.01424 -0.0007 0.01424 -0.00047 L 0.01493 0.00092 C 0.01493 0.00115 0.01511 0.00162 0.01511 0.00185 C 0.01528 0.00231 0.01545 0.00254 0.01563 0.00301 C 0.0158 0.00324 0.0158 0.0037 0.01597 0.00393 C 0.01597 0.00416 0.01615 0.0044 0.01632 0.00486 C 0.01649 0.00532 0.01667 0.00602 0.01684 0.00648 C 0.01719 0.00717 0.01754 0.00764 0.01771 0.00833 C 0.01788 0.00926 0.01806 0.00995 0.0184 0.01065 C 0.01858 0.01111 0.01893 0.01157 0.0191 0.0118 C 0.01945 0.01319 0.01997 0.01458 0.02031 0.01574 L 0.02084 0.01666 C 0.02084 0.01713 0.02084 0.01759 0.02101 0.01828 C 0.02101 0.01852 0.02118 0.01852 0.02136 0.01898 C 0.02153 0.01967 0.02188 0.02037 0.02205 0.02129 C 0.02205 0.02153 0.02205 0.02199 0.02222 0.02245 C 0.02274 0.02384 0.02309 0.02453 0.02361 0.02592 C 0.02448 0.02916 0.02396 0.02801 0.02465 0.02963 C 0.02483 0.03009 0.02483 0.03055 0.025 0.03078 C 0.02518 0.03125 0.02535 0.03171 0.02552 0.03194 C 0.02639 0.03588 0.02483 0.03078 0.02587 0.03426 C 0.02587 0.03449 0.02587 0.03472 0.02604 0.03495 C 0.02604 0.03541 0.02622 0.03565 0.02622 0.03611 C 0.02639 0.03611 0.02656 0.03727 0.02656 0.0375 " pathEditMode="relative" rAng="0" ptsTypes="AAAAAAAAAAAAAAAAAAAAAAAAAAAAAAAAA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9" y="175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indefinite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22222E-6 7.40741E-7 L 2.22222E-6 7.40741E-7 C 0.00017 7.40741E-7 0.00069 0.00069 0.00104 0.00093 C 0.00156 0.00139 0.00191 0.00116 0.00243 0.00139 C 0.00364 0.00162 0.00347 0.00162 0.00451 0.00255 C 0.00573 0.00463 0.00347 0.00093 0.00555 0.00393 C 0.00573 0.0044 0.0059 0.00463 0.00607 0.00509 C 0.00607 0.00509 0.00625 0.00532 0.00642 0.00555 C 0.0066 0.00579 0.0066 0.00625 0.00677 0.00648 C 0.00781 0.00856 0.00625 0.00509 0.00764 0.0081 C 0.00816 0.00949 0.00798 0.00972 0.00868 0.01065 C 0.00885 0.01088 0.00903 0.01111 0.0092 0.01134 C 0.01007 0.01389 0.00903 0.01134 0.01041 0.01319 C 0.01059 0.01366 0.01059 0.01389 0.01076 0.01435 C 0.01094 0.01481 0.01111 0.01528 0.01146 0.01551 C 0.01198 0.01667 0.01163 0.01574 0.01232 0.0169 C 0.01302 0.01852 0.01215 0.01713 0.01302 0.01852 C 0.01319 0.01921 0.01337 0.02014 0.01389 0.0206 C 0.01406 0.02106 0.01423 0.02106 0.01441 0.0213 L 0.0158 0.025 C 0.01597 0.02546 0.01614 0.02569 0.01614 0.02593 C 0.01632 0.02639 0.01649 0.02685 0.01666 0.02731 C 0.01666 0.02731 0.01666 0.02778 0.01684 0.02801 C 0.01701 0.02917 0.01736 0.02986 0.01753 0.03079 C 0.01771 0.03102 0.01771 0.03148 0.01788 0.03171 C 0.01805 0.03218 0.01823 0.03264 0.01823 0.03287 C 0.0184 0.03356 0.0184 0.03403 0.0184 0.03449 C 0.01857 0.03634 0.01857 0.03657 0.0191 0.03843 L 0.01944 0.03958 " pathEditMode="relative" rAng="0" ptsTypes="AAAAAAAAAAAAAAAAAAAAAAAAAAAAA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2" y="1968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1.48148E-6 L -2.77778E-6 0.00023 L 0.00643 0.00046 C 0.00729 0.00046 0.00834 0.00046 0.0092 0.00092 C 0.00973 0.00092 0.0099 0.00162 0.01059 0.00185 C 0.01146 0.00208 0.01233 0.00208 0.01337 0.00231 C 0.01684 0.00301 0.01372 0.00231 0.01598 0.00324 C 0.01806 0.00393 0.01858 0.00347 0.02153 0.00509 C 0.0217 0.00509 0.02205 0.00532 0.0224 0.00555 C 0.02396 0.00648 0.02292 0.00602 0.02413 0.00741 C 0.02483 0.0081 0.025 0.0081 0.0257 0.00903 C 0.02587 0.00949 0.02587 0.00995 0.02604 0.01042 C 0.02657 0.0118 0.02743 0.01273 0.02778 0.01504 C 0.02813 0.01643 0.02813 0.01667 0.02848 0.01852 C 0.02865 0.01944 0.029 0.02014 0.02934 0.02129 C 0.02952 0.02176 0.02952 0.02245 0.02986 0.02315 C 0.02986 0.02361 0.03004 0.02384 0.03021 0.02454 C 0.03021 0.02477 0.03038 0.02569 0.03038 0.02616 C 0.03056 0.02662 0.03073 0.02685 0.03091 0.02754 C 0.03091 0.02801 0.03108 0.0287 0.03125 0.0294 C 0.0316 0.03032 0.03195 0.03102 0.03212 0.03217 C 0.03264 0.03565 0.03195 0.03125 0.03264 0.03565 C 0.03264 0.03611 0.03264 0.03657 0.03282 0.03704 C 0.03299 0.03796 0.03334 0.03889 0.03368 0.03981 L 0.03507 0.04282 " pathEditMode="relative" rAng="0" ptsTypes="AAAAAAAAAAAAAAAAAAAAAAAAA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3" y="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16 -0.00115 L 0.00816 -0.00092 C 0.00868 -0.00486 0.00937 -0.01388 0.01198 -0.01782 C 0.01267 -0.01898 0.01389 -0.01944 0.01475 -0.02037 C 0.01961 -0.01944 0.02465 -0.01967 0.02916 -0.01782 C 0.0302 -0.01736 0.02986 -0.01527 0.0302 -0.01388 C 0.03073 -0.0118 0.03159 -0.00972 0.03211 -0.00763 C 0.03281 -0.00509 0.03298 -0.00208 0.03402 0.00024 C 0.03472 0.00139 0.03541 0.00255 0.03593 0.00394 C 0.0368 0.00649 0.0368 0.0095 0.03784 0.01181 C 0.03889 0.01389 0.04149 0.01899 0.0427 0.02061 C 0.04375 0.02223 0.04514 0.02338 0.04652 0.02454 C 0.04739 0.02524 0.04843 0.02547 0.04948 0.02593 C 0.05364 0.02524 0.06076 0.02639 0.06475 0.022 C 0.06562 0.02107 0.06614 0.01945 0.06666 0.01806 C 0.06875 0.01297 0.07118 0.00811 0.07257 0.00278 C 0.07309 0.00024 0.07378 -0.00231 0.07448 -0.00509 C 0.07517 -0.00833 0.07534 -0.01203 0.07639 -0.01527 C 0.08211 -0.03425 0.07482 -0.01064 0.0802 -0.02685 C 0.0809 -0.02893 0.08142 -0.03101 0.08211 -0.03333 C 0.08298 -0.03287 0.0842 -0.03287 0.08507 -0.03194 C 0.08941 -0.02592 0.08715 -0.0243 0.08889 -0.01666 C 0.08923 -0.01504 0.0901 -0.01388 0.09079 -0.01273 C 0.09288 0.00926 0.09097 0.00139 0.09357 0.01181 C 0.09757 0.01135 0.10139 0.01135 0.1052 0.01042 C 0.10625 0.01019 0.10711 0.00857 0.10798 0.00787 C 0.10972 0.00649 0.11145 0.00556 0.11284 0.00394 C 0.11389 0.00301 0.11493 0.00162 0.11579 0.00024 C 0.11788 -0.00347 0.12152 -0.01134 0.12152 -0.01111 C 0.12326 -0.02338 0.12118 -0.01226 0.12534 -0.02546 C 0.12829 -0.03472 0.125 -0.03217 0.1302 -0.03449 C 0.13159 -0.03148 0.13489 -0.02569 0.13593 -0.02175 C 0.13802 -0.01319 0.13767 -0.0118 0.13889 -0.0037 C 0.13941 0.00024 0.13975 0.00162 0.14079 0.00533 C 0.1434 0.00394 0.14618 0.00348 0.14843 0.00139 C 0.14982 0.00024 0.15034 -0.00208 0.15139 -0.0037 C 0.15225 -0.00509 0.15329 -0.00601 0.15416 -0.00763 C 0.15642 -0.01134 0.15902 -0.01759 0.16093 -0.02175 C 0.16198 -0.02847 0.16111 -0.03333 0.16857 -0.0243 C 0.16996 -0.02268 0.16979 -0.0199 0.17048 -0.01782 C 0.17569 -0.003 0.17326 -0.0125 0.17534 -0.0037 C 0.17309 -0.00277 0.171 -0.00115 0.16857 -0.00115 C 0.16232 -0.00092 0.14774 -0.00115 0.13889 -0.0037 C 0.13784 -0.00393 0.13698 -0.00463 0.13593 -0.00509 C 0.13524 -0.00671 0.13385 -0.00833 0.13402 -0.01018 C 0.13437 -0.01319 0.14218 -0.01759 0.1427 -0.01782 C 0.14479 -0.01898 0.14722 -0.01944 0.14948 -0.02037 C 0.16354 -0.02708 0.14774 -0.02222 0.16666 -0.02685 C 0.16927 -0.028 0.1717 -0.02986 0.17448 -0.03055 C 0.17621 -0.03125 0.19079 -0.0331 0.19166 -0.03333 C 0.20329 -0.03287 0.21475 -0.03171 0.22639 -0.03194 C 0.22951 -0.03194 0.23316 -0.0324 0.23593 -0.03449 C 0.23715 -0.03541 0.23645 -0.03796 0.23698 -0.03958 C 0.23715 -0.04097 0.2375 -0.04213 0.23784 -0.04351 C 0.2375 -0.04652 0.23871 -0.05069 0.23698 -0.05254 C 0.23541 -0.05393 0.23038 -0.04375 0.2302 -0.04351 C 0.22934 -0.04236 0.22829 -0.04189 0.22725 -0.04097 C 0.221 -0.03472 0.22482 -0.0368 0.21961 -0.03449 C 0.21736 -0.0324 0.21493 -0.03055 0.21284 -0.028 C 0.21163 -0.02662 0.20954 -0.0206 0.20902 -0.01921 C 0.21076 0.01297 0.20573 0.00371 0.24548 -0.0037 C 0.24791 -0.00416 0.24948 -0.00694 0.25139 -0.00879 C 0.25538 -0.01273 0.2592 -0.01713 0.26198 -0.02291 C 0.27066 -0.04143 0.26579 -0.0324 0.26857 -0.04213 C 0.26961 -0.04513 0.27048 -0.04814 0.27152 -0.05115 C 0.27083 -0.06134 0.27361 -0.06574 0.2677 -0.06921 C 0.26649 -0.0699 0.2651 -0.07013 0.26389 -0.07037 C 0.26128 -0.07013 0.25677 -0.07245 0.25607 -0.06921 C 0.25555 -0.06597 0.26041 -0.06597 0.26284 -0.06527 C 0.26701 -0.06435 0.27118 -0.06458 0.27534 -0.06412 C 0.2776 -0.06365 0.27986 -0.06296 0.28211 -0.06273 C 0.28663 -0.06226 0.29114 -0.0618 0.29548 -0.06157 C 0.29948 -0.05879 0.30034 -0.05787 0.3052 -0.05625 C 0.30711 -0.05578 0.30902 -0.05555 0.31093 -0.05509 C 0.31128 -0.05324 0.31163 -0.05162 0.31198 -0.05 C 0.31614 -0.01921 0.30868 -0.02592 0.33211 -0.02939 C 0.33437 -0.03032 0.33698 -0.03009 0.33889 -0.03194 C 0.33906 -0.03217 0.34149 -0.0405 0.34166 -0.04213 C 0.34375 -0.05439 0.34409 -0.05995 0.34548 -0.07291 C 0.34652 -0.07268 0.34739 -0.07222 0.34843 -0.07175 C 0.34965 -0.07129 0.35104 -0.07129 0.35225 -0.07037 C 0.35729 -0.06666 0.35659 -0.0655 0.35989 -0.06018 C 0.36093 -0.05879 0.36198 -0.05763 0.36284 -0.05625 C 0.3651 -0.04444 0.36215 -0.04699 0.36857 -0.0449 C 0.37448 -0.0456 0.3802 -0.0456 0.38593 -0.04745 C 0.38732 -0.04768 0.38767 -0.05023 0.38871 -0.05115 C 0.38958 -0.05185 0.39079 -0.05208 0.39166 -0.05254 C 0.39461 -0.05509 0.39496 -0.05463 0.39652 -0.05902 C 0.39704 -0.06018 0.3967 -0.0618 0.39739 -0.06273 C 0.39913 -0.06574 0.40329 -0.07037 0.40329 -0.07013 C 0.4052 -0.06967 0.40729 -0.06944 0.40902 -0.06782 C 0.41423 -0.06296 0.41128 -0.06226 0.41475 -0.05763 C 0.41562 -0.05648 0.41666 -0.05601 0.4177 -0.05509 C 0.42048 -0.05578 0.4243 -0.05555 0.42639 -0.05902 C 0.42691 -0.05995 0.42691 -0.06157 0.42725 -0.06273 C 0.42812 -0.06504 0.43055 -0.06898 0.43211 -0.07037 C 0.43385 -0.07199 0.43507 -0.07175 0.43698 -0.07175 " pathEditMode="relative" rAng="0" ptsTypes="AAAAAAAAAAAAAAAAAAAAAAAAAAAAAAAAAAAAAAAAAAAAAAAAAAAAAAAAAAAAAAAAAAAAAAAAAAAAAAAAAAAAAAAAAAAAAAAAA">
                                      <p:cBhvr>
                                        <p:cTn id="124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41" y="-2245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0" presetClass="path" presetSubtype="0" repeatCount="indefinite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72222E-6 -1.11111E-6 L -4.72222E-6 0.00023 C 0.00435 -0.00324 0.00955 -0.00532 0.01337 -0.01018 C 0.0191 -0.01759 0.01841 -0.02384 0.02101 -0.03194 C 0.02153 -0.03333 0.0224 -0.03449 0.02292 -0.03588 C 0.02396 -0.03194 0.02518 -0.02824 0.02587 -0.0243 C 0.02744 -0.01551 0.02622 -0.00717 0.02882 0.00139 C 0.02917 0.00255 0.03073 0.00232 0.0316 0.00278 C 0.03299 0.00093 0.03438 -0.00046 0.03542 -0.00255 C 0.04792 -0.02361 0.04601 -0.02014 0.05278 -0.03588 C 0.05469 -0.03449 0.05678 -0.03356 0.05851 -0.03194 C 0.05955 -0.03102 0.0599 -0.0294 0.06042 -0.02801 C 0.06181 -0.02523 0.06268 -0.02176 0.06441 -0.01921 C 0.06528 -0.01759 0.06685 -0.01736 0.06823 -0.01667 C 0.07101 -0.01829 0.07414 -0.01944 0.07691 -0.02176 C 0.07935 -0.02384 0.08351 -0.03125 0.08542 -0.03449 C 0.10348 -0.01852 0.07882 -0.04213 0.09514 -0.02037 C 0.09653 -0.01829 0.09896 -0.01782 0.10087 -0.01667 C 0.10921 -0.02361 0.11181 -0.0243 0.11823 -0.03704 C 0.11945 -0.03958 0.11928 -0.04305 0.12014 -0.04606 C 0.12049 -0.04745 0.12136 -0.04861 0.12205 -0.04977 C 0.12917 -0.04838 0.15157 -0.04768 0.15955 -0.03704 C 0.1632 -0.03217 0.16164 -0.03472 0.16424 -0.0294 C 0.16407 -0.02778 0.16216 -0.02338 0.16337 -0.0243 C 0.17153 -0.03009 0.17744 -0.03866 0.18455 -0.04606 C 0.19636 -0.05833 0.1915 -0.05602 0.19983 -0.0588 C 0.20122 -0.05625 0.20261 -0.05393 0.20365 -0.05116 C 0.21042 -0.03449 0.20313 -0.04861 0.20955 -0.03704 C 0.21615 -0.03842 0.2231 -0.03866 0.22969 -0.04097 C 0.24358 -0.04583 0.24671 -0.0493 0.2566 -0.05764 C 0.26719 -0.0787 0.25174 -0.05139 0.26233 -0.04606 C 0.26841 -0.04305 0.27448 -0.05208 0.28056 -0.05509 C 0.2816 -0.05972 0.28247 -0.06435 0.28351 -0.06921 C 0.28403 -0.07176 0.28525 -0.07407 0.28542 -0.07685 C 0.2856 -0.08055 0.28247 -0.09097 0.28455 -0.08842 C 0.28698 -0.08495 0.28612 -0.0787 0.28733 -0.0743 C 0.28768 -0.07268 0.28855 -0.07153 0.28924 -0.07037 C 0.29098 -0.06782 0.29723 -0.05903 0.30087 -0.05625 C 0.30226 -0.05509 0.304 -0.05463 0.30556 -0.0537 C 0.30851 -0.05463 0.31164 -0.05463 0.31424 -0.05625 C 0.3165 -0.05787 0.32153 -0.06458 0.32396 -0.06782 C 0.32448 -0.06991 0.32466 -0.07592 0.32587 -0.0743 C 0.32935 -0.06944 0.33247 -0.05625 0.33247 -0.05602 C 0.34254 -0.05903 0.35261 -0.05602 0.35851 -0.06643 C 0.35955 -0.06852 0.3606 -0.0706 0.36146 -0.07292 C 0.36181 -0.07407 0.36198 -0.07546 0.36233 -0.07685 C 0.36372 -0.07639 0.36494 -0.07592 0.36615 -0.07546 C 0.36719 -0.07523 0.36806 -0.07384 0.3691 -0.0743 C 0.37275 -0.07523 0.37622 -0.07755 0.37969 -0.0794 C 0.38039 -0.08032 0.38577 -0.08796 0.38733 -0.08842 C 0.38855 -0.08842 0.38924 -0.08657 0.39028 -0.08565 C 0.3908 -0.08449 0.39167 -0.08333 0.39219 -0.08194 C 0.39254 -0.08079 0.39237 -0.07893 0.39306 -0.07801 C 0.39375 -0.07708 0.39497 -0.07731 0.39601 -0.07685 C 0.39862 -0.07731 0.40122 -0.07685 0.40365 -0.07801 C 0.40591 -0.07917 0.40955 -0.0831 0.40955 -0.08287 " pathEditMode="relative" rAng="0" ptsTypes="AAAAAAAAAAAAAAAAAAAAAAAAAAAAAAAAAAAAAAAAAAAAAAAAAAAAAAAA">
                                      <p:cBhvr>
                                        <p:cTn id="129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-4306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0" presetClass="path" presetSubtype="0" repeatCount="indefinite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38889E-6 -2.22222E-6 L 1.38889E-6 0.00023 C 0.00173 -0.00625 0.00243 -0.00995 0.00469 -0.01528 C 0.00521 -0.01666 0.00608 -0.01782 0.0066 -0.01921 C 0.00746 -0.02129 0.00729 -0.02407 0.00851 -0.02569 C 0.00955 -0.02685 0.01111 -0.02639 0.01233 -0.02685 C 0.01371 -0.02592 0.01528 -0.02569 0.01632 -0.0243 C 0.01753 -0.02245 0.01823 -0.02014 0.0191 -0.01782 C 0.02187 -0.01111 0.02205 -0.01041 0.02396 -0.0037 C 0.02569 0.00972 0.0243 -0.00185 0.02587 0.01412 C 0.02621 0.01713 0.02656 0.02014 0.02691 0.02315 C 0.02726 0.02778 0.02726 0.03264 0.02778 0.03727 C 0.02812 0.03982 0.02899 0.04352 0.02969 0.0463 C 0.03264 0.04584 0.03576 0.0463 0.03837 0.04491 C 0.04062 0.04375 0.04201 0.04028 0.0441 0.03843 C 0.04687 0.03611 0.05156 0.0338 0.05469 0.03218 C 0.0566 0.02963 0.05851 0.02685 0.06042 0.02431 C 0.06163 0.02292 0.06337 0.02222 0.06441 0.0206 C 0.06597 0.01783 0.06684 0.01459 0.06823 0.01158 C 0.06875 0.01019 0.06962 0.00903 0.07014 0.00764 C 0.07413 -0.00393 0.07222 0.0007 0.07396 -0.00903 C 0.07413 -0.01018 0.07465 -0.01157 0.07483 -0.01273 C 0.07535 -0.01458 0.075 -0.01666 0.07587 -0.01782 C 0.07673 -0.01921 0.07847 -0.01875 0.07969 -0.01921 C 0.08472 -0.0162 0.08819 -0.01574 0.09132 -0.00903 C 0.09201 -0.00717 0.09167 -0.00463 0.09219 -0.00254 C 0.09427 0.00672 0.09392 0.0007 0.09514 0.00903 C 0.09687 0.02199 0.09496 0.01389 0.09705 0.02176 C 0.10017 0.01759 0.10399 0.01389 0.1066 0.00903 C 0.11545 -0.00741 0.11163 -0.00046 0.11823 -0.01157 C 0.11858 -0.01273 0.11875 -0.01412 0.1191 -0.01528 C 0.12031 -0.01875 0.12187 -0.02199 0.12292 -0.02569 C 0.12378 -0.02847 0.1243 -0.03148 0.12483 -0.03449 C 0.12517 -0.03588 0.12552 -0.03703 0.12587 -0.03842 C 0.13837 -0.02592 0.12274 -0.04143 0.13264 -0.03194 C 0.13385 -0.03078 0.13524 -0.0294 0.13646 -0.02824 C 0.13715 -0.02639 0.13785 -0.02477 0.13837 -0.02291 C 0.13871 -0.02176 0.13871 -0.02037 0.13941 -0.01921 C 0.1401 -0.01759 0.14132 -0.01666 0.14219 -0.01528 C 0.1467 -0.01666 0.15139 -0.01713 0.15573 -0.01921 C 0.15677 -0.01967 0.15694 -0.02176 0.15764 -0.02291 C 0.15851 -0.02477 0.15972 -0.02639 0.16042 -0.02824 C 0.16319 -0.03449 0.16649 -0.04236 0.16823 -0.05 C 0.16858 -0.05162 0.16875 -0.05347 0.1691 -0.05509 C 0.16944 -0.05254 0.16944 -0.04977 0.17014 -0.04745 C 0.17066 -0.04537 0.17205 -0.04398 0.17292 -0.04236 C 0.1743 -0.03935 0.17569 -0.03634 0.17691 -0.03333 C 0.17726 -0.03217 0.17743 -0.03078 0.17778 -0.0294 C 0.1783 -0.02778 0.18038 -0.02199 0.1816 -0.02037 C 0.18281 -0.01898 0.1842 -0.01782 0.18542 -0.01666 C 0.19149 -0.01713 0.19774 -0.01643 0.20382 -0.01782 C 0.20538 -0.01828 0.20625 -0.0206 0.20764 -0.02176 C 0.20851 -0.02268 0.20955 -0.02338 0.21042 -0.0243 C 0.21545 -0.03426 0.21354 -0.02916 0.21632 -0.03958 L 0.21719 -0.04352 L 0.21823 -0.04745 C 0.2191 -0.04491 0.21996 -0.04213 0.22101 -0.03958 C 0.22153 -0.03842 0.22239 -0.03727 0.22292 -0.03588 C 0.22465 -0.03148 0.22517 -0.02662 0.22778 -0.02291 C 0.23055 -0.01944 0.23298 -0.01898 0.23646 -0.01782 C 0.24253 -0.01828 0.24861 -0.01782 0.25469 -0.01921 C 0.2566 -0.01967 0.25816 -0.02153 0.25955 -0.02291 C 0.26406 -0.02824 0.26562 -0.03032 0.26823 -0.03588 C 0.2691 -0.03796 0.27014 -0.04004 0.27101 -0.04236 C 0.27135 -0.04398 0.27239 -0.05162 0.27292 -0.0537 C 0.27344 -0.05555 0.2743 -0.05717 0.27483 -0.05903 C 0.27535 -0.06018 0.27552 -0.06157 0.27587 -0.06273 C 0.27656 -0.06065 0.27708 -0.05833 0.27778 -0.05625 C 0.2783 -0.05486 0.27934 -0.05393 0.27969 -0.05254 C 0.28021 -0.05046 0.28003 -0.04815 0.28073 -0.04606 C 0.28125 -0.04421 0.28264 -0.04282 0.28351 -0.04097 C 0.28472 -0.03819 0.28559 -0.03426 0.28733 -0.03194 C 0.28854 -0.03055 0.28993 -0.02916 0.29132 -0.02824 C 0.29219 -0.02754 0.29323 -0.02731 0.2941 -0.02685 C 0.30417 -0.02847 0.30017 -0.025 0.30382 -0.03333 C 0.30521 -0.0368 0.30694 -0.04004 0.30851 -0.04352 C 0.3092 -0.04491 0.31042 -0.04745 0.31042 -0.04722 C 0.31059 -0.04768 0.31198 -0.05625 0.31423 -0.0537 C 0.31597 -0.05208 0.31528 -0.04838 0.31632 -0.04606 C 0.31684 -0.04444 0.31823 -0.04352 0.3191 -0.04236 C 0.31962 -0.04051 0.31996 -0.03541 0.32292 -0.03703 C 0.32396 -0.03773 0.3243 -0.03958 0.32483 -0.04097 C 0.32465 -0.04514 0.32569 -0.05023 0.32396 -0.0537 C 0.32257 -0.05648 0.31944 -0.05578 0.31719 -0.05625 C 0.31285 -0.05764 0.30347 -0.05856 0.29983 -0.05903 C 0.29792 -0.05972 0.29618 -0.06111 0.2941 -0.06157 C 0.27951 -0.06389 0.2809 -0.06366 0.27101 -0.06157 C 0.26979 -0.06018 0.26823 -0.05926 0.26719 -0.05764 C 0.26562 -0.05532 0.26337 -0.05 0.26337 -0.04977 C 0.26302 -0.04861 0.26146 -0.04606 0.26233 -0.04606 C 0.32535 -0.04375 0.31076 -0.03773 0.33542 -0.04861 C 0.34375 -0.05602 0.33333 -0.04722 0.34132 -0.05254 C 0.34705 -0.05625 0.34097 -0.0544 0.34792 -0.05625 C 0.35121 -0.05717 0.35764 -0.05903 0.35764 -0.05879 C 0.36337 -0.06412 0.36267 -0.06458 0.37396 -0.06018 C 0.37552 -0.05949 0.37569 -0.05671 0.37673 -0.05509 C 0.37795 -0.05324 0.37934 -0.05162 0.38073 -0.05 C 0.38264 -0.05069 0.38472 -0.05116 0.38646 -0.05254 C 0.38837 -0.05416 0.38958 -0.05694 0.39132 -0.05903 C 0.39219 -0.05995 0.39323 -0.06065 0.3941 -0.06157 C 0.39601 -0.06528 0.39618 -0.06597 0.39896 -0.06921 C 0.39983 -0.07014 0.40069 -0.07106 0.40173 -0.07176 C 0.40243 -0.07199 0.40312 -0.07176 0.40382 -0.07176 " pathEditMode="relative" rAng="0" ptsTypes="AAAAAAAAAAAAAAAAAAAAAAAAAAAAAAAAAAAAAAAAAAAAAAAAAAAAAAAAAAAAAAAAAAAAAAAAAAAAAAAAAAAAAAAAAAAAAAAAAAAAAAA">
                                      <p:cBhvr>
                                        <p:cTn id="134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91" y="-1296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0" presetClass="path" presetSubtype="0" repeatCount="indefinite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5E-6 -1.85185E-6 L 5E-6 0.00023 C 5E-6 -0.00069 0.00157 -0.00602 0.00244 -0.00648 C 0.00278 -0.00694 0.00313 -0.00717 0.0033 -0.00741 C 0.00469 -0.00879 0.00435 -0.00903 0.00591 -0.00926 C 0.00678 -0.00949 0.00782 -0.00972 0.00903 -0.00972 C 0.00938 -0.00995 0.00938 -0.01018 0.0099 -0.01018 C 0.01251 -0.01134 0.01441 -0.01088 0.01771 -0.01111 C 0.01841 -0.01134 0.01893 -0.01157 0.01962 -0.01157 C 0.02049 -0.0118 0.02153 -0.01204 0.0224 -0.01204 C 0.02553 -0.01296 0.0191 -0.01273 0.02587 -0.01296 C 0.03039 -0.01342 0.03525 -0.01342 0.03993 -0.01342 C 0.04218 -0.01389 0.04428 -0.01412 0.04653 -0.01435 C 0.04757 -0.01458 0.04879 -0.01528 0.05001 -0.01528 C 0.05208 -0.01574 0.05452 -0.01574 0.05695 -0.01574 C 0.0592 -0.01759 0.05747 -0.01666 0.06181 -0.01713 C 0.06337 -0.01759 0.06546 -0.01782 0.06718 -0.01805 C 0.06893 -0.01898 0.06771 -0.01852 0.07101 -0.01898 L 0.07344 -0.01944 C 0.07379 -0.01991 0.07431 -0.02037 0.07466 -0.02037 C 0.07639 -0.02106 0.07744 -0.02083 0.07917 -0.02083 " pathEditMode="relative" rAng="0" ptsTypes="AAAAAAAAAAAAAAAAAAAAA">
                                      <p:cBhvr>
                                        <p:cTn id="1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1042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0" presetClass="path" presetSubtype="0" repeatCount="indefinite" accel="50000" decel="50000" fill="hold" grpId="1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-4.16667E-6 -1.85185E-6 L -4.16667E-6 0.00023 C 0.00053 0.0007 0.00139 0.00116 0.00209 0.00232 C 0.00261 0.00301 0.00261 0.00463 0.0033 0.00509 C 0.00365 0.00509 0.004 0.00509 0.00434 0.00556 C 0.00504 0.00602 0.00539 0.00718 0.00625 0.00741 C 0.00834 0.00787 0.00747 0.00741 0.00903 0.00834 L 0.04115 0.00741 C 0.04237 0.00718 0.04375 0.00718 0.04497 0.00695 C 0.04688 0.00648 0.05053 0.00556 0.05053 0.00579 C 0.05105 0.00509 0.05157 0.00463 0.05209 0.00463 C 0.05296 0.00417 0.054 0.00394 0.05504 0.00371 C 0.05573 0.00324 0.0566 0.00301 0.05747 0.00278 C 0.05782 0.00255 0.05834 0.00255 0.05886 0.00232 C 0.06077 0.0007 0.05903 0.00162 0.06198 0.00093 C 0.06233 0.0007 0.06233 0.00046 0.06285 0.00046 C 0.06372 -1.85185E-6 0.06441 -0.00023 0.06546 -0.00046 C 0.06563 -0.00069 0.0658 -0.00092 0.06632 -0.00092 C 0.06737 -0.00139 0.06858 -0.00139 0.0698 -0.00139 C 0.07049 -0.00185 0.07188 -0.00231 0.07257 -0.00231 C 0.07396 -0.00254 0.07535 -0.00278 0.07674 -0.00278 C 0.07743 -0.00324 0.07778 -0.0037 0.07865 -0.0037 C 0.08125 -0.0044 0.08334 -0.00416 0.08594 -0.00416 " pathEditMode="relative" rAng="0" ptsTypes="AAAAAAAAAAAAAAAAAAAAAAA">
                                      <p:cBhvr>
                                        <p:cTn id="1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8" y="185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0" presetClass="path" presetSubtype="0" repeatCount="indefinite" accel="50000" decel="50000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0.01129 -0.00463 L 0.01129 -0.0044 C 0.01198 -0.00556 0.0125 -0.00649 0.01372 -0.00718 C 0.01494 -0.00787 0.01632 -0.00811 0.01771 -0.00834 C 0.02171 -0.0095 0.02518 -0.0095 0.02952 -0.00996 C 0.03091 -0.01042 0.03212 -0.01065 0.03369 -0.01088 C 0.0349 -0.01112 0.03612 -0.01112 0.0375 -0.01112 C 0.03976 -0.01135 0.04185 -0.01135 0.0441 -0.01158 C 0.05886 -0.01366 0.04688 -0.01274 0.05782 -0.0132 C 0.07171 -0.01575 0.05487 -0.01297 0.07969 -0.01598 L 0.08629 -0.0169 C 0.0875 -0.0169 0.08872 -0.01737 0.08994 -0.01737 C 0.09185 -0.01737 0.09393 -0.01737 0.09601 -0.01737 " pathEditMode="relative" rAng="0" ptsTypes="AAAAAAAAAAAAA">
                                      <p:cBhvr>
                                        <p:cTn id="1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6" y="-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5" grpId="0" animBg="1"/>
      <p:bldP spid="46" grpId="0" animBg="1"/>
      <p:bldP spid="54" grpId="0" animBg="1"/>
      <p:bldP spid="54" grpId="1" animBg="1"/>
      <p:bldP spid="57" grpId="0" animBg="1"/>
      <p:bldP spid="57" grpId="1" animBg="1"/>
      <p:bldP spid="58" grpId="0" animBg="1"/>
      <p:bldP spid="58" grpId="1" animBg="1"/>
      <p:bldP spid="60" grpId="0" animBg="1"/>
      <p:bldP spid="60" grpId="1" animBg="1"/>
      <p:bldP spid="53" grpId="0" animBg="1"/>
      <p:bldP spid="53" grpId="1" animBg="1"/>
      <p:bldP spid="17" grpId="0" animBg="1"/>
      <p:bldP spid="17" grpId="1" animBg="1"/>
      <p:bldP spid="56" grpId="0" animBg="1"/>
      <p:bldP spid="5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Negative beams @ </a:t>
            </a:r>
            <a:r>
              <a:rPr lang="en-US" dirty="0" smtClean="0"/>
              <a:t>PSB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M. Delonca – Isolde Workshop &amp; Users meeting 2016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t="9023" r="13596"/>
          <a:stretch/>
        </p:blipFill>
        <p:spPr>
          <a:xfrm>
            <a:off x="755576" y="1484784"/>
            <a:ext cx="4127476" cy="3157462"/>
          </a:xfrm>
          <a:prstGeom prst="rect">
            <a:avLst/>
          </a:prstGeom>
        </p:spPr>
      </p:pic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1259633" y="1196752"/>
            <a:ext cx="3816423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 smtClean="0">
                <a:solidFill>
                  <a:srgbClr val="29348C"/>
                </a:solidFill>
              </a:rPr>
              <a:t>Expected efficiencies:</a:t>
            </a:r>
          </a:p>
          <a:p>
            <a:endParaRPr lang="en-US" kern="0" dirty="0">
              <a:solidFill>
                <a:srgbClr val="29348C"/>
              </a:solidFill>
            </a:endParaRPr>
          </a:p>
          <a:p>
            <a:endParaRPr lang="en-US" sz="1800" kern="0" dirty="0" smtClean="0">
              <a:solidFill>
                <a:srgbClr val="29348C"/>
              </a:solidFill>
            </a:endParaRPr>
          </a:p>
          <a:p>
            <a:endParaRPr lang="en-US" sz="1800" kern="0" dirty="0">
              <a:solidFill>
                <a:srgbClr val="29348C"/>
              </a:solidFill>
            </a:endParaRPr>
          </a:p>
          <a:p>
            <a:endParaRPr lang="en-US" sz="1800" kern="0" dirty="0" smtClean="0">
              <a:solidFill>
                <a:srgbClr val="29348C"/>
              </a:solidFill>
            </a:endParaRPr>
          </a:p>
          <a:p>
            <a:endParaRPr lang="en-US" sz="1800" kern="0" dirty="0">
              <a:solidFill>
                <a:srgbClr val="29348C"/>
              </a:solidFill>
            </a:endParaRPr>
          </a:p>
          <a:p>
            <a:endParaRPr lang="en-US" sz="1800" kern="0" dirty="0" smtClean="0">
              <a:solidFill>
                <a:srgbClr val="29348C"/>
              </a:solidFill>
            </a:endParaRPr>
          </a:p>
          <a:p>
            <a:endParaRPr lang="en-US" sz="1800" kern="0" dirty="0">
              <a:solidFill>
                <a:srgbClr val="29348C"/>
              </a:solidFill>
            </a:endParaRPr>
          </a:p>
          <a:p>
            <a:endParaRPr lang="en-US" sz="1800" kern="0" dirty="0" smtClean="0">
              <a:solidFill>
                <a:srgbClr val="29348C"/>
              </a:solidFill>
            </a:endParaRPr>
          </a:p>
          <a:p>
            <a:endParaRPr lang="en-US" sz="1800" kern="0" dirty="0">
              <a:solidFill>
                <a:srgbClr val="29348C"/>
              </a:solidFill>
            </a:endParaRPr>
          </a:p>
          <a:p>
            <a:endParaRPr lang="en-US" sz="1800" kern="0" dirty="0" smtClean="0">
              <a:solidFill>
                <a:srgbClr val="29348C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kern="0" dirty="0" smtClean="0">
                <a:solidFill>
                  <a:srgbClr val="29348C"/>
                </a:solidFill>
              </a:rPr>
              <a:t>Higher efficiency expected with LaB6 source,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kern="0" dirty="0" smtClean="0">
                <a:solidFill>
                  <a:srgbClr val="29348C"/>
                </a:solidFill>
              </a:rPr>
              <a:t>Good agreement between theory and experiment for MK4 source.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altLang="en-US" kern="0" dirty="0" smtClean="0">
              <a:solidFill>
                <a:srgbClr val="29348C"/>
              </a:solidFill>
              <a:latin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altLang="en-US" kern="0" dirty="0" smtClean="0">
              <a:solidFill>
                <a:srgbClr val="29348C"/>
              </a:solidFill>
              <a:latin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Ø"/>
            </a:pPr>
            <a:endParaRPr lang="en-US" kern="1200" dirty="0">
              <a:solidFill>
                <a:srgbClr val="29348C"/>
              </a:solidFill>
              <a:cs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6148015"/>
            <a:ext cx="1769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002060"/>
                </a:solidFill>
              </a:rPr>
              <a:t>Courtesy of T. Stora</a:t>
            </a:r>
            <a:endParaRPr lang="en-US" sz="1400" i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4503746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smtClean="0">
                <a:solidFill>
                  <a:srgbClr val="00206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Theoretical and measured efficiencies – MK4 ion source and tubular LaB6 – </a:t>
            </a:r>
            <a:r>
              <a:rPr lang="en-GB" sz="1200" i="1" dirty="0" err="1" smtClean="0">
                <a:solidFill>
                  <a:srgbClr val="00206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Saha</a:t>
            </a:r>
            <a:r>
              <a:rPr lang="en-GB" sz="1200" i="1" dirty="0" smtClean="0">
                <a:solidFill>
                  <a:srgbClr val="00206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-Langmuir equations</a:t>
            </a:r>
            <a:endParaRPr lang="en-GB" sz="1200" i="1" dirty="0">
              <a:solidFill>
                <a:srgbClr val="002060"/>
              </a:solidFill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</p:txBody>
      </p:sp>
      <p:sp>
        <p:nvSpPr>
          <p:cNvPr id="12" name="Content Placeholder 1"/>
          <p:cNvSpPr txBox="1">
            <a:spLocks/>
          </p:cNvSpPr>
          <p:nvPr/>
        </p:nvSpPr>
        <p:spPr bwMode="auto">
          <a:xfrm>
            <a:off x="5315100" y="1214809"/>
            <a:ext cx="3581293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en-US" kern="0" dirty="0">
              <a:solidFill>
                <a:srgbClr val="29348C"/>
              </a:solidFill>
            </a:endParaRPr>
          </a:p>
          <a:p>
            <a:endParaRPr lang="en-US" sz="1800" kern="0" dirty="0" smtClean="0">
              <a:solidFill>
                <a:srgbClr val="29348C"/>
              </a:solidFill>
            </a:endParaRPr>
          </a:p>
          <a:p>
            <a:endParaRPr lang="en-US" sz="1800" kern="0" dirty="0">
              <a:solidFill>
                <a:srgbClr val="29348C"/>
              </a:solidFill>
            </a:endParaRPr>
          </a:p>
          <a:p>
            <a:endParaRPr lang="en-US" sz="1800" kern="0" dirty="0" smtClean="0">
              <a:solidFill>
                <a:srgbClr val="29348C"/>
              </a:solidFill>
            </a:endParaRPr>
          </a:p>
          <a:p>
            <a:endParaRPr lang="en-US" sz="1800" kern="0" dirty="0">
              <a:solidFill>
                <a:srgbClr val="29348C"/>
              </a:solidFill>
            </a:endParaRPr>
          </a:p>
          <a:p>
            <a:endParaRPr lang="en-US" sz="1800" kern="0" dirty="0" smtClean="0">
              <a:solidFill>
                <a:srgbClr val="29348C"/>
              </a:solidFill>
            </a:endParaRPr>
          </a:p>
          <a:p>
            <a:endParaRPr lang="en-US" sz="1800" kern="0" dirty="0">
              <a:solidFill>
                <a:srgbClr val="29348C"/>
              </a:solidFill>
            </a:endParaRPr>
          </a:p>
          <a:p>
            <a:endParaRPr lang="en-US" sz="1800" kern="0" dirty="0" smtClean="0">
              <a:solidFill>
                <a:srgbClr val="29348C"/>
              </a:solidFill>
            </a:endParaRPr>
          </a:p>
          <a:p>
            <a:endParaRPr lang="en-US" sz="1800" kern="0" dirty="0">
              <a:solidFill>
                <a:srgbClr val="29348C"/>
              </a:solidFill>
            </a:endParaRPr>
          </a:p>
          <a:p>
            <a:endParaRPr lang="en-US" sz="1800" kern="0" dirty="0" smtClean="0">
              <a:solidFill>
                <a:srgbClr val="29348C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altLang="en-US" kern="0" dirty="0" smtClean="0">
              <a:solidFill>
                <a:srgbClr val="29348C"/>
              </a:solidFill>
              <a:latin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Ø"/>
            </a:pPr>
            <a:endParaRPr lang="en-US" kern="1200" dirty="0">
              <a:solidFill>
                <a:srgbClr val="29348C"/>
              </a:solidFill>
              <a:cs typeface="ＭＳ Ｐゴシック" charset="0"/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 bwMode="auto">
          <a:xfrm>
            <a:off x="5347583" y="4512361"/>
            <a:ext cx="3532305" cy="16356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sz="1600" kern="0" dirty="0" smtClean="0">
                <a:solidFill>
                  <a:srgbClr val="29348C"/>
                </a:solidFill>
              </a:rPr>
              <a:t>Yields stable over time for MK4,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kern="0" dirty="0" smtClean="0">
                <a:solidFill>
                  <a:srgbClr val="29348C"/>
                </a:solidFill>
              </a:rPr>
              <a:t>Slow release for MK4,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kern="0" dirty="0" smtClean="0">
                <a:solidFill>
                  <a:srgbClr val="29348C"/>
                </a:solidFill>
              </a:rPr>
              <a:t>Tubular LaB6 ion source not operated on-line successfully due to poisoning -&gt; instable operation but higher efficiencies expected</a:t>
            </a:r>
            <a:endParaRPr lang="en-US" altLang="en-US" kern="0" dirty="0" smtClean="0">
              <a:solidFill>
                <a:srgbClr val="29348C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042075"/>
              </p:ext>
            </p:extLst>
          </p:nvPr>
        </p:nvGraphicFramePr>
        <p:xfrm>
          <a:off x="5076056" y="2045806"/>
          <a:ext cx="3856266" cy="2374773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648072"/>
                <a:gridCol w="648072"/>
                <a:gridCol w="936104"/>
                <a:gridCol w="1624018"/>
              </a:tblGrid>
              <a:tr h="18790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</a:rPr>
                        <a:t>Isotope</a:t>
                      </a:r>
                      <a:endParaRPr lang="en-US" sz="1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</a:rPr>
                        <a:t>Half-life</a:t>
                      </a:r>
                      <a:endParaRPr lang="en-US" sz="1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</a:rPr>
                        <a:t>Yield / Production rate</a:t>
                      </a:r>
                      <a:endParaRPr lang="en-US" sz="1000" b="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</a:rPr>
                        <a:t>[ ions/s/mA </a:t>
                      </a:r>
                      <a:r>
                        <a:rPr lang="en-US" sz="800" b="0" baseline="30000" dirty="0">
                          <a:effectLst/>
                        </a:rPr>
                        <a:t>1</a:t>
                      </a:r>
                      <a:r>
                        <a:rPr lang="en-US" sz="800" b="0" dirty="0">
                          <a:effectLst/>
                        </a:rPr>
                        <a:t>H</a:t>
                      </a:r>
                      <a:r>
                        <a:rPr lang="en-US" sz="800" b="0" baseline="30000" dirty="0">
                          <a:effectLst/>
                        </a:rPr>
                        <a:t>+</a:t>
                      </a:r>
                      <a:r>
                        <a:rPr lang="en-US" sz="800" b="0" dirty="0">
                          <a:effectLst/>
                        </a:rPr>
                        <a:t>]</a:t>
                      </a:r>
                      <a:endParaRPr lang="en-US" sz="1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43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2005</a:t>
                      </a:r>
                      <a:endParaRPr lang="en-US" sz="10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10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336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aseline="30000" dirty="0" smtClean="0">
                          <a:effectLst/>
                        </a:rPr>
                        <a:t>38</a:t>
                      </a:r>
                      <a:r>
                        <a:rPr lang="en-US" sz="900" dirty="0" smtClean="0">
                          <a:effectLst/>
                        </a:rPr>
                        <a:t>Cl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37.2 </a:t>
                      </a:r>
                      <a:r>
                        <a:rPr lang="en-US" sz="900" dirty="0">
                          <a:effectLst/>
                        </a:rPr>
                        <a:t>m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1.6 </a:t>
                      </a:r>
                      <a:r>
                        <a:rPr lang="en-US" sz="900" dirty="0">
                          <a:effectLst/>
                        </a:rPr>
                        <a:t>10</a:t>
                      </a:r>
                      <a:r>
                        <a:rPr lang="en-US" sz="900" baseline="30000" dirty="0">
                          <a:effectLst/>
                        </a:rPr>
                        <a:t>5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1 10</a:t>
                      </a:r>
                      <a:r>
                        <a:rPr lang="en-US" sz="900" baseline="30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900" baseline="30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25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aseline="30000" dirty="0" smtClean="0">
                          <a:effectLst/>
                        </a:rPr>
                        <a:t>40</a:t>
                      </a:r>
                      <a:r>
                        <a:rPr lang="en-US" sz="900" dirty="0" smtClean="0">
                          <a:effectLst/>
                        </a:rPr>
                        <a:t>Cl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81 </a:t>
                      </a:r>
                      <a:r>
                        <a:rPr lang="en-US" sz="900" dirty="0">
                          <a:effectLst/>
                        </a:rPr>
                        <a:t>s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4.3 </a:t>
                      </a:r>
                      <a:r>
                        <a:rPr lang="en-US" sz="900" dirty="0">
                          <a:effectLst/>
                        </a:rPr>
                        <a:t>10</a:t>
                      </a:r>
                      <a:r>
                        <a:rPr lang="en-US" sz="900" baseline="30000" dirty="0">
                          <a:effectLst/>
                        </a:rPr>
                        <a:t>4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9 10</a:t>
                      </a:r>
                      <a:r>
                        <a:rPr lang="en-US" sz="90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900" kern="12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125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aseline="30000" dirty="0">
                          <a:effectLst/>
                        </a:rPr>
                        <a:t>41</a:t>
                      </a:r>
                      <a:r>
                        <a:rPr lang="en-US" sz="900" dirty="0">
                          <a:effectLst/>
                        </a:rPr>
                        <a:t>Cl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38.4 s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1.4 10</a:t>
                      </a:r>
                      <a:r>
                        <a:rPr lang="en-US" sz="900" baseline="30000" dirty="0">
                          <a:effectLst/>
                        </a:rPr>
                        <a:t>4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3.5 10</a:t>
                      </a:r>
                      <a:r>
                        <a:rPr lang="en-US" sz="90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900" kern="12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1336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aseline="30000" dirty="0" smtClean="0">
                          <a:effectLst/>
                        </a:rPr>
                        <a:t>42</a:t>
                      </a:r>
                      <a:r>
                        <a:rPr lang="en-US" sz="900" dirty="0" smtClean="0">
                          <a:effectLst/>
                        </a:rPr>
                        <a:t>Cl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6.9 s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1.1 10</a:t>
                      </a:r>
                      <a:r>
                        <a:rPr lang="en-US" sz="900" baseline="30000" dirty="0">
                          <a:effectLst/>
                        </a:rPr>
                        <a:t>3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1.4 10</a:t>
                      </a:r>
                      <a:r>
                        <a:rPr lang="en-US" sz="90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900" kern="12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6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aseline="30000" dirty="0" smtClean="0">
                          <a:effectLst/>
                        </a:rPr>
                        <a:t>85</a:t>
                      </a:r>
                      <a:r>
                        <a:rPr lang="en-US" sz="900" baseline="0" dirty="0" smtClean="0">
                          <a:effectLst/>
                        </a:rPr>
                        <a:t>Br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2.9 </a:t>
                      </a:r>
                      <a:r>
                        <a:rPr lang="en-US" sz="900" dirty="0">
                          <a:effectLst/>
                        </a:rPr>
                        <a:t>m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9.6 10</a:t>
                      </a:r>
                      <a:r>
                        <a:rPr lang="en-US" sz="900" baseline="30000" dirty="0" smtClean="0">
                          <a:effectLst/>
                        </a:rPr>
                        <a:t>5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1.6 10</a:t>
                      </a:r>
                      <a:r>
                        <a:rPr lang="en-US" sz="900" baseline="30000" dirty="0" smtClean="0">
                          <a:effectLst/>
                        </a:rPr>
                        <a:t>6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25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aseline="30000" dirty="0" smtClean="0">
                          <a:effectLst/>
                        </a:rPr>
                        <a:t>89</a:t>
                      </a:r>
                      <a:r>
                        <a:rPr lang="en-US" sz="900" dirty="0" smtClean="0">
                          <a:effectLst/>
                        </a:rPr>
                        <a:t>Br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4.4 </a:t>
                      </a:r>
                      <a:r>
                        <a:rPr lang="en-US" sz="900" dirty="0">
                          <a:effectLst/>
                        </a:rPr>
                        <a:t>s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8.4 10</a:t>
                      </a:r>
                      <a:r>
                        <a:rPr lang="en-US" sz="900" baseline="30000" dirty="0" smtClean="0">
                          <a:effectLst/>
                        </a:rPr>
                        <a:t>4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3.6 10</a:t>
                      </a:r>
                      <a:r>
                        <a:rPr lang="en-US" sz="900" baseline="30000" dirty="0" smtClean="0">
                          <a:effectLst/>
                        </a:rPr>
                        <a:t>3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aseline="30000" dirty="0">
                          <a:effectLst/>
                        </a:rPr>
                        <a:t>122</a:t>
                      </a:r>
                      <a:r>
                        <a:rPr lang="en-US" sz="900" dirty="0">
                          <a:effectLst/>
                        </a:rPr>
                        <a:t>I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3.6 m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4.4 10</a:t>
                      </a:r>
                      <a:r>
                        <a:rPr lang="en-US" sz="900" baseline="30000" dirty="0">
                          <a:effectLst/>
                        </a:rPr>
                        <a:t>4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6 10</a:t>
                      </a:r>
                      <a:r>
                        <a:rPr lang="en-US" sz="90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sz="900" kern="12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25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aseline="30000">
                          <a:effectLst/>
                        </a:rPr>
                        <a:t>137</a:t>
                      </a:r>
                      <a:r>
                        <a:rPr lang="en-US" sz="900">
                          <a:effectLst/>
                        </a:rPr>
                        <a:t>I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24.2 s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1.3 10</a:t>
                      </a:r>
                      <a:r>
                        <a:rPr lang="en-US" sz="900" baseline="30000" dirty="0">
                          <a:effectLst/>
                        </a:rPr>
                        <a:t>5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9 10</a:t>
                      </a:r>
                      <a:r>
                        <a:rPr lang="en-US" sz="90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900" kern="12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1336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aseline="30000" dirty="0" smtClean="0">
                          <a:effectLst/>
                        </a:rPr>
                        <a:t>138</a:t>
                      </a:r>
                      <a:r>
                        <a:rPr lang="en-US" sz="900" dirty="0" smtClean="0">
                          <a:effectLst/>
                        </a:rPr>
                        <a:t>I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6.4 </a:t>
                      </a:r>
                      <a:r>
                        <a:rPr lang="en-US" sz="900" dirty="0">
                          <a:effectLst/>
                        </a:rPr>
                        <a:t>s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7.3 10</a:t>
                      </a:r>
                      <a:r>
                        <a:rPr lang="en-US" sz="900" baseline="30000" dirty="0" smtClean="0">
                          <a:effectLst/>
                        </a:rPr>
                        <a:t>5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9 10</a:t>
                      </a:r>
                      <a:r>
                        <a:rPr lang="en-US" sz="90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900" kern="12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6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aseline="30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204</a:t>
                      </a:r>
                      <a:r>
                        <a:rPr lang="en-US" sz="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9.2 m</a:t>
                      </a:r>
                      <a:endParaRPr lang="en-US" sz="9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9 10</a:t>
                      </a:r>
                      <a:r>
                        <a:rPr lang="en-US" sz="900" baseline="30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(5 10</a:t>
                      </a:r>
                      <a:r>
                        <a:rPr lang="en-US" sz="900" baseline="30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after 5 days)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336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aseline="30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206</a:t>
                      </a:r>
                      <a:r>
                        <a:rPr lang="en-US" sz="9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29.4 m</a:t>
                      </a:r>
                      <a:endParaRPr lang="en-US" sz="9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6 10</a:t>
                      </a:r>
                      <a:r>
                        <a:rPr lang="en-US" sz="900" baseline="30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900" baseline="30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076056" y="1116033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>
                <a:solidFill>
                  <a:srgbClr val="1F297F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Measured ion yields from target with MK4 LaB6 surface source (</a:t>
            </a:r>
            <a:r>
              <a:rPr lang="en-GB" sz="1400" dirty="0" smtClean="0">
                <a:solidFill>
                  <a:srgbClr val="1F297F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UC</a:t>
            </a:r>
            <a:r>
              <a:rPr lang="en-GB" sz="1600" dirty="0" smtClean="0">
                <a:solidFill>
                  <a:srgbClr val="1F297F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 target in 2005, </a:t>
            </a:r>
            <a:r>
              <a:rPr lang="en-GB" sz="1600" dirty="0" err="1" smtClean="0">
                <a:solidFill>
                  <a:srgbClr val="1F297F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Th</a:t>
            </a:r>
            <a:r>
              <a:rPr lang="en-GB" sz="1600" dirty="0" smtClean="0">
                <a:solidFill>
                  <a:srgbClr val="1F297F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/Ta in 2016)</a:t>
            </a:r>
            <a:endParaRPr lang="en-GB" sz="1600" dirty="0">
              <a:solidFill>
                <a:srgbClr val="1F297F"/>
              </a:solidFill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627784" y="6216946"/>
            <a:ext cx="648072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50" i="1" dirty="0" smtClean="0">
                <a:solidFill>
                  <a:srgbClr val="00206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Y. Liu, D.W. </a:t>
            </a:r>
            <a:r>
              <a:rPr lang="en-GB" sz="1050" i="1" dirty="0" err="1" smtClean="0">
                <a:solidFill>
                  <a:srgbClr val="00206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Stracener</a:t>
            </a:r>
            <a:r>
              <a:rPr lang="en-GB" sz="1050" i="1" dirty="0" smtClean="0">
                <a:solidFill>
                  <a:srgbClr val="00206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, T. Stora, </a:t>
            </a:r>
            <a:r>
              <a:rPr lang="en-GB" sz="1050" dirty="0" smtClean="0">
                <a:solidFill>
                  <a:srgbClr val="00206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Production </a:t>
            </a:r>
            <a:r>
              <a:rPr lang="en-GB" sz="1050" dirty="0">
                <a:solidFill>
                  <a:srgbClr val="00206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of negatively charged radioactive Ion </a:t>
            </a:r>
            <a:r>
              <a:rPr lang="en-GB" sz="1050" dirty="0" smtClean="0">
                <a:solidFill>
                  <a:srgbClr val="00206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Beams, 2016 </a:t>
            </a:r>
            <a:r>
              <a:rPr lang="en-GB" sz="1050" i="1" dirty="0" smtClean="0">
                <a:solidFill>
                  <a:srgbClr val="00206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(to be published)</a:t>
            </a:r>
            <a:endParaRPr lang="en-GB" sz="1050" i="1" dirty="0">
              <a:solidFill>
                <a:srgbClr val="00206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98386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TiC</a:t>
            </a:r>
            <a:r>
              <a:rPr lang="en-GB" dirty="0"/>
              <a:t>-Carbon Black nanocomposite material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1259632" y="1196752"/>
            <a:ext cx="7633543" cy="5094511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Context: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8" t="12595" r="27144" b="14378"/>
          <a:stretch/>
        </p:blipFill>
        <p:spPr>
          <a:xfrm>
            <a:off x="969876" y="1700808"/>
            <a:ext cx="4322204" cy="36904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3962809"/>
            <a:ext cx="2857922" cy="1424276"/>
          </a:xfrm>
          <a:prstGeom prst="rect">
            <a:avLst/>
          </a:prstGeom>
          <a:ln w="28575">
            <a:solidFill>
              <a:srgbClr val="1F297F"/>
            </a:solidFill>
          </a:ln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2421731" y="3713902"/>
            <a:ext cx="3302397" cy="579194"/>
          </a:xfrm>
          <a:prstGeom prst="straightConnector1">
            <a:avLst/>
          </a:prstGeom>
          <a:ln>
            <a:solidFill>
              <a:srgbClr val="002060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49"/>
          <p:cNvSpPr/>
          <p:nvPr/>
        </p:nvSpPr>
        <p:spPr bwMode="auto">
          <a:xfrm flipH="1">
            <a:off x="7000762" y="4365104"/>
            <a:ext cx="91865" cy="77343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Oval 49"/>
          <p:cNvSpPr/>
          <p:nvPr/>
        </p:nvSpPr>
        <p:spPr bwMode="auto">
          <a:xfrm flipH="1">
            <a:off x="7000762" y="4540948"/>
            <a:ext cx="91865" cy="77343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val 49"/>
          <p:cNvSpPr/>
          <p:nvPr/>
        </p:nvSpPr>
        <p:spPr bwMode="auto">
          <a:xfrm flipH="1">
            <a:off x="7494257" y="4692515"/>
            <a:ext cx="91865" cy="77343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Oval 49"/>
          <p:cNvSpPr/>
          <p:nvPr/>
        </p:nvSpPr>
        <p:spPr bwMode="auto">
          <a:xfrm flipH="1">
            <a:off x="6908897" y="4974619"/>
            <a:ext cx="91865" cy="77343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82066" y="5440788"/>
            <a:ext cx="37946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</a:rPr>
              <a:t>Standard ISOLDE target unit with </a:t>
            </a:r>
            <a:r>
              <a:rPr lang="en-US" sz="1200" b="1" i="1" dirty="0" smtClean="0">
                <a:solidFill>
                  <a:srgbClr val="002060"/>
                </a:solidFill>
              </a:rPr>
              <a:t>surface</a:t>
            </a:r>
            <a:r>
              <a:rPr lang="en-US" sz="1200" i="1" dirty="0" smtClean="0">
                <a:solidFill>
                  <a:srgbClr val="002060"/>
                </a:solidFill>
              </a:rPr>
              <a:t> ion source</a:t>
            </a:r>
            <a:endParaRPr lang="en-US" sz="1200" i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4882" y="5460144"/>
            <a:ext cx="3105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</a:rPr>
              <a:t>Standard material grain size: </a:t>
            </a:r>
            <a:r>
              <a:rPr lang="el-GR" sz="1200" i="1" dirty="0" smtClean="0">
                <a:solidFill>
                  <a:srgbClr val="002060"/>
                </a:solidFill>
              </a:rPr>
              <a:t>μ</a:t>
            </a:r>
            <a:r>
              <a:rPr lang="en-US" sz="1200" i="1" dirty="0" smtClean="0">
                <a:solidFill>
                  <a:srgbClr val="002060"/>
                </a:solidFill>
              </a:rPr>
              <a:t>m</a:t>
            </a:r>
            <a:endParaRPr lang="en-US" sz="1200" i="1" dirty="0">
              <a:solidFill>
                <a:srgbClr val="00206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9745" y="2128325"/>
            <a:ext cx="1433898" cy="714598"/>
          </a:xfrm>
          <a:prstGeom prst="rect">
            <a:avLst/>
          </a:prstGeom>
          <a:ln w="28575">
            <a:solidFill>
              <a:srgbClr val="1F297F"/>
            </a:solidFill>
          </a:ln>
        </p:spPr>
      </p:pic>
      <p:sp>
        <p:nvSpPr>
          <p:cNvPr id="17" name="Oval 49"/>
          <p:cNvSpPr/>
          <p:nvPr/>
        </p:nvSpPr>
        <p:spPr bwMode="auto">
          <a:xfrm flipH="1">
            <a:off x="6908897" y="2365265"/>
            <a:ext cx="91865" cy="77343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Oval 49"/>
          <p:cNvSpPr/>
          <p:nvPr/>
        </p:nvSpPr>
        <p:spPr bwMode="auto">
          <a:xfrm flipH="1">
            <a:off x="7011063" y="2277343"/>
            <a:ext cx="91865" cy="77343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Oval 49"/>
          <p:cNvSpPr/>
          <p:nvPr/>
        </p:nvSpPr>
        <p:spPr bwMode="auto">
          <a:xfrm flipH="1">
            <a:off x="7175812" y="2502437"/>
            <a:ext cx="91865" cy="77343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Oval 49"/>
          <p:cNvSpPr/>
          <p:nvPr/>
        </p:nvSpPr>
        <p:spPr bwMode="auto">
          <a:xfrm flipH="1">
            <a:off x="6679846" y="2485624"/>
            <a:ext cx="91865" cy="77343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Down Arrow 20"/>
          <p:cNvSpPr/>
          <p:nvPr/>
        </p:nvSpPr>
        <p:spPr>
          <a:xfrm rot="10800000">
            <a:off x="6946761" y="3384039"/>
            <a:ext cx="229051" cy="35691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319399" y="3315201"/>
            <a:ext cx="1430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Reduction grain size to nm!</a:t>
            </a:r>
            <a:endParaRPr lang="en-US" sz="1200" b="1" dirty="0">
              <a:solidFill>
                <a:srgbClr val="00206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29837" y="2911161"/>
            <a:ext cx="3181805" cy="276999"/>
          </a:xfrm>
          <a:prstGeom prst="rect">
            <a:avLst/>
          </a:prstGeom>
          <a:noFill/>
          <a:ln>
            <a:solidFill>
              <a:srgbClr val="1F297F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Reduction diffusion time = Increase yield</a:t>
            </a:r>
            <a:endParaRPr lang="en-US" sz="1200" b="1" dirty="0">
              <a:solidFill>
                <a:srgbClr val="002060"/>
              </a:solidFill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8582050" y="5579287"/>
            <a:ext cx="238422" cy="138500"/>
          </a:xfrm>
          <a:prstGeom prst="rightArrow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606965" y="5673301"/>
            <a:ext cx="1508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i="1" dirty="0" smtClean="0">
                <a:solidFill>
                  <a:srgbClr val="FF9900"/>
                </a:solidFill>
              </a:rPr>
              <a:t>Toward ion source</a:t>
            </a:r>
            <a:endParaRPr lang="en-US" sz="1200" i="1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90898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44444E-6 L 3.05556E-6 -4.44444E-6 C 0.00121 -0.00324 0.00173 -0.00717 0.00364 -0.00995 C 0.00434 -0.01088 0.0059 -0.00972 0.00642 -0.00856 C 0.00729 -0.00694 0.00694 -0.00439 0.00746 -0.00231 C 0.00764 -0.00115 0.00798 -4.44444E-6 0.00833 0.00139 C 0.0092 0.00093 0.01024 0.0007 0.01111 -4.44444E-6 C 0.01215 -0.00092 0.01319 -0.00231 0.01389 -0.0037 C 0.01441 -0.00463 0.01562 -0.0118 0.0158 -0.01226 C 0.01823 -0.00277 0.01805 -0.00509 0.0158 0.0125 C 0.01545 0.01459 0.0151 0.00834 0.01493 0.00625 C 0.01423 0.00764 0.01354 0.0088 0.01302 0.00996 C 0.01111 0.01482 0.01232 0.01621 0.01302 0.02246 C 0.01389 0.02176 0.01493 0.02107 0.0158 0.01991 C 0.01666 0.01899 0.01666 0.01667 0.01771 0.01621 C 0.01927 0.01574 0.02083 0.01713 0.02239 0.0176 C 0.02274 0.01574 0.02413 0.00973 0.02517 0.0088 C 0.02673 0.00718 0.02882 0.00718 0.03073 0.00625 L 0.0335 0.0051 C 0.03385 0.00625 0.03455 0.00741 0.03455 0.0088 C 0.0342 0.01135 0.03368 0.01412 0.03264 0.01621 C 0.03194 0.0176 0.02968 0.01991 0.03073 0.01991 C 0.03975 0.02084 0.04878 0.01922 0.05781 0.01875 C 0.06319 0.01644 0.05816 0.01922 0.06336 0.01389 C 0.06527 0.01204 0.06909 0.0088 0.06909 0.0088 C 0.07152 0.00926 0.07517 0.00718 0.07656 0.00996 C 0.07882 0.01505 0.07691 0.02176 0.07743 0.02755 C 0.07777 0.03172 0.07864 0.03241 0.07934 0.03612 C 0.07968 0.0382 0.07986 0.04028 0.08021 0.04237 C 0.08055 0.04399 0.0809 0.04584 0.08125 0.04746 C 0.08159 0.05024 0.08177 0.05324 0.08211 0.05602 C 0.08246 0.05857 0.08211 0.06135 0.08298 0.06366 C 0.0835 0.06505 0.08489 0.06528 0.08576 0.06621 C 0.09045 0.06574 0.09514 0.06551 0.09982 0.06482 C 0.10538 0.06412 0.10052 0.06112 0.10833 0.05857 C 0.10955 0.05811 0.11076 0.05764 0.11198 0.05741 C 0.11701 0.05672 0.12187 0.05649 0.12691 0.05602 C 0.1309 0.05255 0.13229 0.05093 0.13628 0.04862 C 0.13715 0.04815 0.13819 0.04769 0.13906 0.04746 C 0.14184 0.04676 0.14461 0.04676 0.14757 0.04607 L 0.16718 0.04237 " pathEditMode="relative" ptsTypes="AAAAAAAAAAAAAAAAAAAAAAAAAAAAAAAAAAAAAAAAA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5.92593E-6 L 2.5E-6 5.92593E-6 C -0.00035 -0.00393 0.00087 -0.00856 -0.00087 -0.01134 C -0.00226 -0.01319 -0.00486 -0.01134 -0.0066 -0.00995 C -0.00747 -0.00948 -0.00712 -0.00763 -0.00747 -0.00624 C -0.00938 -0.00046 -0.00851 -0.00208 -0.01216 0.00116 C -0.01493 0.0007 -0.01823 0.00186 -0.02049 5.92593E-6 C -0.02066 -0.00022 -0.0191 -0.0081 -0.01875 -0.00879 C -0.0165 -0.01226 -0.00712 -0.01481 -0.0066 -0.01504 C -0.00747 -0.0162 -0.00868 -0.01735 -0.00938 -0.01874 C -0.0099 -0.0199 -0.00955 -0.02175 -0.01025 -0.02245 C -0.01129 -0.0236 -0.01285 -0.02337 -0.01407 -0.02384 C -0.01459 -0.02546 -0.01597 -0.02685 -0.01597 -0.0287 C -0.01597 -0.0324 -0.01163 -0.0368 -0.01025 -0.03865 C -0.00782 -0.03819 -0.00434 -0.04004 -0.00278 -0.03749 C 0.00642 -0.02245 -0.01216 -0.02337 0.00659 -0.02615 C 0.00677 -0.03333 0.00746 -0.04027 0.00746 -0.04745 C 0.00746 -0.04907 0.00659 -0.04421 0.00659 -0.04235 C 0.00659 -0.03819 0.00677 -0.03402 0.00746 -0.03009 C 0.00764 -0.02847 0.00868 -0.02754 0.00937 -0.02615 C 0.00955 -0.02499 0.01041 -0.02384 0.01024 -0.02245 C 0.00989 -0.0199 0.00642 -0.01666 0.00555 -0.01504 C 0.00486 -0.01342 0.00434 -0.01157 0.00364 -0.00995 C 0.00069 -0.00323 0.0026 -0.00948 -0.00087 5.92593E-6 C -0.00139 0.00116 -0.00157 0.00232 -0.00191 0.00371 C -0.00157 0.00649 -0.00191 0.00973 -0.00087 0.01228 C -0.00018 0.01413 0.00139 0.01505 0.00278 0.01621 C 0.00538 0.01829 0.00659 0.01876 0.00937 0.01991 C 0.01024 0.01945 0.01146 0.01968 0.01215 0.01853 C 0.01337 0.01644 0.01337 0.01065 0.01215 0.00857 C 0.01146 0.00765 0.01024 0.00788 0.00937 0.00741 C 0.00746 0.00788 0.00538 0.00741 0.00364 0.00857 C 0.00208 0.00996 0.00295 0.01644 0.00364 0.01737 C 0.00521 0.01899 0.00764 0.01829 0.00937 0.01991 L 0.01215 0.02246 C 0.01423 0.03079 0.01111 0.02107 0.01771 0.02848 C 0.0184 0.0294 0.01823 0.03126 0.01857 0.03241 C 0.01979 0.03496 0.02118 0.03728 0.02239 0.03982 L 0.0243 0.04353 L 0.02621 0.04723 C 0.02847 0.05672 0.02534 0.04515 0.02899 0.05487 C 0.02934 0.05603 0.02951 0.05741 0.02986 0.05857 C 0.03038 0.05973 0.03125 0.06089 0.03177 0.06228 C 0.03264 0.06482 0.03246 0.06783 0.03455 0.06968 C 0.03559 0.07061 0.03698 0.07061 0.03819 0.07084 C 0.04271 0.07061 0.04705 0.07061 0.05139 0.06968 C 0.0533 0.06922 0.05503 0.0676 0.05694 0.06714 L 0.0625 0.06598 C 0.06441 0.06505 0.06649 0.06482 0.06823 0.06343 C 0.06909 0.06274 0.06996 0.06158 0.071 0.06089 C 0.07222 0.06042 0.07343 0.06019 0.07465 0.05973 C 0.07656 0.05903 0.08038 0.05718 0.08038 0.05718 C 0.08212 0.05579 0.08489 0.05348 0.08593 0.05093 C 0.0901 0.04075 0.08507 0.04607 0.09062 0.03982 C 0.09062 0.03982 0.09635 0.0338 0.09705 0.03357 C 0.10017 0.03241 0.10347 0.03241 0.10642 0.03103 L 0.1092 0.02987 C 0.11337 0.03033 0.11753 0.02964 0.12135 0.03103 C 0.12257 0.03149 0.12274 0.03334 0.12326 0.03473 C 0.12656 0.04468 0.12291 0.04028 0.12795 0.04468 C 0.1283 0.04653 0.1283 0.04815 0.12882 0.04978 C 0.12934 0.05116 0.13038 0.05209 0.13073 0.05348 C 0.13125 0.05556 0.13107 0.05788 0.13177 0.05973 C 0.13264 0.06251 0.1342 0.06482 0.13541 0.06714 L 0.13732 0.07084 L 0.13923 0.07848 C 0.13941 0.07964 0.13958 0.08103 0.1401 0.08218 L 0.14201 0.08589 C 0.14982 0.08542 0.15746 0.08473 0.16528 0.08473 C 0.16632 0.08473 0.16718 0.08565 0.16805 0.08589 C 0.16909 0.08612 0.16996 0.08589 0.171 0.08589 " pathEditMode="relative" ptsTypes="AAAAAAAAAAAAAAAAAAAAAAAAAAAAAAAAAAAAAAAAAAAAAAAAAAAAAAAAAAAAAAAAAAAAAAA">
                                      <p:cBhvr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-2.5E-6 -4.07407E-6 C 0.00313 0.00787 0.00504 0.0081 0.00295 0.01505 C 0.00243 0.01644 0.00157 0.01736 0.00104 0.01875 C 0.00139 0.02084 0.00035 0.02454 0.00191 0.025 C 0.01354 0.02824 0.0132 0.02616 0.01511 0.01875 C 0.01441 0.01574 0.01441 0.0125 0.0132 0.00996 C 0.01268 0.0088 0.01111 0.00949 0.01042 0.0088 C 0.0092 0.00764 0.00851 0.00625 0.00764 0.0051 C 0.00851 0.00255 0.00886 -0.00046 0.01042 -0.00254 C 0.01285 -0.00578 0.02344 -0.00115 0.02344 -0.00115 C 0.02379 -4.07407E-6 0.02431 0.00116 0.02431 0.00255 C 0.02431 0.01343 0.02431 0.01297 0.02257 0.01991 C 0.02379 0.02084 0.02483 0.02269 0.02622 0.02246 C 0.03125 0.02176 0.03091 0.01829 0.03177 0.01366 C 0.03125 0.01042 0.03125 0.00672 0.03004 0.00371 C 0.02952 0.00255 0.02813 0.00278 0.02726 0.00255 C 0.02413 0.00185 0.02101 0.00162 0.01788 0.00116 C 0.0191 -0.00046 0.02066 -0.00185 0.02153 -0.0037 C 0.02257 -0.00555 0.02275 -0.00787 0.02344 -0.00995 C 0.02396 -0.01134 0.02483 -0.0125 0.02535 -0.01365 C 0.02604 -0.01528 0.02622 -0.01736 0.02726 -0.01875 C 0.02795 -0.01967 0.029 -0.01944 0.03004 -0.0199 C 0.03108 -0.02407 0.03229 -0.025 0.02726 -0.025 C 0.01511 -0.025 0.00295 -0.02407 -0.0092 -0.02361 C -0.00902 -0.01944 -0.00972 -0.01504 -0.00833 -0.01111 C -0.00729 -0.00856 -0.00277 -0.00625 -0.00277 -0.00625 C -0.0033 -0.00301 -0.0033 0.0007 -0.00451 0.00371 C -0.00538 0.00556 -0.00729 0.00602 -0.00833 0.00741 C -0.0092 0.00857 -0.00955 0.00996 -0.01024 0.01111 C -0.01059 0.01297 -0.01198 0.01482 -0.01111 0.01621 C -0.00937 0.01898 -0.00225 0.01644 -0.00087 0.01621 C 0.00139 0.01528 0.00295 0.01482 0.00469 0.0125 C 0.00556 0.01135 0.00608 0.00996 0.0066 0.0088 C 0.00851 0.0044 0.00834 0.00417 0.00938 -4.07407E-6 C 0.01441 0.00047 0.01945 0.00023 0.02431 0.00116 C 0.02639 0.00162 0.03004 0.00371 0.03004 0.00371 C 0.03403 0.00324 0.03802 0.00301 0.04219 0.00255 C 0.04393 0.00232 0.04584 0.00185 0.04775 0.00116 C 0.04896 0.00093 0.05018 0.00023 0.05139 -4.07407E-6 C 0.05556 -0.00069 0.05955 -0.00092 0.06354 -0.00115 C 0.0691 -0.00486 0.06598 -0.00324 0.07292 -0.00625 L 0.0757 -0.0074 C 0.07674 -0.00787 0.07778 -0.0081 0.07865 -0.00879 C 0.08212 -0.01203 0.08038 -0.01065 0.0842 -0.0125 C 0.08594 -0.01967 0.08386 -0.01504 0.09254 -0.01736 C 0.09445 -0.01805 0.09636 -0.01898 0.09827 -0.0199 L 0.10104 -0.02106 C 0.10157 -0.02176 0.10643 -0.02685 0.10747 -0.02731 C 0.11146 -0.02963 0.11389 -0.03009 0.11788 -0.03102 C 0.12223 -0.03078 0.12657 -0.03078 0.13091 -0.02986 C 0.13438 -0.02916 0.13386 -0.02592 0.13455 -0.02245 C 0.13525 -0.0199 0.13594 -0.01736 0.13646 -0.01504 C 0.1375 -0.01065 0.1375 -0.01065 0.13924 -0.00625 C 0.13993 -0.00486 0.14063 -0.0037 0.14115 -0.00254 C 0.14271 0.00579 0.14115 -0.00046 0.14393 0.00625 C 0.14462 0.00787 0.14497 0.00972 0.14584 0.01111 C 0.14688 0.0132 0.14827 0.01459 0.14966 0.01621 C 0.15139 0.02338 0.14913 0.0169 0.15417 0.02361 C 0.15504 0.02477 0.15538 0.02616 0.15608 0.02732 C 0.15695 0.02871 0.15799 0.02986 0.15886 0.03125 C 0.15973 0.03102 0.1717 0.03102 0.1757 0.02871 C 0.17674 0.02801 0.17761 0.02709 0.17848 0.02616 C 0.18056 0.02199 0.17934 0.02246 0.18143 0.02246 " pathEditMode="relative" ptsTypes="AAAAAAAAAAAAAAAAAAAAAAAAAAAAAAAAAAAAAAAAAAAAAAAAAAAAAAAAAAAAAAAA">
                                      <p:cBhvr>
                                        <p:cTn id="1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5.92593E-6 L 1.11111E-6 5.92593E-6 C -0.00191 0.00325 -0.00469 0.00603 -0.00555 0.00996 C -0.00607 0.01181 -0.00312 0.0132 -0.00364 0.01506 C -0.00451 0.01714 -0.0092 0.01899 -0.01128 0.01992 C -0.0125 0.01876 -0.01389 0.0176 -0.01493 0.01621 C -0.0158 0.01506 -0.01719 0.0139 -0.01684 0.01251 C -0.01632 0.01066 -0.01441 0.01043 -0.01302 0.00996 C -0.01059 0.00927 -0.00816 0.00927 -0.00555 0.00881 C -0.0059 0.0051 -0.00538 0.00092 -0.0066 -0.00254 C -0.00712 -0.00439 -0.01267 -0.00786 -0.01406 -0.00879 C -0.01614 -0.00832 -0.01857 -0.00879 -0.02048 -0.0074 C -0.02378 -0.00508 -0.02205 0.00556 -0.02153 0.00742 C -0.02101 0.00881 -0.01962 0.00927 -0.01875 0.00996 C -0.01545 0.01644 -0.01771 0.01089 -0.0158 0.01992 C -0.01528 0.02246 -0.01406 0.02732 -0.01406 0.02732 C -0.01458 0.02918 -0.01476 0.03149 -0.0158 0.03242 C -0.01666 0.03311 -0.01962 0.03126 -0.01875 0.03126 C -0.01094 0.03126 -0.00312 0.03195 0.00469 0.03242 C 0.0059 0.03149 0.00816 0.03172 0.00851 0.02987 C 0.0092 0.02501 0.00886 0.01668 0.00556 0.01251 C 0.00486 0.01135 0.00382 0.01066 0.00278 0.00996 C 0.00191 0.0095 0.00087 0.00927 1.11111E-6 0.00881 C -0.00035 0.00742 -0.00087 0.00626 -0.00087 0.0051 C -0.00087 0.00279 -0.00104 0.00047 1.11111E-6 -0.00115 C 0.00295 -0.00624 0.00556 -0.00601 0.00938 -0.0074 C 0.01024 -0.00786 0.01129 -0.00832 0.01215 -0.00879 C 0.01441 -0.00832 0.01667 -0.00879 0.01875 -0.0074 C 0.01962 -0.00694 0.01979 -0.00508 0.01962 -0.00369 C 0.01945 -0.00069 0.01702 0.00209 0.01771 0.0051 C 0.01823 0.00672 0.02031 0.00418 0.02153 0.00371 C 0.02205 0.00256 0.02327 0.00163 0.02344 5.92593E-6 C 0.02379 -0.00439 0.02222 -0.0067 0.02066 -0.00994 C 0.02361 -0.01782 0.02084 -0.01249 0.02622 -0.01874 C 0.02726 -0.01967 0.02778 -0.02152 0.02899 -0.02244 C 0.03004 -0.02314 0.03143 -0.02314 0.03264 -0.0236 C 0.03368 -0.02407 0.03455 -0.02453 0.03559 -0.02476 C 0.03646 -0.02615 0.0375 -0.02731 0.03837 -0.02869 C 0.03941 -0.03032 0.04323 -0.03865 0.04479 -0.04096 C 0.04601 -0.04258 0.0474 -0.04351 0.04861 -0.04467 C 0.04965 -0.04582 0.05052 -0.04721 0.05139 -0.0486 C 0.05452 -0.04768 0.05781 -0.04744 0.06077 -0.04606 L 0.06632 -0.04351 C 0.07101 -0.04397 0.0757 -0.04397 0.08038 -0.04467 C 0.08143 -0.0449 0.08247 -0.04513 0.08316 -0.04606 C 0.08941 -0.05254 0.08038 -0.04721 0.08785 -0.05231 C 0.08941 -0.05323 0.09288 -0.05416 0.09445 -0.05462 C 0.09636 -0.05555 0.09844 -0.05578 0.1 -0.05717 C 0.10382 -0.06064 0.10174 -0.05925 0.1066 -0.06087 C 0.11042 -0.06434 0.10816 -0.06342 0.1132 -0.06342 " pathEditMode="relative" ptsTypes="AAAAAAAAAAAAAAAAAAAAAAAAAAAAAAAAAAAAAAAAAAAAAAAAAA">
                                      <p:cBhvr>
                                        <p:cTn id="1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4444E-6 L 1.66667E-6 4.44444E-6 C -0.00017 -0.00116 -0.00052 -0.00255 -0.0007 -0.00371 C -0.00087 -0.00394 -0.00087 -0.0044 -0.00104 -0.00463 C -0.00208 -0.00741 -0.00122 -0.00417 -0.00174 -0.00672 C -0.00174 -0.00741 -0.00174 -0.00811 -0.00156 -0.0088 C -0.00139 -0.00996 -0.00122 -0.01019 -0.00104 -0.01135 C -0.00122 -0.01158 -0.00139 -0.01204 -0.00156 -0.01227 C -0.00347 -0.01551 -0.00434 -0.0132 -0.00903 -0.01297 C -0.0092 -0.01274 -0.00938 -0.01227 -0.00938 -0.01204 C -0.00938 -0.0095 -0.00886 -0.00556 -0.00938 -0.00301 C -0.00955 -0.00232 -0.0099 -0.00232 -0.01007 -0.00186 C -0.01042 -0.00162 -0.01042 -0.00116 -0.01059 -0.0007 C -0.01129 0.00185 -0.01042 -0.00139 -0.01146 0.00138 C -0.01163 0.00162 -0.01163 0.00208 -0.01163 0.00231 C -0.01181 0.00277 -0.01198 0.00324 -0.01215 0.0037 C -0.01215 0.00486 -0.01215 0.00601 -0.01198 0.00717 C -0.01181 0.00763 -0.01146 0.00787 -0.01111 0.00833 C -0.01094 0.00856 -0.00955 0.00879 -0.00938 0.00902 C -0.00816 0.00879 -0.00712 0.00902 -0.0059 0.00856 C -0.00556 0.00833 -0.00556 0.00763 -0.00538 0.00717 C -0.00538 0.00694 -0.00521 0.00463 -0.00486 0.00416 C -0.00469 0.0037 -0.00452 0.00324 -0.00417 0.003 C -0.00365 0.00277 -0.00261 0.00231 -0.00261 0.00231 C -0.00226 0.00254 -0.00191 0.00231 -0.00156 0.00277 C -0.00122 0.003 -0.00104 0.00347 -0.00104 0.00416 C -0.0007 0.00625 -0.00087 0.00856 -0.00052 0.01064 C -0.00052 0.01111 1.66667E-6 0.01088 0.00035 0.01111 C 0.00156 0.01088 0.00278 0.01064 0.00399 0.01041 C 0.00417 0.01018 0.00451 0.00995 0.00469 0.00972 C 0.00538 0.00879 0.00608 0.0081 0.0066 0.00717 C 0.00729 0.00578 0.00677 0.00648 0.00781 0.00486 C 0.00798 0.00439 0.00816 0.00277 0.00833 0.00231 C 0.00868 0.00138 0.00903 0.00092 0.00972 0.00023 C 0.01111 0.00046 0.0125 0.00046 0.01389 0.00069 C 0.01423 0.00069 0.01458 0.00069 0.01493 0.00092 C 0.0151 0.00115 0.01528 0.00162 0.01562 0.00162 C 0.02187 0.00208 0.02795 0.00185 0.0342 0.00208 C 0.03455 0.00231 0.03489 0.00231 0.03524 0.00277 C 0.03559 0.003 0.03628 0.00416 0.03646 0.00486 C 0.03663 0.00509 0.03663 0.00555 0.0368 0.00578 C 0.03698 0.00625 0.03733 0.00671 0.0375 0.00717 C 0.03854 0.01111 0.03698 0.00532 0.03837 0.00925 C 0.03854 0.00995 0.03854 0.01088 0.03889 0.01134 C 0.04028 0.01435 0.03854 0.01064 0.03958 0.01342 C 0.03976 0.01388 0.03993 0.01412 0.0401 0.01458 C 0.04062 0.01643 0.0401 0.01481 0.04114 0.01666 C 0.04132 0.01689 0.04149 0.01736 0.04167 0.01759 C 0.04201 0.01805 0.04219 0.01851 0.04253 0.01875 C 0.04323 0.01898 0.04392 0.01898 0.04462 0.01898 C 0.04774 0.01898 0.05104 0.01898 0.05417 0.01875 C 0.05503 0.01851 0.0559 0.01805 0.05677 0.01805 C 0.06042 0.01736 0.05764 0.01805 0.06024 0.01736 C 0.06076 0.01713 0.06128 0.01713 0.0618 0.01689 C 0.06302 0.01666 0.06319 0.01597 0.06458 0.01481 L 0.06667 0.01342 C 0.06719 0.01319 0.06771 0.01273 0.06823 0.0125 C 0.07031 0.01157 0.06927 0.0118 0.07135 0.01134 C 0.07187 0.01111 0.07292 0.01041 0.07344 0.01041 C 0.07465 0.00995 0.07587 0.00995 0.07691 0.00925 C 0.0809 0.00717 0.07448 0.01041 0.08021 0.00787 C 0.08055 0.00787 0.08073 0.00763 0.08108 0.00763 C 0.08229 0.0074 0.08368 0.0074 0.08489 0.00717 C 0.08802 0.00625 0.08316 0.00787 0.08785 0.00648 C 0.08802 0.00648 0.08837 0.00625 0.08854 0.00625 C 0.08889 0.00601 0.08923 0.00578 0.08958 0.00578 C 0.09028 0.00555 0.0908 0.00555 0.09149 0.00555 C 0.09236 0.00555 0.0934 0.00555 0.09427 0.00578 C 0.09462 0.00601 0.09496 0.00648 0.09514 0.00694 C 0.09531 0.0074 0.09566 0.00902 0.09583 0.00972 C 0.09601 0.01041 0.09601 0.01458 0.0967 0.01597 L 0.09739 0.01736 C 0.09757 0.01759 0.09757 0.01805 0.09774 0.01828 C 0.09792 0.01875 0.09809 0.01898 0.09826 0.01944 C 0.09844 0.0199 0.09826 0.02037 0.09844 0.02083 C 0.09861 0.02129 0.09913 0.02152 0.0993 0.02175 C 0.10104 0.02453 0.09844 0.02129 0.10052 0.02361 C 0.10139 0.02453 0.10121 0.02476 0.10208 0.02523 C 0.10278 0.02569 0.10364 0.02592 0.10417 0.02592 C 0.10451 0.02615 0.10469 0.02615 0.10503 0.02638 C 0.10521 0.02662 0.10555 0.02708 0.10573 0.02731 C 0.10694 0.02847 0.10868 0.0287 0.10989 0.0287 L 0.1125 0.02916 C 0.11285 0.02916 0.11302 0.02939 0.11337 0.02939 C 0.1151 0.03009 0.11458 0.02939 0.11528 0.03032 " pathEditMode="relative" ptsTypes="AAAAAAAAAAAAAAAAAAAAAAAAAAAAAAAAAAAAAAAAAAAAAAAAAAAAAAAAAAAAAAAAAAAAAAAAAAAAAAAAAAAAA">
                                      <p:cBhvr>
                                        <p:cTn id="32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2.59259E-6 L -7.77778E-6 2.59259E-6 C 0.00069 -0.0007 0.00121 -0.00116 0.00208 -0.00185 C 0.00225 -0.00185 0.0026 -0.00209 0.00277 -0.00209 C 0.00312 -0.00232 0.00347 -0.00255 0.00381 -0.00278 C 0.00434 -0.00324 0.00538 -0.00417 0.00538 -0.00417 C 0.0059 -0.00602 0.0059 -0.00602 0.0052 -0.0088 C 0.00486 -0.00926 0.00451 -0.00972 0.00416 -0.01019 C 0.00364 -0.01042 0.00243 -0.01088 0.00243 -0.01088 C 0.00225 -0.01111 0.0019 -0.01134 0.00173 -0.01181 C 0.00138 -0.0132 0.00225 -0.01505 0.00138 -0.01597 C 0.00069 -0.0169 -0.00035 -0.01574 -0.00139 -0.01574 C -0.00157 -0.01551 -0.00209 -0.01528 -0.00209 -0.01505 C -0.00261 -0.01227 -0.00226 -0.0125 -0.00105 -0.01158 C -0.00087 -0.01065 -0.00053 -0.00972 -0.00105 -0.00903 C -0.00139 -0.00857 -0.00209 -0.00857 -0.00244 -0.00834 C -0.00277 -0.0081 -0.00296 -0.00787 -0.00313 -0.00764 C -0.00365 -0.00741 -0.00417 -0.00741 -0.00487 -0.00741 C -0.00712 -0.00718 -0.00973 -0.00718 -0.01216 -0.00695 C -0.01216 -0.00648 -0.01251 -0.00579 -0.01251 -0.00533 C -0.01251 -0.00463 -0.01216 -0.0044 -0.01216 -0.00394 C -0.01129 0.00023 -0.01233 -0.00232 -0.01129 2.59259E-6 C -0.01112 0.00116 -0.01112 0.00208 -0.01077 0.00301 C -0.01042 0.00393 -0.00973 0.00602 -0.00921 0.00648 C -0.00903 0.00694 -0.00869 0.00717 -0.00834 0.00764 C -0.00816 0.0081 -0.00799 0.00856 -0.00764 0.00903 C -0.0073 0.00972 -0.0066 0.01018 -0.00608 0.01065 C -0.00591 0.01088 -0.00556 0.01088 -0.00521 0.01111 C -0.0033 0.01088 -0.00122 0.01088 0.00069 0.01065 C 0.00121 0.01065 0.00156 0.01041 0.00208 0.01041 C 0.0026 0.00995 0.00329 0.00949 0.00381 0.00903 C 0.00399 0.00856 0.00416 0.00833 0.00434 0.00787 C 0.00451 0.00694 0.00486 0.00509 0.00486 0.00509 C 0.00503 0.00347 0.00468 0.00162 0.0052 2.59259E-6 C 0.00572 -0.00232 0.00711 -0.00255 0.0085 -0.00324 L 0.00937 -0.00347 C 0.00972 -0.00347 0.01024 -0.00347 0.01059 -0.00324 C 0.01093 -0.00278 0.01093 -0.00232 0.01111 -0.00185 C 0.01128 -0.00093 0.01128 -0.00023 0.0118 0.00023 C 0.01215 0.00046 0.01249 0.00046 0.01267 0.00069 C 0.01458 0.00231 0.01336 0.00162 0.0177 0.00092 C 0.01822 0.00092 0.01979 2.59259E-6 0.02013 2.59259E-6 C 0.02048 -0.00023 0.02083 -0.00023 0.021 -0.00047 C 0.02135 -0.0007 0.0217 -0.00093 0.02204 -0.00116 C 0.02239 -0.00139 0.02291 -0.00139 0.02326 -0.00139 C 0.02708 -0.00139 0.0309 -0.00162 0.03454 -0.00116 C 0.03489 -0.00116 0.03489 -0.00047 0.03506 2.59259E-6 C 0.03611 0.00347 0.03402 -0.00116 0.03576 0.00347 L 0.03663 0.00555 C 0.0368 0.00602 0.0368 0.00648 0.0368 0.00694 C 0.03697 0.00717 0.03715 0.00764 0.03715 0.00787 C 0.03732 0.00903 0.03732 0.00995 0.03749 0.01111 C 0.03749 0.01134 0.03767 0.0118 0.03767 0.01203 C 0.03784 0.01273 0.03784 0.01319 0.03784 0.01389 C 0.03819 0.01458 0.03836 0.01551 0.03871 0.0162 C 0.03993 0.01944 0.03836 0.01412 0.03993 0.01898 C 0.04027 0.01967 0.04045 0.02037 0.04062 0.02106 C 0.04079 0.02199 0.04079 0.02291 0.04097 0.02384 C 0.04114 0.0243 0.04131 0.02569 0.04166 0.02639 C 0.04166 0.02662 0.04184 0.02708 0.04201 0.02731 C 0.04253 0.02754 0.04305 0.02754 0.0434 0.02778 C 0.04513 0.02754 0.04687 0.02754 0.04861 0.02731 C 0.04895 0.02731 0.04913 0.02708 0.0493 0.02708 C 0.05017 0.02685 0.05104 0.02685 0.05173 0.02662 C 0.05312 0.02546 0.05243 0.02569 0.05486 0.02639 C 0.05538 0.02639 0.0559 0.02685 0.05642 0.02708 L 0.05729 0.02731 " pathEditMode="relative" ptsTypes="AAAAAAAAAAAAAAAAAAAAAAAAAAAAAAAAAAAAAAAAAAAAAAAAAAAAAAAAAAAAAAAAAAA">
                                      <p:cBhvr>
                                        <p:cTn id="34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5.55556E-6 L -2.5E-6 5.55556E-6 C -0.00017 0.00116 -0.00034 0.00209 -0.00034 0.00325 C -0.00034 0.00441 -0.00034 0.00579 -2.5E-6 0.00695 C 0.00018 0.00741 0.0007 0.00741 0.00104 0.00765 C 0.00209 0.00834 0.00243 0.00811 0.00365 0.00834 C 0.00452 0.00857 0.00521 0.0088 0.00591 0.00904 C 0.00729 0.0088 0.00886 0.00904 0.01007 0.00834 C 0.01042 0.00834 0.01042 0.00741 0.01042 0.00695 C 0.01007 0.00255 0.01059 0.00186 0.00886 -0.00022 C 0.00851 -0.0007 0.00816 -0.00092 0.00782 -0.00138 C 0.00677 -0.00416 0.00729 -0.00416 0.00417 -0.00277 C 0.00382 -0.00254 0.00469 -0.00231 0.00486 -0.00231 C 0.00608 -0.00208 0.00712 -0.00184 0.00834 -0.00161 C 0.01111 -0.00138 0.01407 -0.00138 0.01684 -0.00138 C 0.01771 0.0014 0.01754 5.55556E-6 0.01719 0.00417 C 0.01719 0.00487 0.01702 0.00533 0.01684 0.00603 C 0.01667 0.00695 0.01493 0.00904 0.01476 0.00904 C 0.01302 0.00996 0.01528 0.00904 0.01268 0.00973 C 0.0125 0.00996 0.01233 0.01019 0.01198 0.01019 C 0.00816 0.01042 0.00434 0.01042 0.00052 0.01042 C -0.0026 0.01089 -0.00382 0.01135 -0.00781 0.01042 C -0.0085 0.01042 -0.00885 0.0095 -0.00937 0.00904 L -0.01041 0.00834 C -0.01059 0.00788 -0.01163 0.00626 -0.01163 0.00556 C -0.0118 0.00417 -0.01146 0.00279 -0.01146 0.0014 C -0.01128 -0.00022 -0.01128 -0.00208 -0.01093 -0.0037 C -0.01076 -0.00439 -0.01059 -0.00509 -0.01041 -0.00578 C -0.01024 -0.00647 -0.01024 -0.00694 -0.01007 -0.00763 C -0.00989 -0.00809 -0.00955 -0.00856 -0.00937 -0.00902 C -0.00798 -0.01134 -0.00885 -0.01041 -0.00746 -0.0118 C -0.00677 -0.01296 -0.00677 -0.01342 -0.00573 -0.01411 C -0.00555 -0.01434 -0.00521 -0.01434 -0.00486 -0.01458 C -0.00468 -0.01481 -0.00451 -0.01527 -0.00416 -0.01504 C -0.00208 -0.01504 0.00035 -0.01434 0.00261 -0.01388 C 0.00469 -0.00995 0.00209 -0.01411 0.00434 -0.01203 C 0.00469 -0.0118 0.00469 -0.01134 0.00486 -0.0111 C 0.00521 -0.01064 0.00538 -0.01041 0.00573 -0.00995 C 0.00573 -0.00971 0.00591 -0.00925 0.00591 -0.00902 C 0.00643 -0.00763 0.00677 -0.00763 0.00747 -0.00647 C 0.00834 -0.00532 0.00816 -0.00439 0.00955 -0.00346 C 0.0099 -0.00323 0.01025 -0.00277 0.01059 -0.00277 C 0.01111 -0.00254 0.01163 -0.00254 0.01216 -0.00231 C 0.01493 -0.00161 0.01216 -0.00208 0.01615 -0.00161 C 0.01632 -0.00161 0.01667 -0.00138 0.01684 -0.00138 C 0.01719 -0.00115 0.01754 -0.00115 0.01788 -0.00092 C 0.01875 -0.00046 0.01927 5.55556E-6 0.01997 0.00047 C 0.02032 0.0007 0.02066 0.00093 0.02101 0.00116 C 0.02257 0.00163 0.0217 0.0014 0.02344 0.00209 C 0.025 0.00209 0.02674 0.00209 0.0283 0.00186 C 0.02934 0.00163 0.03021 0.0014 0.03125 0.00116 C 0.03229 0.00093 0.03334 0.00093 0.03438 0.0007 C 0.04271 -0.00115 0.03282 0.00093 0.04011 -0.00022 C 0.04045 -0.00046 0.04098 -0.00046 0.04132 -0.0007 C 0.04202 -0.0007 0.04254 -0.00092 0.04323 -0.00092 C 0.04358 -0.00115 0.0441 -0.00138 0.04445 -0.00161 C 0.04497 -0.00184 0.04566 -0.00184 0.04601 -0.00231 C 0.04705 -0.00323 0.04653 -0.003 0.04757 -0.00346 C 0.04948 -0.00509 0.04775 -0.0037 0.05209 -0.00439 C 0.05243 -0.00439 0.05278 -0.00462 0.05313 -0.00485 C 0.05382 -0.00485 0.05469 -0.00509 0.05538 -0.00509 C 0.05643 -0.00532 0.05747 -0.00532 0.05851 -0.00578 C 0.05903 -0.00601 0.05938 -0.00624 0.0599 -0.00647 C 0.06025 -0.00671 0.06059 -0.00694 0.06094 -0.00717 C 0.06129 -0.0074 0.06181 -0.0074 0.06216 -0.00763 C 0.0625 -0.00786 0.06268 -0.00809 0.06302 -0.00833 C 0.06424 -0.00902 0.06407 -0.00879 0.06528 -0.00925 C 0.06563 -0.00948 0.0658 -0.00948 0.06615 -0.00971 C 0.0665 -0.00995 0.06702 -0.01018 0.06736 -0.01041 C 0.06788 -0.01041 0.06823 -0.01064 0.06875 -0.01064 C 0.07309 -0.01203 0.06702 -0.01018 0.07049 -0.01134 C 0.0717 -0.0118 0.07223 -0.0118 0.07344 -0.01203 C 0.07379 -0.01203 0.07413 -0.01226 0.07448 -0.01249 C 0.07518 -0.01249 0.07587 -0.01249 0.07657 -0.01272 C 0.07691 -0.01272 0.07726 -0.01296 0.07761 -0.01319 C 0.07813 -0.01319 0.08195 -0.01365 0.08247 -0.01388 C 0.08282 -0.01388 0.08316 -0.01388 0.08351 -0.01411 C 0.08386 -0.01411 0.08403 -0.01434 0.08438 -0.01458 C 0.08473 -0.01458 0.08594 -0.01481 0.08594 -0.01481 " pathEditMode="relative" ptsTypes="AAAAAAAAAAAAAAAAAAAAAAAAAAAAAAAAAAAAAAAAAAAAAAAAAAAAAAAAAAAAAAAAAAAAAAAAAAAAAAA">
                                      <p:cBhvr>
                                        <p:cTn id="3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7.40741E-7 L 5.27778E-6 -7.40741E-7 C -0.00034 -0.00092 -0.00051 -0.00208 -0.00104 -0.00278 C -0.00121 -0.00324 -0.00156 -0.00301 -0.00173 -0.00324 C -0.00347 -0.0044 -0.00138 -0.0037 -0.00381 -0.00416 C -0.00572 -0.00416 -0.00746 -0.00416 -0.00937 -0.00393 C -0.00954 -0.00393 -0.00989 -0.0037 -0.01006 -0.00347 C -0.01041 -0.00347 -0.01058 -0.00301 -0.01093 -0.00278 C -0.01128 -0.00092 -0.01145 -0.00046 -0.01058 0.00209 C -0.01041 0.00232 -0.01006 0.00209 -0.00989 0.00232 C -0.00763 0.00371 -0.00954 0.00301 -0.00746 0.00371 C -0.00451 0.00556 -0.0059 0.00509 -0.00381 0.00579 C -0.00347 0.00602 -0.00295 0.00672 -0.0026 0.00695 C 0.00087 0.00834 0.0007 0.00787 0.00348 0.00857 C 0.00383 0.00857 0.00435 0.0088 0.00469 0.00903 C 0.00747 0.00949 0.00556 0.00903 0.00765 0.00972 C 0.00747 0.01181 0.00747 0.01412 0.0073 0.01621 C 0.0073 0.01736 0.00712 0.01783 0.0066 0.01875 C 0.00591 0.01991 0.00487 0.02153 0.004 0.02246 L 0.00313 0.02315 C 0.00296 0.02361 0.00261 0.02384 0.00261 0.02431 C 0.00261 0.025 0.00244 0.02593 0.00296 0.02662 C 0.0033 0.02732 0.00417 0.02709 0.00469 0.02732 C 0.00574 0.02755 0.0066 0.02778 0.00765 0.02801 C 0.00903 0.02778 0.01042 0.02801 0.01181 0.02778 C 0.01199 0.02755 0.01216 0.02709 0.01233 0.02662 C 0.01251 0.025 0.01233 0.02338 0.01251 0.02176 C 0.01251 0.0213 0.01268 0.02107 0.01285 0.02084 C 0.01285 0.02014 0.01268 0.01922 0.01303 0.01875 C 0.01337 0.01806 0.0139 0.01783 0.01442 0.01759 C 0.01476 0.01736 0.01511 0.01736 0.01546 0.01736 C 0.01719 0.01644 0.01476 0.01713 0.01824 0.01667 C 0.01928 0.01667 0.02032 0.01667 0.02136 0.0169 C 0.02171 0.0169 0.02188 0.01713 0.02223 0.01736 C 0.02327 0.01736 0.02431 0.01736 0.02535 0.01759 C 0.02605 0.01759 0.02692 0.01783 0.02761 0.01806 C 0.02796 0.01829 0.02813 0.01852 0.02848 0.01875 C 0.03021 0.01875 0.0323 0.01852 0.03403 0.01829 C 0.03508 0.01806 0.03542 0.01736 0.03612 0.0169 C 0.03646 0.01667 0.03681 0.01644 0.03716 0.01621 C 0.03785 0.01574 0.03837 0.01528 0.03907 0.01482 C 0.03942 0.01459 0.03976 0.01459 0.04011 0.01459 C 0.04202 0.01273 0.04098 0.0132 0.04271 0.01273 C 0.04289 0.0125 0.04324 0.01227 0.04341 0.01204 C 0.04601 0.01065 0.04289 0.01297 0.04549 0.01111 C 0.04584 0.01088 0.04601 0.01042 0.04636 0.01042 C 0.04723 0.00996 0.0481 0.01019 0.04896 0.00996 C 0.04966 0.00972 0.05035 0.00949 0.05105 0.00926 C 0.05157 0.00903 0.05226 0.00903 0.05278 0.00903 C 0.05643 0.0081 0.05122 0.00903 0.05626 0.00834 C 0.05643 0.0081 0.05678 0.00787 0.05695 0.00787 C 0.06459 0.00834 0.06355 0.00602 0.06303 0.01459 C 0.06285 0.01551 0.06285 0.01644 0.06268 0.01736 C 0.06285 0.0206 0.06268 0.02408 0.06303 0.02732 C 0.06303 0.02801 0.0632 0.02871 0.06355 0.0294 C 0.06372 0.02963 0.0639 0.03009 0.06407 0.03056 C 0.06407 0.03079 0.06407 0.03125 0.06424 0.03148 C 0.06459 0.03218 0.06528 0.03264 0.0658 0.03334 C 0.06737 0.0331 0.06876 0.0331 0.07032 0.03287 C 0.07049 0.03287 0.07084 0.03264 0.07101 0.03264 C 0.07136 0.03241 0.07153 0.03195 0.07188 0.03195 C 0.07414 0.03172 0.0764 0.03195 0.07865 0.03195 " pathEditMode="relative" ptsTypes="AAAAAAAAAAAAAAAAAAAAAAAAAAAAAAAAAAAAAAAAAAAAAAAAAAAAAAAAAAAAAA">
                                      <p:cBhvr>
                                        <p:cTn id="3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2" grpId="0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TiC</a:t>
            </a:r>
            <a:r>
              <a:rPr lang="en-GB" dirty="0"/>
              <a:t>-Carbon Black nanocomposite material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1259632" y="1196752"/>
            <a:ext cx="7633543" cy="5094511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Application: development of a </a:t>
            </a:r>
            <a:r>
              <a:rPr lang="en-US" dirty="0" err="1" smtClean="0">
                <a:solidFill>
                  <a:srgbClr val="002060"/>
                </a:solidFill>
              </a:rPr>
              <a:t>TiC</a:t>
            </a:r>
            <a:r>
              <a:rPr lang="en-US" dirty="0" smtClean="0">
                <a:solidFill>
                  <a:srgbClr val="002060"/>
                </a:solidFill>
              </a:rPr>
              <a:t> nanocomposite by adding Carbon black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623022"/>
            <a:ext cx="2499045" cy="16619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3278099"/>
            <a:ext cx="403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>
                <a:solidFill>
                  <a:srgbClr val="00206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132 nm </a:t>
            </a:r>
            <a:r>
              <a:rPr lang="en-GB" sz="1200" i="1" dirty="0" err="1">
                <a:solidFill>
                  <a:srgbClr val="00206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TiC</a:t>
            </a:r>
            <a:r>
              <a:rPr lang="en-GB" sz="1200" i="1" dirty="0">
                <a:solidFill>
                  <a:srgbClr val="00206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 grains – 84 % </a:t>
            </a:r>
            <a:r>
              <a:rPr lang="en-GB" sz="1200" i="1" dirty="0" smtClean="0">
                <a:solidFill>
                  <a:srgbClr val="00206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porosity, Stable for T &gt; 2100 </a:t>
            </a:r>
            <a:r>
              <a:rPr lang="en-GB" sz="1200" i="1" dirty="0">
                <a:solidFill>
                  <a:srgbClr val="00206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°C</a:t>
            </a:r>
            <a:endParaRPr lang="en-GB" sz="1200" i="1" dirty="0">
              <a:solidFill>
                <a:srgbClr val="002060"/>
              </a:solidFill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045325" y="3732290"/>
            <a:ext cx="5093960" cy="2757465"/>
            <a:chOff x="3954613" y="956064"/>
            <a:chExt cx="5189387" cy="2839872"/>
          </a:xfrm>
        </p:grpSpPr>
        <p:graphicFrame>
          <p:nvGraphicFramePr>
            <p:cNvPr id="16" name="Chart 1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94226545"/>
                </p:ext>
              </p:extLst>
            </p:nvPr>
          </p:nvGraphicFramePr>
          <p:xfrm>
            <a:off x="3995936" y="1052736"/>
            <a:ext cx="5148064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Rectangle 16"/>
            <p:cNvSpPr/>
            <p:nvPr/>
          </p:nvSpPr>
          <p:spPr>
            <a:xfrm>
              <a:off x="5364327" y="1093093"/>
              <a:ext cx="3528153" cy="310718"/>
            </a:xfrm>
            <a:prstGeom prst="rect">
              <a:avLst/>
            </a:prstGeom>
            <a:noFill/>
            <a:ln>
              <a:solidFill>
                <a:srgbClr val="29348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Gill Sans MT" panose="020B0502020104020203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54613" y="956064"/>
              <a:ext cx="1150247" cy="475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7BBA21"/>
                  </a:solidFill>
                  <a:latin typeface="Gill Sans MT" panose="020B0502020104020203" pitchFamily="34" charset="0"/>
                </a:rPr>
                <a:t>Yield [ions/s]</a:t>
              </a:r>
            </a:p>
            <a:p>
              <a:r>
                <a:rPr lang="en-GB" sz="1200" dirty="0" smtClean="0">
                  <a:solidFill>
                    <a:srgbClr val="7BBA21"/>
                  </a:solidFill>
                  <a:latin typeface="Gill Sans MT" panose="020B0502020104020203" pitchFamily="34" charset="0"/>
                </a:rPr>
                <a:t>normalized to </a:t>
              </a:r>
              <a:r>
                <a:rPr lang="el-GR" sz="1200" dirty="0" smtClean="0">
                  <a:solidFill>
                    <a:srgbClr val="7BBA21"/>
                  </a:solidFill>
                  <a:latin typeface="Arial Narrow" panose="020B0606020202030204" pitchFamily="34" charset="0"/>
                </a:rPr>
                <a:t>μ</a:t>
              </a:r>
              <a:r>
                <a:rPr lang="en-GB" sz="1200" dirty="0" smtClean="0">
                  <a:solidFill>
                    <a:srgbClr val="7BBA21"/>
                  </a:solidFill>
                  <a:latin typeface="Gill Sans MT" panose="020B0502020104020203" pitchFamily="34" charset="0"/>
                </a:rPr>
                <a:t>C</a:t>
              </a:r>
              <a:endParaRPr lang="en-GB" sz="1200" dirty="0">
                <a:solidFill>
                  <a:srgbClr val="7BBA21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706670" y="1071786"/>
              <a:ext cx="11042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29348C"/>
                  </a:solidFill>
                  <a:latin typeface="Arial Narrow" panose="020B0606020202030204" pitchFamily="34" charset="0"/>
                </a:rPr>
                <a:t>(</a:t>
              </a:r>
              <a:r>
                <a:rPr lang="en-GB" sz="1600" dirty="0" err="1">
                  <a:solidFill>
                    <a:srgbClr val="29348C"/>
                  </a:solidFill>
                  <a:latin typeface="Arial Narrow" panose="020B0606020202030204" pitchFamily="34" charset="0"/>
                </a:rPr>
                <a:t>TiC</a:t>
              </a:r>
              <a:r>
                <a:rPr lang="en-GB" sz="1600" dirty="0">
                  <a:solidFill>
                    <a:srgbClr val="29348C"/>
                  </a:solidFill>
                  <a:latin typeface="Arial Narrow" panose="020B0606020202030204" pitchFamily="34" charset="0"/>
                </a:rPr>
                <a:t> micron)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901429" y="6181978"/>
            <a:ext cx="22060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002060"/>
                </a:solidFill>
              </a:rPr>
              <a:t>Courtesy of JPR. Ramos</a:t>
            </a:r>
            <a:endParaRPr lang="en-US" sz="1400" i="1" dirty="0">
              <a:solidFill>
                <a:srgbClr val="002060"/>
              </a:solidFill>
            </a:endParaRPr>
          </a:p>
        </p:txBody>
      </p:sp>
      <p:sp>
        <p:nvSpPr>
          <p:cNvPr id="21" name="Content Placeholder 1"/>
          <p:cNvSpPr txBox="1">
            <a:spLocks/>
          </p:cNvSpPr>
          <p:nvPr/>
        </p:nvSpPr>
        <p:spPr bwMode="auto">
          <a:xfrm>
            <a:off x="4219647" y="1781358"/>
            <a:ext cx="4673528" cy="1447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29348C"/>
                </a:solidFill>
              </a:rPr>
              <a:t>New nanostructure developed with carbon nanotubes,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29348C"/>
                </a:solidFill>
              </a:rPr>
              <a:t>Allow for extraction of 35 Ca (t</a:t>
            </a:r>
            <a:r>
              <a:rPr lang="en-US" sz="1800" kern="0" baseline="-25000" dirty="0" smtClean="0">
                <a:solidFill>
                  <a:srgbClr val="29348C"/>
                </a:solidFill>
              </a:rPr>
              <a:t>1/2 </a:t>
            </a:r>
            <a:r>
              <a:rPr lang="en-US" sz="1800" kern="0" dirty="0" smtClean="0">
                <a:solidFill>
                  <a:srgbClr val="29348C"/>
                </a:solidFill>
              </a:rPr>
              <a:t>= 25.7 </a:t>
            </a:r>
            <a:r>
              <a:rPr lang="en-US" sz="1800" kern="0" dirty="0" err="1" smtClean="0">
                <a:solidFill>
                  <a:srgbClr val="29348C"/>
                </a:solidFill>
              </a:rPr>
              <a:t>ms</a:t>
            </a:r>
            <a:r>
              <a:rPr lang="en-US" sz="1800" kern="0" dirty="0" smtClean="0">
                <a:solidFill>
                  <a:srgbClr val="29348C"/>
                </a:solidFill>
              </a:rPr>
              <a:t>) and 35K (t</a:t>
            </a:r>
            <a:r>
              <a:rPr lang="en-US" sz="1800" kern="0" baseline="-25000" dirty="0">
                <a:solidFill>
                  <a:srgbClr val="29348C"/>
                </a:solidFill>
              </a:rPr>
              <a:t>1/2</a:t>
            </a:r>
            <a:r>
              <a:rPr lang="en-US" sz="1800" kern="0" dirty="0" smtClean="0">
                <a:solidFill>
                  <a:srgbClr val="29348C"/>
                </a:solidFill>
              </a:rPr>
              <a:t> = 190 </a:t>
            </a:r>
            <a:r>
              <a:rPr lang="en-US" sz="1800" kern="0" dirty="0" err="1" smtClean="0">
                <a:solidFill>
                  <a:srgbClr val="29348C"/>
                </a:solidFill>
              </a:rPr>
              <a:t>ms</a:t>
            </a:r>
            <a:r>
              <a:rPr lang="en-US" sz="1800" kern="0" dirty="0" smtClean="0">
                <a:solidFill>
                  <a:srgbClr val="29348C"/>
                </a:solidFill>
              </a:rPr>
              <a:t>) 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n-US" altLang="en-US" kern="0" dirty="0" smtClean="0">
              <a:solidFill>
                <a:srgbClr val="29348C"/>
              </a:solidFill>
              <a:latin typeface="Arial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endParaRPr lang="en-US" altLang="en-US" kern="0" dirty="0" smtClean="0">
              <a:solidFill>
                <a:srgbClr val="29348C"/>
              </a:solidFill>
              <a:latin typeface="Arial" panose="020B0604020202020204" pitchFamily="34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endParaRPr lang="en-US" kern="1200" dirty="0">
              <a:solidFill>
                <a:srgbClr val="29348C"/>
              </a:solidFill>
              <a:cs typeface="ＭＳ Ｐゴシック" charset="0"/>
            </a:endParaRPr>
          </a:p>
        </p:txBody>
      </p:sp>
      <p:sp>
        <p:nvSpPr>
          <p:cNvPr id="22" name="Content Placeholder 1"/>
          <p:cNvSpPr txBox="1">
            <a:spLocks/>
          </p:cNvSpPr>
          <p:nvPr/>
        </p:nvSpPr>
        <p:spPr bwMode="auto">
          <a:xfrm>
            <a:off x="6326877" y="3865343"/>
            <a:ext cx="2566298" cy="21286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29348C"/>
                </a:solidFill>
              </a:rPr>
              <a:t>Yields stable over time (</a:t>
            </a:r>
            <a:r>
              <a:rPr lang="en-US" sz="1800" kern="0" dirty="0" err="1" smtClean="0">
                <a:solidFill>
                  <a:srgbClr val="29348C"/>
                </a:solidFill>
              </a:rPr>
              <a:t>Ti</a:t>
            </a:r>
            <a:r>
              <a:rPr lang="en-US" sz="1800" kern="0" dirty="0" smtClean="0">
                <a:solidFill>
                  <a:srgbClr val="29348C"/>
                </a:solidFill>
              </a:rPr>
              <a:t> foil targets degrade over few hours)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29348C"/>
                </a:solidFill>
              </a:rPr>
              <a:t>Good yields on Li and 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29348C"/>
                </a:solidFill>
              </a:rPr>
              <a:t>Lower yield of K and Ca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altLang="en-US" kern="0" dirty="0" smtClean="0">
              <a:solidFill>
                <a:srgbClr val="29348C"/>
              </a:solidFill>
              <a:latin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altLang="en-US" kern="0" dirty="0" smtClean="0">
              <a:solidFill>
                <a:srgbClr val="29348C"/>
              </a:solidFill>
              <a:latin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Ø"/>
            </a:pPr>
            <a:endParaRPr lang="en-US" kern="1200" dirty="0">
              <a:solidFill>
                <a:srgbClr val="29348C"/>
              </a:solidFill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61559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76" y="1494067"/>
            <a:ext cx="8027596" cy="445521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VADIS ion source development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259632" y="1196752"/>
            <a:ext cx="7633543" cy="5094511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Context: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660232" y="1208483"/>
            <a:ext cx="1138450" cy="279370"/>
          </a:xfrm>
          <a:prstGeom prst="rect">
            <a:avLst/>
          </a:prstGeom>
          <a:solidFill>
            <a:srgbClr val="FF990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Magnets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588224" y="5607627"/>
            <a:ext cx="1138450" cy="279370"/>
          </a:xfrm>
          <a:prstGeom prst="rect">
            <a:avLst/>
          </a:prstGeom>
          <a:solidFill>
            <a:srgbClr val="FF990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Magnets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60232" y="2930868"/>
            <a:ext cx="1140100" cy="10021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88302" y="3071186"/>
            <a:ext cx="1699922" cy="888845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4888302" y="4046405"/>
            <a:ext cx="1138450" cy="279370"/>
          </a:xfrm>
          <a:prstGeom prst="rect">
            <a:avLst/>
          </a:prstGeom>
          <a:solidFill>
            <a:srgbClr val="FFFF0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Cathode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6620659" y="3981398"/>
            <a:ext cx="1138450" cy="279370"/>
          </a:xfrm>
          <a:prstGeom prst="rect">
            <a:avLst/>
          </a:prstGeom>
          <a:solidFill>
            <a:srgbClr val="FF000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Anode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948501" y="5957942"/>
            <a:ext cx="8014971" cy="279370"/>
          </a:xfrm>
          <a:prstGeom prst="rect">
            <a:avLst/>
          </a:prstGeom>
          <a:solidFill>
            <a:schemeClr val="accent2">
              <a:lumMod val="60000"/>
              <a:lumOff val="40000"/>
              <a:alpha val="53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Standard VADIS MK5 (first design from Kirchner in 1976!) use: Anode @ 150V &amp; hot Cathode 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813867"/>
            <a:ext cx="1491570" cy="66777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2627784" y="1495817"/>
            <a:ext cx="212910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</a:rPr>
              <a:t>Ionization by electron impact</a:t>
            </a:r>
            <a:endParaRPr lang="en-US" sz="1200" i="1" dirty="0">
              <a:solidFill>
                <a:srgbClr val="00206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200016" y="4744124"/>
            <a:ext cx="46558" cy="68158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3246574" y="3929379"/>
            <a:ext cx="46558" cy="68158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3376841" y="3512344"/>
            <a:ext cx="652234" cy="560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3480536" y="3873355"/>
            <a:ext cx="652234" cy="560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4490177" y="3776415"/>
            <a:ext cx="652234" cy="560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4521215" y="3403950"/>
            <a:ext cx="652234" cy="560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5700635" y="3575884"/>
            <a:ext cx="652234" cy="560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5700635" y="3403950"/>
            <a:ext cx="652234" cy="560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6516216" y="3212976"/>
            <a:ext cx="15109" cy="14618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6523770" y="3575884"/>
            <a:ext cx="8384" cy="15164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6038850" y="3228319"/>
            <a:ext cx="441362" cy="3637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5958339" y="3734709"/>
            <a:ext cx="441362" cy="3637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5902292" y="3776005"/>
            <a:ext cx="8384" cy="15164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5945288" y="3129621"/>
            <a:ext cx="15109" cy="14618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6073584" y="3035025"/>
            <a:ext cx="652234" cy="560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5978877" y="3871423"/>
            <a:ext cx="652234" cy="560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6928089" y="2974751"/>
            <a:ext cx="652234" cy="560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6789241" y="3800194"/>
            <a:ext cx="652234" cy="560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7650956" y="3836149"/>
            <a:ext cx="12239" cy="35961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7706479" y="2590800"/>
            <a:ext cx="18296" cy="31309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3246574" y="5084916"/>
            <a:ext cx="782501" cy="279370"/>
          </a:xfrm>
          <a:prstGeom prst="rect">
            <a:avLst/>
          </a:prstGeom>
          <a:solidFill>
            <a:srgbClr val="FFFFFF">
              <a:alpha val="50196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400" b="1" kern="0" dirty="0" smtClean="0">
                <a:solidFill>
                  <a:srgbClr val="FF0000"/>
                </a:solidFill>
              </a:rPr>
              <a:t>I </a:t>
            </a:r>
            <a:r>
              <a:rPr lang="it-IT" altLang="it-IT" sz="1400" b="1" kern="0" baseline="-25000" dirty="0" smtClean="0">
                <a:solidFill>
                  <a:srgbClr val="FF0000"/>
                </a:solidFill>
              </a:rPr>
              <a:t>cathode</a:t>
            </a:r>
            <a:endParaRPr kumimoji="0" lang="it-IT" altLang="it-IT" sz="1400" b="1" i="0" u="none" strike="noStrike" kern="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flipH="1" flipV="1">
            <a:off x="7092280" y="2590800"/>
            <a:ext cx="72008" cy="383951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6932936" y="3861048"/>
            <a:ext cx="159344" cy="319049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5567389" y="2626345"/>
            <a:ext cx="1296385" cy="129455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5420419" y="4238637"/>
            <a:ext cx="1296385" cy="129455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5273293" y="1998588"/>
            <a:ext cx="15334" cy="790215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5105367" y="4420915"/>
            <a:ext cx="37044" cy="831675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"/>
          <p:cNvSpPr>
            <a:spLocks noChangeArrowheads="1"/>
          </p:cNvSpPr>
          <p:nvPr/>
        </p:nvSpPr>
        <p:spPr bwMode="auto">
          <a:xfrm>
            <a:off x="4685152" y="5263952"/>
            <a:ext cx="782501" cy="279370"/>
          </a:xfrm>
          <a:prstGeom prst="rect">
            <a:avLst/>
          </a:prstGeom>
          <a:solidFill>
            <a:srgbClr val="FFFFFF">
              <a:alpha val="50196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400" b="1" kern="0" dirty="0" smtClean="0"/>
              <a:t>150 V</a:t>
            </a:r>
            <a:endParaRPr kumimoji="0" lang="it-IT" altLang="it-IT" sz="1400" b="1" i="0" u="none" strike="noStrike" kern="0" cap="none" spc="0" normalizeH="0" baseline="-2500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4" name="Rectangle 7"/>
          <p:cNvSpPr>
            <a:spLocks noChangeArrowheads="1"/>
          </p:cNvSpPr>
          <p:nvPr/>
        </p:nvSpPr>
        <p:spPr bwMode="auto">
          <a:xfrm>
            <a:off x="4882042" y="1695450"/>
            <a:ext cx="782501" cy="279370"/>
          </a:xfrm>
          <a:prstGeom prst="rect">
            <a:avLst/>
          </a:prstGeom>
          <a:solidFill>
            <a:srgbClr val="FFFFFF">
              <a:alpha val="50196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400" b="1" kern="0" dirty="0" smtClean="0"/>
              <a:t>150 V</a:t>
            </a:r>
            <a:endParaRPr kumimoji="0" lang="it-IT" altLang="it-IT" sz="1400" b="1" i="0" u="none" strike="noStrike" kern="0" cap="none" spc="0" normalizeH="0" baseline="-25000" noProof="0" dirty="0">
              <a:ln>
                <a:noFill/>
              </a:ln>
              <a:effectLst/>
              <a:uLnTx/>
              <a:uFillTx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 flipH="1">
            <a:off x="5308295" y="1430360"/>
            <a:ext cx="2259" cy="20724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5121630" y="5544732"/>
            <a:ext cx="2259" cy="20724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5142309" y="1422566"/>
            <a:ext cx="341757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5214238" y="1335220"/>
            <a:ext cx="188114" cy="1519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5273292" y="1248846"/>
            <a:ext cx="51183" cy="131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966538" y="5761704"/>
            <a:ext cx="341757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5043359" y="5848016"/>
            <a:ext cx="188114" cy="1519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5111824" y="5940827"/>
            <a:ext cx="51183" cy="131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834619" y="3298320"/>
            <a:ext cx="1047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0000"/>
                </a:solidFill>
              </a:rPr>
              <a:t>Joules effect</a:t>
            </a:r>
            <a:endParaRPr lang="en-US" sz="1200" i="1" dirty="0">
              <a:solidFill>
                <a:srgbClr val="FF0000"/>
              </a:solidFill>
            </a:endParaRPr>
          </a:p>
        </p:txBody>
      </p:sp>
      <p:cxnSp>
        <p:nvCxnSpPr>
          <p:cNvPr id="93" name="Connettore 7 288"/>
          <p:cNvCxnSpPr/>
          <p:nvPr/>
        </p:nvCxnSpPr>
        <p:spPr bwMode="auto">
          <a:xfrm flipV="1">
            <a:off x="6576649" y="3209824"/>
            <a:ext cx="339338" cy="147812"/>
          </a:xfrm>
          <a:prstGeom prst="curvedConnector3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4" name="Connettore 7 289"/>
          <p:cNvCxnSpPr/>
          <p:nvPr/>
        </p:nvCxnSpPr>
        <p:spPr bwMode="auto">
          <a:xfrm flipV="1">
            <a:off x="6576649" y="3380484"/>
            <a:ext cx="316182" cy="51330"/>
          </a:xfrm>
          <a:prstGeom prst="curvedConnector3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5" name="Connettore 7 290"/>
          <p:cNvCxnSpPr/>
          <p:nvPr/>
        </p:nvCxnSpPr>
        <p:spPr bwMode="auto">
          <a:xfrm>
            <a:off x="6576649" y="3609341"/>
            <a:ext cx="331786" cy="147161"/>
          </a:xfrm>
          <a:prstGeom prst="curvedConnector3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7" name="Connettore 7 292"/>
          <p:cNvCxnSpPr/>
          <p:nvPr/>
        </p:nvCxnSpPr>
        <p:spPr bwMode="auto">
          <a:xfrm>
            <a:off x="6576649" y="3532626"/>
            <a:ext cx="316182" cy="38746"/>
          </a:xfrm>
          <a:prstGeom prst="curvedConnector3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1045247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250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 tmFilter="0, 0; .2, .5; .8, .5; 1, 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250" autoRev="1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61" grpId="0" animBg="1"/>
      <p:bldP spid="73" grpId="0" animBg="1"/>
      <p:bldP spid="74" grpId="0" animBg="1"/>
      <p:bldP spid="9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96" y="1475019"/>
            <a:ext cx="8027596" cy="445521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VADIS ion source development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259632" y="1196752"/>
            <a:ext cx="7633543" cy="5094511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Context: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660232" y="1208483"/>
            <a:ext cx="1138450" cy="279370"/>
          </a:xfrm>
          <a:prstGeom prst="rect">
            <a:avLst/>
          </a:prstGeom>
          <a:solidFill>
            <a:srgbClr val="FF990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Magnets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588224" y="5607627"/>
            <a:ext cx="1138450" cy="279370"/>
          </a:xfrm>
          <a:prstGeom prst="rect">
            <a:avLst/>
          </a:prstGeom>
          <a:solidFill>
            <a:srgbClr val="FF990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Magnets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4888302" y="4046405"/>
            <a:ext cx="1138450" cy="279370"/>
          </a:xfrm>
          <a:prstGeom prst="rect">
            <a:avLst/>
          </a:prstGeom>
          <a:solidFill>
            <a:srgbClr val="FFFF0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Cathode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6620659" y="3981398"/>
            <a:ext cx="1138450" cy="279370"/>
          </a:xfrm>
          <a:prstGeom prst="rect">
            <a:avLst/>
          </a:prstGeom>
          <a:solidFill>
            <a:srgbClr val="FF000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Anode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948501" y="5957942"/>
            <a:ext cx="4006198" cy="279370"/>
          </a:xfrm>
          <a:prstGeom prst="rect">
            <a:avLst/>
          </a:prstGeom>
          <a:solidFill>
            <a:srgbClr val="7030A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Electron thermally generated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813867"/>
            <a:ext cx="1491570" cy="66777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2627784" y="1456736"/>
            <a:ext cx="212910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</a:rPr>
              <a:t>Ionization by electron impact</a:t>
            </a:r>
            <a:endParaRPr lang="en-US" sz="1200" i="1" dirty="0">
              <a:solidFill>
                <a:srgbClr val="002060"/>
              </a:solidFill>
            </a:endParaRPr>
          </a:p>
        </p:txBody>
      </p:sp>
      <p:grpSp>
        <p:nvGrpSpPr>
          <p:cNvPr id="21" name="Gruppo 2"/>
          <p:cNvGrpSpPr>
            <a:grpSpLocks/>
          </p:cNvGrpSpPr>
          <p:nvPr/>
        </p:nvGrpSpPr>
        <p:grpSpPr bwMode="auto">
          <a:xfrm>
            <a:off x="933884" y="5403617"/>
            <a:ext cx="1855019" cy="554325"/>
            <a:chOff x="3664700" y="1577460"/>
            <a:chExt cx="2520153" cy="1135975"/>
          </a:xfrm>
        </p:grpSpPr>
        <p:sp>
          <p:nvSpPr>
            <p:cNvPr id="22" name="Rettangolo 1"/>
            <p:cNvSpPr>
              <a:spLocks noChangeArrowheads="1"/>
            </p:cNvSpPr>
            <p:nvPr/>
          </p:nvSpPr>
          <p:spPr bwMode="auto">
            <a:xfrm>
              <a:off x="3664700" y="1665691"/>
              <a:ext cx="2213621" cy="950926"/>
            </a:xfrm>
            <a:prstGeom prst="rect">
              <a:avLst/>
            </a:prstGeom>
            <a:solidFill>
              <a:srgbClr val="FFFFFF">
                <a:alpha val="58000"/>
              </a:srgb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3" name="Oval 49"/>
            <p:cNvSpPr/>
            <p:nvPr/>
          </p:nvSpPr>
          <p:spPr bwMode="auto">
            <a:xfrm flipH="1">
              <a:off x="3811399" y="1820251"/>
              <a:ext cx="124803" cy="158499"/>
            </a:xfrm>
            <a:prstGeom prst="ellipse">
              <a:avLst/>
            </a:prstGeom>
            <a:solidFill>
              <a:srgbClr val="7030A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Oval 49"/>
            <p:cNvSpPr/>
            <p:nvPr/>
          </p:nvSpPr>
          <p:spPr bwMode="auto">
            <a:xfrm flipH="1">
              <a:off x="3809209" y="2074395"/>
              <a:ext cx="124804" cy="158499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Oval 49"/>
            <p:cNvSpPr/>
            <p:nvPr/>
          </p:nvSpPr>
          <p:spPr bwMode="auto">
            <a:xfrm flipH="1">
              <a:off x="3811399" y="2342204"/>
              <a:ext cx="124803" cy="158499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" name="CasellaDiTesto 28"/>
            <p:cNvSpPr txBox="1">
              <a:spLocks noChangeArrowheads="1"/>
            </p:cNvSpPr>
            <p:nvPr/>
          </p:nvSpPr>
          <p:spPr bwMode="auto">
            <a:xfrm>
              <a:off x="3931640" y="2128176"/>
              <a:ext cx="1936189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Ionized isotopes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7" name="CasellaDiTesto 29"/>
            <p:cNvSpPr txBox="1">
              <a:spLocks noChangeArrowheads="1"/>
            </p:cNvSpPr>
            <p:nvPr/>
          </p:nvSpPr>
          <p:spPr bwMode="auto">
            <a:xfrm>
              <a:off x="3933733" y="1843479"/>
              <a:ext cx="2251120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altLang="it-IT" sz="1200" b="1" kern="0" dirty="0" smtClean="0">
                  <a:solidFill>
                    <a:srgbClr val="000000"/>
                  </a:solidFill>
                </a:rPr>
                <a:t>Neutral </a:t>
              </a:r>
              <a:r>
                <a:rPr lang="it-IT" altLang="it-IT" sz="1200" b="1" kern="0" noProof="0" dirty="0" smtClean="0">
                  <a:solidFill>
                    <a:srgbClr val="000000"/>
                  </a:solidFill>
                </a:rPr>
                <a:t>isotopes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8" name="CasellaDiTesto 30"/>
            <p:cNvSpPr txBox="1">
              <a:spLocks noChangeArrowheads="1"/>
            </p:cNvSpPr>
            <p:nvPr/>
          </p:nvSpPr>
          <p:spPr bwMode="auto">
            <a:xfrm>
              <a:off x="3936203" y="1577460"/>
              <a:ext cx="2188986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altLang="it-IT" sz="1200" b="1" kern="0" dirty="0" smtClean="0">
                  <a:solidFill>
                    <a:srgbClr val="000000"/>
                  </a:solidFill>
                </a:rPr>
                <a:t>Electrons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30" name="Oval 49"/>
          <p:cNvSpPr/>
          <p:nvPr/>
        </p:nvSpPr>
        <p:spPr bwMode="auto">
          <a:xfrm flipH="1">
            <a:off x="6573750" y="3235961"/>
            <a:ext cx="45932" cy="45719"/>
          </a:xfrm>
          <a:prstGeom prst="ellipse">
            <a:avLst/>
          </a:prstGeom>
          <a:solidFill>
            <a:srgbClr val="7030A0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Oval 49"/>
          <p:cNvSpPr/>
          <p:nvPr/>
        </p:nvSpPr>
        <p:spPr bwMode="auto">
          <a:xfrm flipH="1">
            <a:off x="6559785" y="3377559"/>
            <a:ext cx="45932" cy="45719"/>
          </a:xfrm>
          <a:prstGeom prst="ellipse">
            <a:avLst/>
          </a:prstGeom>
          <a:solidFill>
            <a:srgbClr val="7030A0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Oval 49"/>
          <p:cNvSpPr/>
          <p:nvPr/>
        </p:nvSpPr>
        <p:spPr bwMode="auto">
          <a:xfrm flipH="1">
            <a:off x="6552318" y="3467497"/>
            <a:ext cx="45932" cy="45719"/>
          </a:xfrm>
          <a:prstGeom prst="ellipse">
            <a:avLst/>
          </a:prstGeom>
          <a:solidFill>
            <a:srgbClr val="7030A0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Oval 49"/>
          <p:cNvSpPr/>
          <p:nvPr/>
        </p:nvSpPr>
        <p:spPr bwMode="auto">
          <a:xfrm flipH="1">
            <a:off x="6547232" y="3556135"/>
            <a:ext cx="45932" cy="45719"/>
          </a:xfrm>
          <a:prstGeom prst="ellipse">
            <a:avLst/>
          </a:prstGeom>
          <a:solidFill>
            <a:srgbClr val="7030A0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Oval 49"/>
          <p:cNvSpPr/>
          <p:nvPr/>
        </p:nvSpPr>
        <p:spPr bwMode="auto">
          <a:xfrm flipH="1">
            <a:off x="2595712" y="3668370"/>
            <a:ext cx="45932" cy="45719"/>
          </a:xfrm>
          <a:prstGeom prst="ellipse">
            <a:avLst/>
          </a:prstGeom>
          <a:solidFill>
            <a:schemeClr val="bg1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Oval 49"/>
          <p:cNvSpPr/>
          <p:nvPr/>
        </p:nvSpPr>
        <p:spPr bwMode="auto">
          <a:xfrm flipH="1">
            <a:off x="2618678" y="3755126"/>
            <a:ext cx="45932" cy="45719"/>
          </a:xfrm>
          <a:prstGeom prst="ellipse">
            <a:avLst/>
          </a:prstGeom>
          <a:solidFill>
            <a:schemeClr val="bg1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Oval 49"/>
          <p:cNvSpPr/>
          <p:nvPr/>
        </p:nvSpPr>
        <p:spPr bwMode="auto">
          <a:xfrm flipH="1">
            <a:off x="2711286" y="3690842"/>
            <a:ext cx="45932" cy="45719"/>
          </a:xfrm>
          <a:prstGeom prst="ellipse">
            <a:avLst/>
          </a:prstGeom>
          <a:solidFill>
            <a:schemeClr val="bg1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Oval 49"/>
          <p:cNvSpPr/>
          <p:nvPr/>
        </p:nvSpPr>
        <p:spPr bwMode="auto">
          <a:xfrm flipH="1">
            <a:off x="2757218" y="3809581"/>
            <a:ext cx="45932" cy="45719"/>
          </a:xfrm>
          <a:prstGeom prst="ellipse">
            <a:avLst/>
          </a:prstGeom>
          <a:solidFill>
            <a:schemeClr val="bg1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Oval 49"/>
          <p:cNvSpPr/>
          <p:nvPr/>
        </p:nvSpPr>
        <p:spPr bwMode="auto">
          <a:xfrm flipH="1">
            <a:off x="2672635" y="3844923"/>
            <a:ext cx="45932" cy="45719"/>
          </a:xfrm>
          <a:prstGeom prst="ellipse">
            <a:avLst/>
          </a:prstGeom>
          <a:solidFill>
            <a:schemeClr val="bg1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Oval 49"/>
          <p:cNvSpPr/>
          <p:nvPr/>
        </p:nvSpPr>
        <p:spPr bwMode="auto">
          <a:xfrm flipH="1">
            <a:off x="2537185" y="3798180"/>
            <a:ext cx="45932" cy="45719"/>
          </a:xfrm>
          <a:prstGeom prst="ellipse">
            <a:avLst/>
          </a:prstGeom>
          <a:solidFill>
            <a:schemeClr val="bg1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5019014" y="5954527"/>
            <a:ext cx="3904970" cy="279370"/>
          </a:xfrm>
          <a:prstGeom prst="rect">
            <a:avLst/>
          </a:prstGeom>
          <a:solidFill>
            <a:srgbClr val="FFFF0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Neutral isotopes get ionized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4" name="Oval 49"/>
          <p:cNvSpPr/>
          <p:nvPr/>
        </p:nvSpPr>
        <p:spPr bwMode="auto">
          <a:xfrm flipH="1">
            <a:off x="6870916" y="3354699"/>
            <a:ext cx="45932" cy="45719"/>
          </a:xfrm>
          <a:prstGeom prst="ellipse">
            <a:avLst/>
          </a:prstGeom>
          <a:solidFill>
            <a:srgbClr val="FFFF00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Oval 49"/>
          <p:cNvSpPr/>
          <p:nvPr/>
        </p:nvSpPr>
        <p:spPr bwMode="auto">
          <a:xfrm flipH="1">
            <a:off x="7023316" y="3507099"/>
            <a:ext cx="45932" cy="45719"/>
          </a:xfrm>
          <a:prstGeom prst="ellipse">
            <a:avLst/>
          </a:prstGeom>
          <a:solidFill>
            <a:srgbClr val="FFFF00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Oval 49"/>
          <p:cNvSpPr/>
          <p:nvPr/>
        </p:nvSpPr>
        <p:spPr bwMode="auto">
          <a:xfrm flipH="1">
            <a:off x="7095738" y="3281680"/>
            <a:ext cx="45932" cy="45719"/>
          </a:xfrm>
          <a:prstGeom prst="ellipse">
            <a:avLst/>
          </a:prstGeom>
          <a:solidFill>
            <a:srgbClr val="FFFF00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1277" y="2537959"/>
            <a:ext cx="4255069" cy="243433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1243697" y="2539977"/>
            <a:ext cx="339387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BUT not homogeneous electrical field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7" name="Oval 49"/>
          <p:cNvSpPr/>
          <p:nvPr/>
        </p:nvSpPr>
        <p:spPr bwMode="auto">
          <a:xfrm flipH="1">
            <a:off x="3805617" y="3305163"/>
            <a:ext cx="45932" cy="45719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Oval 49"/>
          <p:cNvSpPr/>
          <p:nvPr/>
        </p:nvSpPr>
        <p:spPr bwMode="auto">
          <a:xfrm flipH="1">
            <a:off x="3828583" y="3647398"/>
            <a:ext cx="45932" cy="45719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Oval 49"/>
          <p:cNvSpPr/>
          <p:nvPr/>
        </p:nvSpPr>
        <p:spPr bwMode="auto">
          <a:xfrm flipH="1">
            <a:off x="3771907" y="3437984"/>
            <a:ext cx="45932" cy="45719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Oval 49"/>
          <p:cNvSpPr/>
          <p:nvPr/>
        </p:nvSpPr>
        <p:spPr bwMode="auto">
          <a:xfrm flipH="1">
            <a:off x="2496395" y="2959691"/>
            <a:ext cx="45932" cy="45719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Oval 49"/>
          <p:cNvSpPr/>
          <p:nvPr/>
        </p:nvSpPr>
        <p:spPr bwMode="auto">
          <a:xfrm flipH="1">
            <a:off x="2645567" y="4012834"/>
            <a:ext cx="45932" cy="45719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Oval 49"/>
          <p:cNvSpPr/>
          <p:nvPr/>
        </p:nvSpPr>
        <p:spPr bwMode="auto">
          <a:xfrm flipH="1">
            <a:off x="2051720" y="3497196"/>
            <a:ext cx="45932" cy="45719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Oval 49"/>
          <p:cNvSpPr/>
          <p:nvPr/>
        </p:nvSpPr>
        <p:spPr bwMode="auto">
          <a:xfrm flipH="1">
            <a:off x="2355115" y="3504414"/>
            <a:ext cx="45932" cy="45719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4" name="Oval 49"/>
          <p:cNvSpPr/>
          <p:nvPr/>
        </p:nvSpPr>
        <p:spPr bwMode="auto">
          <a:xfrm flipH="1">
            <a:off x="1963546" y="3622651"/>
            <a:ext cx="45932" cy="45719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851827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 L -0.00052 0 C 0.00018 0.00023 0.00105 0.00023 0.00174 0.00069 C 0.00243 0.00093 0.00261 0.00185 0.00278 0.00278 C 0.00296 0.00324 0.00278 0.00394 0.00313 0.0044 C 0.00365 0.00602 0.004 0.00648 0.00487 0.00764 C 0.00504 0.0081 0.00521 0.00856 0.00539 0.00926 C 0.00556 0.00972 0.00556 0.01019 0.00573 0.01065 C 0.00625 0.01273 0.00643 0.01296 0.0073 0.01458 C 0.0073 0.01551 0.00747 0.01759 0.00782 0.01875 C 0.00816 0.0206 0.00834 0.0206 0.00886 0.02245 C 0.00903 0.02315 0.00903 0.02384 0.00938 0.02454 C 0.00955 0.025 0.00973 0.02523 0.0099 0.02569 C 0.0099 0.02593 0.0099 0.02639 0.01007 0.02662 C 0.01042 0.02778 0.01059 0.02801 0.01112 0.02917 C 0.01129 0.02963 0.01129 0.02986 0.01146 0.03056 C 0.01146 0.03102 0.01146 0.03171 0.01164 0.03218 C 0.01181 0.03264 0.01198 0.03287 0.01216 0.03333 C 0.01233 0.03356 0.01233 0.03403 0.0125 0.03426 C 0.01268 0.03542 0.0132 0.03657 0.01355 0.03773 C 0.01372 0.03843 0.01389 0.03889 0.01407 0.03958 C 0.01407 0.03981 0.01407 0.04028 0.01424 0.04051 C 0.01441 0.04097 0.01459 0.0412 0.01476 0.04167 C 0.01511 0.04236 0.01546 0.04306 0.0158 0.04398 C 0.01598 0.04444 0.01615 0.04491 0.01632 0.04537 C 0.0165 0.04583 0.01684 0.0463 0.01719 0.04676 C 0.01754 0.04769 0.01789 0.04861 0.01823 0.04954 C 0.01823 0.05 0.01823 0.05023 0.01841 0.05069 C 0.01875 0.05116 0.0191 0.05162 0.01945 0.05208 C 0.02014 0.0544 0.01928 0.05162 0.02049 0.0537 C 0.02084 0.05417 0.02084 0.05463 0.02101 0.05509 C 0.02118 0.05532 0.02153 0.05556 0.02188 0.05579 C 0.0224 0.05648 0.02275 0.05718 0.02344 0.05764 C 0.02396 0.05787 0.02553 0.0581 0.02553 0.0581 C 0.02709 0.05787 0.02865 0.05764 0.03021 0.05718 C 0.03178 0.05671 0.03108 0.05648 0.0323 0.05579 C 0.03247 0.05556 0.03282 0.05556 0.03299 0.05556 C 0.03334 0.05532 0.03351 0.05486 0.03386 0.05486 C 0.03403 0.05463 0.03438 0.05463 0.03455 0.0544 C 0.03507 0.05394 0.03612 0.05301 0.03612 0.05301 C 0.0375 0.05023 0.03577 0.0537 0.0375 0.05139 C 0.03768 0.05093 0.03768 0.05046 0.03803 0.05023 C 0.0382 0.04977 0.03872 0.04954 0.03907 0.04931 C 0.04115 0.04444 0.03907 0.04954 0.04011 0.04653 C 0.04046 0.04537 0.0408 0.04444 0.04115 0.04375 C 0.0415 0.04282 0.04184 0.04213 0.04219 0.0412 C 0.04254 0.03981 0.04289 0.03843 0.04323 0.03704 C 0.04323 0.03634 0.04341 0.03565 0.04341 0.03495 C 0.04358 0.0338 0.04375 0.03194 0.04393 0.03079 C 0.0441 0.03009 0.04428 0.0294 0.04445 0.0287 C 0.04445 0.02292 0.04462 0.0169 0.04428 0.01111 C 0.04428 0.01042 0.04358 0.01019 0.04341 0.00972 C 0.04323 0.00903 0.04323 0.00833 0.04323 0.00787 C 0.04306 0.00718 0.04254 0.00556 0.04237 0.00509 C 0.04237 0.00417 0.04219 0.00255 0.04184 0.00162 C 0.04167 0.00116 0.0415 0.00093 0.04132 0.00069 C 0.0408 -0.00324 0.04167 0.00046 0.04028 -0.00208 C 0.03872 -0.00579 0.04098 -0.00255 0.03907 -0.00486 C 0.03855 -0.00486 0.03386 -0.00463 0.03282 -0.00417 C 0.03195 -0.00394 0.03091 -0.00324 0.03021 -0.00255 C 0.02987 -0.00231 0.02969 -0.00208 0.02934 -0.00185 C 0.02848 -0.00116 0.02848 -0.00116 0.02761 -0.00069 C 0.02726 -0.00046 0.02691 -0.00023 0.02674 0.00023 C 0.02657 0.00046 0.02657 0.00093 0.02657 0.00139 C 0.02639 0.00185 0.02622 0.00231 0.02605 0.00278 C 0.02622 0.01157 0.02622 0.02037 0.02657 0.02917 C 0.02657 0.02986 0.02657 0.03079 0.02674 0.03148 C 0.02691 0.03194 0.02726 0.03241 0.02761 0.03287 C 0.02778 0.03356 0.02813 0.03426 0.0283 0.03495 C 0.02848 0.03519 0.02848 0.03565 0.02865 0.03611 C 0.02882 0.03657 0.029 0.03681 0.02917 0.0375 C 0.03056 0.04167 0.02952 0.03958 0.03073 0.0419 C 0.03143 0.04514 0.03021 0.04005 0.03178 0.04444 C 0.03195 0.04468 0.03178 0.04537 0.03195 0.04583 C 0.0323 0.0463 0.03264 0.04653 0.03299 0.04722 C 0.03386 0.04861 0.03455 0.05023 0.03559 0.05139 C 0.03594 0.05162 0.03646 0.05185 0.03698 0.05231 C 0.03716 0.05255 0.0375 0.05278 0.03768 0.05301 C 0.0382 0.05324 0.03855 0.05347 0.03907 0.0537 C 0.03941 0.05394 0.03959 0.0544 0.04011 0.05486 C 0.04115 0.05532 0.04202 0.05556 0.04323 0.05579 C 0.04393 0.05625 0.04462 0.05648 0.04532 0.05694 C 0.04566 0.05694 0.04601 0.05694 0.04636 0.05718 C 0.04671 0.05741 0.04688 0.0581 0.0474 0.0581 C 0.04809 0.05856 0.04879 0.05903 0.04948 0.05903 C 0.05539 0.05903 0.06129 0.05856 0.06719 0.0581 C 0.06789 0.05741 0.07014 0.05532 0.07084 0.05417 C 0.07153 0.05278 0.07188 0.05116 0.07257 0.05 C 0.07292 0.04931 0.07344 0.04861 0.07362 0.04792 C 0.07396 0.04699 0.07414 0.04583 0.07448 0.04514 C 0.07483 0.04398 0.07518 0.04329 0.07553 0.04236 C 0.0757 0.04144 0.07587 0.04051 0.07605 0.03981 C 0.07674 0.03681 0.0783 0.03125 0.0783 0.03125 C 0.07882 0.02639 0.0783 0.03125 0.07934 0.025 C 0.07969 0.02384 0.07969 0.02245 0.07987 0.02153 C 0.08021 0.02014 0.08073 0.01921 0.08125 0.01806 C 0.08195 0.00903 0.08091 0.01898 0.0823 0.01204 C 0.0823 0.01157 0.08282 0.00648 0.08282 0.00625 C 0.08299 0.00532 0.08316 0.00463 0.08334 0.0037 C 0.08351 -0.00509 0.08403 -0.00394 0.08299 -0.01042 C 0.08299 -0.01088 0.08299 -0.01134 0.08282 -0.01157 C 0.08247 -0.0125 0.0823 -0.01366 0.08178 -0.01435 L 0.08073 -0.01528 C 0.08056 -0.01574 0.08073 -0.0162 0.08039 -0.01644 C 0.07726 -0.01968 0.07309 -0.01736 0.06945 -0.01713 C 0.0691 -0.0169 0.06858 -0.0169 0.06823 -0.01644 C 0.06667 -0.01481 0.0665 -0.01296 0.06563 -0.01088 C 0.06459 -0.0088 0.06493 -0.00972 0.06459 -0.0081 C 0.06407 0.00023 0.06303 0.00926 0.06459 0.01759 C 0.06476 0.01875 0.06511 0.01968 0.06528 0.02083 C 0.06546 0.0213 0.06546 0.02199 0.06563 0.02245 C 0.06563 0.02292 0.06598 0.02315 0.06615 0.02361 C 0.06615 0.02431 0.06632 0.02662 0.06667 0.02778 C 0.06684 0.02847 0.06719 0.02894 0.06737 0.02986 C 0.06771 0.03079 0.06771 0.03241 0.06841 0.03333 C 0.06875 0.03356 0.0691 0.0338 0.06928 0.03426 C 0.06945 0.03472 0.06962 0.03519 0.0698 0.03565 C 0.06997 0.03611 0.07032 0.03657 0.07049 0.03704 C 0.07066 0.03727 0.07084 0.03773 0.07101 0.03819 C 0.07171 0.03935 0.0724 0.04051 0.07344 0.0412 C 0.07362 0.04144 0.07396 0.04144 0.07414 0.04167 C 0.07657 0.04468 0.07275 0.03981 0.07657 0.04398 C 0.07709 0.04468 0.07743 0.04537 0.07813 0.04583 C 0.07882 0.04606 0.07969 0.04606 0.08039 0.04653 C 0.08073 0.04653 0.08091 0.04676 0.08125 0.04676 C 0.0823 0.04722 0.08212 0.04699 0.08299 0.04745 C 0.08386 0.04792 0.08455 0.04838 0.08542 0.04861 C 0.08646 0.04861 0.0875 0.04884 0.08855 0.04884 C 0.09046 0.04861 0.09306 0.04907 0.09497 0.04792 C 0.09723 0.0463 0.09896 0.04468 0.10053 0.04236 C 0.10122 0.0412 0.10105 0.04074 0.10157 0.03958 C 0.10191 0.03866 0.10226 0.03796 0.10261 0.03704 C 0.1033 0.03542 0.10452 0.03194 0.10469 0.03079 C 0.10504 0.0287 0.10539 0.02639 0.10591 0.02431 C 0.10712 0.01944 0.10573 0.02523 0.10747 0.01898 C 0.10782 0.01829 0.10782 0.01759 0.10799 0.0169 C 0.10903 0.01343 0.10851 0.01551 0.10938 0.01319 C 0.10973 0.01227 0.1099 0.01157 0.11007 0.01065 C 0.11025 0.00903 0.11077 0.00741 0.11059 0.00579 C 0.11059 0.00185 0.11077 -0.00208 0.11042 -0.00602 C 0.11042 -0.00694 0.10973 -0.00741 0.10938 -0.0081 C 0.10903 -0.00856 0.10868 -0.00926 0.10834 -0.00972 C 0.10625 -0.01204 0.10678 -0.01111 0.10487 -0.01227 C 0.10434 -0.01273 0.10382 -0.01319 0.10313 -0.01366 C 0.10278 -0.01389 0.10226 -0.01389 0.10174 -0.01389 C 0.10157 -0.01412 0.10122 -0.01412 0.10105 -0.01435 C 0.10053 -0.01481 0.10035 -0.01551 0.09966 -0.01574 C 0.09879 -0.0162 0.09757 -0.01597 0.09653 -0.01597 C 0.09601 -0.0162 0.09532 -0.01644 0.0948 -0.01667 C 0.09393 -0.01667 0.09306 -0.01644 0.09237 -0.01574 C 0.09219 -0.01551 0.09202 -0.01505 0.09184 -0.01458 C 0.09167 -0.01412 0.09132 -0.01343 0.09115 -0.01296 C 0.09028 -0.00833 0.09063 -0.01042 0.09132 -0.00116 C 0.0915 -0.00069 0.09184 -0.00046 0.09184 0 C 0.09219 0.00023 0.09219 0.00093 0.09237 0.00139 C 0.09289 0.00231 0.09428 0.00486 0.09497 0.00625 C 0.09532 0.00671 0.09601 0.00787 0.09601 0.00787 C 0.09653 0.01042 0.09601 0.0081 0.0974 0.01111 C 0.09948 0.01505 0.09671 0.01019 0.09809 0.01343 C 0.09844 0.01389 0.09879 0.01435 0.09896 0.01481 C 0.09931 0.01551 0.09966 0.0162 0.1 0.0169 C 0.10053 0.01806 0.10157 0.02083 0.10226 0.02153 L 0.10313 0.02222 C 0.10348 0.02292 0.10382 0.02384 0.10417 0.02454 C 0.10469 0.02523 0.10539 0.02569 0.10573 0.02662 C 0.10695 0.02894 0.10625 0.02847 0.10747 0.02917 C 0.10973 0.03102 0.10695 0.0287 0.10903 0.03009 C 0.10938 0.03032 0.1099 0.03079 0.1099 0.03079 " pathEditMode="relative" ptsTypes="AAAAAAAAAAAAAAAAAAAAAAAAAAAAAAAAAAAAAAAAAAAAAAAAAAAAAAAAAAAAAAAAAAAAAAAAAAAAAAAAAAAAAAAAAAAAAAAAAAAAAAAAAAAAAAAAAAAAAAAAAAAAAAAAAAAAAAAAAAAAAAAAAAAAAAAAAAAAAAAAAAAAAAAA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repeatCount="indefinite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1.66667E-6 2.96296E-6 L -1.66667E-6 2.96296E-6 C 0.0007 0.00023 0.00122 0.00093 0.00209 0.00093 C 0.00365 0.00116 0.00521 0.00069 0.00677 2.96296E-6 C 0.00695 -0.00046 0.00712 -0.00069 0.00747 -0.00116 C 0.00973 -0.00347 0.00677 0.00023 0.00903 -0.00278 C 0.0092 -0.00324 0.0092 -0.00347 0.00938 -0.00393 C 0.00973 -0.00463 0.01025 -0.00509 0.01094 -0.00556 C 0.01111 -0.00671 0.01111 -0.00694 0.01164 -0.0081 C 0.01198 -0.0088 0.0125 -0.00926 0.01268 -0.01018 C 0.01285 -0.01065 0.01302 -0.01134 0.0132 -0.01181 C 0.01355 -0.01319 0.01337 -0.01296 0.01407 -0.01435 C 0.01424 -0.01505 0.01476 -0.01574 0.01511 -0.01643 C 0.01528 -0.0169 0.01528 -0.01736 0.01563 -0.01782 C 0.01598 -0.01852 0.01667 -0.01852 0.01736 -0.01875 C 0.01771 -0.01898 0.01789 -0.01898 0.01823 -0.01921 C 0.01858 -0.01898 0.01893 -0.01921 0.01927 -0.01875 C 0.01945 -0.01852 0.01927 -0.01782 0.01945 -0.01736 C 0.01945 -0.01713 0.01962 -0.01667 0.0198 -0.01643 C 0.01945 -0.01227 0.01945 -0.00833 0.01893 -0.00417 C 0.01841 -0.00069 0.01893 -0.00417 0.01823 -0.00069 C 0.01789 0.00023 0.01771 0.00162 0.01771 0.00278 C 0.01789 0.00949 0.01789 0.0162 0.01823 0.02292 C 0.01823 0.02384 0.01875 0.02569 0.01945 0.02639 C 0.0198 0.02662 0.02014 0.02685 0.02049 0.02708 C 0.02205 0.02824 0.02049 0.02755 0.02292 0.0287 C 0.02327 0.02917 0.02396 0.02917 0.02448 0.0294 C 0.02483 0.02963 0.02518 0.03009 0.0257 0.03009 C 0.02657 0.03056 0.029 0.03079 0.02969 0.03079 C 0.03195 0.03079 0.0342 0.03079 0.03646 0.03056 C 0.03681 0.03056 0.03733 0.03032 0.03768 0.03009 C 0.03802 0.03009 0.03837 0.02963 0.03872 0.0294 C 0.03959 0.0287 0.04115 0.02755 0.04219 0.02662 C 0.04236 0.02639 0.04254 0.02593 0.04289 0.02569 C 0.0441 0.02431 0.04445 0.02431 0.04549 0.02245 C 0.04584 0.02199 0.04618 0.02107 0.04653 0.02037 C 0.04688 0.01921 0.0474 0.01713 0.04757 0.01597 C 0.04775 0.01505 0.04775 0.01412 0.04792 0.01319 C 0.04827 0.01088 0.04948 0.00625 0.04948 0.00625 C 0.04948 0.00532 0.04966 0.0044 0.04966 0.00347 C 0.05 0.00023 0.05052 -0.00625 0.05052 -0.00625 C 0.05035 -0.00856 0.05035 -0.01065 0.05018 -0.01296 C 0.05 -0.01643 0.05 -0.01435 0.04948 -0.01736 C 0.04827 -0.02315 0.04948 -0.01875 0.04809 -0.02407 C 0.04775 -0.02523 0.04723 -0.02731 0.04653 -0.02778 C 0.04618 -0.02824 0.04584 -0.0287 0.04549 -0.02893 C 0.04532 -0.02917 0.04497 -0.02917 0.0448 -0.02917 C 0.04358 -0.02917 0.04236 -0.0294 0.04132 -0.02893 C 0.04045 -0.02847 0.03924 -0.02685 0.03924 -0.02685 C 0.0382 -0.02407 0.03941 -0.02685 0.03768 -0.02361 C 0.03681 -0.02199 0.03698 -0.02222 0.03646 -0.0206 C 0.03611 -0.01991 0.03577 -0.01944 0.03559 -0.01875 C 0.03542 -0.01806 0.03542 -0.01736 0.03542 -0.01667 C 0.03507 -0.01574 0.0342 -0.01273 0.03403 -0.01181 C 0.03403 -0.00949 0.03386 -0.00694 0.03386 -0.00463 C 0.03368 -0.00417 0.03351 -0.0037 0.03351 -0.00324 C 0.03368 2.96296E-6 0.03386 0.00324 0.03438 0.00648 C 0.03438 0.00718 0.03455 0.00787 0.0349 0.00857 C 0.03525 0.00949 0.03577 0.01019 0.03611 0.01111 C 0.03629 0.01181 0.03611 0.0125 0.03646 0.01319 C 0.03681 0.01458 0.03785 0.0162 0.03855 0.01759 C 0.03976 0.0206 0.03872 0.01921 0.04028 0.02222 C 0.04063 0.02292 0.04098 0.02338 0.04132 0.02384 C 0.04306 0.02755 0.04115 0.02454 0.04289 0.02847 C 0.04323 0.02917 0.04358 0.02963 0.04393 0.03009 C 0.04427 0.03079 0.04445 0.03171 0.0448 0.03218 C 0.04497 0.03264 0.04532 0.03287 0.04549 0.03333 C 0.04584 0.03403 0.04618 0.03495 0.04653 0.03565 C 0.04705 0.03657 0.04809 0.03796 0.04896 0.03843 C 0.04966 0.03912 0.05052 0.03958 0.05122 0.04028 C 0.05261 0.04144 0.05139 0.04074 0.0533 0.04144 L 0.06528 0.03982 C 0.0658 0.03982 0.06615 0.03982 0.06667 0.03958 C 0.06823 0.03866 0.06841 0.03796 0.0698 0.03681 C 0.07032 0.03611 0.07101 0.03565 0.07153 0.03495 C 0.07396 0.03218 0.07396 0.03194 0.0757 0.0287 C 0.07639 0.02616 0.07535 0.02986 0.07726 0.02569 C 0.07882 0.02245 0.07743 0.02407 0.07865 0.02037 C 0.07882 0.01968 0.07934 0.01898 0.07969 0.01829 C 0.08125 0.00301 0.07882 0.02477 0.08091 0.00833 C 0.08143 0.00347 0.08056 0.00694 0.08195 0.00278 C 0.08247 -0.00208 0.08247 -0.00208 0.08195 -0.00903 C 0.08195 -0.00949 0.0816 -0.00972 0.08143 -0.01018 C 0.08108 -0.01088 0.08073 -0.01181 0.08039 -0.0125 C 0.08021 -0.01296 0.08039 -0.01343 0.08021 -0.01366 C 0.07969 -0.01435 0.07795 -0.01551 0.07761 -0.01574 C 0.07691 -0.01597 0.07639 -0.01597 0.0757 -0.01597 C 0.07344 -0.01852 0.07535 -0.0169 0.07188 -0.01806 C 0.07136 -0.01829 0.07101 -0.01852 0.07049 -0.01875 C 0.06962 -0.01921 0.06945 -0.01921 0.06841 -0.01944 C 0.06823 -0.01991 0.06806 -0.02037 0.06771 -0.0206 C 0.06719 -0.02083 0.06684 -0.02037 0.06632 -0.02014 C 0.06563 -0.02014 0.06493 -0.01991 0.06424 -0.01991 C 0.06268 -0.01713 0.06407 -0.01991 0.0632 -0.01713 C 0.06302 -0.01643 0.06268 -0.01574 0.0625 -0.01505 C 0.05973 -0.00694 0.0625 -0.01458 0.0599 -0.00741 C 0.05973 -0.00625 0.05955 -0.00532 0.05938 -0.00417 C 0.05903 -0.00301 0.05868 -0.00185 0.05851 -0.00069 C 0.05834 0.00116 0.05834 0.00301 0.05834 0.00486 C 0.05851 0.00926 0.05834 0.01389 0.05886 0.01829 C 0.05886 0.02014 0.06007 0.02384 0.06094 0.02569 C 0.06111 0.02639 0.06146 0.02708 0.06198 0.02778 C 0.06233 0.02847 0.06285 0.02894 0.0632 0.0294 C 0.06355 0.03009 0.06389 0.03079 0.06424 0.03125 C 0.06476 0.03171 0.06528 0.03218 0.0658 0.03264 C 0.06632 0.0331 0.06667 0.03403 0.06719 0.03426 C 0.06754 0.03472 0.06823 0.03472 0.06875 0.03495 C 0.07205 0.03704 0.06754 0.03519 0.07188 0.03681 C 0.07448 0.03889 0.07153 0.03681 0.07518 0.03819 C 0.07587 0.03843 0.07639 0.03889 0.07709 0.03912 C 0.07761 0.03935 0.07813 0.03958 0.07882 0.03958 C 0.08143 0.04005 0.08177 0.04005 0.0849 0.04028 L 0.09445 0.03982 C 0.09497 0.03982 0.09532 0.03889 0.09584 0.03843 C 0.09618 0.03819 0.09688 0.03796 0.0974 0.0375 C 0.09827 0.03681 0.09931 0.03611 0.10018 0.03495 L 0.10278 0.03148 C 0.10365 0.0294 0.10452 0.02755 0.10521 0.02523 C 0.10539 0.02454 0.10556 0.02361 0.10591 0.02292 C 0.10608 0.02245 0.10625 0.02199 0.10643 0.02153 C 0.10695 0.02014 0.10782 0.01736 0.10782 0.01736 C 0.10782 0.01574 0.10782 0.01435 0.10799 0.01273 C 0.10799 0.01204 0.10816 0.01134 0.10834 0.01065 C 0.10868 0.00694 0.10834 0.00949 0.10903 0.00556 C 0.10903 -0.00532 0.10903 -0.01597 0.10886 -0.02685 C 0.10868 -0.02801 0.10834 -0.03032 0.10782 -0.03125 C 0.10747 -0.03171 0.10712 -0.03194 0.10695 -0.03241 C 0.10677 -0.03264 0.10677 -0.03333 0.10643 -0.03333 C 0.10591 -0.0338 0.10486 -0.03403 0.10486 -0.03403 C 0.10243 -0.0338 0.1 -0.0338 0.09757 -0.03333 C 0.09584 -0.0331 0.09566 -0.03241 0.09445 -0.03125 C 0.09236 -0.0294 0.09341 -0.03079 0.09219 -0.02893 C 0.09167 -0.02662 0.09132 -0.02569 0.09219 -0.02268 C 0.09236 -0.02153 0.09306 -0.02083 0.09375 -0.01991 C 0.09636 -0.01574 0.0941 -0.01921 0.09636 -0.01713 C 0.09653 -0.0169 0.0967 -0.01643 0.09705 -0.01597 C 0.09723 -0.01597 0.09757 -0.01597 0.09792 -0.01574 C 0.09879 -0.01505 0.09948 -0.01412 0.10052 -0.01366 C 0.10105 -0.01319 0.10157 -0.01273 0.10226 -0.0125 C 0.10278 -0.0125 0.1033 -0.0125 0.10382 -0.01227 C 0.10434 -0.01204 0.10539 -0.01157 0.10539 -0.01157 C 0.10625 -0.01157 0.1073 -0.01181 0.10834 -0.01181 C 0.11025 -0.01227 0.10834 -0.01227 0.10938 -0.01227 " pathEditMode="relative" ptsTypes="AAAAAAAAAAAAAAAAAAAAAAAAAAAAAAAAAAAAAAAAAAAAAAAAAAAAAAAAAAAAAAAAAAAAAAAAAAAAAAAAAAAAAAAAAAAAAAAAAAAAAAAAAAAAAAAAAAAAAAAAAAAAAAAAAAAAAAAAAAAAAAA">
                                      <p:cBhvr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repeatCount="indefinite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2.77778E-7 2.96296E-6 L 2.77778E-7 2.96296E-6 C 0.00278 -0.00024 0.00469 -0.00024 0.00747 -0.00093 C 0.00955 -0.00162 0.00868 -0.00186 0.01059 -0.00278 C 0.01268 -0.00371 0.01111 -0.00232 0.0132 -0.00371 C 0.01372 -0.00417 0.01424 -0.00463 0.01476 -0.0051 L 0.01563 -0.00579 C 0.01719 -0.01042 0.01493 -0.0051 0.01684 -0.00764 C 0.01702 -0.00787 0.01702 -0.00834 0.01702 -0.00857 C 0.01736 -0.00926 0.01771 -0.00949 0.01788 -0.00996 C 0.01823 -0.01088 0.01858 -0.01158 0.01893 -0.0125 C 0.0191 -0.01274 0.01927 -0.0132 0.01945 -0.01343 C 0.02014 -0.01551 0.01997 -0.01598 0.02084 -0.0176 C 0.02153 -0.01945 0.02188 -0.01991 0.02292 -0.02153 C 0.02292 -0.02199 0.02292 -0.02269 0.02309 -0.02315 C 0.02361 -0.02524 0.02379 -0.02477 0.02413 -0.02639 C 0.025 -0.03125 0.02431 -0.02824 0.025 -0.03079 C 0.02552 -0.03727 0.02587 -0.03982 0.02518 -0.04723 C 0.02518 -0.04746 0.02466 -0.04746 0.02431 -0.04746 C 0.02361 -0.04746 0.02275 -0.04746 0.02205 -0.04723 C 0.0217 -0.04699 0.02066 -0.04607 0.02014 -0.04584 C 0.01841 -0.04375 0.0191 -0.04468 0.01736 -0.04167 C 0.01597 -0.03912 0.01667 -0.04074 0.0158 -0.03843 C 0.01459 -0.03033 0.01511 -0.03473 0.01476 -0.025 C 0.01493 -0.02269 0.01493 -0.02037 0.01493 -0.01806 C 0.01511 -0.01736 0.01511 -0.0169 0.01528 -0.01621 C 0.01545 -0.01574 0.0158 -0.01505 0.01597 -0.01459 C 0.01736 -0.00857 0.0158 -0.01528 0.01736 -0.00996 C 0.01823 -0.00718 0.01684 -0.00996 0.01841 -0.00718 C 0.01841 -0.00695 0.01858 -0.00649 0.01875 -0.00625 C 0.01875 -0.00579 0.01875 -0.00533 0.01893 -0.00486 C 0.0191 -0.0044 0.01927 -0.00417 0.01945 -0.00371 C 0.02049 -0.00116 0.01858 -0.00463 0.02049 -0.00139 C 0.02049 -0.00093 0.02066 -0.0007 0.02084 -0.00024 C 0.02118 0.00092 0.02205 0.00162 0.02292 0.00254 C 0.02309 0.00254 0.02344 0.00254 0.02361 0.00277 C 0.02413 0.00301 0.02483 0.0037 0.02535 0.00393 C 0.02691 0.00416 0.0283 0.00439 0.02986 0.00463 C 0.03004 0.00463 0.03038 0.00486 0.03056 0.00486 C 0.03091 0.00509 0.03143 0.00509 0.0316 0.00532 C 0.03212 0.00532 0.03229 0.00578 0.03264 0.00601 C 0.03472 0.00578 0.03681 0.00601 0.03872 0.00555 C 0.03924 0.00555 0.03976 0.00486 0.04028 0.00463 C 0.0408 0.00416 0.04132 0.00416 0.04184 0.00393 C 0.04358 0.00277 0.04445 0.00115 0.04584 -0.0007 L 0.04861 -0.0044 L 0.05104 -0.00764 C 0.05139 -0.00811 0.05174 -0.00857 0.05209 -0.00903 L 0.05417 -0.0132 C 0.05417 -0.01389 0.05434 -0.01482 0.05452 -0.01551 C 0.05486 -0.01621 0.05521 -0.0169 0.05538 -0.0176 C 0.05573 -0.01922 0.05573 -0.02084 0.05591 -0.02246 C 0.05608 -0.02338 0.05625 -0.02408 0.05643 -0.025 C 0.0566 -0.02639 0.05695 -0.03033 0.05695 -0.03149 C 0.05695 -0.03403 0.05677 -0.03635 0.0566 -0.03889 C 0.0566 -0.03912 0.0566 -0.03959 0.05643 -0.03982 C 0.05591 -0.04098 0.05573 -0.0426 0.05486 -0.04329 C 0.05452 -0.04352 0.05434 -0.04375 0.05417 -0.04399 C 0.05278 -0.04491 0.05226 -0.04468 0.0507 -0.04514 C 0.05018 -0.04537 0.04983 -0.04584 0.04931 -0.04607 C 0.04896 -0.0463 0.04827 -0.0463 0.04792 -0.04653 C 0.0474 -0.04653 0.04722 -0.04676 0.04688 -0.04676 C 0.04618 -0.04676 0.04566 -0.04676 0.04514 -0.04653 C 0.04462 -0.04584 0.0441 -0.04491 0.04375 -0.04399 C 0.04306 -0.04283 0.04254 -0.04167 0.04184 -0.04051 L 0.0408 -0.03889 C 0.04028 -0.03658 0.03976 -0.03426 0.03959 -0.03195 C 0.03907 -0.02709 0.03941 -0.02963 0.03872 -0.02431 C 0.03889 -0.02061 0.03889 -0.0169 0.03924 -0.0132 C 0.03941 -0.01111 0.03993 -0.01042 0.04063 -0.00857 C 0.04097 -0.00718 0.04115 -0.00649 0.04184 -0.0051 C 0.04236 -0.0044 0.04323 -0.00371 0.04375 -0.00278 C 0.04462 -0.00093 0.04549 0.00092 0.04688 0.00254 C 0.04705 0.00277 0.0474 0.00277 0.04757 0.00324 C 0.04809 0.00393 0.05 0.00648 0.05104 0.0074 C 0.05122 0.00764 0.05174 0.00764 0.05209 0.00764 C 0.05243 0.00787 0.05261 0.0081 0.05313 0.00833 C 0.0533 0.00856 0.05347 0.00856 0.05382 0.00879 C 0.05434 0.00902 0.05504 0.00926 0.05556 0.00949 L 0.06597 0.00879 C 0.06719 0.00856 0.06788 0.00764 0.06893 0.00694 C 0.0717 0.00509 0.0665 0.00926 0.07118 0.00555 C 0.0717 0.00532 0.07188 0.00486 0.07222 0.00463 C 0.07275 0.00416 0.07309 0.0037 0.07361 0.00347 C 0.07413 0.00301 0.07483 0.00301 0.07535 0.00254 C 0.07847 -0.00024 0.07795 -0.00024 0.07986 -0.00278 C 0.08056 -0.00371 0.08143 -0.00417 0.08195 -0.0051 C 0.08247 -0.00579 0.08264 -0.00695 0.08299 -0.00764 C 0.08386 -0.00926 0.08472 -0.01065 0.08559 -0.01204 C 0.08577 -0.0125 0.08577 -0.01274 0.08577 -0.0132 C 0.08663 -0.01482 0.08768 -0.01644 0.0882 -0.01829 C 0.08889 -0.0213 0.08837 -0.01991 0.08976 -0.02292 C 0.08993 -0.02361 0.08993 -0.02454 0.08993 -0.02524 C 0.09011 -0.02593 0.09045 -0.02662 0.09063 -0.02732 C 0.0908 -0.02824 0.09097 -0.02894 0.09097 -0.02986 C 0.09115 -0.03056 0.09115 -0.03149 0.09132 -0.03218 C 0.09202 -0.03843 0.09115 -0.02963 0.09184 -0.03681 C 0.09167 -0.03982 0.09184 -0.04306 0.09167 -0.04607 C 0.0915 -0.04676 0.09097 -0.04815 0.09063 -0.04885 C 0.09028 -0.04931 0.08993 -0.04954 0.08976 -0.05 C 0.08941 -0.05024 0.08924 -0.05093 0.08889 -0.05139 C 0.08854 -0.05186 0.08716 -0.05232 0.08663 -0.05278 C 0.08438 -0.0544 0.08698 -0.05348 0.08368 -0.05394 C 0.08091 -0.05394 0.07813 -0.05394 0.07535 -0.05371 C 0.07518 -0.05371 0.07483 -0.05324 0.07466 -0.05301 C 0.07448 -0.05255 0.07431 -0.05209 0.07413 -0.05162 C 0.07396 -0.05116 0.07361 -0.0507 0.07327 -0.05024 C 0.07222 -0.04561 0.07222 -0.04699 0.07222 -0.04028 C 0.07222 -0.03658 0.07014 -0.02153 0.07327 -0.01412 C 0.07344 -0.01389 0.07361 -0.01343 0.07396 -0.0132 C 0.07396 -0.01274 0.07396 -0.0125 0.07413 -0.01204 C 0.07431 -0.01181 0.07448 -0.01135 0.07466 -0.01111 C 0.07518 -0.00996 0.07552 -0.00949 0.07622 -0.00857 C 0.07657 -0.00834 0.07691 -0.00787 0.07726 -0.00764 C 0.07778 -0.00718 0.0783 -0.00718 0.07882 -0.00695 C 0.08108 -0.00579 0.07882 -0.00672 0.08056 -0.00556 C 0.08108 -0.00533 0.08143 -0.0051 0.08195 -0.00486 C 0.08282 -0.00463 0.08368 -0.0044 0.08455 -0.00417 C 0.08525 -0.00394 0.08663 -0.00348 0.08663 -0.00348 C 0.08941 -0.00371 0.09219 -0.00371 0.09497 -0.00417 C 0.09532 -0.00417 0.09549 -0.00463 0.09584 -0.00486 C 0.09653 -0.00556 0.09757 -0.00602 0.09827 -0.00695 C 0.09861 -0.00741 0.09913 -0.00787 0.09931 -0.00834 C 0.09966 -0.0088 0.1 -0.00926 0.10018 -0.00973 C 0.10174 -0.01297 0.10139 -0.01204 0.10209 -0.01412 C 0.10226 -0.01621 0.10243 -0.01968 0.10313 -0.02153 L 0.10382 -0.02361 C 0.10452 -0.02801 0.10365 -0.02315 0.10452 -0.02639 C 0.10469 -0.02686 0.10469 -0.02732 0.10486 -0.02778 C 0.10504 -0.02801 0.10521 -0.02848 0.10538 -0.02871 C 0.10573 -0.0294 0.10591 -0.02986 0.10625 -0.03056 C 0.10677 -0.03149 0.10799 -0.03357 0.10799 -0.03357 C 0.10799 -0.03403 0.10799 -0.03449 0.10834 -0.03496 C 0.10868 -0.03611 0.10955 -0.03565 0.11042 -0.03565 " pathEditMode="relative" ptsTypes="AAAAAAAAAAAAAAAAAAAAAAAAAAAAAAAAAAAAAAAAAAAAAAAAAAAAAAAAAAAAAAAAAAAAAAAAAAAAAAAAAAAAAAAAAAAAAAAAAAAAAAAAAAAAAAAAAAAAAAAAAAAAAAAAAAAAAA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repeatCount="indefinite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.00018 3.7037E-6 L 0.00018 3.7037E-6 L 0.01441 -0.00093 C 0.01493 -0.00116 0.01546 -0.00139 0.01615 -0.00139 C 0.01702 -0.00162 0.01789 -0.00186 0.01893 -0.00186 C 0.02032 -0.00278 0.02153 -0.00348 0.02309 -0.00417 C 0.02622 -0.00579 0.025 -0.00486 0.02691 -0.00649 C 0.02709 -0.00718 0.02726 -0.00787 0.02761 -0.00834 C 0.02778 -0.00903 0.02813 -0.00926 0.0283 -0.00973 C 0.02986 -0.01505 0.02796 -0.01135 0.03004 -0.01482 C 0.03091 -0.02107 0.02952 -0.01343 0.03143 -0.01899 C 0.0316 -0.01991 0.0316 -0.02061 0.03177 -0.0213 C 0.03195 -0.02292 0.03212 -0.02292 0.03282 -0.02408 C 0.03282 -0.025 0.03316 -0.0257 0.03316 -0.02639 C 0.03316 -0.02824 0.03316 -0.02986 0.03282 -0.03149 C 0.03264 -0.03218 0.03212 -0.03264 0.03177 -0.03287 C 0.03056 -0.03426 0.03056 -0.03403 0.029 -0.03426 C 0.02657 -0.03426 0.02396 -0.03449 0.02171 -0.0338 C 0.02118 -0.0338 0.02118 -0.03287 0.02101 -0.03241 C 0.0198 -0.03033 0.02032 -0.03102 0.01893 -0.02963 C 0.01789 -0.02454 0.01927 -0.03102 0.01789 -0.02639 C 0.01754 -0.02593 0.01754 -0.02524 0.01754 -0.02454 C 0.01736 -0.02408 0.01719 -0.02385 0.01719 -0.02315 C 0.01667 -0.0213 0.01667 -0.01945 0.0165 -0.01713 C 0.01615 -0.01366 0.01598 -0.01204 0.0158 -0.00834 C 0.0158 -0.00695 0.01598 -0.00556 0.01615 -0.00417 C 0.01615 -0.00371 0.01632 -0.00348 0.0165 -0.00278 C 0.01667 -0.00186 0.01684 -0.0007 0.01719 0.00046 C 0.01754 0.00162 0.01823 0.00277 0.01858 0.00416 C 0.01997 0.00972 0.01841 0.00416 0.02032 0.00926 C 0.02049 0.00972 0.02118 0.01273 0.02171 0.01342 C 0.02205 0.01389 0.02257 0.01435 0.02309 0.01481 C 0.02431 0.01551 0.0257 0.01574 0.02726 0.0162 C 0.02934 0.01597 0.0316 0.01597 0.03386 0.01574 C 0.03421 0.01551 0.03438 0.01527 0.0349 0.01527 C 0.03594 0.01481 0.03716 0.01458 0.03837 0.01435 C 0.03872 0.01412 0.03924 0.01389 0.03976 0.01389 C 0.04011 0.01342 0.04063 0.01319 0.04115 0.01296 C 0.0415 0.01203 0.04184 0.01134 0.04254 0.01064 C 0.04271 0.01018 0.04323 0.00995 0.04358 0.00972 C 0.04427 0.00833 0.0448 0.00671 0.04566 0.00555 C 0.04653 0.0037 0.04671 0.0037 0.0474 0.00185 C 0.0474 0.00115 0.04757 0.00046 0.04775 3.7037E-6 C 0.04792 -0.00162 0.04844 -0.00324 0.04879 -0.00463 C 0.04931 -0.00741 0.04896 -0.00787 0.04948 -0.01111 C 0.04966 -0.01274 0.04983 -0.01389 0.05018 -0.01528 C 0.05 -0.01852 0.05018 -0.02199 0.04983 -0.025 C 0.04966 -0.0257 0.04896 -0.02547 0.04879 -0.02593 C 0.04566 -0.03218 0.05087 -0.02408 0.04775 -0.02917 C 0.04653 -0.03102 0.04601 -0.03102 0.04462 -0.03241 C 0.04236 -0.03473 0.0441 -0.03357 0.04115 -0.03473 C 0.03802 -0.03426 0.03698 -0.03496 0.03525 -0.03287 C 0.03473 -0.03264 0.03455 -0.03195 0.03421 -0.03149 C 0.03403 -0.03102 0.03386 -0.03033 0.03386 -0.02963 C 0.03351 -0.02848 0.03247 -0.025 0.03247 -0.02454 C 0.0323 -0.02269 0.03195 -0.02061 0.03212 -0.01852 C 0.0323 -0.00741 0.03212 -0.01181 0.03316 -0.00649 C 0.03316 -0.00579 0.03316 -0.0051 0.03351 -0.00417 C 0.03351 -0.00371 0.03386 -0.00348 0.03421 -0.00278 C 0.03507 -0.00093 0.03473 -0.00093 0.03594 0.00139 C 0.03646 0.00231 0.03698 0.00301 0.03768 0.00416 C 0.03907 0.00671 0.03872 0.00833 0.04184 0.00972 L 0.04393 0.01064 C 0.04427 0.01064 0.04445 0.01088 0.04497 0.01111 C 0.04532 0.01111 0.04584 0.01134 0.04636 0.01157 C 0.04671 0.01157 0.04688 0.0118 0.0474 0.01203 C 0.04792 0.01203 0.04844 0.01226 0.04914 0.0125 C 0.054 0.01226 0.05903 0.0125 0.06407 0.01203 C 0.06459 0.0118 0.06493 0.01088 0.06546 0.01064 C 0.06563 0.01018 0.06615 0.01018 0.0665 0.01018 C 0.06719 0.00926 0.06789 0.00833 0.06858 0.0074 C 0.06875 0.00694 0.06893 0.00625 0.06927 0.00601 C 0.07101 0.00347 0.07153 0.00532 0.07309 0.00046 C 0.07344 -0.00116 0.07396 -0.00278 0.07448 -0.00417 C 0.07466 -0.00556 0.07483 -0.00695 0.07518 -0.00834 C 0.07518 -0.00926 0.07518 -0.01042 0.07552 -0.01111 C 0.07552 -0.01181 0.07587 -0.0125 0.07622 -0.01297 C 0.07639 -0.01389 0.07657 -0.01459 0.07691 -0.01528 C 0.0783 -0.0213 0.0757 -0.01227 0.07796 -0.01945 C 0.07761 -0.02338 0.07743 -0.02732 0.07726 -0.03102 C 0.07709 -0.03172 0.07709 -0.03241 0.07691 -0.03287 C 0.07622 -0.0338 0.07552 -0.03426 0.07483 -0.03473 C 0.07344 -0.03588 0.07344 -0.03565 0.07205 -0.03611 C 0.07171 -0.03658 0.07136 -0.03704 0.07101 -0.03704 C 0.06806 -0.0382 0.06511 -0.03843 0.06233 -0.03889 C 0.06059 -0.03889 0.05643 -0.04005 0.05469 -0.0375 C 0.05434 -0.03727 0.05417 -0.03681 0.054 -0.03611 C 0.05348 -0.03519 0.0533 -0.03403 0.05296 -0.03287 C 0.05191 -0.02686 0.0533 -0.03496 0.05191 -0.02778 C 0.05157 -0.02662 0.05139 -0.025 0.05122 -0.02361 C 0.05122 -0.02061 0.05122 -0.0176 0.05157 -0.01436 C 0.05157 -0.01297 0.05226 -0.01204 0.05296 -0.01065 C 0.05365 -0.00903 0.05452 -0.00718 0.05539 -0.0051 C 0.05643 -0.00209 0.05643 -0.00162 0.05816 0.00092 C 0.06111 0.00509 0.0599 0.00439 0.06233 0.00555 C 0.06615 0.00926 0.06129 0.00463 0.06511 0.00787 C 0.06546 0.0081 0.06598 0.00879 0.0665 0.00926 C 0.06667 0.00949 0.06702 0.00995 0.06754 0.01018 C 0.0691 0.01064 0.07275 0.01157 0.07275 0.01157 C 0.07414 0.01134 0.0757 0.01134 0.07726 0.01111 C 0.07882 0.01064 0.07986 0.00995 0.08143 0.00926 C 0.0816 0.00902 0.08212 0.00879 0.08247 0.00879 C 0.08282 0.00833 0.08299 0.0081 0.08351 0.00787 C 0.08542 0.00648 0.08368 0.00856 0.08629 0.00601 C 0.08802 0.00393 0.08716 0.0037 0.08976 0.00231 C 0.09063 0.00162 0.09254 0.00139 0.09254 0.00139 C 0.09653 -0.00417 0.09098 0.00277 0.09462 -0.00047 C 0.09514 -0.00116 0.09549 -0.00186 0.09601 -0.00232 C 0.09653 -0.00301 0.09723 -0.00348 0.09775 -0.00417 C 0.1 -0.00764 0.09931 -0.00695 0.10052 -0.00973 C 0.1007 -0.01065 0.10122 -0.01135 0.10157 -0.01204 C 0.10174 -0.01297 0.10191 -0.01366 0.10226 -0.01436 C 0.10243 -0.01528 0.10296 -0.01598 0.1033 -0.01667 C 0.1033 -0.01713 0.1033 -0.01783 0.10365 -0.01806 C 0.10417 -0.01968 0.10573 -0.02223 0.10573 -0.02223 C 0.10625 -0.0257 0.10556 -0.02269 0.10677 -0.02593 C 0.10712 -0.02732 0.10712 -0.02848 0.10747 -0.02963 C 0.1073 -0.03264 0.10764 -0.03565 0.10712 -0.03843 C 0.10695 -0.03936 0.10591 -0.03912 0.10539 -0.03936 C 0.10296 -0.04098 0.10573 -0.03982 0.10296 -0.04074 C 0.10035 -0.04074 0.09792 -0.04144 0.09601 -0.03936 C 0.09549 -0.03912 0.09532 -0.03843 0.09497 -0.03797 C 0.09375 -0.03102 0.09427 -0.03542 0.09532 -0.02037 C 0.09532 -0.01991 0.09549 -0.01922 0.09566 -0.01852 C 0.09566 -0.0176 0.09549 -0.01644 0.09601 -0.01528 C 0.09618 -0.01482 0.09688 -0.01482 0.0974 -0.01436 C 0.09966 -0.01274 0.09688 -0.01366 0.10191 -0.01297 C 0.10834 -0.01366 0.10591 -0.01343 0.10886 -0.01343 " pathEditMode="relative" ptsTypes="AAAAAAAAAAAAAAAAAAAAAAAAAAAAAAAAAAAAAAAAAAAAAAAAAAAAAAAAAAAAAAAAAAAAAAAAAAAAAAAAAAAAAAAAAAAAAAAAAAAAAAAAAAAAAAAAAAAAAAAAAAAAAAAA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0.02361 L -0.00243 0.02384 C -0.0007 0.02037 0.00104 0.01712 0.00312 0.01435 C 0.00382 0.01296 0.00451 0.01111 0.0059 0.01064 C 0.0066 0.01018 0.00729 0.0118 0.00798 0.0125 C 0.00885 0.01643 0.0092 0.01736 0.01007 0.02268 C 0.01024 0.02476 0.00989 0.02708 0.01076 0.02916 C 0.01146 0.03125 0.01389 0.03194 0.01562 0.03287 C 0.01632 0.0324 0.01701 0.0324 0.01771 0.03194 C 0.01892 0.03032 0.02326 0.02175 0.02396 0.02083 C 0.02465 0.01944 0.02569 0.01828 0.02673 0.01712 C 0.02708 0.01527 0.0276 0.01342 0.02812 0.01157 C 0.0283 0.00995 0.0283 0.00833 0.02882 0.00694 C 0.03229 -0.00764 0.02812 0.01342 0.0309 -0.00047 C 0.03628 0.00671 0.02899 -0.00348 0.03507 0.00694 C 0.04357 0.02152 0.03246 0.00023 0.03993 0.01435 C 0.0408 0.01597 0.04271 0.0199 0.04271 0.02013 C 0.04479 0.01921 0.04687 0.01875 0.04896 0.01805 C 0.04965 0.01759 0.05035 0.01666 0.05104 0.0162 C 0.05208 0.01481 0.0533 0.01365 0.05451 0.0125 C 0.05642 0.00995 0.06007 0.00509 0.06007 0.00532 C 0.06163 -0.00163 0.05937 0.00625 0.06285 -0.00047 C 0.06493 -0.00487 0.06163 -0.00255 0.06562 -0.00417 C 0.06597 -0.00348 0.06857 0.00092 0.0691 0.00231 C 0.07292 0.0125 0.06875 0.00231 0.07118 0.00972 C 0.0717 0.01157 0.07257 0.01319 0.07326 0.01527 C 0.07361 0.01666 0.07378 0.01851 0.07465 0.0199 C 0.07517 0.02083 0.07639 0.02106 0.07743 0.02175 C 0.07899 0.02129 0.08055 0.02129 0.08229 0.02083 C 0.08472 0.01967 0.08976 0.0162 0.09201 0.01435 C 0.09323 0.01319 0.09427 0.0118 0.09548 0.01064 C 0.09601 0.00995 0.09687 0.00925 0.09757 0.00879 C 0.09861 0.0074 0.09982 0.00625 0.10104 0.00509 C 0.10156 0.00439 0.10243 0.00393 0.10312 0.00324 C 0.10451 0.00115 0.10573 -0.00163 0.1066 -0.00417 C 0.10677 -0.0051 0.10694 -0.00602 0.10729 -0.00695 C 0.10764 -0.00579 0.10816 -0.00463 0.10868 -0.00325 C 0.1092 -0.00186 0.11024 -0.00047 0.11076 0.00138 C 0.11198 0.00532 0.11076 0.01064 0.11354 0.01435 L 0.11562 0.01712 C 0.11771 0.01643 0.11996 0.01666 0.12187 0.01527 C 0.12344 0.01388 0.12396 0.01134 0.12535 0.00972 C 0.12639 0.0081 0.1276 0.00648 0.12882 0.00509 C 0.13073 -0.00301 0.12708 0.01041 0.13298 -0.00325 C 0.1342 -0.00625 0.13524 -0.00926 0.13576 -0.0125 L 0.13715 -0.02176 C 0.13819 -0.02038 0.13958 -0.01899 0.14062 -0.01713 C 0.14132 -0.01598 0.14149 -0.01413 0.14201 -0.0125 C 0.1441 -0.00625 0.14357 -0.00764 0.14687 -0.00232 C 0.14705 -0.00139 0.14705 -0.00024 0.14757 0.00046 C 0.14792 0.00092 0.14896 0.00092 0.14965 0.00138 C 0.15052 0.00185 0.15139 0.00254 0.15243 0.00324 C 0.15764 0.00231 0.16319 0.00231 0.1684 0.00046 C 0.16996 -0.00024 0.17048 -0.00278 0.17187 -0.00417 C 0.17986 -0.01389 0.16996 -0.00093 0.17673 -0.00973 C 0.17708 -0.01135 0.17743 -0.01297 0.17812 -0.01436 C 0.17882 -0.01644 0.1809 -0.01991 0.1809 -0.01968 C 0.18177 -0.01899 0.18281 -0.01829 0.18368 -0.01713 C 0.18698 -0.01204 0.18472 -0.01413 0.18646 -0.00973 C 0.1875 -0.00695 0.18906 -0.0051 0.19132 -0.00325 C 0.19184 -0.00278 0.19271 -0.00278 0.1934 -0.00232 C 0.2092 -0.00371 0.20087 0.00023 0.2066 -0.00602 C 0.20712 -0.00695 0.20798 -0.00718 0.20868 -0.00788 C 0.20937 -0.00903 0.21007 -0.01042 0.21076 -0.01158 C 0.2118 -0.01413 0.21354 -0.01899 0.21354 -0.01875 C 0.21354 -0.01968 0.21493 -0.02963 0.21562 -0.02917 C 0.21701 -0.02848 0.21597 -0.025 0.21632 -0.02269 C 0.21632 -0.02153 0.21667 -0.02038 0.21701 -0.01899 C 0.21719 -0.0176 0.21719 -0.01598 0.21771 -0.01436 C 0.2184 -0.01227 0.21944 -0.01019 0.22048 -0.00788 C 0.22222 -0.00325 0.22066 -0.00487 0.22396 -0.00325 C 0.225 -0.00371 0.22621 -0.00371 0.22743 -0.00417 C 0.22969 -0.00556 0.23177 -0.00834 0.23437 -0.0088 L 0.23785 -0.00973 C 0.23923 -0.01135 0.24045 -0.0132 0.24201 -0.01436 C 0.24305 -0.01528 0.24427 -0.01551 0.24548 -0.01621 C 0.24739 -0.01783 0.24861 -0.01922 0.24965 -0.02176 C 0.24982 -0.02269 0.25 -0.02362 0.25035 -0.02454 C 0.25173 -0.02153 0.25382 -0.01899 0.25451 -0.01528 C 0.25469 -0.01413 0.25469 -0.01297 0.25521 -0.01158 C 0.2559 -0.0095 0.25729 -0.00788 0.25868 -0.00602 C 0.26024 -0.00625 0.26667 -0.00602 0.26979 -0.00788 C 0.27048 -0.00857 0.27118 -0.00903 0.27187 -0.00973 C 0.27257 -0.01065 0.27326 -0.01158 0.27396 -0.0125 C 0.27413 -0.01343 0.2743 -0.01436 0.27465 -0.01528 C 0.27482 -0.01667 0.2743 -0.01899 0.27535 -0.01899 C 0.27639 -0.01899 0.27656 -0.01667 0.27743 -0.01528 C 0.27951 -0.01181 0.27899 -0.01274 0.28229 -0.01158 C 0.29167 -0.01204 0.30121 -0.01158 0.31076 -0.0125 C 0.31285 -0.01274 0.31476 -0.01505 0.31701 -0.01528 L 0.32257 -0.01621 C 0.32396 -0.01667 0.32517 -0.0169 0.32673 -0.01713 C 0.32951 -0.01783 0.33281 -0.01829 0.33576 -0.01899 C 0.33663 -0.01945 0.3375 -0.01968 0.33854 -0.01991 C 0.33993 -0.02061 0.34271 -0.02176 0.34271 -0.02153 C 0.34288 -0.02269 0.34271 -0.02431 0.3434 -0.02454 C 0.34548 -0.0257 0.34792 -0.025 0.35035 -0.02547 C 0.35156 -0.02593 0.35243 -0.02709 0.35382 -0.02732 C 0.35625 -0.02801 0.35885 -0.02801 0.36146 -0.02825 C 0.36215 -0.02871 0.36267 -0.02917 0.36354 -0.02917 C 0.3658 -0.02987 0.36805 -0.0301 0.37031 -0.0301 C 0.38264 -0.03079 0.39496 -0.03079 0.40729 -0.03102 C 0.41232 -0.03149 0.41736 -0.03149 0.42257 -0.03195 C 0.42361 -0.03218 0.42482 -0.03264 0.42604 -0.03288 C 0.42673 -0.03311 0.42726 -0.0338 0.42812 -0.0338 C 0.43542 -0.0345 0.44288 -0.0345 0.45035 -0.03473 C 0.46614 -0.03913 0.45538 -0.03658 0.49271 -0.03473 C 0.4934 -0.03473 0.49392 -0.03403 0.49479 -0.0338 C 0.4967 -0.03334 0.49896 -0.03334 0.50104 -0.03288 L 0.50521 -0.03102 C 0.5059 -0.03079 0.5066 -0.03056 0.50729 -0.0301 C 0.50816 -0.02963 0.50903 -0.02894 0.51007 -0.02825 C 0.51215 -0.02732 0.51232 -0.02732 0.51423 -0.02732 " pathEditMode="relative" rAng="0" ptsTypes="AAAAAAAAAAAAAAAAAAAAAAAAAAAAAAAAAAAAAAAAAAAAAAAAAAAAAAAAAAAAAAAAAAAAAAAAAAAAAAAAAAAAAAAAAAAAAAAAAAAAAAAAAAAAAAAAA">
                                      <p:cBhvr>
                                        <p:cTn id="22" dur="4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33" y="-259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11111E-6 0.01065 L 1.11111E-6 0.01088 C 0.00208 0.0125 0.00399 0.01436 0.00625 0.01621 C 0.01007 0.01922 0.01996 0.01528 0.02083 0.01528 C 0.02153 0.01436 0.02239 0.01343 0.02292 0.0125 C 0.02361 0.01065 0.02465 0.00625 0.025 0.00417 C 0.02569 -0.00162 0.02587 -0.00694 0.02639 -0.0125 C 0.03333 -0.00787 0.02691 -0.01365 0.02986 0.00602 C 0.02986 0.00695 0.03108 0.00741 0.03194 0.00787 C 0.03351 0.00834 0.03507 0.00834 0.0368 0.0088 C 0.04462 0.00811 0.05243 0.00834 0.06042 0.00695 C 0.06302 0.00625 0.0625 0.00116 0.06319 -0.00046 C 0.06354 -0.00231 0.06458 -0.0037 0.06528 -0.00509 C 0.0658 -0.00671 0.06614 -0.00833 0.06667 -0.00972 C 0.06771 -0.01365 0.06719 -0.01296 0.06805 -0.01805 C 0.06823 -0.01967 0.0684 -0.02129 0.06875 -0.02268 C 0.07396 -0.02245 0.07934 -0.02268 0.08472 -0.02175 C 0.08559 -0.02175 0.0868 -0.02106 0.0875 -0.0199 C 0.08802 -0.01875 0.08785 -0.01689 0.08819 -0.01527 C 0.08837 -0.01412 0.08854 -0.01296 0.08889 -0.01157 C 0.08906 -0.00509 0.08871 0.00139 0.08958 0.00787 C 0.08958 0.0088 0.0908 0.00973 0.09167 0.00973 C 0.09757 0.00973 0.10364 0.00834 0.10972 0.00787 C 0.11076 0.00718 0.11198 0.00649 0.11319 0.00602 C 0.11441 0.00533 0.11597 0.0051 0.11736 0.00417 C 0.11805 0.00348 0.11858 0.00209 0.11944 0.00139 C 0.12656 -0.00717 0.11944 0.00209 0.12569 -0.00601 L 0.12778 -0.01435 C 0.12812 -0.0162 0.12847 -0.01828 0.12917 -0.0199 C 0.12951 -0.02152 0.12969 -0.02338 0.13055 -0.02453 C 0.13108 -0.02569 0.13229 -0.02592 0.13333 -0.02638 C 0.13472 -0.02615 0.13611 -0.02638 0.1375 -0.02546 C 0.13906 -0.02476 0.14184 -0.0206 0.14305 -0.01898 C 0.14323 -0.01759 0.14323 -0.01597 0.14375 -0.01435 C 0.14392 -0.01342 0.14479 -0.01273 0.14514 -0.01157 C 0.14566 -0.00856 0.14444 -0.00416 0.14653 -0.00231 C 0.1493 0.00024 0.14792 -0.00138 0.15069 0.00232 C 0.15364 0.00162 0.16319 0.00301 0.16597 -0.00324 C 0.16632 -0.00439 0.16632 -0.00578 0.16667 -0.00694 C 0.16684 -0.00856 0.16701 -0.01018 0.16736 -0.01157 C 0.16684 -0.01851 0.16805 -0.02106 0.16389 -0.02453 C 0.16302 -0.02523 0.16198 -0.02523 0.16111 -0.02546 C 0.15434 -0.0243 0.15347 -0.02638 0.15694 -0.01157 C 0.15712 -0.01041 0.15868 -0.01064 0.15972 -0.00972 C 0.16562 -0.00509 0.16163 -0.00671 0.16736 -0.00509 C 0.16805 -0.00463 0.16858 -0.0037 0.16944 -0.00324 C 0.17049 -0.00277 0.1717 -0.00231 0.17292 -0.00231 C 0.18194 -0.003 0.19097 -0.00416 0.2 -0.00509 C 0.20278 -0.00648 0.20608 -0.00648 0.20833 -0.00879 C 0.21406 -0.01527 0.21059 -0.01296 0.21875 -0.01527 C 0.22274 -0.01898 0.21875 -0.01597 0.22569 -0.01898 C 0.22795 -0.02013 0.23264 -0.02268 0.23264 -0.02245 C 0.23333 -0.02453 0.23403 -0.02638 0.23472 -0.02824 C 0.23489 -0.02916 0.23489 -0.03055 0.23542 -0.03101 C 0.23576 -0.03171 0.2368 -0.03171 0.2375 -0.03194 C 0.24028 -0.03148 0.24618 -0.03101 0.2493 -0.02824 C 0.25 -0.02754 0.25069 -0.02662 0.25139 -0.02546 C 0.25278 -0.02314 0.25555 -0.01805 0.25555 -0.01782 C 0.25555 -0.01759 0.2566 -0.0125 0.25764 -0.0125 C 0.25972 -0.0125 0.26805 -0.01481 0.27153 -0.01713 C 0.2743 -0.01921 0.27656 -0.02199 0.27917 -0.02453 C 0.27986 -0.02615 0.28055 -0.02777 0.28125 -0.02916 C 0.2816 -0.03055 0.28264 -0.03171 0.28264 -0.03287 C 0.28212 -0.03657 0.28142 -0.0405 0.27986 -0.04305 C 0.27882 -0.04467 0.27708 -0.04375 0.27569 -0.04398 C 0.28403 -0.03842 0.27604 -0.04328 0.28264 -0.04027 C 0.28368 -0.03981 0.28489 -0.03888 0.28611 -0.03842 C 0.28733 -0.03796 0.28889 -0.03796 0.29028 -0.0375 C 0.29167 -0.03703 0.29444 -0.03564 0.29444 -0.03541 C 0.29583 -0.03263 0.29826 -0.02754 0.30069 -0.02638 L 0.30486 -0.02453 C 0.30833 -0.025 0.3118 -0.02453 0.31528 -0.02546 C 0.31684 -0.02615 0.31823 -0.02777 0.31944 -0.02916 C 0.32014 -0.03009 0.32049 -0.03194 0.32153 -0.03194 C 0.32691 -0.0331 0.33264 -0.03263 0.33819 -0.03287 C 0.34201 -0.03333 0.34601 -0.03356 0.35 -0.03379 C 0.35451 -0.03796 0.35017 -0.03495 0.36042 -0.03657 C 0.37413 -0.03912 0.36059 -0.03819 0.37361 -0.03935 C 0.38212 -0.04027 0.39219 -0.04074 0.40069 -0.0412 C 0.41267 -0.04398 0.39861 -0.0412 0.42708 -0.04305 C 0.42812 -0.04328 0.42934 -0.04375 0.43055 -0.04398 C 0.43403 -0.0449 0.43594 -0.04537 0.43958 -0.04583 C 0.44323 -0.0493 0.44045 -0.04745 0.44722 -0.04861 C 0.44826 -0.04907 0.44948 -0.04953 0.45069 -0.04953 C 0.4526 -0.05 0.45486 -0.05023 0.45694 -0.05046 C 0.46371 -0.0537 0.45104 -0.04814 0.46389 -0.05231 C 0.46597 -0.05324 0.46805 -0.05393 0.47014 -0.05509 C 0.47101 -0.05578 0.47187 -0.05625 0.47292 -0.05694 C 0.4743 -0.0581 0.47535 -0.05995 0.47708 -0.06064 C 0.48108 -0.0625 0.47847 -0.06134 0.48472 -0.06527 L 0.48472 -0.06504 C 0.48576 -0.06597 0.48698 -0.06666 0.48819 -0.06713 C 0.48941 -0.06782 0.49097 -0.06805 0.49236 -0.06898 C 0.4934 -0.0699 0.49444 -0.07129 0.49583 -0.07175 C 0.49757 -0.07268 0.50885 -0.07361 0.50903 -0.07361 C 0.51458 -0.07338 0.52014 -0.07361 0.52569 -0.07268 C 0.52899 -0.07222 0.52674 -0.07037 0.52847 -0.06805 C 0.52882 -0.06759 0.52986 -0.06759 0.53055 -0.06713 C 0.53437 -0.06504 0.53177 -0.06527 0.53542 -0.06527 " pathEditMode="relative" rAng="0" ptsTypes="AAAAAAAAAAAAAAAAAAAAAAAAAAAAAAAAAAAAAAAAAAAAAAAAAAAAAAAAAAAAAAAAAAAAAAAAAAAAAAAAAAAAAAAAAAAAAAAAAAA">
                                      <p:cBhvr>
                                        <p:cTn id="27" dur="4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71" y="-388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1.11111E-6 4.81481E-6 L 1.11111E-6 0.00023 C 0.00069 0.003 0.00121 0.00625 0.00208 0.00925 C 0.00226 0.01018 0.0026 0.01134 0.00347 0.01203 C 0.00486 0.01296 0.0066 0.01319 0.00833 0.01388 C 0.01424 0.01319 0.02031 0.01342 0.02639 0.01203 C 0.02778 0.01157 0.02882 0.00972 0.02986 0.00833 C 0.03055 0.00717 0.03229 0.00092 0.03264 4.81481E-6 C 0.03229 0.00185 0.03212 0.0037 0.03194 0.00555 C 0.03177 0.00648 0.03038 0.0081 0.03125 0.00833 C 0.03281 0.00856 0.03437 0.00694 0.03611 0.00648 C 0.0375 0.00509 0.03871 0.00393 0.04028 0.00277 C 0.04774 -0.00348 0.03594 0.00787 0.04861 -0.00371 C 0.05156 -0.00649 0.05503 -0.0088 0.05764 -0.01204 C 0.05833 -0.01297 0.05885 -0.01413 0.05972 -0.01482 C 0.06024 -0.01551 0.06111 -0.01551 0.0618 -0.01575 C 0.06198 -0.00973 0.0618 -0.00348 0.0625 0.00277 C 0.0625 0.00439 0.06285 0.00625 0.06389 0.0074 C 0.06441 0.0081 0.06562 0.00787 0.06667 0.00833 C 0.06771 0.00763 0.06892 0.00717 0.07014 0.00648 C 0.07083 0.00578 0.07465 0.00208 0.075 0.00185 C 0.07604 0.00046 0.07674 -0.00139 0.07778 -0.00278 C 0.07795 -0.00417 0.07795 -0.00533 0.07847 -0.00649 C 0.07899 -0.00834 0.08003 -0.0095 0.08055 -0.01112 C 0.08108 -0.01389 0.0809 -0.01667 0.08125 -0.01945 C 0.08333 -0.01065 0.07917 -0.02801 0.08333 -0.00741 C 0.08351 -0.00579 0.0842 -0.0044 0.08472 -0.00278 C 0.08559 -0.00024 0.08663 0.00254 0.08819 0.00462 C 0.08871 0.00532 0.08958 0.00578 0.09028 0.00648 C 0.09114 0.00717 0.09201 0.0081 0.09305 0.00925 C 0.09531 0.0118 0.09496 0.0125 0.09792 0.01481 C 0.09913 0.01574 0.10191 0.01689 0.10347 0.01759 C 0.10764 0.01712 0.11198 0.01875 0.11597 0.01666 C 0.11753 0.01574 0.11719 0.01226 0.11736 0.01018 C 0.11736 0.00509 0.11719 0.00023 0.11667 -0.00463 C 0.11649 -0.00579 0.1158 -0.00672 0.11528 -0.00741 C 0.11441 -0.0088 0.11233 -0.01158 0.11111 -0.01204 C 0.10851 -0.01343 0.1059 -0.01389 0.10347 -0.01482 C 0.10295 -0.01621 0.10174 -0.01737 0.10208 -0.01852 C 0.10208 -0.01968 0.1033 -0.01922 0.10417 -0.01945 C 0.10503 -0.01991 0.1059 -0.02014 0.10694 -0.02038 C 0.10937 -0.02038 0.11788 -0.02176 0.12153 -0.0176 C 0.12205 -0.0169 0.12239 -0.01575 0.12292 -0.01482 C 0.12309 -0.01366 0.12326 -0.0125 0.12361 -0.01112 C 0.12396 -0.00996 0.12465 -0.0088 0.125 -0.00741 C 0.12535 -0.00417 0.12517 -0.0007 0.12569 0.00277 C 0.12569 0.0037 0.12569 0.00486 0.12639 0.00555 C 0.12726 0.00625 0.12864 0.00625 0.12986 0.00648 C 0.13368 0.00717 0.13767 0.00763 0.14167 0.00833 C 0.14549 0.00763 0.14965 0.00833 0.15347 0.00648 C 0.15469 0.00555 0.15469 0.00277 0.15486 0.00092 C 0.15486 -0.00139 0.15434 -0.00348 0.15417 -0.00556 C 0.15364 -0.00834 0.15278 -0.01019 0.15139 -0.01204 C 0.15069 -0.01297 0.15 -0.01343 0.1493 -0.01389 C 0.1467 -0.01875 0.14757 -0.01598 0.15 -0.01575 C 0.15799 -0.01528 0.16614 -0.01528 0.1743 -0.01482 C 0.17604 -0.00764 0.17569 -0.01042 0.17361 0.0037 C 0.17344 0.00462 0.17257 0.00532 0.17222 0.00648 C 0.17187 0.00717 0.1717 0.00833 0.17153 0.00925 C 0.17309 0.00949 0.17465 0.01041 0.17639 0.01018 C 0.18281 0.00902 0.1809 0.00763 0.18472 0.00277 C 0.18976 -0.00417 0.18559 0.0037 0.18889 -0.00278 C 0.18976 -0.00764 0.19062 -0.01135 0.18889 -0.01667 C 0.18819 -0.01829 0.18646 -0.01806 0.18542 -0.01852 C 0.18472 -0.01899 0.18385 -0.01922 0.18333 -0.01945 C 0.18212 -0.02014 0.1809 -0.02084 0.17986 -0.0213 C 0.18055 -0.02176 0.18108 -0.022 0.18194 -0.02223 C 0.18281 -0.02269 0.18368 -0.02292 0.18472 -0.02315 C 0.19253 -0.02686 0.1842 -0.02385 0.19097 -0.02593 C 0.19444 -0.0257 0.19792 -0.02593 0.20139 -0.025 C 0.20208 -0.025 0.20295 -0.02408 0.20347 -0.02315 C 0.20399 -0.02223 0.20382 -0.02084 0.20417 -0.01945 C 0.20503 0.0037 0.20087 -0.00255 0.22222 -0.00741 C 0.22309 -0.00764 0.22396 -0.00811 0.225 -0.00834 C 0.22639 -0.01112 0.22778 -0.01227 0.22778 -0.01575 C 0.22778 -0.01945 0.22743 -0.02338 0.22708 -0.02686 C 0.22691 -0.02801 0.22552 -0.02963 0.22639 -0.02963 C 0.2309 -0.0301 0.23559 -0.02848 0.24028 -0.02778 C 0.24045 -0.02362 0.23993 -0.01899 0.24097 -0.01482 C 0.24114 -0.01389 0.24236 -0.01551 0.24305 -0.01575 C 0.24392 -0.01644 0.24479 -0.0169 0.24583 -0.0176 C 0.24722 -0.01875 0.24844 -0.02038 0.25 -0.0213 C 0.25208 -0.02292 0.25364 -0.02362 0.25555 -0.02593 C 0.25799 -0.0294 0.25555 -0.02848 0.25903 -0.03149 C 0.25955 -0.03218 0.26042 -0.03218 0.26111 -0.03241 C 0.2625 -0.03218 0.26389 -0.03241 0.26528 -0.03149 C 0.2658 -0.03102 0.2658 -0.02987 0.26597 -0.02871 C 0.26771 -0.0176 0.26476 -0.01968 0.26944 -0.0176 C 0.27031 -0.01806 0.27135 -0.01783 0.27222 -0.01852 C 0.2743 -0.02061 0.2743 -0.02292 0.275 -0.02593 C 0.27743 -0.0257 0.28003 -0.0257 0.28264 -0.025 C 0.28333 -0.025 0.28524 -0.02454 0.28472 -0.02408 C 0.27639 -0.01829 0.27309 -0.01806 0.26528 -0.01575 C 0.26406 -0.01505 0.25989 -0.01158 0.26389 -0.01667 C 0.26545 -0.01899 0.26649 -0.01875 0.26875 -0.01945 C 0.26944 -0.01945 0.28837 -0.01737 0.29305 -0.01945 C 0.29375 -0.01991 0.29323 -0.02153 0.29375 -0.02223 C 0.29479 -0.02454 0.29635 -0.0257 0.29792 -0.02686 C 0.3 -0.02663 0.30208 -0.02639 0.30417 -0.02593 C 0.30486 -0.02593 0.30538 -0.025 0.30625 -0.025 C 0.30989 -0.025 0.31354 -0.0257 0.31736 -0.02593 C 0.32222 -0.02825 0.31614 -0.02547 0.32222 -0.02871 C 0.32274 -0.02917 0.32361 -0.0294 0.3243 -0.02963 C 0.325 -0.03033 0.32552 -0.03149 0.32639 -0.03149 C 0.3316 -0.03241 0.33698 -0.03218 0.34236 -0.03241 C 0.35521 -0.03334 0.35174 -0.03311 0.3618 -0.03426 C 0.36562 -0.03774 0.36285 -0.03588 0.37014 -0.03797 C 0.37708 -0.04028 0.3691 -0.03866 0.38403 -0.03982 C 0.39097 -0.04121 0.39305 -0.04167 0.3993 -0.0426 C 0.40121 -0.04306 0.4033 -0.04352 0.40555 -0.04352 L 0.47778 -0.04445 C 0.47847 -0.04491 0.47899 -0.04514 0.47986 -0.04538 C 0.48073 -0.04584 0.4816 -0.04584 0.48264 -0.0463 C 0.48333 -0.04676 0.48385 -0.04769 0.48472 -0.04815 C 0.48524 -0.04862 0.48611 -0.04885 0.4868 -0.04908 C 0.48785 -0.04977 0.48906 -0.05024 0.49028 -0.05093 C 0.49097 -0.05163 0.49149 -0.05255 0.49236 -0.05278 C 0.49549 -0.0544 0.49601 -0.05301 0.49861 -0.05463 C 0.50399 -0.05834 0.49739 -0.0551 0.50278 -0.05741 C 0.50451 -0.0595 0.50677 -0.06181 0.50903 -0.06297 C 0.50989 -0.06366 0.51076 -0.06366 0.5118 -0.06389 C 0.51285 -0.06482 0.51389 -0.06598 0.51528 -0.06667 C 0.51649 -0.0676 0.51805 -0.0676 0.51944 -0.06852 C 0.52014 -0.06922 0.52083 -0.06991 0.52153 -0.07038 C 0.52239 -0.0713 0.52326 -0.07246 0.5243 -0.07315 C 0.52847 -0.07639 0.52448 -0.07176 0.52778 -0.07593 " pathEditMode="relative" rAng="0" ptsTypes="AAAAAAAAAAAAAAAAAAAAAAAAAAAAAAAAAAAAAAAAAAAAAAAAAAAAAAAAAAAAAAAAAAAAAAAAAAAAAAAAAAAAAAAAAAAAAAAAAAAAAAAAAAAAAAAAAAAAAAAAAAAAAA">
                                      <p:cBhvr>
                                        <p:cTn id="32" dur="4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89" y="-291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indefinite" accel="50000" decel="50000" fill="hold" grpId="1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0 0 L 0 0 C 0.00209 0.00046 0.004 0.00162 0.00625 0.00185 C 0.01389 0.00208 0.01476 0.00162 0.02014 0 C 0.02084 -0.00092 0.02153 -0.00185 0.02223 -0.00278 C 0.02257 -0.0037 0.02292 -0.00463 0.02292 -0.00555 C 0.02292 -0.01296 0.02431 -0.01852 0.02014 -0.02222 C 0.01945 -0.02292 0.01875 -0.02292 0.01806 -0.02315 C 0.01667 -0.02268 0.01511 -0.02245 0.01389 -0.02129 C 0.01303 -0.02083 0.0125 -0.01967 0.0125 -0.01852 C 0.01216 -0.01342 0.01285 -0.0081 0.0132 -0.00278 C 0.01355 0.00463 0.0132 0.00116 0.01667 0.00648 C 0.01719 0.00718 0.01737 0.00833 0.01806 0.00926 C 0.02153 0.0132 0.02066 0.01111 0.02431 0.01296 C 0.02518 0.01343 0.02605 0.01412 0.02709 0.01482 C 0.03403 0.01435 0.04098 0.01435 0.04792 0.01389 C 0.04862 0.01366 0.04931 0.0132 0.05 0.01296 C 0.05105 0.01204 0.05348 0.00972 0.05417 0.00833 C 0.05539 0.00533 0.05764 -0.00092 0.05764 -0.00092 C 0.05782 -0.0044 0.05834 -0.00787 0.05834 -0.01111 C 0.05834 -0.01319 0.05869 -0.01551 0.05764 -0.01667 C 0.0566 -0.01782 0.05521 -0.0162 0.05417 -0.01574 C 0.05313 -0.01528 0.05226 -0.01366 0.05139 -0.01389 C 0.05053 -0.01412 0.05087 -0.01574 0.0507 -0.01667 C 0.04966 -0.02199 0.04948 -0.02801 0.0507 -0.01204 C 0.07066 -0.01296 0.0698 -0.00671 0.07848 -0.01481 C 0.07934 -0.01574 0.08021 -0.01667 0.08125 -0.01759 C 0.08195 -0.01852 0.08264 -0.01944 0.08334 -0.02037 C 0.08403 -0.01991 0.0849 -0.01967 0.08542 -0.01852 C 0.08803 -0.01134 0.08334 -0.01366 0.0875 -0.00555 C 0.08785 -0.00463 0.08837 -0.00393 0.08889 -0.00278 C 0.08959 -0.00069 0.08941 0.00162 0.09098 0.00371 C 0.09132 0.00417 0.09237 0.00417 0.09306 0.00463 C 0.09948 0.00371 0.1007 0.00602 0.10417 0 C 0.10452 -0.00092 0.10452 -0.00185 0.10487 -0.00278 C 0.10504 -0.00741 0.10504 -0.01227 0.10556 -0.01667 C 0.10556 -0.01782 0.10591 -0.01852 0.10625 -0.01944 C 0.10643 -0.02106 0.10625 -0.02292 0.10695 -0.02407 C 0.1073 -0.02523 0.10816 -0.02546 0.10903 -0.02592 C 0.1099 -0.02662 0.11285 -0.02754 0.11389 -0.02778 C 0.12032 -0.03356 0.11823 -0.03264 0.13334 -0.0287 C 0.13421 -0.02847 0.13421 -0.02639 0.13473 -0.025 C 0.1349 -0.02245 0.13594 -0.0125 0.1375 -0.01111 C 0.14011 -0.00879 0.13872 -0.00972 0.14167 -0.00833 L 0.15348 -0.00926 C 0.15452 -0.00995 0.154 -0.0125 0.15417 -0.01389 C 0.15452 -0.02106 0.15365 -0.02824 0.15487 -0.03518 C 0.15504 -0.03657 0.1566 -0.03657 0.15764 -0.03704 C 0.16007 -0.03866 0.16007 -0.03796 0.1632 -0.03889 C 0.16459 -0.03958 0.1658 -0.04028 0.16737 -0.04074 C 0.16823 -0.0412 0.1691 -0.04143 0.17014 -0.04167 C 0.17223 -0.0412 0.17483 -0.0419 0.17639 -0.03981 C 0.17778 -0.03796 0.17709 -0.03426 0.17778 -0.03148 C 0.17796 -0.03032 0.17865 -0.02917 0.17917 -0.02778 C 0.17987 -0.01111 0.17587 -0.01296 0.18334 -0.01111 C 0.18455 -0.01088 0.18612 -0.01065 0.1875 -0.01018 C 0.19341 -0.01088 0.19948 -0.01111 0.20556 -0.01204 C 0.20834 -0.01273 0.20869 -0.01528 0.21042 -0.01759 C 0.21615 -0.02662 0.20834 -0.01342 0.21459 -0.02407 C 0.21372 -0.03194 0.2165 -0.03981 0.21042 -0.03981 C 0.20938 -0.03981 0.20851 -0.03935 0.20764 -0.03889 C 0.2066 -0.03819 0.20417 -0.03657 0.20417 -0.03426 C 0.20382 -0.03009 0.204 -0.02569 0.20487 -0.02129 C 0.20521 -0.01944 0.2099 -0.01875 0.21042 -0.01852 C 0.21407 -0.01736 0.21077 -0.01759 0.21598 -0.01667 C 0.21841 -0.01643 0.22101 -0.0162 0.22362 -0.01574 C 0.22466 -0.01551 0.22587 -0.01481 0.22709 -0.01481 C 0.23178 -0.01528 0.23386 -0.01597 0.2375 -0.01852 C 0.2382 -0.01921 0.23889 -0.01991 0.23959 -0.02037 C 0.24046 -0.02292 0.24184 -0.02523 0.24237 -0.02778 C 0.24306 -0.03217 0.24306 -0.0368 0.24445 -0.04074 C 0.2448 -0.04213 0.24619 -0.04236 0.24723 -0.04259 C 0.24948 -0.04329 0.25174 -0.04329 0.25417 -0.04352 C 0.2573 -0.04305 0.26146 -0.04467 0.26389 -0.04167 C 0.26632 -0.03889 0.26268 -0.03194 0.26181 -0.0287 C 0.26146 -0.02801 0.26129 -0.02685 0.26112 -0.02592 C 0.26893 -0.02245 0.26737 -0.02268 0.28334 -0.02778 C 0.28542 -0.0287 0.28698 -0.03148 0.28889 -0.03333 C 0.28855 -0.03842 0.2882 -0.04329 0.2882 -0.04815 C 0.2882 -0.04954 0.28803 -0.05139 0.28889 -0.05185 C 0.28959 -0.05254 0.29063 -0.05139 0.29167 -0.05092 C 0.29167 -0.05069 0.29254 -0.04537 0.29306 -0.04444 C 0.29445 -0.04167 0.29584 -0.04074 0.29792 -0.03889 C 0.30226 -0.03935 0.30678 -0.03889 0.31112 -0.03981 C 0.31181 -0.04004 0.31129 -0.04213 0.31181 -0.04259 C 0.31216 -0.04329 0.3132 -0.04329 0.31389 -0.04352 C 0.31528 -0.04329 0.31667 -0.04305 0.31806 -0.04259 C 0.31875 -0.04259 0.31928 -0.04167 0.32014 -0.04167 C 0.32431 -0.04213 0.3283 -0.04329 0.33264 -0.04352 C 0.33785 -0.04421 0.34323 -0.04421 0.34862 -0.04444 C 0.35261 -0.04629 0.35053 -0.0456 0.35764 -0.04629 C 0.36094 -0.04676 0.36459 -0.04699 0.36806 -0.04722 C 0.39167 -0.05787 0.36563 -0.04653 0.4382 -0.04907 C 0.44132 -0.0493 0.44462 -0.05046 0.44792 -0.05092 C 0.45018 -0.05139 0.45244 -0.05162 0.45487 -0.05185 C 0.45573 -0.05231 0.4566 -0.05254 0.45764 -0.05278 C 0.45834 -0.05324 0.45886 -0.0537 0.45973 -0.0537 C 0.46198 -0.0544 0.4665 -0.05509 0.46875 -0.05555 C 0.4698 -0.05602 0.47101 -0.05625 0.47223 -0.05648 C 0.47622 -0.05787 0.47223 -0.05764 0.47848 -0.05833 C 0.48178 -0.05879 0.48542 -0.05903 0.48889 -0.05926 C 0.49184 -0.06204 0.49132 -0.06204 0.49653 -0.06204 C 0.50851 -0.06204 0.52049 -0.06111 0.53264 -0.06111 " pathEditMode="relative" ptsTypes="AAAAAAAAAAAAAAAAAAAAAAAAAAAAAAAAAAAAAAAAAAAAAAAAAAAAAAAAAAAAAAAAAAAAAAAAAAAAAAAAAAAAAAAAAAAAAAAAAAAAAAA">
                                      <p:cBhvr>
                                        <p:cTn id="37" dur="4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accel="50000" decel="50000" fill="hold" grpId="1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 0 L 0 0 C 0.0033 -0.00047 0.0066 -0.0007 0.00989 -0.00116 C 0.01076 -0.00139 0.0118 -0.00139 0.0125 -0.00232 C 0.01354 -0.00394 0.01406 -0.00602 0.01493 -0.00787 C 0.01562 -0.00949 0.01667 -0.01088 0.01736 -0.01227 C 0.01771 -0.01412 0.01736 -0.01621 0.01823 -0.01783 C 0.02031 -0.02153 0.02257 -0.01968 0.025 -0.01899 C 0.02604 -0.01459 0.02778 -0.01019 0.0283 -0.00556 C 0.02917 0.00486 0.02812 0.00046 0.03073 0.00764 C 0.03333 0.0074 0.03628 0.00856 0.03819 0.00648 C 0.04739 -0.00301 0.04913 -0.00926 0.0533 -0.02014 C 0.05347 -0.02199 0.05364 -0.02848 0.0566 -0.02894 C 0.05833 -0.02917 0.05989 -0.02755 0.06163 -0.02662 C 0.06545 -0.02477 0.06649 -0.02292 0.06996 -0.01899 C 0.07187 -0.01667 0.07361 -0.01412 0.075 -0.01111 C 0.07795 -0.00486 0.07483 -0.00834 0.07917 -0.00463 C 0.08906 -0.00556 0.08819 -0.00278 0.09323 -0.00787 C 0.09687 -0.01158 0.10417 -0.01899 0.10417 -0.01899 C 0.10469 -0.02153 0.1066 -0.02801 0.1066 -0.03125 C 0.1066 -0.03334 0.10608 -0.03565 0.10573 -0.03774 C 0.10486 -0.0375 0.10382 -0.0375 0.1033 -0.03658 C 0.10017 -0.03149 0.10642 -0.0169 0.1066 -0.01667 C 0.10833 -0.01274 0.11423 -0.01274 0.11667 -0.01227 C 0.12535 -0.01644 0.13021 -0.01621 0.13576 -0.02454 C 0.1368 -0.02616 0.1375 -0.02824 0.13819 -0.0301 C 0.13993 -0.04584 0.13802 -0.03426 0.1408 -0.0257 C 0.14201 -0.0213 0.14653 -0.01736 0.14913 -0.01459 C 0.1493 -0.01459 0.17535 -0.01181 0.1816 -0.02223 C 0.18229 -0.02338 0.18368 -0.03102 0.18403 -0.03334 C 0.18542 -0.02662 0.18489 -0.02686 0.18993 -0.02014 C 0.19097 -0.01852 0.19184 -0.01667 0.19323 -0.01551 C 0.19444 -0.01482 0.19601 -0.01482 0.19739 -0.01459 C 0.20434 -0.01528 0.21146 -0.01459 0.21823 -0.01667 C 0.22569 -0.01922 0.22483 -0.0301 0.22743 -0.03658 C 0.22812 -0.0382 0.22969 -0.03889 0.23073 -0.04005 C 0.23194 -0.0382 0.23281 -0.03611 0.23403 -0.03449 C 0.23507 -0.03334 0.23628 -0.03311 0.2375 -0.03218 C 0.24462 -0.02639 0.23976 -0.02848 0.24653 -0.02662 C 0.25069 -0.02709 0.25503 -0.02616 0.25903 -0.02778 C 0.26146 -0.02871 0.26823 -0.03611 0.27083 -0.03889 C 0.27153 -0.04074 0.27257 -0.0426 0.27326 -0.04445 C 0.27361 -0.04537 0.27361 -0.04676 0.27413 -0.04769 C 0.27483 -0.04908 0.27569 -0.05 0.27656 -0.05116 C 0.27899 -0.04908 0.2816 -0.04769 0.28333 -0.04445 C 0.28489 -0.04098 0.28281 -0.04005 0.28663 -0.03774 C 0.28819 -0.03681 0.28993 -0.03704 0.29167 -0.03658 C 0.29653 -0.03704 0.30156 -0.03727 0.3066 -0.03774 C 0.3125 -0.03843 0.32413 -0.04005 0.32413 -0.04005 C 0.32639 -0.04074 0.32847 -0.04167 0.33073 -0.04213 C 0.33264 -0.04283 0.33472 -0.04306 0.33663 -0.04329 C 0.34219 -0.04422 0.3493 -0.04491 0.35486 -0.04561 C 0.36302 -0.05093 0.3533 -0.04514 0.37083 -0.04885 C 0.37205 -0.04908 0.37292 -0.05093 0.37413 -0.05116 C 0.37899 -0.05209 0.38403 -0.05186 0.38906 -0.05232 L 0.41736 -0.05324 L 0.45486 -0.05556 C 0.45608 -0.05579 0.45712 -0.05625 0.45833 -0.05672 C 0.4592 -0.05695 0.45989 -0.05787 0.46076 -0.05764 C 0.4625 -0.05741 0.4658 -0.05556 0.4658 -0.05556 C 0.46684 -0.0544 0.46788 -0.05278 0.4691 -0.05232 C 0.47101 -0.05139 0.47309 -0.05162 0.475 -0.05116 C 0.47639 -0.0507 0.47778 -0.05024 0.47917 -0.05 C 0.48246 -0.04931 0.48576 -0.04861 0.48906 -0.04769 C 0.48993 -0.04746 0.4908 -0.04699 0.49167 -0.04676 C 0.49323 -0.04607 0.49496 -0.04584 0.49653 -0.04561 C 0.49739 -0.04491 0.49844 -0.04445 0.49913 -0.04329 C 0.49965 -0.04236 0.49913 -0.04051 0.5 -0.04005 C 0.50104 -0.03936 0.50208 -0.04098 0.5033 -0.04121 C 0.50382 -0.04121 0.50434 -0.04121 0.50503 -0.04121 " pathEditMode="relative" ptsTypes="AAAAAAAAAAAAAAAAAAAAAAAAAAAAAAAAAAAAAAAAAAAAAAAAAAAAAAAAAAAAAAAAAAAAAA">
                                      <p:cBhvr>
                                        <p:cTn id="42" dur="4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0" presetClass="path" presetSubtype="0" repeatCount="indefinite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521 0.00092 L -0.00521 0.00092 C -0.00347 0.00231 -0.00173 0.00417 0.00035 0.00555 C 0.00104 0.00602 0.00209 0.00648 0.00313 0.00648 C 0.01007 0.00648 0.01702 0.00579 0.02396 0.00555 C 0.02465 0.00486 0.02518 0.00417 0.02604 0.0037 C 0.03177 -0.00023 0.02413 0.00602 0.03021 0.00092 C 0.03038 -0.00046 0.03038 -0.00162 0.0309 -0.00278 C 0.03108 -0.00394 0.03229 -0.00463 0.03229 -0.00556 C 0.03229 -0.01042 0.03125 -0.01482 0.0309 -0.01945 C 0.02709 -0.01921 0.02344 -0.01921 0.01979 -0.01852 C 0.01893 -0.01852 0.01771 -0.01875 0.01771 -0.01759 C 0.01736 -0.01273 0.01788 -0.00764 0.0191 -0.00278 C 0.01945 -0.00116 0.02066 -0.00023 0.02188 0.00092 C 0.0224 0.00139 0.02309 0.00139 0.02396 0.00185 C 0.0257 0.00231 0.02761 0.00301 0.02952 0.0037 C 0.03872 0.00301 0.04792 0.00278 0.05729 0.00185 C 0.05799 0.00162 0.05868 0.00069 0.05938 1.11111E-6 C 0.06163 -0.00394 0.06389 -0.00926 0.06563 -0.01389 C 0.06632 -0.01644 0.06649 -0.01898 0.06702 -0.0213 C 0.06667 -0.02361 0.06719 -0.02616 0.06632 -0.02778 C 0.0658 -0.0287 0.06476 -0.02732 0.06424 -0.02685 C 0.06163 -0.02546 0.06146 -0.02523 0.05938 -0.02315 C 0.05886 -0.02199 0.0566 -0.0162 0.0566 -0.01482 C 0.0566 -0.00995 0.05816 -0.00695 0.06146 -0.00463 C 0.0625 -0.00394 0.06372 -0.00417 0.06493 -0.0037 C 0.0658 -0.00347 0.06667 -0.00324 0.06771 -0.00278 C 0.07483 0.00069 0.06597 -0.00255 0.07327 1.11111E-6 C 0.11632 -0.00162 0.09011 0.00532 0.10104 -0.00278 C 0.10191 -0.00347 0.10278 -0.00417 0.10382 -0.00463 C 0.10399 -0.00556 0.10417 -0.00671 0.10452 -0.00741 C 0.10486 -0.0088 0.10538 -0.00995 0.1059 -0.01111 C 0.10625 -0.01273 0.10695 -0.01829 0.10729 -0.01945 C 0.10695 -0.0257 0.10747 -0.03195 0.1066 -0.03796 C 0.10643 -0.03912 0.10504 -0.03773 0.10452 -0.03704 C 0.10035 -0.0331 0.1007 -0.03264 0.09896 -0.02778 C 0.09913 -0.02546 0.09896 -0.02292 0.09965 -0.02037 C 0.1 -0.01852 0.10556 -0.01412 0.1059 -0.01389 C 0.10643 -0.01343 0.10729 -0.01343 0.10799 -0.01296 C 0.10955 -0.01227 0.11111 -0.01111 0.11285 -0.01019 C 0.11389 -0.00972 0.11511 -0.00972 0.11632 -0.00926 C 0.12604 -0.00695 0.11528 -0.00972 0.12396 -0.00741 C 0.13264 -0.0081 0.14149 -0.0081 0.15035 -0.00926 C 0.15156 -0.00949 0.15261 -0.01111 0.15382 -0.01204 C 0.15573 -0.01412 0.15868 -0.01713 0.16007 -0.02037 C 0.16545 -0.03519 0.15955 -0.02292 0.16354 -0.03056 C 0.16424 -0.03449 0.16528 -0.03866 0.16354 -0.04259 C 0.16302 -0.04375 0.16163 -0.04213 0.16077 -0.04167 C 0.16042 -0.03935 0.16024 -0.03681 0.16007 -0.03426 C 0.15938 -0.03009 0.15781 -0.02824 0.16077 -0.02315 C 0.16181 -0.0213 0.16389 -0.0206 0.16563 -0.01945 C 0.16736 -0.01829 0.17084 -0.01806 0.17257 -0.01759 C 0.17448 -0.01736 0.17674 -0.01713 0.17882 -0.01667 C 0.18646 -0.01713 0.1941 -0.01644 0.20174 -0.01759 C 0.2033 -0.01806 0.20452 -0.02014 0.2059 -0.0213 C 0.20712 -0.02269 0.20851 -0.025 0.20938 -0.02685 C 0.20955 -0.02778 0.20972 -0.0287 0.21007 -0.02963 C 0.20972 -0.03148 0.21042 -0.03426 0.20938 -0.03519 C 0.20851 -0.03611 0.20729 -0.0338 0.20729 -0.03241 C 0.20729 -0.03079 0.20834 -0.02917 0.20938 -0.02778 C 0.2099 -0.02708 0.21059 -0.02662 0.21146 -0.02593 C 0.21372 -0.02431 0.21511 -0.02361 0.21771 -0.02222 C 0.22327 -0.02269 0.22882 -0.02269 0.23438 -0.02315 C 0.23577 -0.02338 0.23715 -0.02338 0.23854 -0.02408 C 0.23941 -0.02477 0.23976 -0.02616 0.24063 -0.02685 C 0.24184 -0.02801 0.2434 -0.0287 0.24479 -0.02963 C 0.24549 -0.03102 0.24601 -0.03218 0.24688 -0.03333 C 0.25 -0.03866 0.25104 -0.03912 0.25313 -0.04445 C 0.2533 -0.04537 0.25347 -0.0463 0.25382 -0.04722 C 0.25417 -0.04537 0.25452 -0.04352 0.25521 -0.04167 C 0.25573 -0.04005 0.25625 -0.03843 0.25729 -0.03704 C 0.25886 -0.03472 0.26233 -0.03426 0.26424 -0.03333 C 0.26511 -0.03287 0.26597 -0.03218 0.26702 -0.03148 C 0.27292 -0.03195 0.27899 -0.03171 0.28507 -0.03241 C 0.28577 -0.03264 0.28629 -0.0338 0.28715 -0.03426 C 0.2882 -0.03519 0.28941 -0.03542 0.29063 -0.03611 C 0.29132 -0.03681 0.29202 -0.0375 0.29271 -0.03796 C 0.29618 -0.04167 0.29584 -0.04144 0.29896 -0.04537 C 0.29931 -0.04722 0.29965 -0.04977 0.30104 -0.05093 C 0.30156 -0.05162 0.30243 -0.05162 0.30313 -0.05185 C 0.30399 -0.05162 0.30486 -0.05139 0.3059 -0.05093 C 0.3066 -0.0507 0.30712 -0.05023 0.30799 -0.05 C 0.31024 -0.04931 0.31493 -0.04815 0.31493 -0.04815 C 0.32743 -0.04884 0.33993 -0.04908 0.35243 -0.05 C 0.35452 -0.05023 0.35643 -0.05185 0.35868 -0.05185 C 0.38195 -0.05417 0.41476 -0.0544 0.43715 -0.05463 C 0.44028 -0.05509 0.44358 -0.05486 0.44688 -0.05556 C 0.44757 -0.05579 0.44809 -0.05695 0.44896 -0.05741 C 0.44948 -0.05787 0.45018 -0.05833 0.45104 -0.05833 C 0.45399 -0.05903 0.45695 -0.05903 0.46007 -0.05926 C 0.46893 -0.06412 0.45573 -0.05764 0.47188 -0.06204 C 0.47344 -0.06273 0.475 -0.06412 0.47674 -0.06482 C 0.47726 -0.06528 0.47795 -0.06574 0.47882 -0.06574 C 0.48195 -0.06644 0.48524 -0.06644 0.48854 -0.06667 C 0.48941 -0.06736 0.49028 -0.06806 0.49132 -0.06852 C 0.49184 -0.06898 0.49254 -0.06921 0.4934 -0.06945 C 0.49497 -0.07014 0.49653 -0.07083 0.49827 -0.0713 C 0.50052 -0.07338 0.5033 -0.07616 0.5059 -0.07685 L 0.50868 -0.07778 C 0.51007 -0.07917 0.51111 -0.08079 0.51285 -0.08148 C 0.51354 -0.08195 0.51424 -0.08218 0.51493 -0.08241 C 0.51563 -0.0831 0.51615 -0.0838 0.51702 -0.08426 C 0.52222 -0.0882 0.52049 -0.08796 0.52327 -0.08796 " pathEditMode="relative" ptsTypes="AAAAAAAAAAAAAAAAAAAAAAAAAAAAAAAAAAAAAAAAAAAAAAAAAAAAAAAAAAAAAAAAAAAAAAAAAAAAAAAAAAAAAAAAAAAAAAAAAAAAAAA">
                                      <p:cBhvr>
                                        <p:cTn id="47" dur="4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1233 0.0037 0.00157 0.00092 0.01979 0.00277 C 0.0224 0.003 0.02344 0.00532 0.02639 0.00555 L 0.04306 0.00625 C 0.05469 0.00995 0.04809 0.00833 0.07118 0.00833 C 0.07969 0.00833 0.08785 0.00787 0.09618 0.00763 C 0.10504 0.00648 0.1007 0.0074 0.11077 0.00486 C 0.11181 0.00463 0.11268 0.00463 0.11354 0.00416 C 0.11424 0.0037 0.11511 0.003 0.11597 0.00277 C 0.11719 0.00231 0.11841 0.00231 0.11979 0.00208 C 0.12448 0.00115 0.12275 0.00138 0.12657 0.00138 " pathEditMode="relative" ptsTypes="AAAAAAAAAAAA">
                                      <p:cBhvr>
                                        <p:cTn id="5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0" presetClass="path" presetSubtype="0" repeatCount="indefinite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11111E-6 5.92593E-6 L 1.11111E-6 5.92593E-6 C 0.00139 0.00047 0.00295 0.00047 0.00434 0.00116 C 0.00486 0.00139 0.00521 0.00186 0.00573 0.00186 C 0.01042 0.00209 0.01528 0.00209 0.01996 0.00232 L 0.05833 0.00186 C 0.06007 0.00186 0.06198 0.00186 0.06371 0.00139 C 0.06406 0.00139 0.06423 0.00092 0.06458 0.00092 C 0.0658 0.00024 0.06562 0.0007 0.06667 5.92593E-6 C 0.06684 5.92593E-6 0.06719 -0.00046 0.06736 -0.00046 C 0.06771 -0.00069 0.06788 -0.00069 0.06823 -0.00092 C 0.06857 -0.00115 0.0691 -0.00162 0.06944 -0.00162 C 0.07083 -0.00185 0.07222 -0.00185 0.07361 -0.00185 C 0.07413 -0.00208 0.07448 -0.00208 0.075 -0.00231 C 0.07552 -0.00254 0.07604 -0.003 0.07656 -0.003 L 0.0901 -0.00324 L 0.1 -0.00416 C 0.10035 -0.00416 0.10087 -0.00439 0.10121 -0.00439 C 0.10364 -0.00462 0.1059 -0.00462 0.10833 -0.00462 C 0.10955 -0.00509 0.11076 -0.00509 0.11198 -0.00555 C 0.11215 -0.00555 0.1125 -0.00578 0.11267 -0.00578 C 0.11406 -0.00601 0.11962 -0.00648 0.12048 -0.00648 C 0.12101 -0.00671 0.12153 -0.00671 0.12205 -0.00694 C 0.12239 -0.00694 0.12274 -0.00717 0.12309 -0.00717 C 0.13472 -0.00763 0.13837 -0.0074 0.1467 -0.0074 " pathEditMode="relative" ptsTypes="AAAAAAAAAAAAAAAAAAAAAAAAA">
                                      <p:cBhvr>
                                        <p:cTn id="6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0" presetClass="path" presetSubtype="0" repeatCount="indefinite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.00034 0.0007 L 0.00034 0.0007 C 0.00086 0.00023 0.00156 -0.00046 0.00225 -0.00069 C 0.0026 -0.00092 0.00295 -0.00092 0.00312 -0.00115 C 0.00347 -0.00139 0.00364 -0.00185 0.00399 -0.00208 C 0.00486 -0.00324 0.00468 -0.00324 0.00573 -0.00347 C 0.00607 -0.00393 0.00642 -0.00439 0.00677 -0.00463 C 0.00746 -0.00509 0.00833 -0.00532 0.00885 -0.00602 C 0.00902 -0.00625 0.00937 -0.00671 0.00954 -0.00694 C 0.00989 -0.0074 0.01041 -0.00717 0.01059 -0.0074 C 0.01111 -0.00764 0.01145 -0.00787 0.01163 -0.0081 C 0.01389 -0.00995 0.0125 -0.00902 0.01406 -0.00972 C 0.01614 -0.0118 0.01336 -0.00949 0.01579 -0.01088 C 0.01632 -0.01111 0.01666 -0.01157 0.01718 -0.0118 C 0.01909 -0.01319 0.01666 -0.01018 0.02066 -0.01365 C 0.0217 -0.01458 0.021 -0.01435 0.02239 -0.01458 C 0.02274 -0.01504 0.02326 -0.01551 0.02378 -0.01574 C 0.02413 -0.01597 0.02465 -0.01597 0.025 -0.01597 C 0.02534 -0.0162 0.02552 -0.01643 0.02586 -0.01643 C 0.02656 -0.01666 0.02725 -0.01689 0.02812 -0.01713 C 0.02847 -0.01736 0.02899 -0.01736 0.02934 -0.01736 C 0.0309 -0.01782 0.0302 -0.01782 0.03177 -0.01805 C 0.03229 -0.01828 0.03298 -0.01828 0.0335 -0.01852 C 0.03385 -0.01875 0.03524 -0.01944 0.03559 -0.01944 C 0.03645 -0.0199 0.0375 -0.0199 0.03836 -0.02014 C 0.03871 -0.02037 0.03889 -0.0206 0.03941 -0.0206 C 0.03993 -0.02083 0.04062 -0.02083 0.04114 -0.02083 C 0.0427 -0.02129 0.04201 -0.02129 0.04357 -0.02152 C 0.04392 -0.02176 0.04427 -0.02176 0.04479 -0.02199 C 0.04531 -0.02222 0.04566 -0.02245 0.046 -0.02268 C 0.0467 -0.02291 0.04739 -0.02314 0.04791 -0.02338 C 0.04826 -0.02338 0.04843 -0.02361 0.04878 -0.02361 C 0.04982 -0.02407 0.04982 -0.02407 0.05104 -0.0243 C 0.05139 -0.02453 0.05173 -0.02453 0.05208 -0.02477 C 0.05243 -0.02477 0.0526 -0.025 0.05295 -0.025 C 0.05399 -0.02546 0.05503 -0.02569 0.05625 -0.02569 C 0.05746 -0.02592 0.05885 -0.02592 0.06024 -0.02615 C 0.06111 -0.02615 0.06198 -0.02639 0.06267 -0.02639 C 0.06823 -0.02801 0.06232 -0.02662 0.06857 -0.02754 C 0.0743 -0.02847 0.05312 -0.02801 0.07552 -0.02824 L 0.13732 -0.02847 " pathEditMode="relative" ptsTypes="AAAAAAAAAAAAAAAAAAAAAAAAAAAAAAAAAAAAAAAAA">
                                      <p:cBhvr>
                                        <p:cTn id="6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191 0.00463 0.00503 0.01505 0.00989 0.01736 C 0.02586 0.02523 0.04409 0.02222 0.06041 0.02222 " pathEditMode="relative" ptsTypes="AAAA">
                                      <p:cBhvr>
                                        <p:cTn id="10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L 0.00504 0.00185 C 0.00573 0.00208 0.00625 0.00231 0.00677 0.00278 C 0.00764 0.00324 0.00834 0.00417 0.0092 0.00463 C 0.00972 0.00509 0.01042 0.00509 0.01094 0.00556 C 0.01146 0.00579 0.01181 0.00671 0.01233 0.00694 C 0.01545 0.00741 0.01858 0.00741 0.0217 0.00741 C 0.06719 0.0088 0.05278 -0.00069 0.06719 0.00903 " pathEditMode="relative" ptsTypes="AAAAAAAAA">
                                      <p:cBhvr>
                                        <p:cTn id="10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 -0.00023 0.00278 -0.01134 0.00365 -0.01273 C 0.00538 -0.01597 0.00938 -0.0169 0.01198 -0.01829 C 0.02205 -0.02361 0.00625 -0.01736 0.02969 -0.02315 C 0.0316 -0.02361 0.03334 -0.02431 0.03542 -0.02454 C 0.04115 -0.02477 0.04722 -0.02454 0.05313 -0.02454 " pathEditMode="relative" ptsTypes="AAAAAAA">
                                      <p:cBhvr>
                                        <p:cTn id="10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L 0.00972 0.00139 L 0.06562 0.00209 C 0.06701 0.00255 0.06857 0.00301 0.07014 0.00348 C 0.0717 0.00371 0.08281 0.00463 0.08368 0.00487 C 0.08906 0.00625 0.08802 0.00602 0.09271 0.00695 C 0.09583 0.00741 0.09948 0.00787 0.10243 0.00903 C 0.10521 0.00996 0.10764 0.01135 0.11041 0.0125 C 0.11128 0.01274 0.11528 0.01366 0.11597 0.01389 C 0.11666 0.01412 0.11701 0.01436 0.11771 0.01459 C 0.11875 0.01482 0.12066 0.01505 0.12187 0.01598 C 0.12604 0.01875 0.12708 0.01922 0.13021 0.02292 C 0.13073 0.02338 0.13125 0.02408 0.13159 0.025 C 0.13246 0.02662 0.13368 0.03056 0.13368 0.03056 C 0.13403 0.03172 0.1342 0.03264 0.13437 0.03403 C 0.13455 0.03612 0.13455 0.03866 0.13472 0.04098 C 0.13507 0.04375 0.13524 0.04399 0.13576 0.04653 C 0.13611 0.04908 0.13646 0.05209 0.1368 0.05487 C 0.13715 0.05649 0.13767 0.05787 0.13784 0.05973 C 0.13819 0.06042 0.13819 0.06158 0.13854 0.0625 C 0.13906 0.06389 0.13993 0.06528 0.14062 0.06667 C 0.14132 0.06806 0.14201 0.06968 0.14305 0.07084 C 0.14357 0.07107 0.14409 0.0713 0.14479 0.07153 C 0.14514 0.07223 0.14566 0.07292 0.14618 0.07362 C 0.14982 0.07709 0.15017 0.0757 0.15555 0.07639 C 0.16337 0.08403 0.15659 0.07801 0.17847 0.07778 C 0.18333 0.07755 0.18819 0.07778 0.19323 0.07778 " pathEditMode="relative" ptsTypes="AAAAAAAAAAAAAAAAAAAAAAAAAAAA">
                                      <p:cBhvr>
                                        <p:cTn id="10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382 0.00046 0.00764 0.00069 0.01146 0.00139 C 0.01389 0.00162 0.01615 0.00255 0.01875 0.00278 L 0.02917 0.00347 L 0.06355 0.00278 C 0.06424 0.00255 0.06476 0.00208 0.06563 0.00208 C 0.06684 0.00162 0.06841 0.00162 0.0698 0.00139 C 0.07014 0.00116 0.07084 0.00092 0.07118 0.00069 C 0.07223 0.00023 0.07292 -0.00046 0.07396 -0.0007 C 0.075 -0.00139 0.07639 -0.00162 0.07743 -0.00208 C 0.07934 -0.00301 0.08264 -0.00486 0.08264 -0.00486 C 0.08507 -0.0081 0.0849 -0.0081 0.08855 -0.01111 C 0.08907 -0.01181 0.08993 -0.01204 0.09063 -0.0125 C 0.09462 -0.01667 0.09844 -0.02107 0.10243 -0.025 C 0.10382 -0.02616 0.10504 -0.02732 0.10625 -0.02847 C 0.10799 -0.03056 0.10955 -0.03287 0.11146 -0.03472 C 0.11216 -0.03565 0.1132 -0.03611 0.11389 -0.03681 C 0.11719 -0.03958 0.11511 -0.0382 0.11806 -0.04167 C 0.11875 -0.04259 0.11962 -0.04306 0.12014 -0.04375 C 0.12587 -0.05023 0.11771 -0.0419 0.12535 -0.05208 L 0.12917 -0.05695 C 0.12987 -0.0581 0.13073 -0.05949 0.1316 -0.06042 C 0.1323 -0.06088 0.13282 -0.06134 0.13334 -0.06181 C 0.13507 -0.06389 0.13577 -0.06574 0.13785 -0.06736 C 0.13855 -0.06783 0.13924 -0.06783 0.13993 -0.06806 C 0.14063 -0.06852 0.14098 -0.06921 0.14167 -0.06945 C 0.14341 -0.07083 0.14688 -0.0706 0.14827 -0.07083 C 0.15 -0.0713 0.15139 -0.07176 0.15313 -0.07222 C 0.15417 -0.07245 0.15556 -0.07269 0.1566 -0.07292 C 0.16007 -0.07361 0.16337 -0.07408 0.16667 -0.075 C 0.16737 -0.07523 0.16823 -0.0757 0.1691 -0.0757 C 0.17309 -0.07593 0.17709 -0.0757 0.18125 -0.0757 " pathEditMode="relative" ptsTypes="AAAAAAAAAAAAAAAAAAAAAAAAAAAAAAAAA">
                                      <p:cBhvr>
                                        <p:cTn id="11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156 0.00254 0.00347 0.00555 0.00521 0.00764 C 0.0059 0.00856 0.0066 0.00926 0.00729 0.00972 C 0.00833 0.01041 0.00955 0.01065 0.01042 0.01111 C 0.01372 0.01342 0.01181 0.0125 0.01615 0.01319 C 0.01701 0.01389 0.01788 0.01504 0.01875 0.01528 C 0.02049 0.01597 0.02222 0.01574 0.02396 0.01597 L 0.02865 0.01666 C 0.03264 0.01852 0.03073 0.01782 0.03437 0.01875 C 0.04583 0.01782 0.04705 0.02222 0.05156 0.01528 C 0.05243 0.01435 0.05295 0.01296 0.05365 0.0118 C 0.05399 0.01065 0.05469 0.00972 0.05469 0.00833 C 0.05469 -0.0125 0.05608 -0.00695 0.04115 -0.00625 C 0.03924 -0.00533 0.03837 -0.00486 0.03594 -0.00486 C 0.02292 -0.00486 0.0099 -0.00533 -0.00313 -0.00556 C -0.00365 -0.00602 -0.00399 -0.00648 -0.00469 -0.00695 C -0.00503 -0.00718 -0.00573 -0.00718 -0.00625 -0.00764 C -0.0066 -0.0081 -0.00781 -0.00926 -0.00729 -0.00972 C -0.00608 -0.01019 -0.00486 -0.00926 -0.00365 -0.00903 C -0.00278 -0.00834 -0.00191 -0.00718 -0.00104 -0.00695 C 0.00104 -0.00625 0.00312 -0.00648 0.00521 -0.00625 C 0.00677 -0.00602 0.00833 -0.00579 0.0099 -0.00556 L 0.04323 -0.00625 C 0.0441 -0.00625 0.04653 -0.00787 0.04687 -0.00834 C 0.04861 -0.00949 0.04983 -0.01065 0.05156 -0.01181 C 0.0526 -0.01227 0.05469 -0.0132 0.05469 -0.0132 C 0.05382 -0.01343 0.05295 -0.01366 0.05208 -0.01389 C -0.00451 -0.01505 -0.02153 -0.00324 -0.0026 -0.01597 C -0.00174 -0.01551 -0.00087 -0.01482 0 -0.01459 C 0.00122 -0.01412 0.00243 -0.01412 0.00365 -0.01389 C 0.00469 -0.01366 0.00573 -0.01343 0.00677 -0.0132 L 0.04115 -0.01389 C 0.04253 -0.01389 0.04462 -0.01597 0.04531 -0.01667 C 0.04844 -0.01852 0.0467 -0.01621 0.04792 -0.01783 " pathEditMode="relative" ptsTypes="AAAAAAAAAAAAAAAAAAAAAAAAAAAAAAAAAAA">
                                      <p:cBhvr>
                                        <p:cTn id="11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52 0.00046 -0.00746 0.0074 -0.00989 0.00833 C -0.01146 0.00902 -0.01302 0.00879 -0.01458 0.00902 C -0.02864 0.01134 -0.01875 0.01041 -0.0375 0.01111 C -0.04114 0.01018 -0.04514 0.01041 -0.04844 0.00833 C -0.05139 0.00671 -0.04948 -0.00602 -0.04948 -0.00625 C -0.04201 -0.00024 -0.04583 -0.00278 -0.03594 0.00208 C -0.03542 0.00231 -0.03489 0.00277 -0.03437 0.00277 C -0.01736 0.00648 -0.02135 0.00555 -0.00417 0.00625 C 0.00434 0.00578 0.01788 0.01088 0.02396 -0.00139 C 0.02483 -0.00301 0.02448 -0.00556 0.02448 -0.00764 C 0.02448 -0.00834 0.02413 -0.00625 0.02396 -0.00556 C 0.02309 -0.00371 0.0224 -0.00186 0.02136 -0.0007 C 0.01892 0.00185 0.01615 0.0037 0.01354 0.00555 C 0.01024 0.0081 0.00226 0.01389 -0.00156 0.01527 C -0.00451 0.01643 -0.00746 0.01666 -0.01042 0.01759 C -0.01649 0.01689 -0.02274 0.01713 -0.02864 0.01597 C -0.02986 0.01574 -0.02639 0.01458 -0.025 0.01458 C -0.02031 0.01458 -0.01562 0.01551 -0.01094 0.01597 C -0.00608 0.01551 -0.00121 0.01574 0.00365 0.01458 C 0.0059 0.01412 0.00764 0.01226 0.0099 0.01111 C 0.01215 0.01018 0.01458 0.00902 0.01719 0.00833 C 0.05 -0.00024 0.02361 0.00717 0.03906 0.00416 C 0.04097 0.00393 0.04288 0.00301 0.04479 0.00277 C 0.05122 0.00231 0.05764 0.00231 0.06406 0.00208 L 0.08125 0 C 0.08368 -0.00024 0.08611 -0.00047 0.08854 -0.0007 L 0.15104 -0.00209 C 0.16945 -0.00371 0.16146 -0.00255 0.175 -0.00486 L 0.19063 -0.00417 C 0.19306 -0.00394 0.19531 -0.00348 0.19792 -0.00348 C 0.20382 -0.00324 0.20972 -0.00348 0.21563 -0.00348 " pathEditMode="relative" ptsTypes="AAAAAAAAAAAAAAAAAAAAAAAAAAAAAAAAA">
                                      <p:cBhvr>
                                        <p:cTn id="11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2.5E-6 0.00023 C 0.00156 0.00255 0.00347 0.00556 0.00521 0.00764 C 0.0059 0.00857 0.00659 0.00926 0.00729 0.00972 C 0.00833 0.01042 0.00955 0.01065 0.01041 0.01111 C 0.01371 0.01343 0.0118 0.0125 0.01614 0.0132 C 0.01701 0.01389 0.01788 0.01505 0.01875 0.01528 C 0.02048 0.01597 0.02222 0.01574 0.02396 0.01597 L 0.02864 0.01667 C 0.03264 0.01852 0.03073 0.01783 0.03437 0.01875 C 0.04583 0.01783 0.04705 0.02222 0.05156 0.01528 C 0.05243 0.01435 0.05295 0.01296 0.05364 0.01181 C 0.05399 0.01065 0.05469 0.00972 0.05469 0.00833 C 0.05469 -0.0125 0.05607 -0.00694 0.04114 -0.00625 C 0.03923 -0.00532 0.03837 -0.00486 0.03594 -0.00486 C 0.02291 -0.00486 0.00989 -0.00532 -0.00313 -0.00555 C -0.00365 -0.00602 -0.004 -0.00648 -0.00469 -0.00694 C -0.00504 -0.00717 -0.00573 -0.00717 -0.00625 -0.00764 C -0.0066 -0.0081 -0.00781 -0.00926 -0.00729 -0.00972 C -0.00608 -0.01018 -0.00486 -0.00926 -0.00365 -0.00903 C -0.00278 -0.00833 -0.00191 -0.00717 -0.00104 -0.00694 C 0.00104 -0.00625 0.00312 -0.00648 0.00521 -0.00625 C 0.00677 -0.00602 0.00833 -0.00579 0.00989 -0.00555 L 0.04323 -0.00625 C 0.04409 -0.00625 0.04653 -0.00787 0.04687 -0.00833 C 0.04861 -0.00949 0.04982 -0.01065 0.05156 -0.0118 C 0.0526 -0.01227 0.05469 -0.01319 0.05469 -0.01296 C 0.05382 -0.01342 0.05295 -0.01366 0.05208 -0.01389 C -0.00452 -0.01504 -0.02153 -0.00324 -0.00261 -0.01597 C -0.00174 -0.01551 -0.00087 -0.01481 2.5E-6 -0.01458 C 0.00121 -0.01412 0.00243 -0.01412 0.00364 -0.01389 C 0.00469 -0.01366 0.00573 -0.01342 0.00677 -0.01319 L 0.04114 -0.01389 C 0.04253 -0.01389 0.04462 -0.01597 0.04531 -0.01667 C 0.04844 -0.01852 0.0467 -0.0162 0.04791 -0.01782 " pathEditMode="relative" rAng="0" ptsTypes="AAAAAAAAAAAAAAAAAAAAAAAAAAAAAAAAAAA">
                                      <p:cBhvr>
                                        <p:cTn id="117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5" grpId="1" animBg="1"/>
      <p:bldP spid="37" grpId="0" animBg="1"/>
      <p:bldP spid="37" grpId="1" animBg="1"/>
      <p:bldP spid="38" grpId="0" animBg="1"/>
      <p:bldP spid="38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2" grpId="0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1259632" y="1196752"/>
            <a:ext cx="7638112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002060"/>
                </a:solidFill>
              </a:rPr>
              <a:t>Current VADIS efficiencies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sz="1800" kern="0" dirty="0" smtClean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800" kern="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800" kern="0" dirty="0" smtClean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800" kern="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800" kern="0" dirty="0" smtClean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800" kern="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800" kern="0" dirty="0" smtClean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800" kern="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800" kern="0" dirty="0" smtClean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800" kern="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002060"/>
                </a:solidFill>
              </a:rPr>
              <a:t>Further investigations</a:t>
            </a:r>
          </a:p>
          <a:p>
            <a:pPr lvl="2" algn="just">
              <a:lnSpc>
                <a:spcPct val="100000"/>
              </a:lnSpc>
              <a:buFont typeface="Arial" panose="020B0604020202020204" pitchFamily="34" charset="0"/>
              <a:buChar char="•"/>
              <a:defRPr sz="3500"/>
            </a:pPr>
            <a:r>
              <a:rPr lang="en-GB" sz="1300" dirty="0">
                <a:solidFill>
                  <a:srgbClr val="29348C"/>
                </a:solidFill>
              </a:rPr>
              <a:t>Reproduce with simulations time profile of extracted beam measured experimentally (RILIS mode</a:t>
            </a:r>
            <a:r>
              <a:rPr lang="en-GB" sz="1300" dirty="0" smtClean="0">
                <a:solidFill>
                  <a:srgbClr val="29348C"/>
                </a:solidFill>
              </a:rPr>
              <a:t>),</a:t>
            </a:r>
            <a:endParaRPr lang="en-GB" sz="1300" dirty="0">
              <a:solidFill>
                <a:srgbClr val="29348C"/>
              </a:solidFill>
            </a:endParaRPr>
          </a:p>
          <a:p>
            <a:pPr lvl="2" algn="just">
              <a:lnSpc>
                <a:spcPct val="100000"/>
              </a:lnSpc>
              <a:buFont typeface="Arial" panose="020B0604020202020204" pitchFamily="34" charset="0"/>
              <a:buChar char="•"/>
              <a:defRPr sz="3500"/>
            </a:pPr>
            <a:r>
              <a:rPr lang="en-GB" sz="1300" dirty="0">
                <a:solidFill>
                  <a:srgbClr val="29348C"/>
                </a:solidFill>
              </a:rPr>
              <a:t>Optimize the anode geometry, reduce inactive volume for an increased efficiency/faster ion </a:t>
            </a:r>
            <a:r>
              <a:rPr lang="en-GB" sz="1300" dirty="0" smtClean="0">
                <a:solidFill>
                  <a:srgbClr val="29348C"/>
                </a:solidFill>
              </a:rPr>
              <a:t>extraction,</a:t>
            </a:r>
            <a:endParaRPr lang="en-GB" sz="1300" dirty="0">
              <a:solidFill>
                <a:srgbClr val="29348C"/>
              </a:solidFill>
            </a:endParaRPr>
          </a:p>
          <a:p>
            <a:pPr lvl="2" algn="just">
              <a:lnSpc>
                <a:spcPct val="100000"/>
              </a:lnSpc>
              <a:buFont typeface="Arial" panose="020B0604020202020204" pitchFamily="34" charset="0"/>
              <a:buChar char="•"/>
              <a:defRPr sz="3500"/>
            </a:pPr>
            <a:r>
              <a:rPr lang="en-GB" sz="1300" dirty="0">
                <a:solidFill>
                  <a:srgbClr val="29348C"/>
                </a:solidFill>
              </a:rPr>
              <a:t>Determine beam emittance and energy spread, compare with experimental </a:t>
            </a:r>
            <a:r>
              <a:rPr lang="en-GB" sz="1300" dirty="0" smtClean="0">
                <a:solidFill>
                  <a:srgbClr val="29348C"/>
                </a:solidFill>
              </a:rPr>
              <a:t>results,</a:t>
            </a:r>
          </a:p>
          <a:p>
            <a:pPr lvl="2" algn="just">
              <a:lnSpc>
                <a:spcPct val="100000"/>
              </a:lnSpc>
              <a:buFont typeface="Arial" panose="020B0604020202020204" pitchFamily="34" charset="0"/>
              <a:buChar char="•"/>
              <a:defRPr sz="3500"/>
            </a:pPr>
            <a:r>
              <a:rPr lang="en-GB" sz="1300" kern="0" dirty="0" smtClean="0">
                <a:solidFill>
                  <a:srgbClr val="29348C"/>
                </a:solidFill>
              </a:rPr>
              <a:t>Determine the extraction efficiencies for metals.</a:t>
            </a:r>
            <a:endParaRPr lang="en-US" sz="1300" kern="0" dirty="0" smtClean="0">
              <a:solidFill>
                <a:srgbClr val="002060"/>
              </a:solidFill>
            </a:endParaRPr>
          </a:p>
        </p:txBody>
      </p:sp>
      <p:sp>
        <p:nvSpPr>
          <p:cNvPr id="19" name="Content Placeholder 1"/>
          <p:cNvSpPr txBox="1">
            <a:spLocks/>
          </p:cNvSpPr>
          <p:nvPr/>
        </p:nvSpPr>
        <p:spPr bwMode="auto">
          <a:xfrm>
            <a:off x="4644008" y="1196751"/>
            <a:ext cx="3653447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endParaRPr lang="en-US" sz="1800" kern="0" dirty="0" smtClean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800" kern="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800" kern="0" dirty="0" smtClean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800" kern="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800" kern="0" dirty="0" smtClean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002060"/>
                </a:solidFill>
              </a:rPr>
              <a:t>Proposed modifications</a:t>
            </a:r>
            <a:endParaRPr lang="en-US" sz="1100" kern="0" dirty="0" smtClean="0">
              <a:solidFill>
                <a:srgbClr val="002060"/>
              </a:solidFill>
            </a:endParaRPr>
          </a:p>
          <a:p>
            <a:pPr algn="just"/>
            <a:endParaRPr lang="en-US" sz="1050" kern="0" dirty="0">
              <a:solidFill>
                <a:srgbClr val="002060"/>
              </a:solidFill>
            </a:endParaRPr>
          </a:p>
          <a:p>
            <a:pPr algn="just"/>
            <a:endParaRPr lang="en-US" sz="1800" kern="0" dirty="0" smtClean="0">
              <a:solidFill>
                <a:srgbClr val="002060"/>
              </a:solidFill>
            </a:endParaRPr>
          </a:p>
          <a:p>
            <a:pPr algn="just"/>
            <a:endParaRPr lang="en-US" sz="1800" kern="0" dirty="0" smtClean="0">
              <a:solidFill>
                <a:srgbClr val="002060"/>
              </a:solidFill>
            </a:endParaRPr>
          </a:p>
          <a:p>
            <a:pPr algn="just"/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VADIS ion source development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121" y="1700228"/>
            <a:ext cx="3065847" cy="26192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967" y="3390694"/>
            <a:ext cx="2713513" cy="13296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374532"/>
            <a:ext cx="2784191" cy="13388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678907"/>
            <a:ext cx="1162926" cy="11605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8024" y="3394230"/>
            <a:ext cx="1122273" cy="1194018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8452791" y="4867131"/>
            <a:ext cx="439689" cy="1728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109534" y="4834256"/>
            <a:ext cx="1352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Beam extraction</a:t>
            </a:r>
            <a:endParaRPr lang="en-GB" sz="9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2475" y="1114785"/>
            <a:ext cx="1328613" cy="3466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16970" y="3161391"/>
            <a:ext cx="1184407" cy="34572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665681" y="1196752"/>
            <a:ext cx="14362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b="1" dirty="0" smtClean="0"/>
              <a:t>Ion source </a:t>
            </a:r>
            <a:r>
              <a:rPr lang="en-GB" sz="800" b="1" dirty="0"/>
              <a:t>with insulated thermal screens with </a:t>
            </a:r>
            <a:endParaRPr lang="en-GB" sz="800" b="1" dirty="0" smtClean="0"/>
          </a:p>
          <a:p>
            <a:pPr algn="ctr"/>
            <a:r>
              <a:rPr lang="en-GB" sz="800" b="1" dirty="0" smtClean="0">
                <a:solidFill>
                  <a:srgbClr val="FF0000"/>
                </a:solidFill>
              </a:rPr>
              <a:t>variable</a:t>
            </a:r>
            <a:r>
              <a:rPr lang="en-GB" sz="800" b="1" dirty="0" smtClean="0"/>
              <a:t> </a:t>
            </a:r>
            <a:r>
              <a:rPr lang="en-GB" sz="800" b="1" dirty="0"/>
              <a:t>voltage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17119" y="4319445"/>
            <a:ext cx="403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smtClean="0">
                <a:solidFill>
                  <a:srgbClr val="00206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Offline measurements – efficiencies </a:t>
            </a:r>
            <a:r>
              <a:rPr lang="en-GB" sz="1200" b="1" i="1" dirty="0" smtClean="0">
                <a:solidFill>
                  <a:srgbClr val="00206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noble gases</a:t>
            </a:r>
            <a:endParaRPr lang="en-GB" sz="1200" b="1" i="1" dirty="0">
              <a:solidFill>
                <a:srgbClr val="002060"/>
              </a:solidFill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91674" y="1484784"/>
            <a:ext cx="19704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/>
              <a:t>L</a:t>
            </a:r>
            <a:r>
              <a:rPr lang="en-GB" sz="800" i="1" dirty="0"/>
              <a:t>. </a:t>
            </a:r>
            <a:r>
              <a:rPr lang="en-GB" sz="800" i="1" dirty="0" err="1" smtClean="0"/>
              <a:t>Penescu</a:t>
            </a:r>
            <a:r>
              <a:rPr lang="en-GB" sz="800" i="1" dirty="0" smtClean="0"/>
              <a:t> et </a:t>
            </a:r>
            <a:r>
              <a:rPr lang="en-GB" sz="800" i="1" dirty="0"/>
              <a:t>al., Rev. Sci. </a:t>
            </a:r>
            <a:r>
              <a:rPr lang="en-GB" sz="800" i="1" dirty="0" err="1"/>
              <a:t>Instrum</a:t>
            </a:r>
            <a:r>
              <a:rPr lang="en-GB" sz="800" i="1" dirty="0"/>
              <a:t>. 81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901429" y="6181978"/>
            <a:ext cx="2035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002060"/>
                </a:solidFill>
              </a:rPr>
              <a:t>Courtesy of Y. Martinez</a:t>
            </a:r>
            <a:endParaRPr lang="en-US" sz="1400" i="1" dirty="0">
              <a:solidFill>
                <a:srgbClr val="002060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8286766" y="2750209"/>
            <a:ext cx="439689" cy="1728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026990" y="2737430"/>
            <a:ext cx="1352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/>
              <a:t>Beam extraction</a:t>
            </a:r>
            <a:endParaRPr lang="en-GB" sz="900" dirty="0"/>
          </a:p>
        </p:txBody>
      </p:sp>
      <p:sp>
        <p:nvSpPr>
          <p:cNvPr id="23" name="Down Arrow 22"/>
          <p:cNvSpPr/>
          <p:nvPr/>
        </p:nvSpPr>
        <p:spPr>
          <a:xfrm rot="10800000">
            <a:off x="2704710" y="2890074"/>
            <a:ext cx="498572" cy="447243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053465" y="3390695"/>
            <a:ext cx="186778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7BBA21"/>
                </a:solidFill>
                <a:latin typeface="Gill Sans MT" panose="020B0502020104020203" pitchFamily="34" charset="0"/>
              </a:rPr>
              <a:t>Expected increase in efficiency</a:t>
            </a:r>
            <a:endParaRPr lang="en-GB" sz="1400" b="1" dirty="0">
              <a:solidFill>
                <a:srgbClr val="7BBA2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75979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23" grpId="0" animBg="1"/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3" t="8398" b="9681"/>
          <a:stretch/>
        </p:blipFill>
        <p:spPr>
          <a:xfrm>
            <a:off x="1187624" y="1556792"/>
            <a:ext cx="6469530" cy="4032448"/>
          </a:xfrm>
        </p:spPr>
      </p:pic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1259632" y="1196752"/>
            <a:ext cx="7633543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 smtClean="0">
                <a:solidFill>
                  <a:srgbClr val="002060"/>
                </a:solidFill>
              </a:rPr>
              <a:t>Context:</a:t>
            </a: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Neutron-converter new generation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cxnSp>
        <p:nvCxnSpPr>
          <p:cNvPr id="7" name="Straight Arrow Connector 8"/>
          <p:cNvCxnSpPr>
            <a:cxnSpLocks noChangeShapeType="1"/>
          </p:cNvCxnSpPr>
          <p:nvPr/>
        </p:nvCxnSpPr>
        <p:spPr bwMode="auto">
          <a:xfrm>
            <a:off x="1228114" y="3068960"/>
            <a:ext cx="706122" cy="520088"/>
          </a:xfrm>
          <a:prstGeom prst="straightConnector1">
            <a:avLst/>
          </a:prstGeom>
          <a:noFill/>
          <a:ln w="38100" algn="ctr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Oval 49"/>
          <p:cNvSpPr/>
          <p:nvPr/>
        </p:nvSpPr>
        <p:spPr bwMode="auto">
          <a:xfrm flipV="1">
            <a:off x="2139330" y="3788933"/>
            <a:ext cx="45719" cy="45719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Oval 49"/>
          <p:cNvSpPr/>
          <p:nvPr/>
        </p:nvSpPr>
        <p:spPr bwMode="auto">
          <a:xfrm flipV="1">
            <a:off x="2150219" y="3788932"/>
            <a:ext cx="45719" cy="45719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val 49"/>
          <p:cNvSpPr/>
          <p:nvPr/>
        </p:nvSpPr>
        <p:spPr bwMode="auto">
          <a:xfrm flipV="1">
            <a:off x="2144028" y="3778638"/>
            <a:ext cx="45719" cy="45719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Oval 49"/>
          <p:cNvSpPr/>
          <p:nvPr/>
        </p:nvSpPr>
        <p:spPr bwMode="auto">
          <a:xfrm flipH="1">
            <a:off x="2346516" y="3959073"/>
            <a:ext cx="45719" cy="45719"/>
          </a:xfrm>
          <a:prstGeom prst="ellipse">
            <a:avLst/>
          </a:prstGeom>
          <a:solidFill>
            <a:schemeClr val="tx2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Oval 49"/>
          <p:cNvSpPr/>
          <p:nvPr/>
        </p:nvSpPr>
        <p:spPr bwMode="auto">
          <a:xfrm flipH="1">
            <a:off x="2308658" y="3934483"/>
            <a:ext cx="45719" cy="45719"/>
          </a:xfrm>
          <a:prstGeom prst="ellipse">
            <a:avLst/>
          </a:prstGeom>
          <a:solidFill>
            <a:schemeClr val="tx2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val 49"/>
          <p:cNvSpPr/>
          <p:nvPr/>
        </p:nvSpPr>
        <p:spPr bwMode="auto">
          <a:xfrm flipH="1">
            <a:off x="2273992" y="3910651"/>
            <a:ext cx="45719" cy="45719"/>
          </a:xfrm>
          <a:prstGeom prst="ellipse">
            <a:avLst/>
          </a:prstGeom>
          <a:solidFill>
            <a:schemeClr val="tx2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Oval 49"/>
          <p:cNvSpPr/>
          <p:nvPr/>
        </p:nvSpPr>
        <p:spPr bwMode="auto">
          <a:xfrm flipH="1">
            <a:off x="2235374" y="3882814"/>
            <a:ext cx="45719" cy="45719"/>
          </a:xfrm>
          <a:prstGeom prst="ellipse">
            <a:avLst/>
          </a:prstGeom>
          <a:solidFill>
            <a:schemeClr val="tx2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Oval 49"/>
          <p:cNvSpPr/>
          <p:nvPr/>
        </p:nvSpPr>
        <p:spPr bwMode="auto">
          <a:xfrm flipH="1">
            <a:off x="2195938" y="3849792"/>
            <a:ext cx="45719" cy="45719"/>
          </a:xfrm>
          <a:prstGeom prst="ellipse">
            <a:avLst/>
          </a:prstGeom>
          <a:solidFill>
            <a:schemeClr val="tx2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Oval 49"/>
          <p:cNvSpPr/>
          <p:nvPr/>
        </p:nvSpPr>
        <p:spPr bwMode="auto">
          <a:xfrm flipH="1">
            <a:off x="2315131" y="3863201"/>
            <a:ext cx="45719" cy="45719"/>
          </a:xfrm>
          <a:prstGeom prst="ellipse">
            <a:avLst/>
          </a:prstGeom>
          <a:solidFill>
            <a:schemeClr val="tx2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Oval 49"/>
          <p:cNvSpPr/>
          <p:nvPr/>
        </p:nvSpPr>
        <p:spPr bwMode="auto">
          <a:xfrm flipH="1">
            <a:off x="2278981" y="3835472"/>
            <a:ext cx="45719" cy="45719"/>
          </a:xfrm>
          <a:prstGeom prst="ellipse">
            <a:avLst/>
          </a:prstGeom>
          <a:solidFill>
            <a:schemeClr val="tx2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Oval 49"/>
          <p:cNvSpPr/>
          <p:nvPr/>
        </p:nvSpPr>
        <p:spPr bwMode="auto">
          <a:xfrm flipH="1">
            <a:off x="2242831" y="3810882"/>
            <a:ext cx="45719" cy="45719"/>
          </a:xfrm>
          <a:prstGeom prst="ellipse">
            <a:avLst/>
          </a:prstGeom>
          <a:solidFill>
            <a:schemeClr val="tx2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Oval 49"/>
          <p:cNvSpPr/>
          <p:nvPr/>
        </p:nvSpPr>
        <p:spPr bwMode="auto">
          <a:xfrm flipH="1">
            <a:off x="2204973" y="3786292"/>
            <a:ext cx="45719" cy="45719"/>
          </a:xfrm>
          <a:prstGeom prst="ellipse">
            <a:avLst/>
          </a:prstGeom>
          <a:solidFill>
            <a:schemeClr val="tx2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Oval 49"/>
          <p:cNvSpPr/>
          <p:nvPr/>
        </p:nvSpPr>
        <p:spPr bwMode="auto">
          <a:xfrm flipH="1">
            <a:off x="2391943" y="3917680"/>
            <a:ext cx="45719" cy="45719"/>
          </a:xfrm>
          <a:prstGeom prst="ellipse">
            <a:avLst/>
          </a:prstGeom>
          <a:solidFill>
            <a:schemeClr val="tx2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Oval 49"/>
          <p:cNvSpPr/>
          <p:nvPr/>
        </p:nvSpPr>
        <p:spPr bwMode="auto">
          <a:xfrm flipH="1">
            <a:off x="2354085" y="3893090"/>
            <a:ext cx="45719" cy="45719"/>
          </a:xfrm>
          <a:prstGeom prst="ellipse">
            <a:avLst/>
          </a:prstGeom>
          <a:solidFill>
            <a:schemeClr val="tx2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6" name="Gruppo 2"/>
          <p:cNvGrpSpPr>
            <a:grpSpLocks/>
          </p:cNvGrpSpPr>
          <p:nvPr/>
        </p:nvGrpSpPr>
        <p:grpSpPr bwMode="auto">
          <a:xfrm>
            <a:off x="5724128" y="951835"/>
            <a:ext cx="2205213" cy="642362"/>
            <a:chOff x="3664700" y="1577460"/>
            <a:chExt cx="2520153" cy="1316388"/>
          </a:xfrm>
        </p:grpSpPr>
        <p:sp>
          <p:nvSpPr>
            <p:cNvPr id="37" name="Rettangolo 1"/>
            <p:cNvSpPr>
              <a:spLocks noChangeArrowheads="1"/>
            </p:cNvSpPr>
            <p:nvPr/>
          </p:nvSpPr>
          <p:spPr bwMode="auto">
            <a:xfrm>
              <a:off x="3664700" y="1665691"/>
              <a:ext cx="2213621" cy="950926"/>
            </a:xfrm>
            <a:prstGeom prst="rect">
              <a:avLst/>
            </a:prstGeom>
            <a:solidFill>
              <a:srgbClr val="FFFFFF">
                <a:alpha val="58000"/>
              </a:srgb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8" name="Oval 49"/>
            <p:cNvSpPr/>
            <p:nvPr/>
          </p:nvSpPr>
          <p:spPr bwMode="auto">
            <a:xfrm flipH="1">
              <a:off x="3811399" y="1820251"/>
              <a:ext cx="124803" cy="158499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9" name="Oval 49"/>
            <p:cNvSpPr/>
            <p:nvPr/>
          </p:nvSpPr>
          <p:spPr bwMode="auto">
            <a:xfrm flipH="1">
              <a:off x="3809209" y="2074395"/>
              <a:ext cx="124804" cy="158499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0" name="Oval 49"/>
            <p:cNvSpPr/>
            <p:nvPr/>
          </p:nvSpPr>
          <p:spPr bwMode="auto">
            <a:xfrm flipH="1">
              <a:off x="3811399" y="2342204"/>
              <a:ext cx="124803" cy="158499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" name="CasellaDiTesto 28"/>
            <p:cNvSpPr txBox="1">
              <a:spLocks noChangeArrowheads="1"/>
            </p:cNvSpPr>
            <p:nvPr/>
          </p:nvSpPr>
          <p:spPr bwMode="auto">
            <a:xfrm>
              <a:off x="3931641" y="1947761"/>
              <a:ext cx="1936189" cy="946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Secondary isotopes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2" name="CasellaDiTesto 29"/>
            <p:cNvSpPr txBox="1">
              <a:spLocks noChangeArrowheads="1"/>
            </p:cNvSpPr>
            <p:nvPr/>
          </p:nvSpPr>
          <p:spPr bwMode="auto">
            <a:xfrm>
              <a:off x="3933733" y="1843479"/>
              <a:ext cx="2251120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altLang="it-IT" sz="1200" b="1" kern="0" noProof="0" dirty="0" smtClean="0">
                  <a:solidFill>
                    <a:srgbClr val="000000"/>
                  </a:solidFill>
                </a:rPr>
                <a:t>Neutrons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3" name="CasellaDiTesto 30"/>
            <p:cNvSpPr txBox="1">
              <a:spLocks noChangeArrowheads="1"/>
            </p:cNvSpPr>
            <p:nvPr/>
          </p:nvSpPr>
          <p:spPr bwMode="auto">
            <a:xfrm>
              <a:off x="3936203" y="1577460"/>
              <a:ext cx="2188986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altLang="it-IT" sz="1200" b="1" kern="0" dirty="0" err="1" smtClean="0">
                  <a:solidFill>
                    <a:srgbClr val="000000"/>
                  </a:solidFill>
                </a:rPr>
                <a:t>Primary</a:t>
              </a:r>
              <a:r>
                <a:rPr lang="it-IT" altLang="it-IT" sz="1200" b="1" kern="0" dirty="0" smtClean="0">
                  <a:solidFill>
                    <a:srgbClr val="000000"/>
                  </a:solidFill>
                </a:rPr>
                <a:t> </a:t>
              </a:r>
              <a:r>
                <a:rPr lang="it-IT" altLang="it-IT" sz="1200" b="1" kern="0" dirty="0" err="1" smtClean="0">
                  <a:solidFill>
                    <a:srgbClr val="000000"/>
                  </a:solidFill>
                </a:rPr>
                <a:t>beam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44" name="5-Point Star 43"/>
          <p:cNvSpPr/>
          <p:nvPr/>
        </p:nvSpPr>
        <p:spPr>
          <a:xfrm>
            <a:off x="2085686" y="3431250"/>
            <a:ext cx="119287" cy="108298"/>
          </a:xfrm>
          <a:prstGeom prst="star5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5-Point Star 44"/>
          <p:cNvSpPr/>
          <p:nvPr/>
        </p:nvSpPr>
        <p:spPr>
          <a:xfrm>
            <a:off x="2227832" y="3502457"/>
            <a:ext cx="131160" cy="106407"/>
          </a:xfrm>
          <a:prstGeom prst="star5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5-Point Star 46"/>
          <p:cNvSpPr/>
          <p:nvPr/>
        </p:nvSpPr>
        <p:spPr>
          <a:xfrm>
            <a:off x="1922518" y="3456770"/>
            <a:ext cx="135056" cy="107291"/>
          </a:xfrm>
          <a:prstGeom prst="star5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5-Point Star 47"/>
          <p:cNvSpPr/>
          <p:nvPr/>
        </p:nvSpPr>
        <p:spPr>
          <a:xfrm>
            <a:off x="2316774" y="3653534"/>
            <a:ext cx="133939" cy="96019"/>
          </a:xfrm>
          <a:prstGeom prst="star5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5-Point Star 48"/>
          <p:cNvSpPr/>
          <p:nvPr/>
        </p:nvSpPr>
        <p:spPr>
          <a:xfrm>
            <a:off x="2399804" y="3681389"/>
            <a:ext cx="167567" cy="139932"/>
          </a:xfrm>
          <a:prstGeom prst="star5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5-Point Star 49"/>
          <p:cNvSpPr/>
          <p:nvPr/>
        </p:nvSpPr>
        <p:spPr>
          <a:xfrm>
            <a:off x="2434284" y="3782418"/>
            <a:ext cx="151355" cy="110259"/>
          </a:xfrm>
          <a:prstGeom prst="star5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auto">
          <a:xfrm>
            <a:off x="1372188" y="5607021"/>
            <a:ext cx="5437328" cy="279370"/>
          </a:xfrm>
          <a:prstGeom prst="rect">
            <a:avLst/>
          </a:prstGeom>
          <a:solidFill>
            <a:srgbClr val="FF000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Secondary reaction created from neutron impacting onto target material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3" name="Oval 49"/>
          <p:cNvSpPr/>
          <p:nvPr/>
        </p:nvSpPr>
        <p:spPr bwMode="auto">
          <a:xfrm flipH="1">
            <a:off x="2496547" y="3719581"/>
            <a:ext cx="52347" cy="45719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4" name="Oval 49"/>
          <p:cNvSpPr/>
          <p:nvPr/>
        </p:nvSpPr>
        <p:spPr bwMode="auto">
          <a:xfrm flipH="1">
            <a:off x="2546542" y="3797410"/>
            <a:ext cx="52347" cy="45719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5" name="Oval 49"/>
          <p:cNvSpPr/>
          <p:nvPr/>
        </p:nvSpPr>
        <p:spPr bwMode="auto">
          <a:xfrm flipH="1">
            <a:off x="2373630" y="3658529"/>
            <a:ext cx="52347" cy="45719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6" name="Oval 49"/>
          <p:cNvSpPr/>
          <p:nvPr/>
        </p:nvSpPr>
        <p:spPr bwMode="auto">
          <a:xfrm flipH="1">
            <a:off x="2274408" y="3536017"/>
            <a:ext cx="52347" cy="45719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7" name="Oval 49"/>
          <p:cNvSpPr/>
          <p:nvPr/>
        </p:nvSpPr>
        <p:spPr bwMode="auto">
          <a:xfrm flipH="1">
            <a:off x="2129582" y="3464696"/>
            <a:ext cx="52347" cy="45719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Oval 49"/>
          <p:cNvSpPr/>
          <p:nvPr/>
        </p:nvSpPr>
        <p:spPr bwMode="auto">
          <a:xfrm flipH="1">
            <a:off x="1963872" y="3490298"/>
            <a:ext cx="52347" cy="45719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9" name="Rectangle 7"/>
          <p:cNvSpPr>
            <a:spLocks noChangeArrowheads="1"/>
          </p:cNvSpPr>
          <p:nvPr/>
        </p:nvSpPr>
        <p:spPr bwMode="auto">
          <a:xfrm>
            <a:off x="1372188" y="5942620"/>
            <a:ext cx="5437328" cy="279370"/>
          </a:xfrm>
          <a:prstGeom prst="rect">
            <a:avLst/>
          </a:prstGeom>
          <a:solidFill>
            <a:srgbClr val="FFFF0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Secondary isotopes diffuse/effuse out of the material toward ion source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9694" y="3573016"/>
            <a:ext cx="5108409" cy="1980376"/>
          </a:xfrm>
          <a:prstGeom prst="rect">
            <a:avLst/>
          </a:prstGeom>
          <a:ln w="1905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grpSp>
        <p:nvGrpSpPr>
          <p:cNvPr id="61" name="Group 60"/>
          <p:cNvGrpSpPr/>
          <p:nvPr/>
        </p:nvGrpSpPr>
        <p:grpSpPr>
          <a:xfrm>
            <a:off x="3760862" y="827839"/>
            <a:ext cx="3456383" cy="2719613"/>
            <a:chOff x="-248430" y="2770722"/>
            <a:chExt cx="4513628" cy="3511701"/>
          </a:xfrm>
        </p:grpSpPr>
        <p:pic>
          <p:nvPicPr>
            <p:cNvPr id="62" name="resnuclei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8430" y="2770722"/>
              <a:ext cx="4513628" cy="3511701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400000"/>
            </a:ln>
          </p:spPr>
        </p:pic>
        <p:grpSp>
          <p:nvGrpSpPr>
            <p:cNvPr id="63" name="Group 62"/>
            <p:cNvGrpSpPr/>
            <p:nvPr/>
          </p:nvGrpSpPr>
          <p:grpSpPr>
            <a:xfrm>
              <a:off x="58549" y="2962604"/>
              <a:ext cx="3855391" cy="2345468"/>
              <a:chOff x="838268" y="2203701"/>
              <a:chExt cx="6499249" cy="3953889"/>
            </a:xfrm>
          </p:grpSpPr>
          <p:sp>
            <p:nvSpPr>
              <p:cNvPr id="64" name="Shape 280"/>
              <p:cNvSpPr/>
              <p:nvPr/>
            </p:nvSpPr>
            <p:spPr>
              <a:xfrm flipH="1" flipV="1">
                <a:off x="3746499" y="4485382"/>
                <a:ext cx="1348738" cy="1177532"/>
              </a:xfrm>
              <a:prstGeom prst="line">
                <a:avLst/>
              </a:prstGeom>
              <a:ln w="25400">
                <a:solidFill>
                  <a:srgbClr val="444444"/>
                </a:solidFill>
                <a:miter lim="400000"/>
                <a:headEnd type="stealth"/>
              </a:ln>
            </p:spPr>
            <p:txBody>
              <a:bodyPr lIns="50800" tIns="50800" rIns="50800" bIns="50800" anchor="ctr"/>
              <a:lstStyle/>
              <a:p>
                <a:pPr algn="l" defTabSz="457200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700"/>
              </a:p>
            </p:txBody>
          </p:sp>
          <p:sp>
            <p:nvSpPr>
              <p:cNvPr id="65" name="Shape 281"/>
              <p:cNvSpPr/>
              <p:nvPr/>
            </p:nvSpPr>
            <p:spPr>
              <a:xfrm>
                <a:off x="2788832" y="5599301"/>
                <a:ext cx="4548685" cy="55828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>
                <a:lvl1pPr>
                  <a:defRPr sz="2400">
                    <a:solidFill>
                      <a:srgbClr val="444444"/>
                    </a:solidFill>
                  </a:defRPr>
                </a:lvl1pPr>
              </a:lstStyle>
              <a:p>
                <a:r>
                  <a:rPr sz="1000" dirty="0"/>
                  <a:t>yield gains in neutron-rich isotopes</a:t>
                </a:r>
              </a:p>
            </p:txBody>
          </p:sp>
          <p:sp>
            <p:nvSpPr>
              <p:cNvPr id="66" name="Shape 282"/>
              <p:cNvSpPr/>
              <p:nvPr/>
            </p:nvSpPr>
            <p:spPr>
              <a:xfrm flipH="1">
                <a:off x="3126893" y="2717800"/>
                <a:ext cx="61098" cy="1646686"/>
              </a:xfrm>
              <a:prstGeom prst="line">
                <a:avLst/>
              </a:prstGeom>
              <a:ln w="25400">
                <a:solidFill>
                  <a:srgbClr val="444444"/>
                </a:solidFill>
                <a:miter lim="400000"/>
                <a:headEnd type="stealth"/>
              </a:ln>
            </p:spPr>
            <p:txBody>
              <a:bodyPr lIns="50800" tIns="50800" rIns="50800" bIns="50800" anchor="ctr"/>
              <a:lstStyle/>
              <a:p>
                <a:pPr algn="l" defTabSz="457200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700"/>
              </a:p>
            </p:txBody>
          </p:sp>
          <p:sp>
            <p:nvSpPr>
              <p:cNvPr id="67" name="Shape 283"/>
              <p:cNvSpPr/>
              <p:nvPr/>
            </p:nvSpPr>
            <p:spPr>
              <a:xfrm>
                <a:off x="838268" y="2203701"/>
                <a:ext cx="5762608" cy="55828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>
                <a:lvl1pPr>
                  <a:defRPr sz="2400">
                    <a:solidFill>
                      <a:srgbClr val="444444"/>
                    </a:solidFill>
                  </a:defRPr>
                </a:lvl1pPr>
              </a:lstStyle>
              <a:p>
                <a:r>
                  <a:rPr sz="1000" dirty="0"/>
                  <a:t>yield reductions in </a:t>
                </a:r>
                <a:r>
                  <a:rPr lang="en-GB" sz="1000" dirty="0" smtClean="0"/>
                  <a:t>neutron</a:t>
                </a:r>
                <a:r>
                  <a:rPr sz="1000" dirty="0" smtClean="0"/>
                  <a:t>-</a:t>
                </a:r>
                <a:r>
                  <a:rPr lang="en-GB" sz="1000" dirty="0" smtClean="0"/>
                  <a:t>deficient</a:t>
                </a:r>
                <a:r>
                  <a:rPr sz="1000" dirty="0" smtClean="0"/>
                  <a:t> </a:t>
                </a:r>
                <a:r>
                  <a:rPr sz="1000" dirty="0"/>
                  <a:t>isotopes</a:t>
                </a:r>
              </a:p>
            </p:txBody>
          </p:sp>
        </p:grpSp>
      </p:grpSp>
      <p:sp>
        <p:nvSpPr>
          <p:cNvPr id="68" name="Rectangle 67"/>
          <p:cNvSpPr/>
          <p:nvPr/>
        </p:nvSpPr>
        <p:spPr>
          <a:xfrm>
            <a:off x="7226770" y="819869"/>
            <a:ext cx="1641333" cy="2739211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1400" kern="0" dirty="0" smtClean="0">
                <a:solidFill>
                  <a:srgbClr val="002060"/>
                </a:solidFill>
              </a:rPr>
              <a:t> Less </a:t>
            </a:r>
            <a:r>
              <a:rPr lang="en-US" sz="1400" kern="0" dirty="0">
                <a:solidFill>
                  <a:srgbClr val="002060"/>
                </a:solidFill>
              </a:rPr>
              <a:t>contaminant from the neutron-deficient side -&gt; beam more pure </a:t>
            </a:r>
            <a:endParaRPr lang="en-US" sz="1400" kern="0" dirty="0" smtClean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400" kern="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600" kern="0" dirty="0" smtClean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rgbClr val="002060"/>
                </a:solidFill>
              </a:rPr>
              <a:t> BUT current design not yet optimized on proton &amp; neutron </a:t>
            </a:r>
            <a:r>
              <a:rPr lang="en-US" sz="1400" kern="0" dirty="0" err="1" smtClean="0">
                <a:solidFill>
                  <a:srgbClr val="002060"/>
                </a:solidFill>
              </a:rPr>
              <a:t>fluence</a:t>
            </a:r>
            <a:endParaRPr lang="en-US" sz="1400" kern="0" dirty="0">
              <a:solidFill>
                <a:srgbClr val="002060"/>
              </a:solidFill>
            </a:endParaRPr>
          </a:p>
        </p:txBody>
      </p:sp>
      <p:sp>
        <p:nvSpPr>
          <p:cNvPr id="69" name="Rectangle 7"/>
          <p:cNvSpPr>
            <a:spLocks noChangeArrowheads="1"/>
          </p:cNvSpPr>
          <p:nvPr/>
        </p:nvSpPr>
        <p:spPr bwMode="auto">
          <a:xfrm>
            <a:off x="565456" y="3617254"/>
            <a:ext cx="1138450" cy="279370"/>
          </a:xfrm>
          <a:prstGeom prst="rect">
            <a:avLst/>
          </a:prstGeom>
          <a:solidFill>
            <a:schemeClr val="accent1">
              <a:alpha val="53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err="1" smtClean="0">
                <a:solidFill>
                  <a:srgbClr val="000000"/>
                </a:solidFill>
              </a:rPr>
              <a:t>Primary</a:t>
            </a:r>
            <a:r>
              <a:rPr lang="it-IT" altLang="it-IT" sz="1200" b="1" kern="0" dirty="0" smtClean="0">
                <a:solidFill>
                  <a:srgbClr val="000000"/>
                </a:solidFill>
              </a:rPr>
              <a:t> </a:t>
            </a:r>
            <a:r>
              <a:rPr lang="it-IT" altLang="it-IT" sz="1200" b="1" kern="0" dirty="0" err="1" smtClean="0">
                <a:solidFill>
                  <a:srgbClr val="000000"/>
                </a:solidFill>
              </a:rPr>
              <a:t>beam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0251350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96296E-6 L 0.05087 0.0493 " pathEditMode="relative" rAng="0" ptsTypes="AA">
                                      <p:cBhvr>
                                        <p:cTn id="13" dur="1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5" y="2454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2.96296E-6 L 0.05087 0.0493 " pathEditMode="relative" rAng="0" ptsTypes="AA">
                                      <p:cBhvr>
                                        <p:cTn id="18" dur="1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5" y="245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8.33333E-7 3.33333E-6 L 0.05087 0.0493 " pathEditMode="relative" rAng="0" ptsTypes="AA">
                                      <p:cBhvr>
                                        <p:cTn id="23" dur="1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5" y="2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538 -0.01019 -0.0066 -0.01366 -0.01233 -0.02176 C -0.01511 -0.02547 -0.01806 -0.02894 -0.02066 -0.03288 C -0.02483 -0.03889 -0.02344 -0.03704 -0.025 -0.04121 C -0.02691 -0.04561 -0.02535 -0.04144 -0.02604 -0.04352 " pathEditMode="relative" ptsTypes="AAAAAA">
                                      <p:cBhvr>
                                        <p:cTn id="6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22222E-6 L -3.05556E-6 0.00023 C -0.00069 -0.00185 -0.00156 -0.00324 -0.00208 -0.00509 C -0.00225 -0.00556 -0.00243 -0.00579 -0.00243 -0.00625 C -0.00277 -0.00672 -0.00312 -0.00718 -0.00312 -0.00764 C -0.0033 -0.0081 -0.00347 -0.00857 -0.00364 -0.00903 C -0.00364 -0.00949 -0.00399 -0.00996 -0.00416 -0.01042 C -0.00434 -0.01134 -0.00468 -0.01204 -0.00486 -0.01297 C -0.00486 -0.01343 -0.00486 -0.01389 -0.00486 -0.01435 C -0.00521 -0.01505 -0.00607 -0.01667 -0.00607 -0.01644 C -0.00607 -0.0169 -0.00625 -0.01875 -0.00642 -0.01922 C -0.00659 -0.01991 -0.00677 -0.0206 -0.00694 -0.0213 C -0.00746 -0.02408 -0.00711 -0.02292 -0.00798 -0.025 C -0.00798 -0.02547 -0.00798 -0.02593 -0.00816 -0.02639 C -0.00833 -0.02709 -0.00868 -0.02778 -0.00885 -0.02847 C -0.00902 -0.02894 -0.00885 -0.02986 -0.00902 -0.03033 C -0.00937 -0.03334 -0.0092 -0.03264 -0.01007 -0.03496 C -0.01024 -0.03611 -0.01041 -0.0375 -0.01059 -0.03889 C -0.01128 -0.04352 -0.01076 -0.04051 -0.01146 -0.04352 C -0.01163 -0.04398 -0.01163 -0.04445 -0.01163 -0.04445 C -0.0118 -0.04514 -0.01215 -0.04537 -0.01215 -0.04584 C -0.01215 -0.04653 -0.01232 -0.04792 -0.01267 -0.04861 C -0.01267 -0.04861 -0.01267 -0.04861 -0.01267 -0.04861 " pathEditMode="relative" rAng="0" ptsTypes="AAAAAAAAAAAAAAAAAAAAAAA">
                                      <p:cBhvr>
                                        <p:cTn id="6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2" y="-2431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26 -0.01574 -0.00034 -0.00046 -0.00086 -0.04144 C -0.00086 -0.0419 -0.00104 -0.04213 -0.00104 -0.04236 C -0.00121 -0.04259 -0.00104 -0.04282 -0.00104 -0.04306 " pathEditMode="relative" ptsTypes="AAAAA">
                                      <p:cBhvr>
                                        <p:cTn id="6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17 -0.00116 -0.00017 -0.00231 -0.00017 -0.00324 C -0.00017 -0.0037 0 -0.00416 0 -0.00463 C 0.00018 -0.00578 0.00018 -0.00671 0.00018 -0.00787 C 0.00035 -0.00833 0.0007 -0.00903 0.00087 -0.00949 C 0.00104 -0.01041 0.00104 -0.01111 0.00122 -0.01203 C 0.00139 -0.01273 0.00174 -0.01342 0.00191 -0.01412 C 0.00209 -0.01504 0.00209 -0.01597 0.00226 -0.0169 C 0.00243 -0.01713 0.00261 -0.01759 0.00295 -0.01782 C 0.00295 -0.01828 0.00313 -0.02153 0.0033 -0.02199 C 0.00347 -0.02245 0.00365 -0.02268 0.00399 -0.02315 C 0.00399 -0.02361 0.00399 -0.02407 0.00417 -0.02453 C 0.00469 -0.02662 0.00434 -0.02616 0.00504 -0.02685 " pathEditMode="relative" ptsTypes="AAAAAAAAAAAAAA">
                                      <p:cBhvr>
                                        <p:cTn id="6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04 -0.00046 -0.00225 -0.0007 -0.00312 -0.00116 C -0.00486 -0.00185 -0.00416 -0.00185 -0.00607 -0.00278 C -0.00659 -0.00324 -0.00729 -0.00324 -0.00781 -0.00347 C -0.00816 -0.0037 -0.0085 -0.00417 -0.00885 -0.00417 C -0.00954 -0.00463 -0.01024 -0.00463 -0.01093 -0.00486 C -0.01128 -0.00533 -0.01145 -0.00579 -0.0118 -0.00602 C -0.01336 -0.00718 -0.01406 -0.00718 -0.01545 -0.00764 C -0.01614 -0.00833 -0.01632 -0.00857 -0.01718 -0.00903 C -0.01788 -0.00949 -0.01927 -0.00995 -0.02013 -0.01042 C -0.02239 -0.01227 -0.01996 -0.01111 -0.02187 -0.01181 C -0.02326 -0.01366 -0.02187 -0.01227 -0.02378 -0.0132 C -0.02447 -0.01366 -0.025 -0.01435 -0.02586 -0.01458 L -0.02812 -0.01574 C -0.02847 -0.01597 -0.02882 -0.01644 -0.02916 -0.01667 C -0.02934 -0.0169 -0.02986 -0.0169 -0.02986 -0.0169 " pathEditMode="relative" ptsTypes="AAAAAAAAAAAAAAAAA">
                                      <p:cBhvr>
                                        <p:cTn id="6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2136 0.0007 -0.01303 0.00047 -0.025 0.00047 " pathEditMode="relative" ptsTypes="AAA">
                                      <p:cBhvr>
                                        <p:cTn id="7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04 0 -0.00208 0 -0.00295 0.00023 C -0.00365 0.00046 -0.00417 0.00069 -0.00486 0.00092 C -0.00503 0.00116 -0.00538 0.00116 -0.0059 0.00116 C -0.00712 0.00162 -0.00851 0.00185 -0.00972 0.00231 C -0.01128 0.00278 -0.01042 0.00254 -0.01233 0.00301 C -0.01389 0.00393 -0.01302 0.00347 -0.01493 0.0044 L -0.01649 0.00509 C -0.01858 0.00648 -0.01753 0.00602 -0.01979 0.00648 C -0.02031 0.00671 -0.02066 0.00717 -0.02118 0.00741 C -0.0217 0.00764 -0.02222 0.00764 -0.02274 0.00787 C -0.02309 0.00787 -0.02326 0.0081 -0.02361 0.0081 C -0.02378 0.00856 -0.02396 0.00903 -0.02431 0.00926 C -0.02483 0.00949 -0.02535 0.00949 -0.02587 0.00949 C -0.02656 0.00972 -0.02691 0.01018 -0.02778 0.01018 C -0.02917 0.01042 -0.0309 0.01018 -0.03229 0.01018 " pathEditMode="relative" ptsTypes="AAAAAAAAAAAAAAAAA">
                                      <p:cBhvr>
                                        <p:cTn id="7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L -0.00452 0.00301 C -0.00504 0.00324 -0.00556 0.00371 -0.00608 0.00394 L -0.00764 0.00463 C -0.00799 0.00486 -0.00816 0.00533 -0.00851 0.00533 C -0.00938 0.00602 -0.01025 0.00648 -0.01111 0.00718 C -0.01268 0.0088 -0.01164 0.00787 -0.01389 0.00926 C -0.01493 0.01111 -0.01459 0.01065 -0.01632 0.01227 C -0.0165 0.0125 -0.01684 0.01273 -0.01702 0.01297 C -0.01771 0.01366 -0.01806 0.01459 -0.01858 0.01551 C -0.01893 0.01574 -0.01945 0.01597 -0.01962 0.01644 C -0.02014 0.0169 -0.02049 0.01759 -0.02066 0.01829 C -0.02101 0.01852 -0.02101 0.01922 -0.02118 0.01968 C -0.02136 0.01991 -0.02153 0.02037 -0.0217 0.0206 C -0.02205 0.02107 -0.02223 0.02153 -0.02257 0.02199 C -0.02275 0.02222 -0.02309 0.02222 -0.02327 0.02246 C -0.02361 0.02246 -0.02361 0.02292 -0.02379 0.02315 " pathEditMode="relative" ptsTypes="AAAAAAAAAAAAAAAAAA">
                                      <p:cBhvr>
                                        <p:cTn id="7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04 0.00093 -0.00173 0.00209 -0.00278 0.00301 C -0.00382 0.0044 -0.00312 0.00325 -0.00451 0.0044 C -0.00538 0.0051 -0.00625 0.00602 -0.00694 0.00695 C -0.00712 0.00718 -0.00746 0.00764 -0.00764 0.00788 C -0.00781 0.00834 -0.00798 0.0088 -0.00816 0.00903 C -0.00868 0.00973 -0.00955 0.00996 -0.01007 0.01065 C -0.01042 0.01135 -0.01059 0.01204 -0.01111 0.0125 C -0.01198 0.01366 -0.01302 0.01459 -0.01389 0.01575 C -0.01458 0.01644 -0.01528 0.0169 -0.0158 0.01783 C -0.01597 0.01829 -0.01632 0.01875 -0.01649 0.01922 C -0.01684 0.01945 -0.01719 0.01968 -0.01736 0.01991 C -0.01805 0.02061 -0.01857 0.02153 -0.0191 0.02223 C -0.01944 0.02269 -0.01962 0.02315 -0.01996 0.02338 C -0.02083 0.02408 -0.02205 0.02524 -0.02257 0.02639 L -0.02274 0.02732 " pathEditMode="relative" ptsTypes="AAAAAAAAAAAAAAAAA">
                                      <p:cBhvr>
                                        <p:cTn id="7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052 -0.00092 0.00139 -0.00139 0.00191 -0.00231 C 0.00365 -0.0044 0.00191 -0.00347 0.0033 -0.00578 C 0.00348 -0.00625 0.004 -0.00648 0.00434 -0.00671 C 0.00486 -0.00787 0.00521 -0.00926 0.00591 -0.01018 C 0.0066 -0.01111 0.00747 -0.01203 0.00799 -0.01296 C 0.00816 -0.01342 0.00816 -0.01389 0.00851 -0.01412 C 0.00868 -0.01435 0.00903 -0.01435 0.0092 -0.01481 C 0.0099 -0.01597 0.01059 -0.01736 0.01129 -0.01852 C 0.01164 -0.01898 0.01216 -0.0199 0.01216 -0.0199 C 0.01233 -0.02129 0.01216 -0.02083 0.01268 -0.02129 " pathEditMode="relative" ptsTypes="AAAAAAAAAAAA">
                                      <p:cBhvr>
                                        <p:cTn id="7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035 -0.00116 0.00052 -0.00232 0.00104 -0.00324 C 0.00139 -0.00417 0.00226 -0.00486 0.00278 -0.00579 C 0.0033 -0.00625 0.00382 -0.00695 0.00417 -0.00741 C 0.00503 -0.00903 0.00486 -0.00903 0.00608 -0.01042 C 0.0066 -0.01111 0.00781 -0.0125 0.00868 -0.0132 C 0.0092 -0.01366 0.01024 -0.01458 0.01024 -0.01458 C 0.01076 -0.01574 0.01042 -0.01551 0.01111 -0.01551 " pathEditMode="relative" ptsTypes="AAAAAAAAA">
                                      <p:cBhvr>
                                        <p:cTn id="8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L 0.00225 -0.00023 C 0.0085 -0.00138 0.00677 0.00047 0.00902 -0.00231 C 0.0092 -0.00347 0.0092 -0.00463 0.0092 -0.00578 C 0.00937 -0.00648 0.00955 -0.00671 0.00955 -0.00717 C 0.00937 -0.00879 0.0092 -0.01041 0.00885 -0.0118 C 0.00868 -0.01226 0.00833 -0.01296 0.00798 -0.01319 C 0.00764 -0.01342 0.00729 -0.01342 0.00694 -0.01342 C 0.00677 -0.01365 0.00642 -0.01412 0.00607 -0.01412 C 0.00555 -0.01435 0.00451 -0.01342 0.00399 -0.01319 C 0.00781 -0.01111 0.00573 -0.0118 0.01024 -0.01134 C 0.01059 -0.01111 0.01111 -0.01088 0.01111 -0.01041 C 0.01146 -0.00208 0.01198 -0.00347 0.01024 0 C 0.01041 0.00116 0.01007 0.00255 0.01059 0.00348 C 0.01111 0.0044 0.01354 0.00463 0.01423 0.00487 C 0.01597 0.00487 0.02482 0.00625 0.02899 0.00394 C 0.02934 0.00371 0.02968 0.00348 0.02986 0.00324 C 0.03003 0.00255 0.03055 0.00186 0.03073 0.00116 C 0.03073 0.0007 0.03107 -0.00416 0.02986 -0.00555 C 0.02968 -0.00578 0.02934 -0.00578 0.02899 -0.00578 C 0.02864 -0.00578 0.02812 -0.00578 0.02777 -0.00555 C 0.02743 -0.00532 0.02743 -0.00486 0.02725 -0.00439 C 0.02673 -0.00393 0.02621 -0.00347 0.02569 -0.00277 C 0.025 -0.00185 0.02413 0 0.02361 0.00116 C 0.02361 0.00232 0.02309 0.01042 0.02361 0.0125 C 0.02378 0.01297 0.0243 0.01274 0.02465 0.01297 C 0.02517 0.01274 0.02968 0.0132 0.03107 0.01181 C 0.03142 0.01158 0.03142 0.01112 0.03177 0.01088 C 0.03194 0.01042 0.03211 0.01042 0.03246 0.01019 C 0.03385 0.00741 0.03298 0.00741 0.03489 0.00949 C 0.03541 0.01297 0.03455 0.00926 0.03611 0.0132 C 0.03628 0.01366 0.03628 0.01412 0.03628 0.01459 C 0.03663 0.01528 0.03698 0.01598 0.03732 0.01667 C 0.0375 0.01737 0.03767 0.01783 0.03767 0.01852 C 0.03784 0.02037 0.0375 0.02269 0.03802 0.02477 C 0.03802 0.02524 0.03854 0.02547 0.03906 0.0257 C 0.0401 0.02686 0.03958 0.02639 0.04132 0.02686 C 0.04236 0.02662 0.0434 0.02662 0.04444 0.02616 C 0.04479 0.02593 0.04479 0.02547 0.04496 0.025 C 0.04514 0.02477 0.04514 0.02431 0.04531 0.02408 C 0.04531 0.02338 0.04514 0.02269 0.04548 0.02223 C 0.04583 0.02176 0.04635 0.02199 0.0467 0.02199 L 0.04809 0.02547 C 0.04826 0.02616 0.04861 0.02686 0.04878 0.02755 C 0.04965 0.02894 0.04948 0.02871 0.05017 0.03102 C 0.05052 0.03218 0.05086 0.0338 0.05121 0.03519 L 0.05156 0.03612 C 0.05156 0.0382 0.05156 0.04005 0.05173 0.04213 C 0.05173 0.04283 0.05225 0.04352 0.0526 0.04422 C 0.05277 0.04445 0.05295 0.04491 0.0533 0.04514 C 0.05399 0.04561 0.05468 0.0463 0.05538 0.04653 C 0.05625 0.04676 0.05816 0.04723 0.05885 0.04769 L 0.06007 0.04838 C 0.06059 0.04815 0.0651 0.04838 0.06649 0.04723 C 0.06701 0.04699 0.06718 0.0463 0.06736 0.04584 C 0.06753 0.04491 0.06771 0.04445 0.06788 0.04352 C 0.06805 0.04213 0.06823 0.04005 0.0684 0.03889 C 0.06823 0.0375 0.06805 0.03565 0.06718 0.03473 C 0.06684 0.03449 0.06649 0.03449 0.06614 0.03449 C 0.0658 0.03426 0.06545 0.03403 0.06527 0.0338 C 0.06493 0.03334 0.06475 0.03172 0.06527 0.03125 C 0.0658 0.03079 0.06666 0.03079 0.06736 0.03056 C 0.06771 0.03056 0.06805 0.03033 0.0684 0.03033 C 0.06857 0.0301 0.06892 0.02987 0.06927 0.02987 C 0.06979 0.02963 0.07031 0.02963 0.071 0.02963 C 0.07118 0.0294 0.07152 0.02894 0.0717 0.02894 C 0.07222 0.02871 0.07274 0.02871 0.07309 0.02848 C 0.07378 0.02801 0.07413 0.02709 0.07465 0.02639 L 0.07621 0.02362 C 0.07621 0.02362 0.07639 0.02084 0.07691 0.02084 C 0.07777 0.02084 0.0783 0.0213 0.07899 0.02153 C 0.07934 0.02199 0.07951 0.02223 0.07968 0.02269 C 0.07968 0.02315 0.07968 0.02385 0.07986 0.02431 C 0.08003 0.02477 0.08038 0.025 0.08073 0.02547 C 0.08073 0.0257 0.08073 0.02616 0.0809 0.02639 C 0.08194 0.02917 0.08107 0.02593 0.08177 0.02848 C 0.08211 0.02801 0.08264 0.02755 0.08298 0.02709 C 0.08333 0.02662 0.08368 0.02616 0.08402 0.0257 C 0.08559 0.02408 0.0842 0.02639 0.08611 0.02338 C 0.08732 0.0213 0.08698 0.02153 0.08767 0.01991 C 0.08784 0.01945 0.08802 0.01922 0.08819 0.01875 C 0.08836 0.01945 0.08871 0.0213 0.08906 0.02199 C 0.08923 0.02223 0.08975 0.02246 0.0901 0.02269 C 0.09045 0.02246 0.09097 0.02269 0.09132 0.02223 C 0.09166 0.02199 0.09149 0.0213 0.09149 0.02084 C 0.09184 0.02037 0.09218 0.01991 0.09236 0.01945 C 0.09253 0.01922 0.09236 0.01829 0.09253 0.01852 C 0.09305 0.01852 0.09288 0.01945 0.09323 0.01991 C 0.09375 0.0213 0.09357 0.02084 0.09461 0.0213 C 0.09548 0.01667 0.09427 0.02292 0.09566 0.01875 C 0.09618 0.01737 0.09566 0.0169 0.09652 0.01598 C 0.0967 0.01574 0.09705 0.01574 0.09739 0.01574 C 0.09861 0.01852 0.09687 0.01505 0.09861 0.01737 C 0.09896 0.01783 0.0993 0.01852 0.09965 0.01922 C 0.10069 0.01875 0.10173 0.01875 0.10277 0.01806 C 0.10382 0.01737 0.1033 0.01667 0.10382 0.01574 C 0.10399 0.01528 0.10434 0.01505 0.10468 0.01459 C 0.10538 0.01482 0.10607 0.01482 0.10677 0.01528 C 0.10694 0.01551 0.10711 0.01621 0.10746 0.01644 C 0.10833 0.01644 0.1092 0.01621 0.11007 0.01598 C 0.11041 0.01574 0.11163 0.01459 0.11198 0.01436 C 0.11215 0.01389 0.11198 0.01343 0.11215 0.0132 C 0.11284 0.01274 0.11354 0.01297 0.11423 0.01297 C 0.11458 0.01274 0.11493 0.01227 0.11527 0.01227 C 0.11562 0.01204 0.11614 0.01204 0.11649 0.01181 C 0.11684 0.01181 0.11718 0.01158 0.11736 0.01158 C 0.12031 0.0125 0.11875 0.01227 0.12239 0.01227 " pathEditMode="relative" ptsTypes="AAAAAAAAAAAAAAAAAAAAAAAAAAAAAAAAAAAAAAAAAAAAAAAAAAAAAAAAAAAAAAAAAAAAAAAAAAAAAAAAAAAAAAAAAAAAAAAAAAAAAAAAAAAA">
                                      <p:cBhvr>
                                        <p:cTn id="122" dur="4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231 L -0.00052 0.00254 C -0.00417 -0.00139 -0.00573 -0.0007 -0.00573 -0.00533 C -0.00573 -0.00579 -0.00556 -0.00602 -0.00556 -0.00625 C -0.00556 -0.00695 -0.00538 -0.00787 -0.00573 -0.00834 C -0.00642 -0.00926 -0.00729 -0.00903 -0.00816 -0.00949 L -0.00886 -0.00973 C -0.01077 -0.00973 -0.01285 -0.00996 -0.01458 -0.00949 C -0.01511 -0.00949 -0.01528 -0.00857 -0.01545 -0.0081 C -0.01615 -0.00648 -0.0158 -0.00648 -0.01615 -0.00486 C -0.01632 -0.0044 -0.01649 -0.00371 -0.01667 -0.00324 C -0.01649 -0.00209 -0.01667 -0.0007 -0.01615 0.00023 C -0.01424 0.00393 -0.01389 0.00277 -0.01181 0.00416 C -0.01129 0.0044 -0.01094 0.00486 -0.01042 0.00509 C -0.01024 0.00532 -0.0099 0.00532 -0.00972 0.00555 C -0.00903 0.00578 -0.00851 0.00578 -0.00781 0.00625 C -0.00747 0.00625 -0.00712 0.00671 -0.0066 0.00694 C -0.00538 0.0074 -0.00434 0.0074 -0.00313 0.00764 C -0.00191 0.0081 -0.00122 0.00856 0.00017 0.00856 C 0.00069 0.00856 0.00121 0.00833 0.00173 0.00833 C 0.00208 0.00787 0.00226 0.00717 0.0026 0.00694 C 0.00278 0.00648 0.00312 0.00625 0.00364 0.00625 C 0.00399 0.00625 0.00503 0.00764 0.00521 0.00787 C 0.00521 0.00856 0.00521 0.00902 0.00538 0.00972 C 0.00555 0.01018 0.0059 0.01088 0.00625 0.01134 C 0.00625 0.0118 0.00642 0.01203 0.00642 0.0125 C 0.00642 0.01365 0.00642 0.01481 0.00625 0.01597 C 0.00608 0.01643 0.00538 0.01666 0.00521 0.0169 C 0.0026 0.0199 0.00642 0.01597 0.0033 0.01898 C 0.00347 0.02014 0.00312 0.02152 0.00364 0.02245 C 0.00382 0.02315 0.00434 0.02315 0.00486 0.02361 C 0.00521 0.02361 0.00538 0.02384 0.00573 0.02384 C 0.00764 0.02477 0.00781 0.0243 0.01094 0.02453 C 0.01285 0.0243 0.01545 0.02592 0.01667 0.02384 C 0.01788 0.02152 0.01701 0.01805 0.01632 0.01527 C 0.01614 0.01435 0.01545 0.01666 0.0151 0.01736 C 0.01319 0.0206 0.01476 0.01828 0.01319 0.02037 C 0.01198 0.02361 0.01198 0.02291 0.01302 0.02916 C 0.01319 0.03032 0.0158 0.03171 0.01614 0.03194 L 0.01823 0.03264 C 0.02014 0.03194 0.02205 0.03171 0.02396 0.03078 C 0.02413 0.03078 0.02413 0.03009 0.02448 0.02986 C 0.02465 0.02963 0.025 0.02963 0.02517 0.0294 C 0.02552 0.02847 0.02552 0.02777 0.02621 0.02708 C 0.02656 0.02662 0.02691 0.02662 0.02726 0.02639 C 0.0276 0.02662 0.02778 0.02708 0.02812 0.02731 C 0.02847 0.02777 0.02882 0.02801 0.02917 0.02847 C 0.02934 0.0287 0.02951 0.02916 0.02969 0.0294 C 0.02951 0.03102 0.02969 0.03264 0.02934 0.03426 C 0.02934 0.03472 0.02882 0.03495 0.02864 0.03541 C 0.02778 0.03703 0.02899 0.03611 0.0276 0.0368 C 0.02743 0.03703 0.02621 0.03842 0.02621 0.03889 C 0.02621 0.04027 0.02639 0.04166 0.02656 0.04305 C 0.02656 0.04352 0.02656 0.04398 0.02673 0.04444 C 0.0276 0.04537 0.02864 0.04583 0.02934 0.04676 C 0.02969 0.04722 0.02986 0.04768 0.03021 0.04791 C 0.03055 0.04815 0.0309 0.04838 0.03125 0.04861 C 0.03194 0.04884 0.03264 0.04884 0.03333 0.04884 C 0.03351 0.04907 0.03385 0.04953 0.03403 0.04953 C 0.03455 0.05 0.03542 0.05023 0.03594 0.05023 C 0.03611 0.05046 0.03646 0.05046 0.03663 0.05069 C 0.03715 0.05069 0.03993 0.05046 0.04062 0.04953 C 0.0408 0.0493 0.04062 0.04861 0.0408 0.04815 C 0.04097 0.04768 0.04132 0.04699 0.04167 0.04652 C 0.04253 0.0449 0.04271 0.0456 0.0434 0.04375 C 0.04375 0.04328 0.04375 0.04259 0.04392 0.0419 C 0.0441 0.04166 0.04427 0.0412 0.04444 0.04097 C 0.04462 0.04051 0.04462 0.04027 0.04479 0.03981 C 0.04496 0.03958 0.04531 0.03935 0.04548 0.03912 C 0.04618 0.03935 0.04687 0.03912 0.04739 0.03958 C 0.04774 0.03981 0.04774 0.04051 0.04792 0.04097 C 0.04826 0.04166 0.04896 0.04305 0.04896 0.04328 C 0.04896 0.04352 0.04913 0.04398 0.04913 0.04444 C 0.0493 0.04467 0.04948 0.04514 0.04948 0.04537 C 0.0493 0.04652 0.04913 0.04768 0.04896 0.04884 C 0.04878 0.04953 0.04861 0.04977 0.04844 0.05023 C 0.04809 0.05092 0.04809 0.05208 0.04792 0.05277 C 0.04826 0.06227 0.04739 0.05694 0.04896 0.0618 C 0.04896 0.06203 0.04896 0.0625 0.04913 0.06273 C 0.0493 0.06319 0.04965 0.06342 0.05 0.06342 C 0.05052 0.06389 0.05156 0.06435 0.05156 0.06458 C 0.05226 0.06412 0.05312 0.06435 0.05382 0.06389 C 0.05417 0.06365 0.05417 0.06296 0.05434 0.0625 C 0.05469 0.06203 0.05486 0.0618 0.05521 0.06134 C 0.05521 0.06088 0.05521 0.06018 0.05538 0.05972 C 0.05555 0.05926 0.0559 0.05902 0.0559 0.05856 C 0.05608 0.0581 0.05608 0.0574 0.05625 0.05694 C 0.05608 0.05277 0.05608 0.04884 0.0559 0.04467 C 0.0559 0.04398 0.05555 0.04259 0.05521 0.0419 C 0.05503 0.04166 0.05469 0.04143 0.05434 0.0412 C 0.05382 0.03889 0.05364 0.03912 0.05417 0.03634 C 0.05417 0.03588 0.05434 0.03541 0.05469 0.03495 C 0.05486 0.03472 0.05521 0.03449 0.05538 0.03426 C 0.05555 0.03379 0.05573 0.0331 0.0559 0.03264 C 0.05608 0.03217 0.05642 0.03171 0.05677 0.03148 C 0.05885 0.02986 0.05885 0.03009 0.06111 0.02986 C 0.06163 0.03009 0.06233 0.03009 0.06267 0.03055 C 0.06319 0.03102 0.06319 0.03171 0.06354 0.03217 C 0.06423 0.03333 0.06423 0.03356 0.0651 0.03356 C 0.06649 0.0331 0.06597 0.03379 0.06632 0.03194 C 0.06649 0.03125 0.06684 0.02986 0.06684 0.03009 C 0.06701 0.0287 0.06649 0.02708 0.06719 0.02639 C 0.06771 0.02569 0.06875 0.02662 0.06944 0.02662 C 0.06996 0.02685 0.07048 0.02685 0.07101 0.02708 C 0.0717 0.02708 0.07239 0.02731 0.07309 0.02731 C 0.07344 0.02754 0.07378 0.02777 0.07413 0.02801 C 0.07743 0.03009 0.07656 0.0287 0.08281 0.02801 C 0.08403 0.02685 0.08351 0.02777 0.08403 0.02523 C 0.0842 0.025 0.0842 0.02453 0.08437 0.0243 C 0.08559 0.02315 0.08594 0.02245 0.08715 0.02222 C 0.08767 0.02199 0.08802 0.02199 0.08854 0.02176 C 0.08906 0.02199 0.08958 0.02199 0.0901 0.02222 C 0.09045 0.02222 0.0908 0.02268 0.09114 0.02291 C 0.09132 0.02291 0.09167 0.02315 0.09184 0.02315 C 0.09305 0.02315 0.09444 0.02315 0.09548 0.02291 C 0.09601 0.02268 0.09705 0.02176 0.09739 0.02152 C 0.09739 0.02106 0.09739 0.0206 0.09757 0.02037 C 0.09792 0.0199 0.09878 0.02014 0.0993 0.02014 " pathEditMode="relative" rAng="0" ptsTypes="AAAAAAAAAAAAAAAAAAAAAAAAAAAAAAAAAAAAAAAAAAAAAAAAAAAAAAAAAAAAAAAAAAAAAAAAAAAAAAAAAAAAAAAAAAAAAAAAAAAAAAAAAAAAAAAAAAAAAA">
                                      <p:cBhvr>
                                        <p:cTn id="124" dur="4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4" y="250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87 -0.00023 -0.00174 -0.00047 -0.00261 -0.00047 C -0.00469 -0.00023 -0.00365 0.00023 -0.00504 0.00092 C -0.00556 0.00139 -0.00625 0.00139 -0.00677 0.00162 C -0.00799 0.00231 -0.00781 0.00231 -0.00886 0.00301 C -0.0099 0.00277 -0.01111 0.00347 -0.01163 0.00231 C -0.0125 0.00069 -0.01094 -0.00278 -0.01233 -0.00394 C -0.01406 -0.00533 -0.0165 -0.00371 -0.01858 -0.00348 C -0.01875 -0.00324 -0.0191 -0.00324 -0.01927 -0.00278 C -0.01945 -0.00232 -0.01945 -0.00185 -0.01962 -0.00139 C -0.01962 -0.00023 -0.01945 0.00092 -0.01979 0.00208 C -0.01997 0.00231 -0.02031 0.00231 -0.02066 0.00231 C -0.02136 0.00185 -0.0224 0.00208 -0.02275 0.00092 L -0.02309 -0.00116 C -0.02309 -0.00209 -0.02327 -0.00348 -0.02275 -0.00417 C -0.02222 -0.00486 -0.02118 -0.00463 -0.02066 -0.00486 C -0.02014 -0.0051 -0.01979 -0.00533 -0.01927 -0.00556 C -0.01858 -0.00579 -0.01788 -0.00579 -0.01719 -0.00602 C -0.01684 -0.00602 -0.0165 -0.00625 -0.01615 -0.00625 C -0.01615 -0.00672 -0.0158 -0.00718 -0.0158 -0.00764 C -0.01597 -0.00949 -0.01615 -0.01111 -0.0165 -0.01297 C -0.01667 -0.01412 -0.01754 -0.01412 -0.01823 -0.01459 C -0.01858 -0.01482 -0.01875 -0.01505 -0.01893 -0.01528 C -0.01927 -0.01551 -0.01979 -0.01551 -0.01997 -0.01551 C -0.02031 -0.01574 -0.02066 -0.01574 -0.02084 -0.01598 C -0.02118 -0.01667 -0.0217 -0.0176 -0.02205 -0.01829 C -0.02396 -0.02107 -0.02257 -0.01852 -0.02379 -0.02084 C -0.02483 -0.02037 -0.02604 -0.02037 -0.02709 -0.01968 C -0.02743 -0.01968 -0.02761 -0.01875 -0.02813 -0.01875 C -0.02847 -0.01875 -0.0283 -0.01945 -0.0283 -0.01968 C -0.0283 -0.02014 -0.02847 -0.0213 -0.02813 -0.02107 C -0.02761 -0.02107 -0.02778 -0.01991 -0.02761 -0.01945 C -0.02743 -0.01875 -0.02726 -0.01806 -0.02709 -0.01736 C -0.02691 -0.01574 -0.02674 -0.01412 -0.02656 -0.0125 C -0.02639 -0.01111 -0.02604 -0.01042 -0.02587 -0.00903 C -0.02552 -0.00695 -0.02518 -0.00255 -0.02483 -0.00116 C -0.02448 -0.00023 -0.02292 0 -0.02275 0 C -0.02205 0.00023 -0.02118 0.00023 -0.02066 0.00023 C -0.01962 0.00046 -0.01893 0.00092 -0.01788 0.00092 C -0.01597 0.00115 -0.01372 0.00115 -0.01163 0.00139 C -0.00903 0.00162 -0.00625 0.00231 -0.00365 0.00139 C -0.0033 0.00115 -0.00382 0.00046 -0.004 0 C -0.00417 0 -0.00452 0 -0.00469 0.00023 C -0.00504 0.00092 -0.00521 0.00231 -0.00521 0.00231 C -0.00504 0.0037 -0.00538 0.00532 -0.00504 0.00648 C -0.00469 0.00717 -0.004 0.0074 -0.0033 0.00764 C -0.00209 0.00833 -0.00087 0.00833 0.00052 0.00856 C 0.00139 0.00902 0.00225 0.00972 0.00312 0.00995 C 0.00382 0.01018 0.00486 0.01065 0.00538 0.01065 C 0.00642 0.01088 0.00746 0.01088 0.0085 0.01111 C 0.00885 0.0118 0.00903 0.0125 0.0092 0.01319 C 0.0092 0.01504 0.00903 0.01713 0.00885 0.01898 C 0.00885 0.01944 0.0085 0.01967 0.00833 0.02014 C 0.00781 0.02129 0.00903 0.01736 0.00989 0.01666 C 0.01094 0.01574 0.01041 0.01597 0.01146 0.01551 C 0.01302 0.01574 0.01475 0.01551 0.01649 0.01597 C 0.01736 0.0162 0.01805 0.01759 0.01875 0.01828 C 0.01892 0.01852 0.01927 0.01875 0.01962 0.01898 C 0.01996 0.02129 0.02014 0.02129 0.01892 0.0243 C 0.01875 0.025 0.01788 0.02546 0.01753 0.02639 C 0.01701 0.02685 0.01684 0.02801 0.01666 0.0287 C 0.01684 0.03055 0.01649 0.0324 0.01684 0.03426 C 0.01701 0.03495 0.01771 0.03495 0.01788 0.03541 C 0.0191 0.03657 0.01892 0.03727 0.02066 0.03773 C 0.02135 0.03796 0.02222 0.03796 0.02291 0.03819 C 0.02344 0.03819 0.02378 0.03842 0.02413 0.03842 C 0.02535 0.03842 0.02656 0.03842 0.0276 0.03819 C 0.02847 0.03796 0.02986 0.0368 0.03038 0.03611 C 0.03073 0.03565 0.03073 0.03541 0.03107 0.03495 C 0.03073 0.03217 0.03142 0.0294 0.02969 0.02777 C 0.02951 0.02754 0.02916 0.02754 0.02899 0.02731 C 0.02812 0.02824 0.0276 0.02847 0.02708 0.02986 C 0.02691 0.03032 0.02691 0.03078 0.02691 0.03125 C 0.02691 0.03356 0.02691 0.03588 0.02708 0.03819 C 0.02708 0.03889 0.02725 0.03958 0.02725 0.04027 C 0.0276 0.04213 0.02743 0.04143 0.02795 0.04305 C 0.02795 0.04421 0.02795 0.04537 0.02812 0.04652 C 0.0283 0.04722 0.02882 0.04838 0.02934 0.04884 C 0.02969 0.04907 0.03003 0.0493 0.03038 0.04953 C 0.03507 0.04907 0.0342 0.05092 0.03559 0.04745 C 0.03594 0.04699 0.03594 0.04652 0.03628 0.04606 C 0.03594 0.04398 0.03576 0.04166 0.03524 0.03981 C 0.03489 0.03912 0.03403 0.03912 0.0335 0.03889 C 0.03003 0.03588 0.0342 0.03865 0.03125 0.0368 C 0.03107 0.03634 0.03073 0.03565 0.03038 0.03541 C 0.03003 0.03472 0.02916 0.03449 0.02916 0.03356 C 0.02899 0.03171 0.02934 0.02963 0.02969 0.02777 C 0.03003 0.02615 0.03125 0.02592 0.03212 0.02523 C 0.03246 0.025 0.03264 0.02453 0.03316 0.0243 C 0.0335 0.02384 0.0342 0.02338 0.03455 0.02291 C 0.03802 0.01944 0.03385 0.02361 0.03646 0.02106 C 0.0368 0.02083 0.03715 0.02037 0.0375 0.02014 C 0.03785 0.0199 0.03819 0.0199 0.03854 0.01967 C 0.03871 0.0199 0.03906 0.02014 0.03941 0.02037 C 0.0408 0.02291 0.03819 0.02014 0.04045 0.02222 C 0.04045 0.02245 0.04045 0.02291 0.04062 0.02315 C 0.04097 0.02361 0.04149 0.02338 0.04184 0.02361 C 0.04219 0.02361 0.04253 0.02384 0.04271 0.02384 C 0.04392 0.02384 0.04514 0.02407 0.04635 0.02361 C 0.04722 0.02315 0.04809 0.02129 0.04878 0.02037 C 0.04896 0.02014 0.04913 0.0199 0.04948 0.01967 C 0.04965 0.01944 0.04982 0.01898 0.05 0.01875 C 0.05035 0.01782 0.05104 0.01597 0.05104 0.01597 C 0.05434 0.01597 0.05781 0.01643 0.06128 0.0162 C 0.0618 0.0162 0.06232 0.01597 0.06267 0.01551 C 0.06319 0.01504 0.06319 0.01412 0.06354 0.01342 C 0.06389 0.01296 0.06423 0.01227 0.06458 0.0118 C 0.06475 0.01134 0.06475 0.01111 0.06475 0.01065 C 0.06493 0.01018 0.06493 0.00972 0.0651 0.00926 C 0.06528 0.00902 0.06666 0.00787 0.06684 0.00764 C 0.06823 0.00787 0.06944 0.00787 0.07066 0.00833 C 0.07135 0.00856 0.07205 0.00926 0.07274 0.00972 C 0.07326 0.01018 0.07361 0.01088 0.07413 0.01111 L 0.07517 0.01134 C 0.07969 0.01111 0.07864 0.0125 0.08021 0.00972 C 0.08038 0.00926 0.08055 0.00902 0.08073 0.00856 C 0.0809 0.00764 0.0809 0.00694 0.08142 0.00625 C 0.0816 0.00602 0.08177 0.00602 0.08212 0.00578 " pathEditMode="relative" ptsTypes="AAAAAAAAAAAAAAAAAAAAAAAAAAAAAAAAAAAAAAAAAAAAAAAAAAAAAAAAAAAAAAAAAAAAAAAAAAAAAAAAAAAAAAAAAAAAAAAAAAAAAAAAAAAAAAAAAAAAAAA">
                                      <p:cBhvr>
                                        <p:cTn id="126" dur="4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 0.00255 0.00034 0.00509 -0.00018 0.00764 C -0.0007 0.00903 -0.00365 0.00949 -0.00278 0.01042 C -0.00035 0.01273 0.00312 0.01273 0.00607 0.01389 C 0.00903 0.01088 0.00451 0.01528 0.00416 0.01667 C 0.00399 0.01783 0.00486 0.01945 0.00573 0.01968 C 0.00903 0.02083 0.01232 0.02014 0.01562 0.02037 C 0.01684 0.02176 0.01805 0.02292 0.01909 0.02431 C 0.01927 0.02477 0.01927 0.02546 0.01927 0.02593 C 0.01944 0.02732 0.01944 0.0287 0.01962 0.03033 C 0.03107 0.02685 0.03177 0.03125 0.02951 0.01482 C 0.02934 0.01435 0.02864 0.01435 0.02812 0.01412 L 0.01128 0.00764 C 0.00503 -0.0081 0.00955 -0.00671 -0.00104 -0.00116 C -0.00191 -0.00231 -0.00243 -0.0044 -0.00365 -0.00463 C -0.00434 -0.00463 -0.00417 -0.00185 -0.0033 -0.00139 C 0.00225 0.00093 0.00816 0.00139 0.01389 0.00278 C 0.01441 0.00509 0.01423 0.00833 0.01562 0.00995 C 0.02205 0.01829 0.02534 0.01065 0.03107 0.00579 C 0.03142 0.0044 0.03142 0.00232 0.03229 0.00139 C 0.03316 0.00023 0.03455 0.0007 0.03541 0.00023 C 0.03576 0 0.03593 -0.00046 0.03628 -0.00069 C 0.03715 -0.00139 0.03802 -0.00185 0.03889 -0.00255 C 0.03941 -0.00208 0.03993 -0.00139 0.04062 -0.00116 C 0.04757 0.00116 0.04566 0.00023 0.05139 -0.00671 C 0.0526 -0.00625 0.05382 -0.00532 0.05503 -0.00555 C 0.05955 -0.00671 0.06128 -0.0081 0.06441 -0.01042 C 0.0651 -0.00995 0.0658 -0.00903 0.06666 -0.0088 C 0.06736 -0.0088 0.06771 -0.00972 0.06823 -0.00972 C 0.06944 -0.01018 0.07066 -0.00972 0.07205 -0.00972 " pathEditMode="relative" ptsTypes="AAAAAAAAAAAAAAAAAAAAAAAAAAAAAAA">
                                      <p:cBhvr>
                                        <p:cTn id="128" dur="4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052 -0.00069 0.00104 -0.00139 0.00139 -0.00231 C 0.00191 -0.00393 0.00139 -0.00787 0.00104 -0.00902 C 0.00104 -0.00949 0.00034 -0.00949 0 -0.00972 C -0.00191 -0.00949 -0.004 -0.00972 -0.00591 -0.00926 C -0.00625 -0.00926 -0.00608 -0.00856 -0.00625 -0.00833 C -0.00625 -0.00764 -0.00643 -0.00717 -0.00643 -0.00648 C -0.0066 -0.00578 -0.00643 -0.00509 -0.00677 -0.0044 C -0.00712 -0.0037 -0.00834 -0.00301 -0.00834 -0.00301 C -0.00886 -0.00324 -0.00955 -0.00324 -0.01007 -0.00347 C -0.01059 -0.00347 -0.01146 -0.00416 -0.01198 -0.0044 C -0.01233 -0.00486 -0.01268 -0.00509 -0.01302 -0.00555 C -0.01302 -0.00602 -0.0132 -0.00648 -0.0132 -0.00694 C -0.0132 -0.00833 -0.01302 -0.00972 -0.01302 -0.01111 C -0.01285 -0.01134 -0.01285 -0.0118 -0.01268 -0.01203 C -0.01268 -0.0125 -0.0125 -0.01296 -0.0125 -0.01342 C -0.01268 -0.01481 -0.0125 -0.01597 -0.01302 -0.01736 C -0.0132 -0.01782 -0.01355 -0.01805 -0.01407 -0.01828 C -0.01511 -0.01921 -0.01528 -0.01921 -0.01632 -0.01967 C -0.01806 -0.01967 -0.0198 -0.0199 -0.02153 -0.01944 C -0.02188 -0.01921 -0.02188 -0.01852 -0.02205 -0.01805 C -0.02361 -0.01458 -0.02153 -0.01967 -0.02309 -0.01551 C -0.02327 -0.01504 -0.02327 -0.01435 -0.02344 -0.01389 C -0.02361 -0.01296 -0.02396 -0.01203 -0.02448 -0.01134 C -0.02952 -0.0118 -0.02605 -0.01134 -0.03021 -0.0125 C -0.03125 -0.01273 -0.03195 -0.01273 -0.03299 -0.01319 C -0.03334 -0.01319 -0.03351 -0.01342 -0.03386 -0.01342 C -0.03473 -0.01574 -0.03455 -0.01458 -0.03403 -0.01828 C -0.03403 -0.01875 -0.03403 -0.01898 -0.03386 -0.01944 C -0.03351 -0.01967 -0.03334 -0.0199 -0.03299 -0.02014 C -0.03282 -0.02037 -0.03264 -0.0206 -0.03247 -0.02106 C -0.03108 -0.02453 -0.03177 -0.02523 -0.03247 -0.03102 C -0.03264 -0.03171 -0.03299 -0.0324 -0.03334 -0.03287 C -0.03351 -0.03333 -0.03455 -0.03356 -0.03507 -0.03379 C -0.03559 -0.03379 -0.03768 -0.03356 -0.03855 -0.0331 C -0.03872 -0.0331 -0.03889 -0.03264 -0.03924 -0.0324 C -0.03976 -0.03217 -0.0408 -0.03171 -0.0408 -0.03171 C -0.04098 -0.03125 -0.0408 -0.03055 -0.04115 -0.03032 C -0.04132 -0.03032 -0.04115 -0.03125 -0.04132 -0.03148 C -0.0415 -0.03194 -0.04184 -0.0324 -0.04219 -0.03287 C -0.04254 -0.03333 -0.04306 -0.03379 -0.04341 -0.03426 C -0.04358 -0.03449 -0.04427 -0.03495 -0.04393 -0.03518 C -0.04375 -0.03541 -0.04219 -0.03472 -0.04184 -0.03449 C -0.0408 -0.0331 -0.04063 -0.03264 -0.03924 -0.03148 C -0.03872 -0.03102 -0.0382 -0.03055 -0.03768 -0.03009 C -0.03698 -0.0294 -0.03629 -0.02847 -0.03559 -0.02801 C -0.0349 -0.02731 -0.03403 -0.02731 -0.03334 -0.02662 C -0.0323 -0.02569 -0.03143 -0.02453 -0.03039 -0.02361 C -0.02986 -0.02291 -0.02917 -0.02245 -0.02882 -0.02176 C -0.02761 -0.01921 -0.02917 -0.02245 -0.02761 -0.01967 C -0.02709 -0.01898 -0.02674 -0.01805 -0.02657 -0.01736 C -0.02587 -0.01389 -0.02674 -0.01852 -0.02605 -0.0118 C -0.02587 -0.01065 -0.02552 -0.00949 -0.02552 -0.00833 C -0.025 -0.00486 -0.02552 -0.0074 -0.02466 -0.00486 C -0.02448 -0.0044 -0.02466 -0.00393 -0.02448 -0.0037 C -0.02414 -0.00324 -0.02361 -0.00301 -0.02344 -0.00277 C -0.02309 -0.00231 -0.02292 -0.00185 -0.02257 -0.00162 C -0.0224 -0.00139 -0.02205 -0.00139 -0.02188 -0.00139 C -0.02101 -0.00115 -0.02032 -0.00115 -0.01945 -0.00092 C -0.01823 0.00162 -0.01875 0.00116 -0.01424 -0.00023 C -0.01372 -0.00046 -0.01355 -0.00115 -0.0132 -0.00162 C -0.0132 -0.00208 -0.01302 -0.00231 -0.01302 -0.00277 C -0.01268 -0.00463 -0.0125 -0.00671 -0.0125 -0.00856 C -0.01181 -0.00856 -0.01094 -0.00856 -0.01042 -0.00833 C -0.01007 -0.0081 -0.0099 -0.0074 -0.00955 -0.00717 C -0.0092 -0.00671 -0.00868 -0.00648 -0.00834 -0.00625 C -0.00677 -0.00347 -0.00851 -0.00602 -0.00573 -0.00347 C -0.00521 -0.00301 -0.00504 -0.00254 -0.00469 -0.00208 C -0.00382 -0.00115 -0.00382 -0.00162 -0.00313 -0.00023 C -0.00278 0 -0.00278 0.0007 -0.00261 0.00116 C -0.00261 0.00301 -0.00261 0.00486 -0.00278 0.00672 C -0.00295 0.00718 -0.00365 0.00764 -0.00365 0.00834 C -0.00365 0.01273 -0.00348 0.01227 -0.00174 0.01297 C -0.00139 0.0132 -0.00105 0.01366 -0.0007 0.01389 C -0.00018 0.01412 0.00034 0.01435 0.00086 0.01435 C 0.00468 0.01435 0.00868 0.01412 0.0125 0.01389 C 0.01284 0.01366 0.01319 0.01343 0.01336 0.0132 C 0.01406 0.01204 0.01423 0.00857 0.01441 0.00764 C 0.01562 0.00093 0.01441 0.01019 0.0151 0.00348 C 0.0151 0.00116 0.01475 -0.00139 0.01493 -0.0037 C 0.01493 -0.00416 0.01545 -0.00416 0.01562 -0.00416 C 0.01614 -0.00393 0.01632 -0.0037 0.01666 -0.00347 C 0.01701 -0.00324 0.01718 -0.00324 0.01753 -0.00301 C 0.01961 -0.00324 0.02187 -0.00301 0.02395 -0.00347 C 0.02448 -0.00347 0.02465 -0.0044 0.02482 -0.00486 C 0.025 -0.00509 0.025 -0.00555 0.025 -0.00578 C 0.02552 -0.0081 0.02552 -0.00833 0.02586 -0.01041 C 0.02743 -0.00995 0.02899 -0.00926 0.03055 -0.00926 C 0.03211 -0.00926 0.03385 -0.00949 0.03541 -0.00972 C 0.03593 -0.01065 0.0368 -0.01134 0.03698 -0.0125 C 0.03715 -0.01319 0.03732 -0.01412 0.03784 -0.01458 C 0.03802 -0.01481 0.03836 -0.01481 0.03854 -0.01481 C 0.03906 -0.01435 0.03958 -0.01365 0.0401 -0.01342 C 0.0427 -0.01227 0.03871 -0.01412 0.04201 -0.0125 C 0.04253 -0.01203 0.04357 -0.0118 0.04357 -0.0118 C 0.04531 -0.0118 0.04705 -0.01157 0.04878 -0.01203 C 0.04913 -0.01203 0.04913 -0.01273 0.0493 -0.01319 C 0.04965 -0.01342 0.05 -0.01389 0.05034 -0.01412 C 0.05052 -0.01481 0.05069 -0.01597 0.05139 -0.0162 C 0.05191 -0.01643 0.05243 -0.01597 0.05295 -0.01597 C 0.05382 -0.01597 0.05468 -0.01597 0.05555 -0.0162 C 0.0559 -0.01643 0.05607 -0.01666 0.05625 -0.0169 C 0.05694 -0.01736 0.05711 -0.01736 0.05798 -0.01736 " pathEditMode="relative" ptsTypes="AAAAAAAAAAAAAAAAAAAAAAAAAAAAAAAAAAAAAAAAAAAAAAAAAAAAAAAAAAAAAAAAAAAAAAAAAAAAAAAAAAAAAAAAAAAAAAAAAAAAAAAA">
                                      <p:cBhvr>
                                        <p:cTn id="130" dur="4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17 0.00093 -0.00035 0.00185 -0.00069 0.00278 C -0.00087 0.00301 -0.00121 0.00324 -0.00156 0.00301 C -0.0026 0.00301 -0.00364 0.00255 -0.00469 0.00232 C -0.00382 0.00162 -0.00347 0.00139 -0.0026 0.00023 C -0.00208 -0.00023 -0.00173 -0.00092 -0.00121 -0.00139 C -0.00139 -0.00278 -0.00104 -0.00417 -0.00156 -0.00532 C -0.00173 -0.00555 -0.00399 -0.00625 -0.00451 -0.00625 C -0.00573 -0.00625 -0.00712 -0.00625 -0.00833 -0.00602 C -0.00903 -0.00579 -0.00989 -0.00463 -0.00989 -0.00463 L -0.01493 -0.00532 C -0.01528 -0.00532 -0.0158 -0.00532 -0.01614 -0.00555 C -0.01649 -0.00579 -0.01666 -0.00602 -0.01701 -0.00625 C -0.01719 -0.00648 -0.01753 -0.00648 -0.01771 -0.00671 C -0.01805 -0.00879 -0.0184 -0.01042 -0.01771 -0.01296 C -0.01753 -0.01389 -0.01614 -0.01504 -0.01614 -0.01504 C -0.01528 -0.01759 -0.01614 -0.01528 -0.01493 -0.01736 C -0.01458 -0.01782 -0.01458 -0.01805 -0.01441 -0.01852 C -0.01406 -0.01875 -0.01371 -0.01875 -0.01354 -0.01921 C -0.01319 -0.01967 -0.01302 -0.02014 -0.01285 -0.0206 C -0.01267 -0.02106 -0.0125 -0.02153 -0.0125 -0.02199 C -0.0125 -0.02338 -0.01267 -0.02477 -0.01302 -0.02616 C -0.01319 -0.02662 -0.01371 -0.02685 -0.01406 -0.02708 C -0.0151 -0.02778 -0.01562 -0.02801 -0.01666 -0.02824 C -0.01771 -0.02801 -0.01875 -0.02801 -0.01979 -0.02754 C -0.02014 -0.02731 -0.02031 -0.02685 -0.02066 -0.02639 C -0.02083 -0.02616 -0.02118 -0.02592 -0.02135 -0.02569 C -0.02153 -0.02523 -0.0217 -0.02477 -0.02187 -0.0243 C -0.02239 -0.02361 -0.02291 -0.02315 -0.02344 -0.02268 C -0.02535 -0.02268 -0.02725 -0.02245 -0.02916 -0.02292 C -0.02986 -0.02315 -0.03073 -0.0243 -0.03073 -0.0243 C -0.0309 -0.02477 -0.03125 -0.025 -0.03125 -0.02546 C -0.03142 -0.02592 -0.03142 -0.02639 -0.0316 -0.02685 C -0.03177 -0.02731 -0.03194 -0.02801 -0.03212 -0.02847 C -0.03229 -0.03217 -0.03229 -0.03588 -0.03264 -0.03958 C -0.03264 -0.04004 -0.03298 -0.04051 -0.03316 -0.04074 C -0.03333 -0.04097 -0.03368 -0.0412 -0.03385 -0.04143 C -0.0342 -0.04167 -0.03437 -0.04167 -0.03472 -0.04167 C -0.0375 -0.04143 -0.03732 -0.04259 -0.03837 -0.04028 C -0.03854 -0.04004 -0.03871 -0.03935 -0.03889 -0.03889 C -0.03889 -0.03842 -0.03906 -0.03773 -0.03906 -0.03727 C -0.03923 -0.03657 -0.03958 -0.03518 -0.03958 -0.03518 C -0.03958 -0.03287 -0.03993 -0.03032 -0.03941 -0.02824 C -0.03923 -0.02778 -0.0368 -0.02662 -0.03646 -0.02639 C -0.03611 -0.02616 -0.03559 -0.02569 -0.03524 -0.02546 C -0.03472 -0.02523 -0.03281 -0.02407 -0.03229 -0.02407 C -0.03177 -0.02384 -0.03055 -0.02361 -0.03003 -0.02338 C -0.02951 -0.02315 -0.02916 -0.02268 -0.02864 -0.02268 C -0.02656 -0.02245 -0.02448 -0.02245 -0.02239 -0.02222 C -0.02135 -0.02222 -0.02014 -0.02199 -0.0191 -0.02199 C -0.01875 -0.02176 -0.01823 -0.02153 -0.01805 -0.02129 C -0.01736 -0.02037 -0.01684 -0.01921 -0.01649 -0.01805 C -0.0158 -0.01597 -0.01614 -0.0169 -0.01545 -0.01528 C -0.0151 -0.01458 -0.01493 -0.01319 -0.01458 -0.0125 C -0.01423 -0.0118 -0.01389 -0.01111 -0.01354 -0.01042 C -0.01302 -0.00903 -0.01215 -0.00694 -0.01128 -0.00555 C -0.01094 -0.00509 -0.01059 -0.00463 -0.01024 -0.00417 C -0.00972 -0.0037 -0.00937 -0.00347 -0.00885 -0.00324 C -0.00798 -0.00254 -0.00746 -0.00208 -0.0066 -0.00185 C -0.00625 -0.00162 -0.00607 -0.00162 -0.00573 -0.00139 C -0.00295 0 -0.00451 -0.00046 -0.00208 0 C 0 -0.00023 0.00209 0 0.00417 -0.00046 C 0.00452 -0.00046 0.00434 -0.00116 0.00452 -0.00139 C 0.00452 -0.00185 0.00452 -0.00231 0.00469 -0.00278 C 0.00469 -0.00324 0.00486 -0.00347 0.00504 -0.00393 C 0.00504 -0.0044 0.00504 -0.00486 0.00521 -0.00532 C 0.00521 -0.00555 0.00538 -0.00602 0.00556 -0.00625 C 0.00573 -0.00717 0.00573 -0.0081 0.00608 -0.00903 C 0.00608 -0.00949 0.00625 -0.00972 0.00625 -0.01018 C 0.00643 -0.01088 0.00643 -0.01157 0.0066 -0.01227 C 0.0066 -0.01273 0.0066 -0.01319 0.00677 -0.01366 C 0.00729 -0.01551 0.00851 -0.01736 0.0099 -0.01852 C 0.01025 -0.01875 0.01059 -0.01875 0.01094 -0.01921 C 0.01146 -0.01967 0.01181 -0.02037 0.01233 -0.0206 C 0.0132 -0.02083 0.01441 -0.02083 0.01545 -0.02083 C 0.01736 -0.02199 0.01788 -0.02245 0.02066 -0.02129 C 0.02136 -0.02083 0.02222 -0.01921 0.02275 -0.01805 C 0.02361 -0.01829 0.02448 -0.01829 0.02535 -0.01875 C 0.02587 -0.01921 0.02639 -0.01967 0.02691 -0.02014 C 0.02778 -0.02106 0.02813 -0.02129 0.02865 -0.02222 C 0.03073 -0.02546 0.0283 -0.02222 0.03021 -0.02477 C 0.0342 -0.02454 0.03906 -0.02407 0.04271 -0.02407 C 0.04358 -0.02407 0.04445 -0.0243 0.04531 -0.0243 C 0.04601 -0.02685 0.04514 -0.02384 0.04618 -0.02685 C 0.04636 -0.02708 0.04618 -0.02778 0.04636 -0.02778 C 0.04757 -0.02824 0.04879 -0.02801 0.05 -0.02824 C 0.05052 -0.02824 0.05122 -0.02824 0.05156 -0.02847 C 0.05278 -0.02893 0.05226 -0.0294 0.05313 -0.03032 C 0.05347 -0.03055 0.05382 -0.03055 0.05417 -0.03055 L 0.05486 -0.03171 " pathEditMode="relative" ptsTypes="AAAAAAAAAAAAAAAAAAAAAAAAAAAAAAAAAAAAAAAAAAAAAAAAAAAAAAAAAAAAAAAAAAAAAAAAAAAAAAAAAAAAAAAAAAA">
                                      <p:cBhvr>
                                        <p:cTn id="132" dur="4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75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1" grpId="0" animBg="1"/>
      <p:bldP spid="11" grpId="1" animBg="1"/>
      <p:bldP spid="12" grpId="0" animBg="1"/>
      <p:bldP spid="12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0" grpId="0" animBg="1"/>
      <p:bldP spid="30" grpId="1" animBg="1"/>
      <p:bldP spid="31" grpId="0" animBg="1"/>
      <p:bldP spid="31" grpId="1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52" grpId="0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68" grpId="0" animBg="1"/>
      <p:bldP spid="6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59607"/>
            <a:ext cx="8316416" cy="459615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 hall layout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1187624" y="3429000"/>
            <a:ext cx="1138450" cy="279370"/>
          </a:xfrm>
          <a:prstGeom prst="rect">
            <a:avLst/>
          </a:prstGeom>
          <a:solidFill>
            <a:srgbClr val="FFFF0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HIE-ISOLDE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1" name="Oval 20"/>
          <p:cNvSpPr/>
          <p:nvPr/>
        </p:nvSpPr>
        <p:spPr>
          <a:xfrm>
            <a:off x="1115616" y="3996402"/>
            <a:ext cx="3096344" cy="1224136"/>
          </a:xfrm>
          <a:prstGeom prst="ellipse">
            <a:avLst/>
          </a:prstGeom>
          <a:noFill/>
          <a:ln w="28575">
            <a:solidFill>
              <a:srgbClr val="FFFF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1777929" y="5496175"/>
            <a:ext cx="1282466" cy="27937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1F297F"/>
                </a:solidFill>
              </a:rPr>
              <a:t>HIE-ISOLDE Linac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1F297F"/>
              </a:solidFill>
              <a:effectLst/>
              <a:uLnTx/>
              <a:uFillTx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7468715" y="2995557"/>
            <a:ext cx="1138450" cy="279370"/>
          </a:xfrm>
          <a:prstGeom prst="rect">
            <a:avLst/>
          </a:prstGeom>
          <a:solidFill>
            <a:srgbClr val="FFC00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Target area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4" name="Oval 23"/>
          <p:cNvSpPr/>
          <p:nvPr/>
        </p:nvSpPr>
        <p:spPr>
          <a:xfrm>
            <a:off x="5784096" y="2556109"/>
            <a:ext cx="1584177" cy="1516499"/>
          </a:xfrm>
          <a:prstGeom prst="ellipse">
            <a:avLst/>
          </a:prstGeom>
          <a:noFill/>
          <a:ln w="28575"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2668167" y="2224517"/>
            <a:ext cx="1597852" cy="279370"/>
          </a:xfrm>
          <a:prstGeom prst="rect">
            <a:avLst/>
          </a:prstGeom>
          <a:solidFill>
            <a:srgbClr val="92D05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Experimental hall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6" name="Oval 25"/>
          <p:cNvSpPr/>
          <p:nvPr/>
        </p:nvSpPr>
        <p:spPr>
          <a:xfrm>
            <a:off x="4093310" y="3594998"/>
            <a:ext cx="2998970" cy="1516499"/>
          </a:xfrm>
          <a:prstGeom prst="ellipse">
            <a:avLst/>
          </a:prstGeom>
          <a:noFill/>
          <a:ln w="28575">
            <a:solidFill>
              <a:srgbClr val="92D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8642998" y="3996402"/>
            <a:ext cx="447237" cy="515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405103" y="4214747"/>
            <a:ext cx="766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Protons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6021636" y="3247033"/>
            <a:ext cx="216024" cy="198437"/>
          </a:xfrm>
          <a:prstGeom prst="ellipse">
            <a:avLst/>
          </a:prstGeom>
          <a:solidFill>
            <a:srgbClr val="C00000">
              <a:alpha val="50196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782235" y="3728259"/>
            <a:ext cx="216024" cy="198437"/>
          </a:xfrm>
          <a:prstGeom prst="ellipse">
            <a:avLst/>
          </a:prstGeom>
          <a:solidFill>
            <a:srgbClr val="C00000">
              <a:alpha val="50196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774495" y="3445470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1F297F"/>
                </a:solidFill>
              </a:rPr>
              <a:t>GPS target</a:t>
            </a:r>
            <a:endParaRPr lang="en-US" sz="1200" b="1" dirty="0">
              <a:solidFill>
                <a:srgbClr val="1F297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06015" y="2828315"/>
            <a:ext cx="978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>
              <a:defRPr sz="1200" b="1">
                <a:solidFill>
                  <a:srgbClr val="1F297F"/>
                </a:solidFill>
              </a:defRPr>
            </a:lvl1pPr>
          </a:lstStyle>
          <a:p>
            <a:r>
              <a:rPr lang="en-US" dirty="0"/>
              <a:t>HRS target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020906" y="5816167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>
              <a:defRPr sz="1200">
                <a:solidFill>
                  <a:srgbClr val="002060"/>
                </a:solidFill>
              </a:defRPr>
            </a:lvl1pPr>
          </a:lstStyle>
          <a:p>
            <a:r>
              <a:rPr lang="en-US" b="1" dirty="0"/>
              <a:t>CRIS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537214" y="5940332"/>
            <a:ext cx="920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>
              <a:defRPr sz="1200">
                <a:solidFill>
                  <a:srgbClr val="002060"/>
                </a:solidFill>
              </a:defRPr>
            </a:lvl1pPr>
          </a:lstStyle>
          <a:p>
            <a:r>
              <a:rPr lang="en-US" b="1" dirty="0"/>
              <a:t>COLLAPS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346145" y="5589240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>
              <a:defRPr sz="1200">
                <a:solidFill>
                  <a:srgbClr val="002060"/>
                </a:solidFill>
              </a:defRPr>
            </a:lvl1pPr>
          </a:lstStyle>
          <a:p>
            <a:r>
              <a:rPr lang="en-US" b="1" dirty="0"/>
              <a:t>REX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331340" y="5595378"/>
            <a:ext cx="952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ISOLTRAP</a:t>
            </a:r>
            <a:endParaRPr lang="en-US" sz="1200" b="1" dirty="0"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226765" y="5785397"/>
            <a:ext cx="1375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>
              <a:defRPr sz="1200">
                <a:solidFill>
                  <a:srgbClr val="002060"/>
                </a:solidFill>
              </a:defRPr>
            </a:lvl1pPr>
          </a:lstStyle>
          <a:p>
            <a:r>
              <a:rPr lang="en-US" b="1" dirty="0" smtClean="0"/>
              <a:t>Travelling Setup</a:t>
            </a:r>
            <a:endParaRPr lang="en-US" b="1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3798679" y="5140682"/>
            <a:ext cx="556280" cy="328230"/>
          </a:xfrm>
          <a:prstGeom prst="straightConnector1">
            <a:avLst/>
          </a:prstGeom>
          <a:ln>
            <a:solidFill>
              <a:srgbClr val="002060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40" idx="0"/>
          </p:cNvCxnSpPr>
          <p:nvPr/>
        </p:nvCxnSpPr>
        <p:spPr>
          <a:xfrm flipH="1" flipV="1">
            <a:off x="5897094" y="5105723"/>
            <a:ext cx="17295" cy="679674"/>
          </a:xfrm>
          <a:prstGeom prst="straightConnector1">
            <a:avLst/>
          </a:prstGeom>
          <a:ln>
            <a:solidFill>
              <a:srgbClr val="002060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4325053" y="5065576"/>
            <a:ext cx="802438" cy="603233"/>
          </a:xfrm>
          <a:prstGeom prst="straightConnector1">
            <a:avLst/>
          </a:prstGeom>
          <a:ln>
            <a:solidFill>
              <a:srgbClr val="002060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4948151" y="5027329"/>
            <a:ext cx="730051" cy="770102"/>
          </a:xfrm>
          <a:prstGeom prst="straightConnector1">
            <a:avLst/>
          </a:prstGeom>
          <a:ln>
            <a:solidFill>
              <a:srgbClr val="002060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8" idx="0"/>
          </p:cNvCxnSpPr>
          <p:nvPr/>
        </p:nvCxnSpPr>
        <p:spPr>
          <a:xfrm flipH="1" flipV="1">
            <a:off x="5624143" y="4684176"/>
            <a:ext cx="972231" cy="905064"/>
          </a:xfrm>
          <a:prstGeom prst="straightConnector1">
            <a:avLst/>
          </a:prstGeom>
          <a:ln>
            <a:solidFill>
              <a:srgbClr val="002060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2542592" y="4385659"/>
            <a:ext cx="698225" cy="1122911"/>
          </a:xfrm>
          <a:prstGeom prst="straightConnector1">
            <a:avLst/>
          </a:prstGeom>
          <a:ln>
            <a:solidFill>
              <a:srgbClr val="002060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0668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Neutron-converter new generation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1259632" y="1196752"/>
            <a:ext cx="7645128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/>
            <a:r>
              <a:rPr lang="en-US" sz="1800" kern="0" dirty="0" smtClean="0">
                <a:solidFill>
                  <a:srgbClr val="002060"/>
                </a:solidFill>
              </a:rPr>
              <a:t>Results</a:t>
            </a:r>
          </a:p>
          <a:p>
            <a:pPr algn="just"/>
            <a:endParaRPr lang="en-US" sz="1800" kern="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002060"/>
                </a:solidFill>
              </a:rPr>
              <a:t>Collaboration started between 4 institutes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002060"/>
                </a:solidFill>
              </a:rPr>
              <a:t>Online tests foreseen: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2060"/>
                </a:solidFill>
              </a:rPr>
              <a:t>In </a:t>
            </a:r>
            <a:r>
              <a:rPr lang="en-US" kern="0" dirty="0">
                <a:solidFill>
                  <a:srgbClr val="002060"/>
                </a:solidFill>
              </a:rPr>
              <a:t>2017 in </a:t>
            </a:r>
            <a:r>
              <a:rPr lang="en-US" kern="0" dirty="0" err="1">
                <a:solidFill>
                  <a:srgbClr val="002060"/>
                </a:solidFill>
              </a:rPr>
              <a:t>Triumf</a:t>
            </a:r>
            <a:endParaRPr lang="en-US" kern="0" dirty="0">
              <a:solidFill>
                <a:srgbClr val="002060"/>
              </a:solidFill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2060"/>
                </a:solidFill>
              </a:rPr>
              <a:t>In 2018 in Isolde</a:t>
            </a:r>
            <a:endParaRPr lang="en-US" sz="1100" kern="0" dirty="0" smtClean="0">
              <a:solidFill>
                <a:srgbClr val="002060"/>
              </a:solidFill>
            </a:endParaRPr>
          </a:p>
          <a:p>
            <a:pPr algn="just"/>
            <a:endParaRPr lang="en-US" sz="1050" kern="0" dirty="0">
              <a:solidFill>
                <a:srgbClr val="002060"/>
              </a:solidFill>
            </a:endParaRPr>
          </a:p>
          <a:p>
            <a:pPr algn="just"/>
            <a:endParaRPr lang="en-US" sz="1800" kern="0" dirty="0" smtClean="0">
              <a:solidFill>
                <a:srgbClr val="002060"/>
              </a:solidFill>
            </a:endParaRPr>
          </a:p>
          <a:p>
            <a:pPr algn="just"/>
            <a:endParaRPr lang="en-US" sz="1800" kern="0" dirty="0" smtClean="0">
              <a:solidFill>
                <a:srgbClr val="002060"/>
              </a:solidFill>
            </a:endParaRPr>
          </a:p>
          <a:p>
            <a:pPr algn="just"/>
            <a:endParaRPr lang="en-US" sz="1800" kern="0" dirty="0">
              <a:solidFill>
                <a:srgbClr val="002060"/>
              </a:solidFill>
            </a:endParaRPr>
          </a:p>
        </p:txBody>
      </p:sp>
      <p:pic>
        <p:nvPicPr>
          <p:cNvPr id="17" name="Screen shot 2011-08-02 at 3.52.0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692538"/>
            <a:ext cx="1857693" cy="192675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8" name="Screen shot 2011-08-02 at 3.44.3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869" y="3692538"/>
            <a:ext cx="1988770" cy="196426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996198"/>
            <a:ext cx="675676" cy="43424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565" y="6018107"/>
            <a:ext cx="1389331" cy="4434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5998398"/>
            <a:ext cx="1584176" cy="43204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827584" y="5744289"/>
            <a:ext cx="403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smtClean="0">
                <a:solidFill>
                  <a:srgbClr val="00206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Proposed design for ISOLDE target</a:t>
            </a:r>
            <a:endParaRPr lang="en-GB" sz="1200" i="1" dirty="0">
              <a:solidFill>
                <a:srgbClr val="002060"/>
              </a:solidFill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088824" y="3501008"/>
            <a:ext cx="3815936" cy="2225112"/>
            <a:chOff x="13250316" y="25260038"/>
            <a:chExt cx="8696909" cy="5071257"/>
          </a:xfrm>
        </p:grpSpPr>
        <p:grpSp>
          <p:nvGrpSpPr>
            <p:cNvPr id="24" name="Group 23"/>
            <p:cNvGrpSpPr/>
            <p:nvPr/>
          </p:nvGrpSpPr>
          <p:grpSpPr>
            <a:xfrm>
              <a:off x="13250316" y="25347593"/>
              <a:ext cx="8696909" cy="4983702"/>
              <a:chOff x="44537321" y="12310766"/>
              <a:chExt cx="8178096" cy="4686400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537321" y="12779502"/>
                <a:ext cx="8178096" cy="4217664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/>
            </p:nvSpPr>
            <p:spPr>
              <a:xfrm>
                <a:off x="45961799" y="12310766"/>
                <a:ext cx="2487267" cy="791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solidFill>
                      <a:srgbClr val="113F7C"/>
                    </a:solidFill>
                    <a:latin typeface="+mj-lt"/>
                  </a:rPr>
                  <a:t>52 cm</a:t>
                </a:r>
                <a:r>
                  <a:rPr lang="en-US" sz="900" b="1" baseline="30000" dirty="0">
                    <a:solidFill>
                      <a:srgbClr val="113F7C"/>
                    </a:solidFill>
                    <a:latin typeface="+mj-lt"/>
                  </a:rPr>
                  <a:t>3</a:t>
                </a:r>
                <a:r>
                  <a:rPr lang="en-US" sz="900" b="1" dirty="0">
                    <a:solidFill>
                      <a:srgbClr val="113F7C"/>
                    </a:solidFill>
                    <a:latin typeface="+mj-lt"/>
                  </a:rPr>
                  <a:t> </a:t>
                </a:r>
                <a:r>
                  <a:rPr lang="en-US" sz="900" b="1" dirty="0" err="1">
                    <a:solidFill>
                      <a:srgbClr val="113F7C"/>
                    </a:solidFill>
                    <a:latin typeface="+mj-lt"/>
                  </a:rPr>
                  <a:t>UC</a:t>
                </a:r>
                <a:r>
                  <a:rPr lang="en-US" sz="900" b="1" baseline="-25000" dirty="0" err="1">
                    <a:solidFill>
                      <a:srgbClr val="113F7C"/>
                    </a:solidFill>
                    <a:latin typeface="+mj-lt"/>
                  </a:rPr>
                  <a:t>x</a:t>
                </a:r>
                <a:r>
                  <a:rPr lang="en-US" sz="900" b="1" dirty="0">
                    <a:solidFill>
                      <a:srgbClr val="113F7C"/>
                    </a:solidFill>
                    <a:latin typeface="+mj-lt"/>
                  </a:rPr>
                  <a:t> container</a:t>
                </a:r>
                <a:endParaRPr lang="en-CA" sz="900" b="1" dirty="0">
                  <a:solidFill>
                    <a:srgbClr val="113F7C"/>
                  </a:solidFill>
                  <a:latin typeface="+mj-lt"/>
                </a:endParaRP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>
              <a:xfrm>
                <a:off x="48007912" y="12867890"/>
                <a:ext cx="617630" cy="1949535"/>
              </a:xfrm>
              <a:prstGeom prst="straightConnector1">
                <a:avLst/>
              </a:prstGeom>
              <a:ln>
                <a:solidFill>
                  <a:srgbClr val="113F7C"/>
                </a:solidFill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48316726" y="12399162"/>
                <a:ext cx="2457124" cy="910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solidFill>
                      <a:srgbClr val="113F7C"/>
                    </a:solidFill>
                    <a:latin typeface="+mj-lt"/>
                  </a:rPr>
                  <a:t>hollow W converter</a:t>
                </a:r>
                <a:endParaRPr lang="en-CA" sz="900" b="1" dirty="0">
                  <a:solidFill>
                    <a:srgbClr val="113F7C"/>
                  </a:solidFill>
                  <a:latin typeface="+mj-lt"/>
                </a:endParaRPr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>
                <a:off x="48948281" y="13357613"/>
                <a:ext cx="452156" cy="1423391"/>
              </a:xfrm>
              <a:prstGeom prst="straightConnector1">
                <a:avLst/>
              </a:prstGeom>
              <a:ln>
                <a:solidFill>
                  <a:srgbClr val="113F7C"/>
                </a:solidFill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Arrow Connector 24"/>
            <p:cNvCxnSpPr/>
            <p:nvPr/>
          </p:nvCxnSpPr>
          <p:spPr>
            <a:xfrm flipH="1">
              <a:off x="18751417" y="26299262"/>
              <a:ext cx="1186203" cy="1432319"/>
            </a:xfrm>
            <a:prstGeom prst="straightConnector1">
              <a:avLst/>
            </a:prstGeom>
            <a:ln>
              <a:solidFill>
                <a:srgbClr val="113F7C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52693" y="25260038"/>
              <a:ext cx="2613000" cy="1331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rgbClr val="113F7C"/>
                  </a:solidFill>
                  <a:latin typeface="+mj-lt"/>
                </a:rPr>
                <a:t>Converter water-cooled body</a:t>
              </a:r>
              <a:endParaRPr lang="en-CA" sz="900" b="1" dirty="0">
                <a:solidFill>
                  <a:srgbClr val="113F7C"/>
                </a:solidFill>
                <a:latin typeface="+mj-lt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755576" y="3429000"/>
            <a:ext cx="4104456" cy="2315289"/>
          </a:xfrm>
          <a:prstGeom prst="rect">
            <a:avLst/>
          </a:prstGeom>
          <a:noFill/>
          <a:ln w="19050"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4950896" y="3429000"/>
            <a:ext cx="4104456" cy="2315289"/>
          </a:xfrm>
          <a:prstGeom prst="rect">
            <a:avLst/>
          </a:prstGeom>
          <a:noFill/>
          <a:ln w="19050"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5044543" y="5744289"/>
            <a:ext cx="403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smtClean="0">
                <a:solidFill>
                  <a:srgbClr val="00206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Proposed design for TRIUMF target</a:t>
            </a:r>
            <a:endParaRPr lang="en-GB" sz="1200" i="1" dirty="0">
              <a:solidFill>
                <a:srgbClr val="002060"/>
              </a:solidFill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12123" y="5936013"/>
            <a:ext cx="2531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>
                <a:solidFill>
                  <a:srgbClr val="002060"/>
                </a:solidFill>
              </a:rPr>
              <a:t>Courtesy of R. Luis, A. </a:t>
            </a:r>
            <a:r>
              <a:rPr lang="en-US" sz="1400" i="1" dirty="0" err="1" smtClean="0">
                <a:solidFill>
                  <a:srgbClr val="002060"/>
                </a:solidFill>
              </a:rPr>
              <a:t>Gottberg</a:t>
            </a:r>
            <a:r>
              <a:rPr lang="en-US" sz="1400" i="1" dirty="0" smtClean="0">
                <a:solidFill>
                  <a:srgbClr val="002060"/>
                </a:solidFill>
              </a:rPr>
              <a:t> and JPR. Ramos</a:t>
            </a:r>
            <a:endParaRPr lang="en-US" sz="1400" i="1" dirty="0">
              <a:solidFill>
                <a:srgbClr val="002060"/>
              </a:solidFill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40152" y="872111"/>
            <a:ext cx="3024336" cy="2519201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6211590" y="831019"/>
            <a:ext cx="260888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i="1" dirty="0" smtClean="0">
                <a:solidFill>
                  <a:srgbClr val="00206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Zinc/Rubidium Ratio improvement</a:t>
            </a:r>
            <a:endParaRPr lang="en-GB" sz="1200" b="1" i="1" dirty="0">
              <a:solidFill>
                <a:srgbClr val="002060"/>
              </a:solidFill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92" y="5939339"/>
            <a:ext cx="515659" cy="49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0848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1259632" y="1196752"/>
            <a:ext cx="7633543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 smtClean="0">
                <a:solidFill>
                  <a:srgbClr val="002060"/>
                </a:solidFill>
              </a:rPr>
              <a:t>Context:</a:t>
            </a: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>
              <a:solidFill>
                <a:srgbClr val="00206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1" t="26529" r="32983" b="40506"/>
          <a:stretch/>
        </p:blipFill>
        <p:spPr>
          <a:xfrm>
            <a:off x="1043608" y="1771328"/>
            <a:ext cx="7632848" cy="416405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LIEBE project: toward short lived isotopes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71800" y="1307894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! Picture not contractual for a </a:t>
            </a:r>
            <a:r>
              <a:rPr lang="en-GB" sz="1400" dirty="0" err="1" smtClean="0">
                <a:solidFill>
                  <a:srgbClr val="FF000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Pb</a:t>
            </a:r>
            <a:r>
              <a:rPr lang="en-GB" sz="1400" dirty="0" smtClean="0">
                <a:solidFill>
                  <a:srgbClr val="FF0000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rPr>
              <a:t> target!</a:t>
            </a:r>
            <a:endParaRPr lang="en-GB" sz="1400" dirty="0">
              <a:solidFill>
                <a:srgbClr val="FF0000"/>
              </a:solidFill>
              <a:latin typeface="Gill Sans MT" panose="020B0502020104020203" pitchFamily="34" charset="0"/>
              <a:ea typeface="+mn-ea"/>
              <a:cs typeface="Gill Sans MT" panose="020B0502020104020203" pitchFamily="34" charset="0"/>
            </a:endParaRPr>
          </a:p>
        </p:txBody>
      </p:sp>
      <p:sp>
        <p:nvSpPr>
          <p:cNvPr id="8" name="Oval 49"/>
          <p:cNvSpPr/>
          <p:nvPr/>
        </p:nvSpPr>
        <p:spPr bwMode="auto">
          <a:xfrm flipV="1">
            <a:off x="1914183" y="4343191"/>
            <a:ext cx="45719" cy="45719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Oval 49"/>
          <p:cNvSpPr/>
          <p:nvPr/>
        </p:nvSpPr>
        <p:spPr bwMode="auto">
          <a:xfrm flipH="1">
            <a:off x="1905391" y="4293307"/>
            <a:ext cx="45719" cy="45719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" name="Straight Arrow Connector 8"/>
          <p:cNvCxnSpPr>
            <a:cxnSpLocks noChangeShapeType="1"/>
          </p:cNvCxnSpPr>
          <p:nvPr/>
        </p:nvCxnSpPr>
        <p:spPr bwMode="auto">
          <a:xfrm>
            <a:off x="1004683" y="3655682"/>
            <a:ext cx="706122" cy="520088"/>
          </a:xfrm>
          <a:prstGeom prst="straightConnector1">
            <a:avLst/>
          </a:prstGeom>
          <a:noFill/>
          <a:ln w="38100" algn="ctr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55576" y="4589790"/>
            <a:ext cx="1138450" cy="279370"/>
          </a:xfrm>
          <a:prstGeom prst="rect">
            <a:avLst/>
          </a:prstGeom>
          <a:solidFill>
            <a:schemeClr val="accent1">
              <a:alpha val="53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err="1" smtClean="0">
                <a:solidFill>
                  <a:srgbClr val="000000"/>
                </a:solidFill>
              </a:rPr>
              <a:t>Primary</a:t>
            </a:r>
            <a:r>
              <a:rPr lang="it-IT" altLang="it-IT" sz="1200" b="1" kern="0" dirty="0" smtClean="0">
                <a:solidFill>
                  <a:srgbClr val="000000"/>
                </a:solidFill>
              </a:rPr>
              <a:t> </a:t>
            </a:r>
            <a:r>
              <a:rPr lang="it-IT" altLang="it-IT" sz="1200" b="1" kern="0" dirty="0" err="1" smtClean="0">
                <a:solidFill>
                  <a:srgbClr val="000000"/>
                </a:solidFill>
              </a:rPr>
              <a:t>beam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2" name="Oval 49"/>
          <p:cNvSpPr/>
          <p:nvPr/>
        </p:nvSpPr>
        <p:spPr bwMode="auto">
          <a:xfrm flipH="1">
            <a:off x="1900600" y="4325231"/>
            <a:ext cx="45719" cy="45719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Oval 49"/>
          <p:cNvSpPr/>
          <p:nvPr/>
        </p:nvSpPr>
        <p:spPr bwMode="auto">
          <a:xfrm flipH="1">
            <a:off x="3491880" y="4869160"/>
            <a:ext cx="201835" cy="179471"/>
          </a:xfrm>
          <a:prstGeom prst="ellipse">
            <a:avLst/>
          </a:prstGeom>
          <a:solidFill>
            <a:schemeClr val="tx2">
              <a:lumMod val="75000"/>
            </a:schemeClr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val 49"/>
          <p:cNvSpPr/>
          <p:nvPr/>
        </p:nvSpPr>
        <p:spPr bwMode="auto">
          <a:xfrm flipH="1">
            <a:off x="2571900" y="4437112"/>
            <a:ext cx="201835" cy="179471"/>
          </a:xfrm>
          <a:prstGeom prst="ellipse">
            <a:avLst/>
          </a:prstGeom>
          <a:solidFill>
            <a:schemeClr val="tx2">
              <a:lumMod val="75000"/>
            </a:schemeClr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Oval 49"/>
          <p:cNvSpPr/>
          <p:nvPr/>
        </p:nvSpPr>
        <p:spPr bwMode="auto">
          <a:xfrm flipH="1">
            <a:off x="3059832" y="4761697"/>
            <a:ext cx="201835" cy="179471"/>
          </a:xfrm>
          <a:prstGeom prst="ellipse">
            <a:avLst/>
          </a:prstGeom>
          <a:solidFill>
            <a:schemeClr val="tx2">
              <a:lumMod val="75000"/>
            </a:schemeClr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Oval 49"/>
          <p:cNvSpPr/>
          <p:nvPr/>
        </p:nvSpPr>
        <p:spPr bwMode="auto">
          <a:xfrm flipH="1">
            <a:off x="2310353" y="4591875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Oval 49"/>
          <p:cNvSpPr/>
          <p:nvPr/>
        </p:nvSpPr>
        <p:spPr bwMode="auto">
          <a:xfrm flipH="1">
            <a:off x="2672817" y="4895449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Oval 49"/>
          <p:cNvSpPr/>
          <p:nvPr/>
        </p:nvSpPr>
        <p:spPr bwMode="auto">
          <a:xfrm flipH="1">
            <a:off x="2649957" y="4481128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Oval 49"/>
          <p:cNvSpPr/>
          <p:nvPr/>
        </p:nvSpPr>
        <p:spPr bwMode="auto">
          <a:xfrm flipH="1">
            <a:off x="2672816" y="4548003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Oval 49"/>
          <p:cNvSpPr/>
          <p:nvPr/>
        </p:nvSpPr>
        <p:spPr bwMode="auto">
          <a:xfrm flipH="1">
            <a:off x="3160749" y="4823441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Oval 49"/>
          <p:cNvSpPr/>
          <p:nvPr/>
        </p:nvSpPr>
        <p:spPr bwMode="auto">
          <a:xfrm flipH="1">
            <a:off x="3602963" y="4894101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Oval 49"/>
          <p:cNvSpPr/>
          <p:nvPr/>
        </p:nvSpPr>
        <p:spPr bwMode="auto">
          <a:xfrm flipH="1">
            <a:off x="3523460" y="4949345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Oval 49"/>
          <p:cNvSpPr/>
          <p:nvPr/>
        </p:nvSpPr>
        <p:spPr bwMode="auto">
          <a:xfrm flipH="1">
            <a:off x="3049770" y="5085184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1324801" y="5934876"/>
            <a:ext cx="6604540" cy="279370"/>
          </a:xfrm>
          <a:prstGeom prst="rect">
            <a:avLst/>
          </a:prstGeom>
          <a:solidFill>
            <a:schemeClr val="tx2">
              <a:lumMod val="75000"/>
              <a:alpha val="53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Creation of droplets under specific proton &amp; target conditions: faster release of isotopes 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38"/>
          <a:stretch/>
        </p:blipFill>
        <p:spPr>
          <a:xfrm>
            <a:off x="5602579" y="1783255"/>
            <a:ext cx="3306767" cy="3298902"/>
          </a:xfrm>
          <a:prstGeom prst="rec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441" y="1783255"/>
            <a:ext cx="511827" cy="164945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48"/>
          <a:stretch/>
        </p:blipFill>
        <p:spPr>
          <a:xfrm>
            <a:off x="2106599" y="1783255"/>
            <a:ext cx="3476518" cy="4094133"/>
          </a:xfrm>
          <a:prstGeom prst="rect">
            <a:avLst/>
          </a:prstGeom>
          <a:ln w="19050">
            <a:solidFill>
              <a:srgbClr val="1F297F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85" y="1790189"/>
            <a:ext cx="2170831" cy="1436898"/>
          </a:xfrm>
          <a:prstGeom prst="rect">
            <a:avLst/>
          </a:prstGeom>
          <a:ln w="19050">
            <a:solidFill>
              <a:srgbClr val="1F297F"/>
            </a:solidFill>
          </a:ln>
        </p:spPr>
      </p:pic>
      <p:pic>
        <p:nvPicPr>
          <p:cNvPr id="33" name="Picture 32" descr="cern-logo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780506"/>
            <a:ext cx="512581" cy="505062"/>
          </a:xfrm>
          <a:prstGeom prst="rect">
            <a:avLst/>
          </a:prstGeom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0" r="85124" b="9542"/>
          <a:stretch/>
        </p:blipFill>
        <p:spPr bwMode="auto">
          <a:xfrm>
            <a:off x="2710853" y="781997"/>
            <a:ext cx="634392" cy="52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9" t="6138" r="67720" b="11027"/>
          <a:stretch/>
        </p:blipFill>
        <p:spPr bwMode="auto">
          <a:xfrm>
            <a:off x="3345245" y="792675"/>
            <a:ext cx="747393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64" t="11579" r="48511" b="19868"/>
          <a:stretch/>
        </p:blipFill>
        <p:spPr bwMode="auto">
          <a:xfrm>
            <a:off x="4125322" y="849901"/>
            <a:ext cx="876106" cy="447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8" t="12216" r="14740" b="24944"/>
          <a:stretch/>
        </p:blipFill>
        <p:spPr bwMode="auto">
          <a:xfrm>
            <a:off x="5014991" y="814833"/>
            <a:ext cx="1770536" cy="493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22"/>
          <a:stretch/>
        </p:blipFill>
        <p:spPr bwMode="auto">
          <a:xfrm>
            <a:off x="6785527" y="790944"/>
            <a:ext cx="653113" cy="638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96019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44444E-6 -4.07407E-6 L 0.16909 0.14375 " pathEditMode="relative" rAng="0" ptsTypes="AA">
                                      <p:cBhvr>
                                        <p:cTn id="13" dur="1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55" y="7176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88889E-6 3.33333E-6 L 0.17118 0.15439 " pathEditMode="relative" rAng="0" ptsTypes="AA">
                                      <p:cBhvr>
                                        <p:cTn id="18" dur="1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59" y="770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repeatCount="indefinite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3.05556E-6 2.22222E-6 L 0.1717 0.14953 " pathEditMode="relative" rAng="0" ptsTypes="AA">
                                      <p:cBhvr>
                                        <p:cTn id="23" dur="1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76" y="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96296E-6 L -4.72222E-6 -2.96296E-6 C -4.72222E-6 0.00023 0.00347 0.00671 0.00157 0.0088 C 0.00087 0.00972 -0.00017 0.00926 -0.00104 0.00972 C -0.00139 0.0088 -0.00208 0.00833 -0.00208 0.00741 C -0.00208 0.00185 -0.00173 0.00324 0.00052 0.00185 C 0.00122 0.00162 0.00191 0.00093 0.00261 0.00046 C 0.00243 -0.00046 0.00261 -0.00162 0.00209 -0.00231 C 0.00157 -0.00278 0.0007 -0.00278 -4.72222E-6 -0.00278 C -0.00225 -0.00278 -0.00451 -0.00231 -0.00677 -0.00231 C -0.00712 -0.00278 -0.00781 -0.00347 -0.00781 -0.00417 C -0.00781 -0.00648 -0.00625 -0.00671 -0.00521 -0.00694 C -0.00503 -0.00787 -0.00503 -0.00856 -0.00468 -0.00926 C -0.00451 -0.01018 -0.00382 -0.01088 -0.00364 -0.01204 C -0.0033 -0.01389 -0.0033 -0.0162 -0.00312 -0.01805 C -0.00295 -0.02778 -0.00295 -0.03773 -0.0026 -0.04722 C -0.00243 -0.05278 -0.00173 -0.05787 -0.00156 -0.06342 C -0.00139 -0.07662 -0.00121 -0.07083 -0.00312 -0.07731 C -0.00347 -0.07778 -0.0033 -0.0787 -0.00364 -0.07917 C -0.00451 -0.08055 -0.00625 -0.08171 -0.00729 -0.08287 C -0.00798 -0.08333 -0.00833 -0.08426 -0.00885 -0.08472 C -0.00816 -0.11551 -0.01215 -0.09884 -0.00573 -0.10926 C -0.0026 -0.11435 -0.00521 -0.11273 -0.00208 -0.11389 C -0.00156 -0.11435 -0.00121 -0.11505 -0.00052 -0.11528 C -0.00017 -0.11574 0.00052 -0.11574 0.00104 -0.1162 C 0.00157 -0.11667 0.00209 -0.11759 0.00261 -0.11805 C 0.004 -0.12384 0.00365 -0.12199 0.00261 -0.13287 C 0.00243 -0.13356 0.00191 -0.13426 0.00157 -0.13472 C 0.00209 -0.13565 0.00226 -0.13704 0.00313 -0.1375 C 0.00504 -0.13889 0.00938 -0.13981 0.00938 -0.13981 C 0.01025 -0.13889 0.01163 -0.13889 0.01198 -0.1375 C 0.0132 -0.13032 0.01094 -0.13079 0.00782 -0.12917 C 0.00712 -0.1287 0.00625 -0.12801 0.00573 -0.12731 C 0.00538 -0.12662 0.00469 -0.12546 0.00521 -0.125 C 0.00591 -0.1243 0.00729 -0.12454 0.00834 -0.12454 C 0.01216 -0.12454 0.01597 -0.12454 0.01979 -0.125 C 0.02084 -0.12523 0.02292 -0.12639 0.02292 -0.12639 C 0.02344 -0.12731 0.02379 -0.12801 0.02448 -0.1287 C 0.02483 -0.12917 0.02552 -0.1294 0.02604 -0.13009 C 0.02674 -0.13148 0.02726 -0.13449 0.02761 -0.13611 C 0.02795 -0.14514 0.02847 -0.14606 0.02761 -0.1537 C 0.02743 -0.1544 0.02726 -0.15509 0.02709 -0.15555 C 0.02726 -0.15648 0.02674 -0.15833 0.02761 -0.15833 C 0.04931 -0.16018 0.04566 -0.1618 0.05573 -0.15648 C 0.05834 -0.13449 0.0533 -0.13866 0.06823 -0.13981 C 0.06945 -0.14028 0.07049 -0.1412 0.07188 -0.14167 C 0.07222 -0.14213 0.07292 -0.14213 0.07344 -0.14259 C 0.07396 -0.14282 0.07448 -0.14352 0.075 -0.14398 C 0.07535 -0.14606 0.0757 -0.14792 0.07604 -0.15 C 0.07622 -0.15185 0.07604 -0.15393 0.07657 -0.15555 C 0.07691 -0.15694 0.07952 -0.15764 0.08021 -0.15787 C 0.0875 -0.1581 0.09514 -0.15833 0.10261 -0.15833 C 0.1033 -0.1588 0.10382 -0.15903 0.10469 -0.15926 C 0.10556 -0.15949 0.10677 -0.15949 0.10764 -0.15972 C 0.10834 -0.16018 0.10886 -0.16065 0.1092 -0.16111 C 0.11198 -0.16366 0.11094 -0.16273 0.11285 -0.1662 C 0.11493 -0.16574 0.11719 -0.16574 0.1191 -0.16528 C 0.12066 -0.16505 0.12153 -0.16458 0.12275 -0.16389 C 0.12344 -0.16366 0.12413 -0.16342 0.12483 -0.16342 C 0.13004 -0.16505 0.12917 -0.16342 0.1316 -0.17037 C 0.13264 -0.17292 0.13247 -0.17292 0.13368 -0.175 C 0.1342 -0.17616 0.13455 -0.17778 0.13525 -0.17778 C 0.13976 -0.17893 0.14427 -0.17824 0.14879 -0.1787 C 0.15174 -0.1787 0.15469 -0.17917 0.15764 -0.17917 C 0.16059 -0.17963 0.16354 -0.18055 0.1665 -0.18055 C 0.16841 -0.18079 0.17032 -0.18009 0.17222 -0.18009 C 0.17535 -0.18009 0.17847 -0.18055 0.1816 -0.18055 C 0.18229 -0.18102 0.18316 -0.18148 0.18368 -0.18194 C 0.18455 -0.1831 0.18507 -0.18449 0.18577 -0.18565 C 0.18733 -0.18773 0.18733 -0.1875 0.18889 -0.18889 C 0.18924 -0.18981 0.18959 -0.19051 0.18993 -0.1912 C 0.19132 -0.19259 0.19271 -0.19398 0.1941 -0.19537 C 0.19462 -0.19583 0.19514 -0.1963 0.19566 -0.19676 C 0.19618 -0.19699 0.1967 -0.19699 0.19722 -0.19722 C 0.19809 -0.19768 0.19896 -0.19861 0.19983 -0.19861 C 0.20365 -0.19954 0.21129 -0.2 0.21129 -0.2 C 0.21684 -0.2 0.22257 -0.2 0.22795 -0.19954 C 0.23073 -0.19907 0.22882 -0.19699 0.23004 -0.19537 C 0.23056 -0.19467 0.23143 -0.19491 0.23212 -0.19444 C 0.23264 -0.19491 0.23334 -0.19491 0.23368 -0.19537 C 0.23542 -0.19653 0.23663 -0.19861 0.23837 -0.19954 C 0.23976 -0.2 0.24132 -0.20069 0.24254 -0.20139 C 0.24358 -0.20208 0.24549 -0.2044 0.24618 -0.20509 C 0.2467 -0.20532 0.24722 -0.20555 0.24775 -0.20555 L 0.25295 -0.2125 C 0.25365 -0.21342 0.25417 -0.21528 0.25504 -0.21528 L 0.2592 -0.2162 C 0.2599 -0.21667 0.26059 -0.21713 0.26129 -0.21759 C 0.26216 -0.21782 0.2665 -0.21875 0.26702 -0.21875 C 0.27379 -0.21805 0.28073 -0.21829 0.28733 -0.21667 C 0.28854 -0.21643 0.28907 -0.21481 0.28993 -0.21389 C 0.29045 -0.21342 0.29097 -0.21296 0.2915 -0.2125 C 0.29618 -0.20949 0.29514 -0.21018 0.29931 -0.20926 C 0.30243 -0.20602 0.30018 -0.20764 0.30347 -0.20648 C 0.30504 -0.20579 0.30816 -0.20417 0.30816 -0.20417 C 0.30851 -0.2037 0.3092 -0.20301 0.3092 -0.20231 C 0.30955 -0.20023 0.30816 -0.19954 0.30712 -0.19861 C 0.30677 -0.19768 0.3066 -0.19676 0.30608 -0.19583 C 0.30573 -0.19537 0.30504 -0.19514 0.30452 -0.19444 C 0.30417 -0.19398 0.30382 -0.19305 0.30347 -0.19259 C 0.3033 -0.19167 0.30313 -0.19074 0.30295 -0.18981 C 0.30226 -0.18264 0.30226 -0.18055 0.30347 -0.17315 C 0.30365 -0.17222 0.30417 -0.17153 0.30452 -0.17083 C 0.30504 -0.1706 0.30556 -0.17037 0.30608 -0.17037 C 0.30834 -0.16597 0.30868 -0.16597 0.3066 -0.15787 C 0.30625 -0.15579 0.30452 -0.15509 0.30347 -0.1537 L 0.30139 -0.15092 C 0.3007 -0.14815 0.30018 -0.14653 0.30139 -0.14305 C 0.30174 -0.14213 0.30295 -0.14236 0.30347 -0.14167 C 0.30434 -0.1412 0.30486 -0.14028 0.30556 -0.13981 C 0.30521 -0.13704 0.30504 -0.13403 0.30452 -0.13148 C 0.30434 -0.13032 0.304 -0.1294 0.30347 -0.1287 C 0.30261 -0.12662 0.30139 -0.125 0.30035 -0.12315 L 0.29931 -0.12083 C 0.29809 -0.1162 0.29827 -0.11829 0.29827 -0.11481 " pathEditMode="relative" ptsTypes="AAAAAAAAAAAAAAAAAAAAAAAAAAAAAAAAAAAAAAAAAAAAAAAAAAAAAAAAAAAAAAAAAAAAAAAAAAAAAAAAAAAAAAAAAAAAAAAAAAAAAAAAAAAAAAAAAAA">
                                      <p:cBhvr>
                                        <p:cTn id="59" dur="4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 0.00231 L 0.0033 0.00231 C 0.00434 0.00278 0.00538 0.00324 0.00642 0.0037 C 0.00694 0.0037 0.00746 0.00417 0.00781 0.00417 C 0.00937 0.00417 0.01059 0.0037 0.01198 0.0037 C 0.01232 0.00324 0.01284 0.00278 0.01302 0.00231 C 0.01371 0.00046 0.01337 -0.00116 0.01302 -0.00278 C 0.01163 -0.00231 0.01024 -0.00231 0.00885 -0.00139 C 0.0085 -0.00116 0.00833 1.11022E-16 0.00781 1.11022E-16 C 0.00677 -0.00046 0.00503 -0.00301 0.00399 -0.00417 C 0.00399 -0.00556 0.00364 -0.00694 0.00364 -0.00833 C 0.00364 -0.00972 0.00468 -0.01088 0.00503 -0.01157 C 0.00538 -0.01204 0.00555 -0.0125 0.00573 -0.01296 C 0.00538 -0.01343 0.00521 -0.01389 0.00468 -0.01389 C 0.00434 -0.01435 0.00382 -0.01435 0.0033 -0.01435 C 0.00295 -0.01458 0.0026 -0.01481 0.00225 -0.01481 C 0.00069 -0.01921 0.00191 -0.01505 0.00191 -0.02361 C 0.00191 -0.02523 0.00225 -0.02685 0.00156 -0.02778 C 0.00034 -0.03009 -0.00139 -0.03079 -0.0033 -0.03148 C -0.00382 -0.03241 -0.00486 -0.03356 -0.00486 -0.03472 C -0.00486 -0.03657 -0.00486 -0.03843 -0.00434 -0.03981 C -0.00313 -0.04282 -0.00139 -0.04375 0.00052 -0.04491 C 0.00139 -0.0456 0.00225 -0.04583 0.00295 -0.0463 C 0.00347 -0.04676 0.00382 -0.04699 0.00399 -0.04722 C 0.0059 -0.04907 0.00521 -0.04838 0.00642 -0.05046 C 0.00659 -0.05093 0.00677 -0.05139 0.00677 -0.05185 C 0.00677 -0.05602 0.00694 -0.05995 0.00642 -0.06389 C 0.00642 -0.06481 0.00555 -0.06528 0.00503 -0.06574 C 0.00347 -0.06759 0.00191 -0.06852 0.00052 -0.07083 C -0.00018 -0.07245 -0.00035 -0.07292 -0.00122 -0.07454 C -0.00139 -0.07523 -0.00157 -0.07593 -0.00191 -0.07639 C -0.00226 -0.07778 -0.00295 -0.08056 -0.00295 -0.08056 C -0.00278 -0.08426 -0.00313 -0.08773 -0.00261 -0.0912 C -0.00226 -0.09282 -0.00087 -0.09468 0.00017 -0.09537 C 0.00052 -0.0956 0.00104 -0.09583 0.00121 -0.09583 C 0.00173 -0.0963 0.00191 -0.09653 0.00225 -0.09676 C 0.0026 -0.09699 0.00312 -0.09722 0.0033 -0.09722 C 0.00434 -0.09792 0.00607 -0.09954 0.00677 -0.10046 C 0.00746 -0.10162 0.00798 -0.10278 0.0085 -0.1037 C 0.00868 -0.1044 0.00937 -0.10648 0.0092 -0.10694 C 0.0092 -0.10995 0.00903 -0.11296 0.0085 -0.11574 C 0.0085 -0.11667 0.00798 -0.11713 0.00746 -0.11759 C 0.00677 -0.11875 0.00607 -0.11968 0.00503 -0.12037 C 0.00451 -0.12106 0.00399 -0.1213 0.0033 -0.12176 C 0.00295 -0.12222 0.0026 -0.12269 0.00225 -0.12315 C 0.00225 -0.12361 0.00208 -0.12407 0.00191 -0.12454 C 0.00139 -0.12801 0.00139 -0.13148 0.00191 -0.13472 C 0.00208 -0.13565 0.00295 -0.13588 0.0033 -0.13611 C 0.00399 -0.13657 0.00451 -0.13681 0.00503 -0.13704 C 0.00746 -0.13843 0.00555 -0.13773 0.00816 -0.13843 C 0.00885 -0.13935 0.00955 -0.14028 0.01024 -0.14074 C 0.01076 -0.1412 0.01128 -0.14097 0.01163 -0.1412 C 0.01215 -0.14167 0.01267 -0.1419 0.01302 -0.14213 C 0.01441 -0.14329 0.01562 -0.14468 0.01684 -0.14583 C 0.01718 -0.1463 0.01753 -0.14676 0.01788 -0.14676 C 0.01892 -0.14722 0.01979 -0.14722 0.02066 -0.14722 C 0.02222 -0.14653 0.02378 -0.14583 0.02517 -0.14491 C 0.02673 -0.14421 0.0283 -0.14306 0.02968 -0.14213 C 0.0335 -0.14028 0.03281 -0.14074 0.03524 -0.13981 C 0.03611 -0.13958 0.03698 -0.13935 0.03767 -0.13889 C 0.04288 -0.13981 0.04635 -0.13866 0.04982 -0.14213 C 0.05034 -0.14259 0.05069 -0.14306 0.05087 -0.14352 C 0.05139 -0.14421 0.05156 -0.14491 0.05191 -0.14537 C 0.05225 -0.1463 0.05243 -0.14722 0.0526 -0.14815 C 0.05295 -0.14954 0.0533 -0.15185 0.05364 -0.15278 C 0.05399 -0.15347 0.05434 -0.15417 0.05468 -0.15463 C 0.05486 -0.15556 0.05486 -0.15671 0.05503 -0.15741 C 0.05555 -0.15949 0.05659 -0.16111 0.05746 -0.1625 C 0.05833 -0.16366 0.05903 -0.16505 0.05989 -0.16574 C 0.06215 -0.16759 0.06111 -0.1669 0.06302 -0.16806 L 0.06753 -0.16667 C 0.06823 -0.16667 0.06875 -0.16667 0.06927 -0.1662 C 0.06979 -0.1662 0.06996 -0.16574 0.07031 -0.16528 C 0.07326 -0.16343 0.07482 -0.16296 0.07725 -0.16065 C 0.08038 -0.15787 0.07552 -0.16065 0.08038 -0.15833 C 0.08333 -0.1588 0.08628 -0.15903 0.08906 -0.15972 C 0.08993 -0.16019 0.09062 -0.16088 0.09114 -0.16157 C 0.09201 -0.16273 0.09305 -0.16505 0.09357 -0.1662 C 0.09409 -0.16713 0.09427 -0.16829 0.09462 -0.16898 C 0.09496 -0.16968 0.09548 -0.16991 0.09566 -0.17037 C 0.09618 -0.1713 0.09653 -0.17222 0.09705 -0.17269 C 0.09757 -0.17315 0.09809 -0.17338 0.09843 -0.17361 C 0.09896 -0.17407 0.09913 -0.17431 0.09948 -0.17454 C 0.10521 -0.17407 0.11093 -0.17384 0.11649 -0.17269 C 0.11788 -0.17245 0.11909 -0.1713 0.12031 -0.17037 C 0.12239 -0.16921 0.12187 -0.16968 0.12413 -0.16898 C 0.12587 -0.16944 0.1276 -0.16968 0.12899 -0.17037 C 0.13316 -0.17292 0.13107 -0.17199 0.13524 -0.17315 C 0.13767 -0.17454 0.1401 -0.17569 0.14218 -0.17731 C 0.14392 -0.17847 0.14514 -0.18032 0.1467 -0.18148 C 0.14809 -0.18264 0.14965 -0.1831 0.15087 -0.1838 C 0.15225 -0.18472 0.15347 -0.18565 0.15468 -0.18657 C 0.15625 -0.18796 0.15764 -0.18958 0.1592 -0.19028 C 0.15989 -0.19074 0.16041 -0.19097 0.16093 -0.1912 C 0.16441 -0.19398 0.16093 -0.19259 0.16475 -0.19444 C 0.16962 -0.19722 0.16215 -0.19236 0.16788 -0.19583 C 0.16909 -0.19676 0.17014 -0.19792 0.17135 -0.19815 C 0.17378 -0.19884 0.17604 -0.19861 0.1783 -0.19861 C 0.17899 -0.19861 0.17968 -0.19861 0.18003 -0.19815 C 0.18055 -0.19792 0.18073 -0.19699 0.18107 -0.1963 C 0.18246 -0.19491 0.18385 -0.19352 0.18524 -0.19213 L 0.18524 -0.19213 C 0.18871 -0.19097 0.18698 -0.19144 0.19045 -0.19074 C 0.19357 -0.1912 0.19687 -0.19144 0.19982 -0.19167 C 0.20121 -0.1919 0.20295 -0.19444 0.20364 -0.19491 C 0.20468 -0.19583 0.20555 -0.19653 0.20642 -0.19722 C 0.20764 -0.19838 0.20781 -0.19884 0.20885 -0.19954 C 0.20937 -0.2 0.20989 -0.20023 0.21024 -0.20046 C 0.21111 -0.20231 0.21163 -0.20324 0.21267 -0.20463 C 0.21319 -0.20532 0.21371 -0.20556 0.21406 -0.20602 C 0.21458 -0.20671 0.21493 -0.20741 0.21545 -0.20787 C 0.21771 -0.21019 0.21666 -0.2088 0.21857 -0.20972 C 0.21909 -0.20995 0.21962 -0.21042 0.21996 -0.21065 C 0.22135 -0.21134 0.22274 -0.21204 0.22413 -0.2125 C 0.22465 -0.21273 0.2283 -0.21343 0.22864 -0.21343 C 0.23316 -0.21319 0.23802 -0.21435 0.24218 -0.2125 C 0.2434 -0.21204 0.24184 -0.2088 0.24253 -0.20741 C 0.2434 -0.20625 0.246 -0.20648 0.246 -0.20648 C 0.24809 -0.20671 0.25034 -0.20648 0.25225 -0.20694 C 0.25278 -0.20718 0.25295 -0.2081 0.2533 -0.20833 C 0.25451 -0.20972 0.25451 -0.20903 0.25573 -0.21065 C 0.25729 -0.21273 0.25555 -0.21181 0.25746 -0.2125 C 0.25885 -0.21505 0.25764 -0.21296 0.25989 -0.21574 C 0.26041 -0.21644 0.26076 -0.21713 0.26128 -0.21759 C 0.26389 -0.21968 0.26319 -0.21829 0.2651 -0.21991 C 0.26718 -0.22176 0.26666 -0.22222 0.26892 -0.22315 C 0.27083 -0.22407 0.27291 -0.22454 0.27482 -0.225 C 0.28264 -0.23125 0.27743 -0.22778 0.29809 -0.22593 C 0.29878 -0.22593 0.2993 -0.225 0.29982 -0.22454 C 0.30017 -0.22431 0.30052 -0.22431 0.30087 -0.22407 C 0.30139 -0.22361 0.30191 -0.22315 0.30225 -0.22222 C 0.3026 -0.22199 0.3026 -0.2213 0.3026 -0.22083 C 0.30295 -0.21991 0.3033 -0.21875 0.30364 -0.21759 C 0.30416 -0.21644 0.30486 -0.21528 0.30503 -0.21389 C 0.30607 -0.20903 0.30573 -0.21157 0.30607 -0.20648 C 0.30625 -0.20324 0.30625 -0.2 0.30642 -0.19676 C 0.30659 -0.1963 0.30677 -0.1956 0.30677 -0.19491 C 0.30694 -0.19421 0.30694 -0.19352 0.30712 -0.19259 C 0.30746 -0.19167 0.3085 -0.18843 0.30885 -0.1875 C 0.3092 -0.18704 0.30972 -0.18681 0.30989 -0.18611 C 0.31024 -0.18588 0.31041 -0.18519 0.31059 -0.18472 C 0.31076 -0.1838 0.31093 -0.18287 0.31093 -0.18194 C 0.31111 -0.18148 0.31146 -0.18079 0.31128 -0.18009 C 0.31093 -0.17685 0.31059 -0.17315 0.30955 -0.16991 C 0.3092 -0.16875 0.30816 -0.16829 0.30746 -0.16713 C 0.30677 -0.16597 0.30642 -0.16435 0.30573 -0.16296 C 0.30521 -0.16181 0.30434 -0.16088 0.30364 -0.15972 C 0.3033 -0.15926 0.30295 -0.15856 0.3026 -0.15787 C 0.30208 -0.15139 0.30208 -0.15301 0.30295 -0.14306 C 0.30312 -0.14236 0.30347 -0.14167 0.30364 -0.14074 C 0.30486 -0.13657 0.30416 -0.13958 0.30468 -0.13519 C 0.30503 -0.13403 0.30538 -0.13148 0.30538 -0.13148 C 0.30521 -0.12523 0.30625 -0.12477 0.30399 -0.1213 C 0.30312 -0.12014 0.30225 -0.11898 0.30121 -0.11759 C 0.30087 -0.11713 0.30052 -0.1169 0.30017 -0.1162 L 0.29913 -0.11435 " pathEditMode="relative" ptsTypes="AAAAAAAAAAAAAAAAAAAAAAAAAAAAAAAAAAAAAAAAAAAAAAAAAAAAAAAAAAAAAAAAAAAAAAAAAAAAAAAAAAAAAAAAAAAAAAAAAAAAAAAAAAAAAAAAAAAAAAAAAAAAAAAAAAAAAAAAAAAAAAAAAAAAAAAAAAAA">
                                      <p:cBhvr>
                                        <p:cTn id="61" dur="4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85185E-6 L -2.77778E-7 -1.85185E-6 C -0.0033 0.00301 -0.00278 0.00348 -0.00833 0.00186 C -0.00885 0.00162 -0.00903 0.00047 -0.00937 -1.85185E-6 C -0.00955 -0.00069 -0.00955 -0.00139 -0.00972 -0.00185 C -0.0099 -0.00301 -0.01059 -0.00463 -0.00972 -0.00555 C -0.0092 -0.00625 -0.00833 -0.00602 -0.00764 -0.00602 C -0.00746 -0.00648 -0.00729 -0.00694 -0.00729 -0.0074 C -0.00712 -0.00833 -0.00729 -0.00926 -0.00694 -0.00972 C -0.0066 -0.01041 -0.00608 -0.01041 -0.00556 -0.01064 C -0.00521 -0.01088 -0.00486 -0.01111 -0.00451 -0.01111 C -0.00295 -0.0118 -0.0026 -0.0118 -0.00104 -0.01203 C -0.00052 -0.0118 -2.77778E-7 -0.0118 0.00035 -0.01111 C 0.00069 -0.01088 0.00069 -0.01041 0.00069 -0.00972 C 0.00104 -0.00879 0.00122 -0.00764 0.00139 -0.00648 C 0.00156 -0.00602 0.00139 -0.00555 0.00174 -0.00509 C 0.00243 -0.00463 0.00313 -0.00463 0.00382 -0.00416 L 0.00486 -0.0037 C 0.00521 -0.0037 0.00556 -0.00347 0.0059 -0.00324 C 0.00938 -0.00277 0.00781 -0.00324 0.01042 -0.00231 C 0.01094 -0.00208 0.01146 -0.00185 0.01181 -0.00139 C 0.01215 -0.00115 0.01233 -0.00069 0.0125 -1.85185E-6 C 0.01319 0.00209 0.01337 0.00301 0.01354 0.00556 C 0.01372 0.00764 0.01372 0.00973 0.01389 0.01204 C 0.01424 0.01528 0.01458 0.01574 0.01528 0.01852 C 0.01597 0.02848 0.01528 0.02014 0.01597 0.02547 C 0.01615 0.02616 0.01615 0.02732 0.01632 0.02824 C 0.01667 0.0294 0.01806 0.03056 0.01875 0.03148 C 0.0191 0.03172 0.01944 0.03195 0.01979 0.03241 C 0.02135 0.03334 0.02483 0.03542 0.02674 0.03611 C 0.02743 0.03611 0.02795 0.03635 0.02847 0.03658 C 0.03281 0.03797 0.0283 0.03681 0.03264 0.03797 C 0.03281 0.0375 0.03281 0.03681 0.03299 0.03658 C 0.03316 0.03588 0.03351 0.03565 0.03368 0.03519 C 0.03385 0.03449 0.03385 0.0338 0.03403 0.03334 C 0.0342 0.03218 0.03472 0.03056 0.03472 0.03056 C 0.03472 0.03033 0.03455 0.02523 0.03403 0.02408 C 0.03351 0.02246 0.03299 0.02061 0.03194 0.01945 C 0.03125 0.01829 0.03073 0.01783 0.03021 0.01667 C 0.03004 0.01621 0.03004 0.01574 0.02986 0.01528 C 0.02986 0.01227 0.02969 0.00926 0.02951 0.00648 C 0.02951 0.00579 0.02917 0.00556 0.02917 0.0051 C 0.02934 0.00162 0.02917 -0.00185 0.02986 -0.00509 C 0.03004 -0.00602 0.03108 -0.00578 0.0316 -0.00602 C 0.03212 -0.00648 0.03247 -0.00717 0.03299 -0.0074 C 0.03368 -0.00787 0.03455 -0.00787 0.03507 -0.00833 C 0.03542 -0.00879 0.03576 -0.00902 0.03611 -0.00926 C 0.03663 -0.00972 0.03715 -0.00995 0.0375 -0.01018 C 0.04132 -0.01365 0.03733 -0.01088 0.04063 -0.01296 C 0.04097 -0.01365 0.04149 -0.01412 0.04167 -0.01481 C 0.04201 -0.01574 0.04184 -0.01689 0.04201 -0.01759 C 0.04219 -0.01828 0.04236 -0.01852 0.04236 -0.01898 C 0.04254 -0.02037 0.04271 -0.02176 0.04271 -0.02314 C 0.04271 -0.03541 0.04323 -0.03264 0.04201 -0.03842 C 0.04201 -0.03981 0.04184 -0.04143 0.04167 -0.04259 C 0.04167 -0.04328 0.04149 -0.04398 0.04132 -0.04444 C 0.04115 -0.04583 0.04115 -0.04699 0.04097 -0.04814 C 0.04097 -0.05208 0.04097 -0.05602 0.04063 -0.05972 C 0.04063 -0.06088 0.0401 -0.06157 0.03993 -0.0625 C 0.03976 -0.06481 0.03976 -0.06689 0.03958 -0.06898 C 0.03976 -0.07152 0.03976 -0.07407 0.03993 -0.07639 C 0.0401 -0.07731 0.0401 -0.07801 0.04028 -0.0787 C 0.0408 -0.08032 0.04201 -0.08379 0.04306 -0.08518 C 0.0434 -0.08564 0.04375 -0.08588 0.0441 -0.08611 C 0.04514 -0.08727 0.04635 -0.08819 0.04722 -0.08935 C 0.04792 -0.09027 0.04826 -0.0912 0.04896 -0.09166 C 0.04948 -0.09213 0.05 -0.09236 0.05035 -0.09259 C 0.05104 -0.09305 0.05156 -0.09352 0.05208 -0.09398 C 0.05556 -0.09768 0.05104 -0.09444 0.05556 -0.09722 C 0.0559 -0.09791 0.0559 -0.09861 0.05625 -0.09907 C 0.0566 -0.09977 0.05712 -0.1 0.05729 -0.10046 C 0.05764 -0.10162 0.05781 -0.10277 0.05799 -0.1037 C 0.05781 -0.10509 0.05729 -0.10648 0.05729 -0.10787 C 0.05747 -0.10949 0.05833 -0.11203 0.05833 -0.11203 C 0.05833 -0.11296 0.05833 -0.11389 0.05799 -0.11435 C 0.05729 -0.11597 0.05521 -0.11805 0.05521 -0.11805 C 0.05521 -0.11852 0.05486 -0.11898 0.05486 -0.11944 C 0.05504 -0.12314 0.05556 -0.12477 0.05694 -0.12731 C 0.05729 -0.12801 0.05781 -0.12824 0.05799 -0.1287 C 0.05851 -0.12963 0.05868 -0.13055 0.05903 -0.13102 C 0.05938 -0.13148 0.0599 -0.13171 0.06007 -0.13194 C 0.06059 -0.13264 0.06076 -0.13333 0.06111 -0.13379 C 0.06146 -0.13426 0.06163 -0.13472 0.06181 -0.13518 C 0.06215 -0.13611 0.0625 -0.13703 0.06285 -0.1375 C 0.06372 -0.13889 0.06493 -0.13935 0.06597 -0.13981 C 0.06632 -0.14004 0.06667 -0.14027 0.06701 -0.14027 C 0.06962 -0.14213 0.06615 -0.14097 0.07049 -0.14166 C 0.07153 -0.14213 0.07257 -0.14282 0.07361 -0.14305 C 0.07743 -0.14444 0.08281 -0.14305 0.08576 -0.14259 C 0.08611 -0.14213 0.08646 -0.14189 0.08681 -0.1412 C 0.08872 -0.13842 0.08594 -0.14143 0.08924 -0.1375 C 0.09045 -0.13634 0.0908 -0.13657 0.09236 -0.13564 C 0.09306 -0.13541 0.09358 -0.13495 0.0941 -0.13472 C 0.09583 -0.13449 0.0974 -0.13449 0.09896 -0.13426 C 0.10278 -0.13472 0.10677 -0.13426 0.11042 -0.13518 C 0.11163 -0.13564 0.1125 -0.13727 0.11354 -0.13796 C 0.11441 -0.13865 0.11545 -0.13865 0.11632 -0.13889 C 0.11806 -0.14074 0.1184 -0.1412 0.12014 -0.14213 C 0.12135 -0.14282 0.12257 -0.14352 0.12361 -0.14398 C 0.12448 -0.14444 0.12535 -0.14514 0.12604 -0.14537 C 0.12674 -0.14583 0.12726 -0.14606 0.12778 -0.14629 C 0.12847 -0.14699 0.12917 -0.14768 0.12986 -0.14814 C 0.13264 -0.15046 0.13194 -0.14953 0.13438 -0.15185 C 0.13507 -0.15254 0.13559 -0.15324 0.13611 -0.1537 C 0.13785 -0.15486 0.13941 -0.15532 0.14097 -0.15602 C 0.14479 -0.15833 0.14167 -0.15694 0.14444 -0.15787 C 0.14514 -0.15833 0.14566 -0.15902 0.14618 -0.15926 C 0.14688 -0.15972 0.14757 -0.15949 0.14826 -0.15972 C 0.14896 -0.15995 0.14948 -0.16064 0.15 -0.16064 C 0.15087 -0.16111 0.15174 -0.16111 0.15243 -0.16111 C 0.16007 -0.16319 0.15417 -0.16203 0.15972 -0.16296 C 0.1625 -0.16296 0.16528 -0.16319 0.16806 -0.1625 C 0.16875 -0.1625 0.16927 -0.16157 0.16979 -0.16111 C 0.17066 -0.16088 0.17153 -0.16088 0.17222 -0.16064 C 0.17292 -0.16064 0.17361 -0.16041 0.17431 -0.16018 C 0.175 -0.15995 0.17569 -0.15972 0.17639 -0.15926 C 0.17813 -0.15856 0.17708 -0.15902 0.17917 -0.15787 C 0.18316 -0.15833 0.18715 -0.15833 0.19097 -0.15879 C 0.19236 -0.15902 0.19514 -0.16018 0.19653 -0.16064 C 0.19774 -0.16203 0.19896 -0.16319 0.2 -0.16435 C 0.20243 -0.16736 0.19861 -0.16458 0.20208 -0.16666 C 0.20504 -0.17176 0.20208 -0.16643 0.20451 -0.17176 C 0.20521 -0.17338 0.20538 -0.17569 0.2066 -0.17592 C 0.20833 -0.17662 0.20764 -0.17639 0.20903 -0.17685 C 0.21389 -0.17546 0.21007 -0.17685 0.21597 -0.17361 C 0.22813 -0.16736 0.22257 -0.17106 0.22882 -0.16666 C 0.23507 -0.16852 0.22691 -0.16574 0.2316 -0.16852 C 0.23455 -0.17037 0.23785 -0.17129 0.24063 -0.17314 C 0.24236 -0.17453 0.24427 -0.17546 0.24583 -0.17685 C 0.24809 -0.1787 0.24983 -0.18148 0.25208 -0.18287 C 0.25816 -0.18657 0.25226 -0.18287 0.25972 -0.18889 C 0.26094 -0.19004 0.26233 -0.19074 0.26354 -0.19166 C 0.26823 -0.19537 0.26528 -0.19398 0.27014 -0.19676 C 0.27135 -0.19745 0.27257 -0.19814 0.27361 -0.19861 C 0.27413 -0.19907 0.27465 -0.1993 0.275 -0.19953 C 0.27552 -0.20023 0.27604 -0.20092 0.27639 -0.20139 C 0.27951 -0.20115 0.28247 -0.20139 0.28542 -0.20046 C 0.28646 -0.20046 0.28715 -0.1993 0.28785 -0.19861 C 0.28872 -0.19814 0.28958 -0.19768 0.29028 -0.19722 C 0.29479 -0.19514 0.29948 -0.19398 0.30417 -0.19305 C 0.30712 -0.19352 0.31007 -0.19375 0.31285 -0.19444 C 0.31389 -0.1949 0.31458 -0.19583 0.31528 -0.19629 C 0.31615 -0.19676 0.31701 -0.19699 0.31771 -0.19722 C 0.3191 -0.19791 0.32188 -0.19953 0.32326 -0.20046 C 0.32517 -0.20208 0.32448 -0.20208 0.32639 -0.20416 C 0.32813 -0.20602 0.32813 -0.20602 0.32951 -0.20648 L 0.33889 -0.20509 C 0.33958 -0.20509 0.3401 -0.20509 0.34063 -0.20463 C 0.34115 -0.20463 0.34167 -0.20416 0.34201 -0.2037 C 0.34271 -0.20347 0.34323 -0.20324 0.34375 -0.20277 C 0.34479 -0.20092 0.34479 -0.20139 0.34479 -0.19814 C 0.34514 -0.19143 0.34497 -0.18472 0.34514 -0.17777 C 0.34531 -0.17477 0.34792 -0.17199 0.34896 -0.1699 C 0.35104 -0.16666 0.35017 -0.16805 0.35208 -0.16527 C 0.35226 -0.16481 0.35243 -0.16435 0.35243 -0.16389 C 0.35278 -0.16342 0.35313 -0.16319 0.35313 -0.1625 C 0.35347 -0.16134 0.35365 -0.16018 0.35399 -0.15879 C 0.35382 -0.15694 0.35382 -0.15509 0.35347 -0.15324 C 0.35347 -0.15254 0.35295 -0.15208 0.35243 -0.15139 C 0.35191 -0.15046 0.35104 -0.1493 0.35035 -0.14814 C 0.35035 -0.14768 0.35035 -0.14722 0.35 -0.14676 C 0.34983 -0.14652 0.34931 -0.14629 0.34896 -0.14583 C 0.34826 -0.14514 0.34757 -0.14421 0.34688 -0.14305 C 0.3467 -0.14282 0.34653 -0.14213 0.34618 -0.14166 C 0.34358 -0.1375 0.3474 -0.14467 0.34375 -0.1375 C 0.3441 -0.1331 0.3441 -0.1287 0.34444 -0.12407 C 0.34462 -0.12338 0.34479 -0.12245 0.34514 -0.12176 C 0.34549 -0.12152 0.34583 -0.12129 0.34618 -0.12083 C 0.34688 -0.11852 0.34635 -0.1199 0.34792 -0.11666 C 0.34826 -0.1162 0.34861 -0.11597 0.34861 -0.11527 C 0.34879 -0.11481 0.34896 -0.11435 0.34896 -0.11389 C 0.35035 -0.10949 0.34931 -0.11342 0.35 -0.11018 C 0.35 -0.10764 0.35 -0.10509 0.34965 -0.10231 C 0.34965 -0.10185 0.34931 -0.10162 0.34896 -0.10092 C 0.34896 -0.10069 0.34879 -0.1 0.34861 -0.09953 C 0.34913 -0.09629 0.34826 -0.09629 0.34931 -0.09629 " pathEditMode="relative" ptsTypes="AAAAAAAAAAAAAAAAAAAAAAAAAAAAAAAAAAAAAAAAAAAAAAAAAAAAAAAAAAAAAAAAAAAAAAAAAAAAAAAAAAAAAAAAAAAAAAAAAAAAAAAAAAAAAAAAAAAAAAAAAAAAAAAAAAAAAAAAAAAAAAAAAAAAAAAAAAAAAAAAAAAAAAAAAAAAAAAA">
                                      <p:cBhvr>
                                        <p:cTn id="63" dur="4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1.85185E-6 L -5.55556E-6 1.85185E-6 C -0.00018 0.00232 0.00017 0.00463 -0.00053 0.00695 C -0.0007 0.00764 -0.00157 0.00764 -0.00209 0.00764 C -0.00313 0.00764 -0.00417 0.00718 -0.00522 0.00695 C -0.00574 0.00671 -0.00626 0.00671 -0.00678 0.00625 C -0.00747 0.00533 -0.00903 0.00162 -0.0073 0.0007 C -0.00522 -0.00069 -0.00278 0.00023 -0.00053 1.85185E-6 C -5.55556E-6 -0.00278 -0.00035 -0.00764 0.0026 -0.00833 C 0.00347 -0.0088 0.00433 -0.00787 0.0052 -0.00764 C 0.00572 -0.00555 0.00572 -0.00509 0.00728 -0.00347 C 0.00781 -0.00324 0.00833 -0.00324 0.00885 -0.00278 C 0.01006 -0.00208 0.01128 -0.00092 0.01249 1.85185E-6 C 0.01458 0.00116 0.01701 0.00139 0.01874 0.00347 C 0.01961 0.0044 0.02048 0.00509 0.02135 0.00625 C 0.02465 0.00995 0.02135 0.00671 0.02447 0.00972 C 0.02517 0.01204 0.02569 0.01366 0.02447 0.01667 C 0.02413 0.01736 0.02308 0.01759 0.02239 0.01806 C 0.02256 0.01968 0.02239 0.0213 0.02291 0.02292 C 0.02395 0.02523 0.02673 0.02778 0.02864 0.02917 C 0.02916 0.0294 0.02968 0.0294 0.0302 0.02986 C 0.03159 0.03056 0.03246 0.03148 0.03385 0.03195 C 0.03524 0.03218 0.03663 0.03241 0.03801 0.03264 L 0.03906 0.0382 L 0.03958 0.04097 C 0.03906 0.04167 0.03871 0.04236 0.03801 0.04306 C 0.03732 0.04375 0.03663 0.04421 0.03593 0.04514 C 0.03489 0.0463 0.03489 0.04745 0.03437 0.04931 C 0.03454 0.0507 0.03454 0.05208 0.03489 0.05347 C 0.03524 0.05417 0.0361 0.05417 0.03645 0.05486 C 0.04131 0.06134 0.03454 0.05417 0.0401 0.05972 C 0.04062 0.05949 0.04131 0.05949 0.04166 0.05903 C 0.04253 0.05764 0.04374 0.05486 0.04374 0.05486 C 0.04357 0.05139 0.04374 0.04769 0.04322 0.04445 C 0.04322 0.04329 0.04218 0.04259 0.04218 0.04167 C 0.04235 0.03958 0.04322 0.03796 0.04374 0.03611 C 0.04843 0.03634 0.05312 0.03634 0.05781 0.03681 C 0.05989 0.03681 0.06024 0.0375 0.06197 0.0382 C 0.06267 0.03843 0.06336 0.03866 0.06406 0.03889 C 0.06458 0.03935 0.06527 0.03958 0.06562 0.04028 C 0.06649 0.04144 0.06701 0.04306 0.0677 0.04445 C 0.06961 0.04769 0.06892 0.04607 0.07031 0.04931 C 0.07048 0.05 0.07065 0.0507 0.07083 0.05139 C 0.07152 0.05324 0.07256 0.05486 0.07291 0.05695 C 0.07343 0.05926 0.07274 0.06528 0.07395 0.06875 C 0.0743 0.06945 0.07482 0.06991 0.07499 0.07083 C 0.07534 0.0713 0.07517 0.07222 0.07551 0.07292 C 0.07656 0.07454 0.07742 0.07408 0.07864 0.075 C 0.07933 0.07523 0.07968 0.07593 0.0802 0.07639 C 0.08333 0.075 0.08159 0.07639 0.08228 0.06945 C 0.08246 0.06783 0.08263 0.06644 0.08281 0.06528 C 0.08315 0.0632 0.08402 0.06158 0.08437 0.05972 C 0.08489 0.05764 0.08506 0.05533 0.08541 0.05347 C 0.08576 0.05185 0.08576 0.05023 0.08645 0.04931 C 0.08697 0.04861 0.08767 0.04792 0.08801 0.04722 C 0.08906 0.0456 0.0894 0.04375 0.09062 0.04236 C 0.09166 0.0412 0.09288 0.04074 0.09374 0.03958 L 0.09687 0.03542 C 0.09808 0.02755 0.09669 0.03704 0.09791 0.02431 C 0.09808 0.02292 0.09826 0.02199 0.09843 0.02083 C 0.09808 0.01736 0.09808 0.01482 0.09739 0.01181 C 0.09739 0.01111 0.09704 0.01042 0.09687 0.00972 C 0.09704 0.00255 0.09704 -0.00463 0.09739 -0.0118 C 0.09756 -0.01273 0.09774 -0.01319 0.09791 -0.01389 C 0.09826 -0.01505 0.0986 -0.0162 0.09895 -0.01736 C 0.09913 -0.01805 0.09947 -0.01875 0.09947 -0.01944 C 0.09982 -0.0206 0.09982 -0.02199 0.09999 -0.02292 C 0.10121 -0.02755 0.10121 -0.02616 0.1026 -0.02917 C 0.10451 -0.03356 0.10277 -0.03079 0.1052 -0.03403 C 0.10659 -0.04282 0.10485 -0.03333 0.10676 -0.03958 C 0.10833 -0.04467 0.1059 -0.04051 0.10885 -0.04444 C 0.10902 -0.04537 0.10937 -0.0463 0.10937 -0.04722 C 0.10972 -0.04861 0.10972 -0.05 0.10989 -0.05139 C 0.11041 -0.05417 0.11093 -0.05694 0.11145 -0.05972 C 0.1118 -0.06296 0.11215 -0.06921 0.11301 -0.07222 C 0.11336 -0.07315 0.11406 -0.07384 0.11458 -0.0743 C 0.1151 -0.075 0.11562 -0.07546 0.11614 -0.07569 C 0.11735 -0.07662 0.11909 -0.07685 0.12031 -0.07708 C 0.12152 -0.07755 0.12274 -0.07824 0.12395 -0.07847 C 0.12586 -0.07917 0.12777 -0.0794 0.12968 -0.07986 C 0.13142 -0.08055 0.13281 -0.08148 0.13437 -0.08194 C 0.13506 -0.08241 0.13576 -0.08241 0.13645 -0.08264 C 0.1368 -0.08333 0.13715 -0.08426 0.13749 -0.08472 C 0.13784 -0.08518 0.14114 -0.08611 0.14114 -0.08611 C 0.14166 -0.08657 0.14218 -0.08727 0.1427 -0.0875 C 0.14322 -0.08796 0.14392 -0.08796 0.14426 -0.08819 C 0.14496 -0.08889 0.14531 -0.08981 0.14583 -0.09028 C 0.14652 -0.09074 0.14722 -0.09074 0.14791 -0.09097 C 0.14878 -0.09143 0.1493 -0.0919 0.14999 -0.09236 C 0.15607 -0.09213 0.16215 -0.09213 0.16822 -0.09167 C 0.16892 -0.09167 0.16961 -0.09143 0.17031 -0.09097 C 0.17187 -0.09051 0.17343 -0.08958 0.17499 -0.08889 L 0.17656 -0.08819 C 0.18593 -0.08842 0.19531 -0.08842 0.20468 -0.08889 C 0.2059 -0.08912 0.20902 -0.09167 0.20989 -0.09236 C 0.21197 -0.09421 0.21406 -0.09606 0.21614 -0.09792 C 0.21718 -0.09884 0.21822 -0.09977 0.21926 -0.10069 C 0.221 -0.10208 0.22291 -0.10324 0.22447 -0.10486 C 0.22551 -0.10602 0.22638 -0.10764 0.2276 -0.10833 C 0.2302 -0.10995 0.23298 -0.11018 0.23541 -0.1118 C 0.23645 -0.1125 0.23749 -0.11342 0.23853 -0.11389 C 0.2394 -0.11458 0.24027 -0.11481 0.24114 -0.11528 C 0.24166 -0.11551 0.24235 -0.11574 0.2427 -0.11597 C 0.24687 -0.11875 0.24201 -0.11643 0.24583 -0.11805 C 0.2519 -0.11782 0.25815 -0.11805 0.26406 -0.11736 C 0.27812 -0.11574 0.26232 -0.11597 0.27135 -0.11319 C 0.2736 -0.1125 0.27586 -0.11273 0.27812 -0.1125 C 0.28454 -0.11296 0.29114 -0.1125 0.29739 -0.11389 C 0.30173 -0.11505 0.30121 -0.11782 0.30364 -0.12014 C 0.30503 -0.12153 0.30659 -0.12245 0.30781 -0.12361 C 0.30867 -0.12454 0.30919 -0.12569 0.30989 -0.12639 C 0.31058 -0.12708 0.31145 -0.12731 0.31197 -0.12778 C 0.31319 -0.1287 0.31406 -0.12986 0.3151 -0.13055 C 0.31562 -0.13102 0.31631 -0.13102 0.31666 -0.13125 C 0.31753 -0.13171 0.31805 -0.13241 0.31874 -0.13264 C 0.31996 -0.13333 0.32135 -0.13356 0.32239 -0.13403 C 0.32326 -0.13449 0.32378 -0.13518 0.32447 -0.13542 C 0.32673 -0.13611 0.32899 -0.13588 0.33124 -0.13611 C 0.33541 -0.1368 0.33558 -0.13727 0.3401 -0.13819 C 0.34149 -0.13866 0.34288 -0.13866 0.34426 -0.13889 L 0.3552 -0.14028 C 0.35711 -0.1412 0.35902 -0.14236 0.36093 -0.14305 C 0.36163 -0.14352 0.36249 -0.14352 0.36301 -0.14375 C 0.3644 -0.14444 0.36544 -0.14537 0.36666 -0.14583 C 0.36805 -0.1463 0.36944 -0.1463 0.37083 -0.14653 C 0.37204 -0.14676 0.37291 -0.14699 0.37395 -0.14722 C 0.37708 -0.14861 0.38593 -0.15255 0.38853 -0.15347 L 0.3927 -0.15486 C 0.39878 -0.15417 0.40485 -0.15833 0.40624 -0.15069 C 0.40659 -0.14907 0.40659 -0.14745 0.40694 -0.14583 C 0.40659 -0.14074 0.40711 -0.13565 0.40624 -0.13055 C 0.40607 -0.12917 0.40433 -0.12893 0.40364 -0.12778 C 0.40312 -0.12685 0.4019 -0.12106 0.40156 -0.12014 C 0.40121 -0.11921 0.40051 -0.11829 0.39999 -0.11736 C 0.39982 -0.11505 0.39982 -0.11273 0.39947 -0.11042 C 0.39947 -0.10926 0.39895 -0.1081 0.39895 -0.10694 C 0.39913 -0.10023 0.39965 -0.09352 0.39999 -0.0868 C 0.40017 -0.08588 0.40034 -0.08495 0.40051 -0.08403 C 0.40086 -0.0831 0.40121 -0.08217 0.40156 -0.08125 C 0.40173 -0.0794 0.4019 -0.07755 0.40208 -0.07569 C 0.40242 -0.07477 0.40294 -0.07384 0.40312 -0.07292 C 0.40433 -0.06921 0.40451 -0.06736 0.4052 -0.06319 C 0.40538 -0.0625 0.40572 -0.06204 0.40572 -0.06111 C 0.4059 -0.05671 0.40572 -0.05231 0.40572 -0.04792 " pathEditMode="relative" ptsTypes="AAAAAAAAAAAAAAAAAAAAAAAAAAAAAAAAAAAAAAAAAAAAAAAAAAAAAAAAAAAAAAAAAAAAAAAAAAAAAAAAAAAAAAAAAAAAAAAAAAAAAAAAAAAAAAAAAAAAAAAAAAAAAAAAAAAAAAAAAAAAAAAA">
                                      <p:cBhvr>
                                        <p:cTn id="65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0047 L -0.00069 -0.00047 C 0.00035 -0.00625 0.00174 -0.00625 -0.00121 -0.00834 C -0.00173 -0.00857 -0.00226 -0.0088 -0.00278 -0.0088 C -0.00295 -0.00973 -0.00364 -0.01065 -0.0033 -0.01112 C -0.00156 -0.01274 -1.66667E-6 -0.01158 0.00139 -0.01112 C 0.00243 -0.00695 0.00156 -0.01088 0.00243 -0.00556 C 0.00295 -0.00278 0.00313 0.00023 0.00452 0.00231 C 0.00504 0.00277 0.00556 0.00324 0.00608 0.0037 C 0.01493 0.00138 0.01493 0.00092 0.02691 0.00277 C 0.02761 0.003 0.02795 0.00416 0.02847 0.00509 C 0.02865 0.00555 0.02882 0.00648 0.02899 0.00694 C 0.02969 0.00902 0.03073 0.01064 0.03108 0.0125 C 0.03195 0.01689 0.03177 0.01921 0.0342 0.02222 C 0.03472 0.02314 0.03507 0.0243 0.03577 0.02453 C 0.04149 0.02523 0.04722 0.025 0.05295 0.025 L 0.05608 0.02777 C 0.0566 0.02824 0.05712 0.02893 0.05764 0.02916 L 0.0592 0.03009 C 0.05955 0.03055 0.0599 0.03148 0.06024 0.03194 C 0.06389 0.03634 0.06268 0.0331 0.06493 0.03703 C 0.06649 0.03935 0.0658 0.03935 0.06702 0.04259 C 0.06736 0.04328 0.06771 0.04398 0.06806 0.04444 C 0.06893 0.04837 0.0684 0.04745 0.07066 0.05138 C 0.07118 0.05231 0.07153 0.0537 0.07222 0.05416 C 0.07292 0.05486 0.07361 0.05462 0.07431 0.05509 C 0.0757 0.05462 0.07726 0.05532 0.07847 0.05416 C 0.07969 0.05347 0.08056 0.05 0.08056 0.05 C 0.08073 0.04953 0.0809 0.04861 0.08108 0.04814 C 0.08247 0.04537 0.08247 0.04629 0.0842 0.04537 C 0.0849 0.0449 0.08559 0.04444 0.08629 0.04398 C 0.08854 0.03958 0.08611 0.04375 0.08889 0.04027 C 0.09011 0.03912 0.09202 0.03611 0.09202 0.03611 C 0.09219 0.03564 0.09236 0.03472 0.09254 0.03425 C 0.09445 0.02754 0.09288 0.03333 0.0941 0.0287 C 0.09393 0.02175 0.09393 0.01458 0.09358 0.00787 C 0.09358 0.00671 0.0934 0.00578 0.09306 0.00509 C 0.09288 0.00416 0.09236 0.0037 0.09202 0.00277 C 0.09184 0.00185 0.09167 0.00115 0.09149 4.81481E-6 C 0.0908 -0.00718 0.0908 -0.01088 0.09149 -0.01852 C 0.09167 -0.02061 0.09236 -0.02223 0.09254 -0.02408 C 0.09288 -0.02639 0.09323 -0.02848 0.09358 -0.03056 C 0.09427 -0.03288 0.09514 -0.03496 0.09566 -0.0375 C 0.09584 -0.03797 0.09584 -0.03889 0.09618 -0.03936 C 0.0967 -0.04028 0.09757 -0.04028 0.09827 -0.04075 C 0.10243 -0.04399 0.09705 -0.04028 0.10139 -0.04445 C 0.10209 -0.04491 0.10295 -0.04514 0.10347 -0.04584 C 0.10486 -0.047 0.10538 -0.04815 0.10608 -0.05 C 0.10747 -0.06204 0.1059 -0.04607 0.10712 -0.06991 C 0.10729 -0.07061 0.10781 -0.07454 0.10816 -0.07547 C 0.10868 -0.07663 0.1092 -0.07732 0.10972 -0.07825 C 0.11094 -0.08056 0.11129 -0.08172 0.11285 -0.0838 C 0.11354 -0.08473 0.11424 -0.08519 0.11493 -0.08612 C 0.11597 -0.08704 0.11719 -0.0882 0.11806 -0.08936 C 0.11858 -0.09005 0.11875 -0.09098 0.1191 -0.09167 C 0.11997 -0.09283 0.12101 -0.09375 0.1217 -0.09491 C 0.12257 -0.09607 0.12309 -0.09723 0.12379 -0.09862 C 0.12413 -0.09908 0.12448 -0.1 0.12483 -0.10047 C 0.12535 -0.10116 0.12587 -0.10139 0.12639 -0.10186 C 0.12726 -0.10278 0.12952 -0.10533 0.13056 -0.10602 C 0.13108 -0.10649 0.1316 -0.10649 0.13212 -0.10695 C 0.13663 -0.10602 0.13542 -0.10649 0.13993 -0.10463 C 0.14115 -0.1044 0.14254 -0.10394 0.14358 -0.10325 C 0.15156 -0.09931 0.14115 -0.10348 0.15087 -0.09769 C 0.15347 -0.0963 0.15608 -0.09561 0.15868 -0.09445 C 0.16024 -0.09375 0.16181 -0.0926 0.16337 -0.09213 C 0.16649 -0.09144 0.16528 -0.0919 0.16754 -0.09075 C 0.17344 -0.09121 0.17934 -0.09144 0.18524 -0.09213 C 0.18629 -0.09237 0.18698 -0.09306 0.18785 -0.09352 C 0.18889 -0.09422 0.18993 -0.09491 0.19097 -0.09584 C 0.19167 -0.09607 0.19202 -0.09676 0.19254 -0.09723 C 0.19427 -0.09815 0.19618 -0.09862 0.19774 -0.1 C 0.20104 -0.10278 0.19879 -0.10093 0.20452 -0.10463 C 0.20556 -0.10556 0.20677 -0.10579 0.20764 -0.10695 C 0.20851 -0.10788 0.20938 -0.1088 0.21024 -0.10973 C 0.21233 -0.11112 0.21493 -0.11158 0.21649 -0.11389 C 0.21823 -0.11598 0.21875 -0.1169 0.22118 -0.11852 C 0.22188 -0.11899 0.22257 -0.11899 0.22327 -0.11945 C 0.22448 -0.12038 0.2257 -0.1213 0.22691 -0.12223 C 0.22743 -0.12246 0.22813 -0.12246 0.22847 -0.12269 C 0.22917 -0.12315 0.22952 -0.12385 0.23004 -0.12408 C 0.23125 -0.12477 0.23247 -0.12454 0.23368 -0.125 L 0.25191 -0.12362 C 0.25278 -0.12338 0.2533 -0.12292 0.25399 -0.12269 C 0.25486 -0.12246 0.25573 -0.12223 0.2566 -0.12223 C 0.26597 -0.12269 0.27552 -0.12246 0.28472 -0.12362 C 0.28837 -0.12385 0.29097 -0.12547 0.29358 -0.12825 C 0.29462 -0.1294 0.29531 -0.13079 0.29618 -0.13195 C 0.2967 -0.13241 0.2974 -0.13264 0.29774 -0.13334 C 0.29896 -0.13426 0.3 -0.13542 0.30087 -0.13658 C 0.30156 -0.13727 0.30191 -0.1382 0.30243 -0.13889 C 0.30313 -0.13936 0.30382 -0.13936 0.30452 -0.13936 C 0.3059 -0.14075 0.30677 -0.14167 0.30816 -0.14306 C 0.3099 -0.14445 0.31146 -0.14676 0.31337 -0.14723 L 0.31649 -0.14769 C 0.31927 -0.14908 0.32205 -0.1507 0.32483 -0.15139 L 0.32795 -0.15186 C 0.32917 -0.15232 0.33038 -0.15232 0.3316 -0.15278 C 0.34323 -0.15556 0.33542 -0.15417 0.34462 -0.15556 C 0.34531 -0.15556 0.34618 -0.15579 0.3467 -0.15602 C 0.3474 -0.15649 0.34774 -0.15741 0.34827 -0.15741 L 0.38681 -0.15695 C 0.38959 -0.15649 0.39254 -0.15672 0.39514 -0.15556 C 0.39653 -0.15487 0.39722 -0.15255 0.39827 -0.15139 C 0.40104 -0.14862 0.39983 -0.15 0.40191 -0.14723 C 0.4033 -0.14213 0.40156 -0.14815 0.40347 -0.14213 C 0.40382 -0.14167 0.40382 -0.14075 0.40399 -0.14028 C 0.40382 -0.13658 0.40399 -0.13311 0.40347 -0.12963 C 0.40347 -0.12894 0.40278 -0.12848 0.40243 -0.12778 C 0.40209 -0.12663 0.40174 -0.12547 0.40139 -0.12408 C 0.40018 -0.11968 0.40018 -0.11644 0.39931 -0.11112 C 0.39913 -0.10371 0.39913 -0.09653 0.39879 -0.08936 C 0.39879 -0.08866 0.39827 -0.0882 0.39827 -0.0875 C 0.39827 -0.08334 0.39844 -0.0794 0.39879 -0.07547 C 0.39896 -0.07477 0.39948 -0.07408 0.39983 -0.07362 C 0.4 -0.07269 0.40018 -0.07153 0.40035 -0.07084 C 0.4007 -0.06991 0.40122 -0.06945 0.40139 -0.06852 C 0.40191 -0.06783 0.40209 -0.06667 0.40243 -0.06575 C 0.40261 -0.06482 0.40278 -0.06389 0.40295 -0.06297 C 0.40313 -0.06227 0.40347 -0.06181 0.40347 -0.06112 C 0.40417 -0.05764 0.40399 -0.05788 0.40399 -0.05556 " pathEditMode="relative" ptsTypes="AAAAAAAAAAAAAAAAAAAAAAAAAAAAAAAAAAAAAAAAAAAAAAAAAAAAAAAAAAAAAAAAAAAAAAAAAAAAAAAAAAAAAAAAAAAAAAAAAAAAAAAAAAAAAAAAAAAAAAAAA">
                                      <p:cBhvr>
                                        <p:cTn id="67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8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1.85185E-6 L 6.94444E-6 -1.85185E-6 C 0.0014 -0.00208 0.00296 -0.00394 0.00417 -0.00648 C 0.0047 -0.00787 0.00556 -0.00996 0.00487 -0.01111 C 0.00348 -0.01296 0.00105 -0.01296 -0.00069 -0.01389 C -0.00312 -0.01296 -0.00555 -0.0125 -0.00763 -0.01111 C -0.0085 -0.01042 -0.00833 -0.0088 -0.00902 -0.00833 C -0.01024 -0.00718 -0.0118 -0.00695 -0.01319 -0.00648 C -0.01544 -0.00671 -0.02117 -0.00648 -0.02291 -0.01019 C -0.02378 -0.01158 -0.02343 -0.01389 -0.0236 -0.01574 C -0.02326 -0.01852 -0.02343 -0.02176 -0.02221 -0.02408 C -0.02152 -0.02523 -0.01978 -0.02431 -0.01874 -0.025 C -0.01787 -0.02546 -0.01735 -0.02685 -0.01666 -0.02778 C -0.01614 -0.03102 -0.0144 -0.0382 -0.01666 -0.04074 C -0.01857 -0.04259 -0.02135 -0.04005 -0.0236 -0.03982 C -0.02395 -0.03889 -0.02412 -0.03796 -0.0243 -0.03704 C -0.02482 -0.03565 -0.02569 -0.03472 -0.02569 -0.03333 C -0.02586 -0.02871 -0.02534 -0.02408 -0.02499 -0.01945 C -0.02499 -0.01806 -0.02482 -0.0169 -0.0243 -0.01574 C -0.02378 -0.01435 -0.02308 -0.01296 -0.02221 -0.01204 C -0.02169 -0.01111 -0.02083 -0.01065 -0.02013 -0.01019 C -0.01562 -0.01065 -0.01093 -0.01111 -0.00624 -0.01204 C -0.00555 -0.01204 -0.00468 -0.01227 -0.00416 -0.01296 C -0.00364 -0.01366 -0.00381 -0.01482 -0.00346 -0.01574 C -0.00121 -0.02107 -0.00138 -0.01945 0.00348 -0.02037 C 0.00435 -0.01898 0.00522 -0.01783 0.00626 -0.01667 C 0.00869 -0.01366 0.00938 -0.0132 0.01181 -0.01111 C 0.01199 -0.01019 0.01251 -0.00926 0.01251 -0.00833 C 0.01251 -0.00695 0.01129 0.00393 0.01112 0.00555 C 0.01129 0.01111 0.01077 0.0169 0.01181 0.02222 C 0.01199 0.02384 0.01338 0.025 0.01459 0.025 C 0.01876 0.02523 0.02292 0.02384 0.02709 0.02315 C 0.02674 0.02106 0.02709 0.01875 0.0264 0.01667 C 0.02536 0.01389 0.02223 0.00926 0.02223 0.00926 C 0.02206 0.00972 0.01806 0.02106 0.01806 0.02315 C 0.01806 0.02754 0.01858 0.03194 0.01945 0.03611 C 0.01963 0.03727 0.01997 0.03866 0.02084 0.03889 C 0.02292 0.04004 0.02536 0.03958 0.02779 0.03981 C 0.03595 0.03889 0.03404 0.04167 0.03751 0.03241 C 0.03786 0.03171 0.03786 0.03055 0.0382 0.02963 C 0.04133 0.03009 0.04463 0.03032 0.04792 0.03055 C 0.04931 0.03079 0.0507 0.03079 0.05209 0.03148 C 0.05365 0.03241 0.0547 0.03426 0.05626 0.03518 C 0.05678 0.03565 0.05765 0.03588 0.05834 0.03611 C 0.06338 0.04653 0.06181 0.04143 0.0639 0.05092 C 0.06355 0.05648 0.06268 0.06227 0.0632 0.06759 C 0.0632 0.06875 0.06442 0.06944 0.06529 0.06944 C 0.06876 0.06944 0.07223 0.06829 0.0757 0.06759 C 0.07674 0.06667 0.07848 0.06643 0.07917 0.06481 C 0.08699 0.04838 0.0757 0.05 0.09584 0.05833 C 0.09775 0.06504 0.0974 0.0625 0.09792 0.07129 C 0.09827 0.08009 0.09515 0.09653 0.10209 0.1037 C 0.1047 0.10671 0.10661 0.10671 0.10973 0.10764 C 0.11147 0.10694 0.11372 0.10717 0.11529 0.10555 C 0.11563 0.10532 0.11702 0.09954 0.11737 0.09815 C 0.11633 0.09722 0.11563 0.09491 0.11459 0.09537 C 0.11338 0.09606 0.11338 0.09861 0.1139 0.1 C 0.11442 0.10185 0.11789 0.10324 0.11945 0.1037 C 0.12119 0.10347 0.12327 0.10393 0.12501 0.10278 C 0.12813 0.10116 0.12831 0.09629 0.12917 0.09259 C 0.12883 0.09051 0.12917 0.08819 0.12848 0.08611 C 0.12813 0.08542 0.12692 0.08565 0.1264 0.08518 C 0.12553 0.08472 0.12501 0.08403 0.12431 0.08333 C 0.12362 0.0831 0.12292 0.08264 0.12223 0.08241 C 0.11841 0.08171 0.11476 0.08125 0.11112 0.08055 C 0.11077 0.07963 0.10834 0.07083 0.10904 0.06944 C 0.10956 0.06829 0.11129 0.06875 0.11251 0.06852 C 0.11633 0.06805 0.12032 0.06805 0.12431 0.06759 C 0.12536 0.06713 0.12657 0.06667 0.12779 0.06574 C 0.12848 0.06528 0.1297 0.06504 0.12987 0.06389 C 0.13022 0.06065 0.1297 0.05717 0.12917 0.0537 C 0.12883 0.05185 0.12605 0.04884 0.12501 0.04815 C 0.12379 0.04768 0.12258 0.04768 0.12154 0.04722 C 0.12015 0.0419 0.11963 0.04143 0.12292 0.03333 C 0.12327 0.03241 0.12466 0.03287 0.1257 0.03241 C 0.12744 0.02523 0.12466 0.03495 0.12848 0.02685 C 0.13004 0.02338 0.1297 0.02153 0.13056 0.01759 C 0.13091 0.01574 0.13143 0.01389 0.13195 0.01204 C 0.13161 0.00602 0.13161 -0.00023 0.13126 -0.00648 C 0.13108 -0.00741 0.13074 -0.00833 0.13056 -0.00926 C 0.12917 -0.01389 0.12935 -0.0132 0.12779 -0.01759 C 0.12796 -0.02315 0.12622 -0.03009 0.13056 -0.03333 C 0.13126 -0.0338 0.1323 -0.0338 0.13334 -0.03426 C 0.13404 -0.03472 0.13473 -0.03519 0.13542 -0.03611 C 0.13716 -0.03843 0.13681 -0.03958 0.13751 -0.04259 C 0.13786 -0.04445 0.1389 -0.04815 0.1389 -0.04815 C 0.13907 -0.05139 0.13942 -0.05486 0.13959 -0.05833 C 0.13959 -0.05857 0.13907 -0.07662 0.14098 -0.08333 C 0.14133 -0.08449 0.14185 -0.08565 0.14237 -0.08704 C 0.14254 -0.08843 0.14237 -0.09028 0.14306 -0.09167 C 0.14341 -0.09236 0.14445 -0.0919 0.14515 -0.09259 C 0.14619 -0.09352 0.14671 -0.09537 0.14792 -0.0963 C 0.15018 -0.09815 0.15296 -0.09815 0.15556 -0.09908 C 0.16772 -0.10347 0.14827 -0.10023 0.17709 -0.10185 C 0.17883 -0.10208 0.18074 -0.10208 0.18265 -0.10278 C 0.1849 -0.10347 0.19063 -0.10671 0.19376 -0.10833 C 0.1974 -0.1132 0.19393 -0.10949 0.19931 -0.11296 C 0.20088 -0.11412 0.20244 -0.11574 0.20417 -0.11667 C 0.21286 -0.1213 0.20643 -0.11574 0.2139 -0.12037 C 0.22084 -0.12454 0.21372 -0.12222 0.22067 -0.12408 C 0.23091 -0.12361 0.2448 -0.12222 0.25539 -0.12408 C 0.25626 -0.12408 0.25678 -0.12523 0.25747 -0.12593 C 0.25851 -0.12662 0.25938 -0.12732 0.26025 -0.12778 C 0.26546 -0.12917 0.27067 -0.12986 0.27553 -0.13148 C 0.27744 -0.13195 0.27952 -0.13218 0.28108 -0.13333 C 0.28213 -0.1338 0.28299 -0.13449 0.28386 -0.13519 C 0.28456 -0.13542 0.28542 -0.13565 0.28595 -0.13611 C 0.28681 -0.13658 0.28733 -0.1375 0.28803 -0.13796 C 0.2889 -0.13843 0.28994 -0.13843 0.29081 -0.13889 C 0.29272 -0.13958 0.29463 -0.14074 0.29636 -0.14167 C 0.30053 -0.14121 0.3047 -0.14121 0.30886 -0.14074 C 0.30973 -0.14051 0.31025 -0.14005 0.31095 -0.13982 C 0.31303 -0.13912 0.31511 -0.13843 0.3172 -0.13796 C 0.32275 -0.13889 0.32848 -0.13935 0.33386 -0.14074 C 0.33473 -0.14097 0.33525 -0.1419 0.33595 -0.14259 C 0.33699 -0.14329 0.33786 -0.14375 0.33872 -0.14445 C 0.34202 -0.14676 0.34584 -0.14838 0.34845 -0.15185 C 0.34949 -0.15301 0.35018 -0.15463 0.35122 -0.15556 C 0.35209 -0.15625 0.35313 -0.15602 0.354 -0.15648 C 0.35522 -0.15695 0.35643 -0.15787 0.35747 -0.15833 C 0.35938 -0.15903 0.36129 -0.15949 0.36303 -0.16019 C 0.36702 -0.16158 0.36702 -0.16158 0.36997 -0.16296 C 0.37674 -0.1625 0.38351 -0.1625 0.39011 -0.16204 C 0.39098 -0.16204 0.3915 -0.16111 0.3922 -0.16111 C 0.39688 -0.16134 0.40157 -0.16227 0.40608 -0.16296 C 0.40799 -0.16412 0.40973 -0.16597 0.41164 -0.16667 C 0.41286 -0.1669 0.41407 -0.16713 0.41511 -0.16759 C 0.41581 -0.16783 0.4165 -0.16829 0.4172 -0.16852 C 0.41841 -0.16875 0.41963 -0.16898 0.42067 -0.16945 C 0.42397 -0.16898 0.42761 -0.17037 0.43039 -0.16852 C 0.4323 -0.16713 0.43247 -0.16366 0.43317 -0.16111 C 0.43438 -0.15671 0.4356 -0.15232 0.43664 -0.14815 C 0.43699 -0.14722 0.43681 -0.14583 0.43733 -0.14537 L 0.44011 -0.14259 C 0.44046 -0.14167 0.44046 -0.14074 0.44081 -0.13982 C 0.4422 -0.13658 0.44497 -0.13056 0.44497 -0.13056 C 0.44584 -0.12593 0.44671 -0.12269 0.44636 -0.11759 C 0.44636 -0.11505 0.44584 -0.1125 0.44497 -0.11019 C 0.44463 -0.1088 0.44358 -0.10764 0.44289 -0.10648 C 0.44272 -0.10556 0.44272 -0.1044 0.4422 -0.10371 C 0.44063 -0.10093 0.43664 -0.0963 0.43664 -0.0963 C 0.43647 -0.09398 0.43629 -0.0919 0.43595 -0.08982 C 0.43577 -0.08889 0.43473 -0.0875 0.43525 -0.08704 C 0.43612 -0.08658 0.43699 -0.08982 0.43733 -0.08889 C 0.4382 -0.08634 0.43733 -0.08333 0.43733 -0.08056 " pathEditMode="relative" ptsTypes="AAAAAAAAAAAAAAAAAAAAAAAAAAAAAAAAAAAAAAAAAAAAAAAAAAAAAAAAAAAAAAAAAAAAAAAAAAAAAAAAAAAAAAAAAAAAAAAAAAAAAAAAAAAAAAAAAAAAAAAAAAAAAAAAAAAAAAAAAAAAAAAAA">
                                      <p:cBhvr>
                                        <p:cTn id="69" dur="8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0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5.18519E-6 L -1.66667E-6 -5.18519E-6 C 0.00139 0.00208 0.00278 0.00416 0.00417 0.00648 C 0.00469 0.00717 0.00469 0.00879 0.00556 0.00925 C 0.00816 0.01041 0.01111 0.01041 0.01389 0.01111 C 0.01598 0.01018 0.01823 0.00972 0.02014 0.00833 C 0.02292 0.00624 0.02084 -5.18519E-6 0.02014 -0.00186 C 0.0198 -0.00278 0.01875 -0.00255 0.01806 -0.00278 C 0.01684 -0.00325 0.01563 -0.00348 0.01459 -0.00371 C 0.01476 -0.00602 0.01493 -0.00811 0.01528 -0.01019 C 0.01563 -0.01297 0.01719 -0.01413 0.01459 -0.01667 C 0.01337 -0.01806 0.01181 -0.01806 0.01042 -0.01852 C 0.0066 -0.01806 0.00295 -0.01667 -0.00069 -0.01667 C -0.01024 -0.01667 -0.01041 -0.01713 -0.01597 -0.01945 C -0.01649 -0.02084 -0.01736 -0.022 -0.01736 -0.02315 C -0.0177 -0.02825 -0.01701 -0.03033 -0.01597 -0.03426 C -0.01718 -0.03565 -0.01823 -0.03727 -0.01944 -0.03797 C -0.02083 -0.03889 -0.02222 -0.03866 -0.02361 -0.03889 L -0.03472 -0.04167 C -0.03611 -0.04352 -0.03784 -0.04514 -0.03889 -0.04723 L -0.04166 -0.05278 C -0.04149 -0.05371 -0.04097 -0.05463 -0.04097 -0.05556 C -0.04097 -0.05672 -0.04132 -0.05764 -0.04166 -0.05834 C -0.04201 -0.0595 -0.04236 -0.06065 -0.04305 -0.06112 C -0.04739 -0.06505 -0.05052 -0.06389 -0.05555 -0.06575 C -0.05816 -0.0669 -0.06076 -0.06829 -0.06319 -0.06945 C -0.06389 -0.06899 -0.06493 -0.06876 -0.06527 -0.0676 C -0.0677 -0.06204 -0.06354 -0.05579 -0.06111 -0.05186 C -0.06059 -0.05093 -0.05937 -0.05139 -0.05833 -0.05093 C -0.0559 -0.05047 -0.0533 -0.04977 -0.05069 -0.04908 C -0.04948 -0.04815 -0.04739 -0.04653 -0.04652 -0.04445 C -0.04323 -0.03658 -0.04809 -0.03889 -0.04027 -0.03056 C -0.03402 -0.02385 -0.03993 -0.0301 -0.03264 -0.02315 C -0.03177 -0.02246 -0.0309 -0.0213 -0.02986 -0.02038 C -0.02882 -0.01945 -0.0276 -0.01876 -0.02639 -0.0176 C -0.025 -0.01644 -0.02361 -0.01528 -0.02222 -0.01389 C -0.02135 -0.01297 -0.02066 -0.01181 -0.01944 -0.01112 C -0.0177 -0.01042 -0.0158 -0.01065 -0.01389 -0.01019 C -0.0118 -0.00973 -0.00972 -0.00926 -0.00764 -0.00834 C -0.00642 -0.00811 -0.00538 -0.00695 -0.00416 -0.00649 C 0.00226 -0.00533 0.00868 -0.00463 0.01528 -0.00371 C 0.01493 0.00138 0.01493 0.00671 0.01459 0.01203 C 0.01372 0.02222 0.01146 0.01898 0.01459 0.03055 C 0.01493 0.03171 0.01563 0.03287 0.01667 0.03333 C 0.01858 0.03402 0.02084 0.03402 0.02292 0.03425 C 0.0316 0.03472 0.04045 0.03472 0.04931 0.03518 C 0.05018 0.03703 0.05122 0.03865 0.05209 0.04074 C 0.05417 0.04583 0.05295 0.04444 0.05417 0.04999 C 0.05452 0.05138 0.05504 0.053 0.05556 0.05462 C 0.05556 0.05601 0.05504 0.06759 0.05764 0.07129 C 0.05834 0.07222 0.05938 0.07268 0.06042 0.07314 C 0.06146 0.07361 0.06268 0.07361 0.06389 0.07407 C 0.07084 0.07361 0.07778 0.07407 0.08473 0.07314 C 0.08559 0.07291 0.08594 0.07106 0.08681 0.07037 C 0.08733 0.06967 0.0882 0.06967 0.08889 0.06944 C 0.07969 0.06574 0.07865 0.06712 0.07292 0.06111 C 0.07205 0.06018 0.07136 0.05925 0.07084 0.05833 C 0.07014 0.05717 0.0698 0.05578 0.06945 0.05462 C 0.07014 0.05277 0.07014 0.04999 0.07153 0.04907 C 0.07327 0.04745 0.0757 0.04791 0.07778 0.04722 C 0.07917 0.04652 0.08056 0.04583 0.08195 0.04537 C 0.08125 0.0449 0.07986 0.04537 0.07986 0.04444 C 0.07917 0.03796 0.08091 0.03935 0.08334 0.03796 C 0.08403 0.03726 0.08473 0.03657 0.08542 0.03611 C 0.08473 0.03541 0.08299 0.03518 0.08334 0.03425 C 0.08386 0.0324 0.08559 0.03217 0.08681 0.03148 C 0.08802 0.03055 0.09098 0.02962 0.09098 0.02962 C 0.08993 0.02824 0.08924 0.02685 0.0882 0.02592 C 0.08594 0.02361 0.08108 0.02037 0.07848 0.01944 C 0.07726 0.01874 0.07605 0.01874 0.075 0.01851 C 0.07466 0.01712 0.07396 0.01597 0.07431 0.01481 C 0.07448 0.01319 0.0757 0.01226 0.07639 0.01111 C 0.07986 0.00439 0.07535 0.0118 0.07986 0.00648 C 0.0849 0.00023 0.08386 0.00208 0.08611 -0.00371 C 0.08733 -0.01274 0.08577 -0.0044 0.0882 -0.01204 C 0.08872 -0.01389 0.08959 -0.0176 0.08959 -0.0176 C 0.08993 -0.02292 0.09011 -0.02825 0.09098 -0.03334 C 0.09115 -0.03473 0.09202 -0.03588 0.09236 -0.03704 C 0.09271 -0.03936 0.09271 -0.04144 0.09306 -0.04352 C 0.09323 -0.04561 0.09341 -0.04723 0.09375 -0.04908 C 0.09323 -0.05232 0.09184 -0.06065 0.09098 -0.06389 C 0.09063 -0.06505 0.08993 -0.06575 0.08959 -0.06667 C 0.0882 -0.07038 0.08802 -0.07153 0.0875 -0.07501 C 0.08768 -0.07778 0.08768 -0.08079 0.0882 -0.08334 C 0.08837 -0.0845 0.08889 -0.08542 0.08959 -0.08612 C 0.09167 -0.08936 0.09445 -0.0919 0.09653 -0.09538 C 0.10139 -0.1044 0.09948 -0.10024 0.10278 -0.10741 C 0.10243 -0.10996 0.10243 -0.11251 0.10209 -0.11482 C 0.10191 -0.11598 0.10139 -0.11667 0.10139 -0.1176 C 0.10139 -0.122 0.10226 -0.1213 0.10417 -0.12408 C 0.10643 -0.12801 0.10452 -0.12686 0.10834 -0.13056 C 0.10903 -0.13149 0.11007 -0.13195 0.11111 -0.13241 C 0.11181 -0.13311 0.1125 -0.1338 0.1132 -0.13426 C 0.11407 -0.13519 0.11476 -0.13658 0.11598 -0.13704 C 0.11719 -0.13797 0.11875 -0.13774 0.12014 -0.13797 C 0.12101 -0.13843 0.12188 -0.13866 0.12292 -0.13889 C 0.12795 -0.13774 0.13299 -0.13681 0.1382 -0.13519 C 0.13959 -0.13496 0.1408 -0.13334 0.14236 -0.13334 C 0.1474 -0.1338 0.15243 -0.13519 0.15764 -0.13612 C 0.15973 -0.13751 0.16181 -0.13866 0.16389 -0.13982 C 0.16459 -0.14028 0.16528 -0.14028 0.16598 -0.14075 C 0.16719 -0.1419 0.16823 -0.14352 0.16945 -0.14445 C 0.17205 -0.14723 0.175 -0.14931 0.17778 -0.15186 C 0.18264 -0.15695 0.17986 -0.15487 0.18264 -0.15926 C 0.18316 -0.16042 0.18403 -0.16112 0.18473 -0.16204 C 0.18681 -0.16181 0.18889 -0.16204 0.19098 -0.16112 C 0.19202 -0.16088 0.19254 -0.15834 0.19375 -0.15834 C 0.2 -0.15834 0.20625 -0.16019 0.2125 -0.16112 C 0.21754 -0.16436 0.22014 -0.16505 0.22431 -0.17038 C 0.22587 -0.17269 0.22778 -0.17454 0.22917 -0.17686 C 0.22952 -0.17778 0.22969 -0.17917 0.23056 -0.17963 C 0.23143 -0.18056 0.23282 -0.18033 0.23403 -0.18056 C 0.24879 -0.16737 0.24028 -0.17084 0.26042 -0.17315 C 0.26945 -0.1794 0.26268 -0.17408 0.26945 -0.18056 C 0.27066 -0.18195 0.2724 -0.18288 0.27361 -0.18426 C 0.275 -0.18635 0.2757 -0.18774 0.27778 -0.18889 C 0.2783 -0.18936 0.27917 -0.18959 0.27986 -0.18982 C 0.28195 -0.18936 0.28403 -0.18889 0.28611 -0.18797 C 0.28698 -0.18774 0.28785 -0.18681 0.28889 -0.18612 C 0.28941 -0.18588 0.29028 -0.18565 0.29098 -0.18519 L 0.30764 -0.18704 C 0.30903 -0.18727 0.31042 -0.18727 0.31181 -0.18797 C 0.31268 -0.18866 0.31302 -0.19028 0.31389 -0.19075 C 0.32448 -0.19838 0.32014 -0.19468 0.3257 -0.19723 C 0.32674 -0.19792 0.32795 -0.19885 0.32917 -0.19908 C 0.33091 -0.19977 0.33282 -0.19977 0.33473 -0.20001 C 0.34358 -0.19954 0.34983 -0.19769 0.35834 -0.20093 C 0.36042 -0.20186 0.3625 -0.2051 0.36459 -0.20649 C 0.36875 -0.20996 0.36823 -0.20926 0.37292 -0.21019 C 0.37674 -0.20996 0.38073 -0.20996 0.38473 -0.20926 C 0.38577 -0.20926 0.38698 -0.20834 0.3882 -0.20834 C 0.39098 -0.20834 0.39375 -0.20903 0.39653 -0.20926 C 0.39723 -0.20834 0.39792 -0.20764 0.39861 -0.20649 C 0.39931 -0.2051 0.39983 -0.19908 0.4 -0.19815 C 0.40035 -0.1963 0.40139 -0.1926 0.40139 -0.1926 C 0.40105 -0.19051 0.4007 -0.18843 0.4007 -0.18612 C 0.4007 -0.18218 0.40122 -0.17801 0.40209 -0.17408 C 0.40226 -0.17315 0.40243 -0.17223 0.40278 -0.1713 C 0.40243 -0.16945 0.40157 -0.1632 0.4007 -0.16019 C 0.40018 -0.15903 0.39983 -0.15764 0.39931 -0.15649 C 0.39861 -0.15556 0.39792 -0.15463 0.39723 -0.15371 C 0.3967 -0.15232 0.39601 -0.1507 0.39584 -0.14908 C 0.39514 -0.14607 0.39445 -0.13982 0.39445 -0.13982 C 0.39462 -0.13658 0.39445 -0.13311 0.39514 -0.12963 C 0.39566 -0.12663 0.39757 -0.12454 0.39931 -0.12223 C 0.39844 -0.10348 0.39861 -0.10996 0.39861 -0.10278 " pathEditMode="relative" ptsTypes="AAAAAAAAAAAAAAAAAAAAAAAAAAAAAAAAAAAAAAAAAAAAAAAAAAAAAAAAAAAAAAAAAAAAAAAAAAAAAAAAAAAAAAAAAAAAAAAAAAAAAAAAAAAAAAAAAAAAAAAAAAAAAAAAAAAAAAAAAAAAAAAAAA">
                                      <p:cBhvr>
                                        <p:cTn id="71" dur="8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6.2963E-6 L -3.33333E-6 -6.2963E-6 C 0.0007 -0.00254 0.00208 -0.00487 0.00208 -0.00742 C 0.00208 -0.00904 0.00087 -0.0051 -3.33333E-6 -0.00371 C -0.00052 -0.00279 -0.00139 -0.00186 -0.00208 -0.00093 C -0.00347 -0.0014 -0.00486 -0.00117 -0.00625 -0.00186 C -0.00694 -0.00254 -0.00746 -0.00371 -0.00764 -0.00464 C -0.00781 -0.00857 -0.00746 -0.01228 -0.00694 -0.01575 C -0.00677 -0.01714 -0.0059 -0.01829 -0.00555 -0.01945 C -0.00521 -0.02038 -0.00503 -0.0213 -0.00486 -0.02223 C -0.0066 -0.03242 -0.00486 -0.02779 -0.02083 -0.02501 C -0.02153 -0.02501 -0.02222 -0.02385 -0.02292 -0.02316 C -0.02413 -0.022 -0.02535 -0.02107 -0.02639 -0.01945 C -0.02691 -0.01876 -0.02726 -0.0176 -0.02778 -0.01667 C -0.0283 -0.01575 -0.02917 -0.01482 -0.02986 -0.0139 C -0.03055 -0.01482 -0.03142 -0.01552 -0.03194 -0.01667 C -0.03264 -0.01922 -0.03281 -0.02177 -0.03333 -0.02408 C -0.03437 -0.02964 -0.03385 -0.02663 -0.03472 -0.03334 C -0.03472 -0.03357 -0.03507 -0.04908 -0.03611 -0.05279 C -0.03628 -0.05394 -0.0368 -0.05487 -0.0375 -0.05556 C -0.03871 -0.05742 -0.03993 -0.05765 -0.04167 -0.05834 C -0.04601 -0.05811 -0.05052 -0.05857 -0.05486 -0.05742 C -0.06059 -0.05603 -0.05764 -0.05417 -0.06042 -0.05093 C -0.06163 -0.04954 -0.06458 -0.04723 -0.06458 -0.04723 C -0.0684 -0.05788 -0.06337 -0.04561 -0.06805 -0.05279 C -0.06892 -0.05417 -0.06944 -0.05603 -0.07014 -0.05742 C -0.07031 -0.06251 -0.0684 -0.06853 -0.07083 -0.07223 C -0.07257 -0.07524 -0.07639 -0.0713 -0.07917 -0.0713 C -0.08073 -0.0713 -0.08229 -0.072 -0.08403 -0.07223 C -0.08472 -0.07408 -0.08542 -0.07593 -0.08611 -0.07779 C -0.08646 -0.07917 -0.08646 -0.08033 -0.0868 -0.08149 C -0.08698 -0.08242 -0.0901 -0.08797 -0.09028 -0.08797 C -0.09097 -0.0889 -0.09201 -0.08867 -0.09305 -0.0889 C -0.09375 -0.08936 -0.09444 -0.08959 -0.09514 -0.08982 C -0.09583 -0.09075 -0.0967 -0.09144 -0.09722 -0.0926 C -0.09774 -0.09422 -0.09861 -0.10464 -0.09861 -0.10464 C -0.09861 -0.10579 -0.09878 -0.10695 -0.0993 -0.10742 C -0.09983 -0.10811 -0.10069 -0.10811 -0.10139 -0.10834 C -0.10503 -0.10788 -0.11024 -0.11066 -0.1125 -0.10649 C -0.11476 -0.10232 -0.1125 -0.09584 -0.11111 -0.09075 C -0.11042 -0.0889 -0.10833 -0.0882 -0.10694 -0.08704 C -0.10608 -0.08658 -0.10503 -0.08658 -0.10417 -0.08612 C -0.10139 -0.08566 -0.09861 -0.08519 -0.09583 -0.08427 L -0.09236 -0.08334 C -0.09062 -0.0838 -0.08889 -0.08357 -0.0875 -0.08427 C -0.08333 -0.08681 -0.08958 -0.08936 -0.08333 -0.08519 C -0.08246 -0.07825 -0.08177 -0.07478 -0.08333 -0.06667 C -0.08351 -0.06552 -0.08472 -0.06482 -0.08542 -0.0639 C -0.08559 -0.06297 -0.08611 -0.06228 -0.08611 -0.06112 C -0.08594 -0.05904 -0.08559 -0.05672 -0.08472 -0.05464 C -0.08385 -0.05302 -0.07951 -0.05232 -0.07847 -0.05186 C -0.06805 -0.05232 -0.05764 -0.05209 -0.04722 -0.05279 C -0.04618 -0.05302 -0.04549 -0.05487 -0.04444 -0.05464 C -0.04358 -0.05464 -0.0434 -0.05302 -0.04305 -0.05186 C -0.04114 -0.04769 -0.04132 -0.04723 -0.04028 -0.04167 C -0.03993 -0.03658 -0.04045 -0.03126 -0.03958 -0.02593 C -0.03924 -0.02431 -0.03785 -0.02339 -0.0368 -0.02223 C -0.03576 -0.02154 -0.03177 -0.01968 -0.03055 -0.01945 C -0.02118 -0.01853 -0.01198 -0.0176 -0.00278 -0.01667 C -0.00243 -0.01552 -0.00243 -0.01413 -0.00208 -0.01297 C -0.00156 -0.01181 -0.00035 -0.01089 -3.33333E-6 -0.00927 C 0.00347 0.00323 -0.00208 -0.00788 0.00278 0.00092 C 0.0059 0.0236 0.00087 0.01666 0.02083 0.01573 C 0.02153 0.01527 0.0224 0.01504 0.02292 0.01481 C 0.02483 0.01342 0.02552 0.01203 0.02708 0.01018 C 0.02743 0.00879 0.02691 0.00671 0.02778 0.00647 C 0.02899 0.00601 0.02986 0.00786 0.03056 0.00925 C 0.03264 0.01226 0.0316 0.01319 0.03264 0.01666 C 0.03316 0.01805 0.03524 0.02129 0.03611 0.02221 C 0.03681 0.02268 0.0375 0.02268 0.0382 0.02314 C 0.03941 0.02245 0.04063 0.02198 0.04167 0.02129 C 0.04392 0.01967 0.04445 0.01828 0.04653 0.01666 C 0.04722 0.01596 0.04792 0.01596 0.04861 0.01573 C 0.04965 0.01481 0.05052 0.01365 0.05139 0.01296 C 0.05208 0.01226 0.05295 0.0118 0.05347 0.0111 C 0.05417 0.01018 0.05451 0.00925 0.05486 0.00833 C 0.05417 0.00763 0.05365 0.00694 0.05278 0.00647 C 0.05226 0.00601 0.05122 0.00624 0.0507 0.00555 C 0.05017 0.00439 0.05035 0.003 0.05 0.00184 C 0.05035 -0.00047 0.04983 -0.00302 0.0507 -0.00464 C 0.05104 -0.00533 0.05538 -0.00718 0.05625 -0.00742 C 0.0559 -0.01367 0.05556 -0.01992 0.05486 -0.02593 C 0.05486 -0.02755 0.05469 -0.02917 0.05417 -0.03056 C 0.05382 -0.03195 0.05278 -0.03242 0.05208 -0.03334 C 0.05191 -0.03496 0.05174 -0.03658 0.05139 -0.03797 C 0.05104 -0.04005 0.05 -0.04353 0.05 -0.04353 C 0.05035 -0.04677 0.05 -0.05001 0.0507 -0.05279 C 0.05104 -0.05417 0.05226 -0.05464 0.05278 -0.05556 C 0.0533 -0.05649 0.0533 -0.05765 0.05347 -0.05834 C 0.05399 -0.05973 0.05451 -0.06089 0.05486 -0.06204 C 0.0566 -0.0676 0.05434 -0.06228 0.05695 -0.0676 C 0.05642 -0.08103 0.05816 -0.08056 0.05486 -0.08797 C 0.05451 -0.08913 0.05417 -0.09005 0.05347 -0.09075 C 0.05295 -0.09167 0.05208 -0.09214 0.05139 -0.0926 C 0.05104 -0.09353 0.05035 -0.09445 0.05 -0.09538 C 0.04965 -0.09677 0.04983 -0.09816 0.04931 -0.09908 C 0.04896 -0.10024 0.04792 -0.10093 0.04722 -0.10186 C 0.04583 -0.10973 0.04583 -0.10742 0.04792 -0.12038 C 0.04826 -0.122 0.0507 -0.12524 0.05139 -0.12593 C 0.0533 -0.12825 0.05556 -0.12987 0.05764 -0.13149 C 0.05868 -0.13218 0.05955 -0.13288 0.06042 -0.13334 C 0.06129 -0.13404 0.06181 -0.13473 0.0625 -0.13519 C 0.0632 -0.13566 0.06406 -0.13589 0.06458 -0.13612 C 0.06997 -0.13982 0.06354 -0.13658 0.06875 -0.1389 C 0.0691 -0.14792 0.0691 -0.15695 0.06945 -0.16575 C 0.06962 -0.16922 0.07066 -0.17084 0.07222 -0.17316 C 0.07483 -0.17709 0.07674 -0.1801 0.07986 -0.18242 C 0.0809 -0.18311 0.08177 -0.1838 0.08264 -0.18427 C 0.08802 -0.18265 0.08802 -0.18357 0.09167 -0.17871 C 0.09236 -0.17802 0.09236 -0.17663 0.09306 -0.17593 C 0.09531 -0.17408 0.09826 -0.17385 0.1007 -0.17316 C 0.10851 -0.17107 0.09566 -0.17316 0.11181 -0.1713 C 0.1184 -0.17177 0.12483 -0.17177 0.13125 -0.17223 C 0.13368 -0.17246 0.1342 -0.17454 0.13611 -0.17593 C 0.13767 -0.17709 0.13941 -0.17779 0.14097 -0.17871 C 0.14427 -0.18103 0.14514 -0.18242 0.14792 -0.18519 C 0.14844 -0.18751 0.14861 -0.19029 0.15 -0.19167 C 0.1507 -0.19237 0.15156 -0.19237 0.15208 -0.1926 C 0.15677 -0.19538 0.15313 -0.19376 0.15833 -0.19723 C 0.15903 -0.19769 0.15972 -0.19792 0.16042 -0.19816 C 0.17413 -0.19654 0.17014 -0.1963 0.19167 -0.20001 C 0.19271 -0.20024 0.19358 -0.2014 0.19445 -0.20186 C 0.19514 -0.20232 0.19601 -0.20232 0.19653 -0.20279 C 0.20573 -0.20996 0.19983 -0.20718 0.20486 -0.20927 C 0.20677 -0.21112 0.20833 -0.2139 0.21042 -0.21482 C 0.22274 -0.22038 0.21458 -0.2176 0.23542 -0.21853 C 0.23802 -0.21922 0.23958 -0.21922 0.24167 -0.22038 C 0.24271 -0.22107 0.24358 -0.222 0.24445 -0.22223 C 0.24618 -0.22292 0.24774 -0.22292 0.24931 -0.22316 C 0.25122 -0.22385 0.25486 -0.22501 0.25486 -0.22501 C 0.25556 -0.2257 0.25625 -0.2264 0.25695 -0.22686 C 0.25764 -0.22732 0.25833 -0.22755 0.25903 -0.22779 C 0.26198 -0.22894 0.26285 -0.22894 0.26597 -0.22964 C 0.26667 -0.23033 0.26736 -0.23126 0.26806 -0.23149 C 0.27205 -0.23357 0.27674 -0.23195 0.28056 -0.23149 C 0.2816 -0.23056 0.28229 -0.22917 0.28333 -0.22871 C 0.28663 -0.22802 0.28802 -0.22987 0.28958 -0.23242 C 0.29028 -0.23334 0.29045 -0.2345 0.29097 -0.23519 C 0.29167 -0.23612 0.29236 -0.23658 0.29306 -0.23704 C 0.29427 -0.23797 0.29688 -0.23867 0.29792 -0.2389 C 0.29879 -0.23936 0.29931 -0.23959 0.3 -0.23982 C 0.30104 -0.23959 0.30208 -0.23959 0.30278 -0.2389 C 0.30365 -0.23843 0.30399 -0.23658 0.30486 -0.23612 C 0.3059 -0.23589 0.30677 -0.23681 0.30764 -0.23704 C 0.31267 -0.24167 0.31042 -0.23982 0.31458 -0.2426 C 0.32066 -0.24237 0.32674 -0.24167 0.33264 -0.24167 C 0.33368 -0.24167 0.33785 -0.24329 0.33889 -0.24353 C 0.3434 -0.24306 0.34792 -0.24376 0.35208 -0.24167 C 0.35382 -0.24098 0.35521 -0.23589 0.35556 -0.23334 C 0.3559 -0.23218 0.35608 -0.23103 0.35625 -0.22964 C 0.3559 -0.22501 0.35556 -0.22038 0.35486 -0.21575 C 0.35486 -0.21482 0.35451 -0.21413 0.35417 -0.21297 C 0.35399 -0.21158 0.35399 -0.20996 0.35347 -0.20834 C 0.35261 -0.20533 0.35 -0.19908 0.35 -0.19908 C 0.35035 -0.19677 0.35035 -0.19422 0.3507 -0.19167 C 0.35104 -0.19005 0.35365 -0.18288 0.35417 -0.18149 C 0.35573 -0.17848 0.35712 -0.17871 0.35903 -0.17593 C 0.35972 -0.17524 0.36007 -0.17408 0.36059 -0.17316 C 0.35972 -0.17084 0.35938 -0.16806 0.35833 -0.16575 C 0.35729 -0.1632 0.35556 -0.16112 0.35417 -0.15834 C 0.35087 -0.15186 0.35226 -0.15487 0.35 -0.14908 C 0.35139 -0.1426 0.35052 -0.14306 0.35278 -0.1389 C 0.35313 -0.13867 0.3533 -0.13843 0.35347 -0.13797 " pathEditMode="relative" ptsTypes="AAAAAAAAAAAAAAAAAAAAAAAAAAAAAAAAAAAAAAAAAAAAAAAAAAAAAAAAAAAAAAAAAAAAAAAAAAAAAAAAAAAAAAAAAAAAAAAAAAAAAAAAAAAAAAAAAAAAAAAAAAAAAAAAAAAAAAAAAAAAAAAAAAAAAAAAAAAAAAAAAAA">
                                      <p:cBhvr>
                                        <p:cTn id="73" dur="8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1" grpId="0" animBg="1"/>
      <p:bldP spid="12" grpId="0" animBg="1"/>
      <p:bldP spid="12" grpId="1" animBg="1"/>
      <p:bldP spid="16" grpId="0" animBg="1"/>
      <p:bldP spid="17" grpId="0" animBg="1"/>
      <p:bldP spid="18" grpId="0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LIEBE project: toward short lived isotopes </a:t>
            </a:r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1109819" y="1207884"/>
            <a:ext cx="4123415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/>
            <a:r>
              <a:rPr lang="en-US" sz="1800" dirty="0" smtClean="0">
                <a:solidFill>
                  <a:srgbClr val="1F297F"/>
                </a:solidFill>
              </a:rPr>
              <a:t>Current situation: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1F297F"/>
                </a:solidFill>
                <a:cs typeface="Gill Sans MT" panose="020B0502020104020203" pitchFamily="34" charset="0"/>
              </a:rPr>
              <a:t>Assembly on-going,</a:t>
            </a:r>
            <a:endParaRPr lang="en-US" sz="1800" dirty="0">
              <a:solidFill>
                <a:srgbClr val="1F297F"/>
              </a:solidFill>
              <a:cs typeface="Gill Sans MT" panose="020B0502020104020203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1F297F"/>
                </a:solidFill>
                <a:cs typeface="Gill Sans MT" panose="020B0502020104020203" pitchFamily="34" charset="0"/>
              </a:rPr>
              <a:t>Heating elements installed &amp; tested on sub assembly 1,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1F297F"/>
                </a:solidFill>
                <a:cs typeface="Gill Sans MT" panose="020B0502020104020203" pitchFamily="34" charset="0"/>
              </a:rPr>
              <a:t>Ion source installed,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1F297F"/>
                </a:solidFill>
                <a:cs typeface="Gill Sans MT" panose="020B0502020104020203" pitchFamily="34" charset="0"/>
              </a:rPr>
              <a:t>Pump manufactured: modification required (cavitation occurred before the required P-Q)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1F297F"/>
                </a:solidFill>
                <a:cs typeface="Gill Sans MT" panose="020B0502020104020203" pitchFamily="34" charset="0"/>
              </a:rPr>
              <a:t>On-line pushed to 2017</a:t>
            </a:r>
            <a:endParaRPr lang="en-US" sz="1800" dirty="0">
              <a:solidFill>
                <a:srgbClr val="1F297F"/>
              </a:solidFill>
              <a:cs typeface="Gill Sans MT" panose="020B0502020104020203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400" kern="0" dirty="0">
              <a:solidFill>
                <a:srgbClr val="1F297F"/>
              </a:solidFill>
              <a:cs typeface="Gill Sans MT" panose="020B05020201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2" r="9051" b="3800"/>
          <a:stretch/>
        </p:blipFill>
        <p:spPr>
          <a:xfrm rot="5400000">
            <a:off x="5037862" y="1689424"/>
            <a:ext cx="2497850" cy="1701381"/>
          </a:xfrm>
          <a:prstGeom prst="rect">
            <a:avLst/>
          </a:prstGeom>
        </p:spPr>
      </p:pic>
      <p:pic>
        <p:nvPicPr>
          <p:cNvPr id="12" name="Content Placeholder 8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58" b="6626"/>
          <a:stretch/>
        </p:blipFill>
        <p:spPr>
          <a:xfrm rot="10800000">
            <a:off x="1403648" y="4149080"/>
            <a:ext cx="3456384" cy="2004024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502" y="3812770"/>
            <a:ext cx="2769922" cy="2416246"/>
          </a:xfrm>
          <a:prstGeom prst="rect">
            <a:avLst/>
          </a:prstGeom>
        </p:spPr>
      </p:pic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43" b="6305"/>
          <a:stretch/>
        </p:blipFill>
        <p:spPr>
          <a:xfrm>
            <a:off x="7340340" y="1291189"/>
            <a:ext cx="1534215" cy="24978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12219" y="6144690"/>
            <a:ext cx="28392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002060"/>
                </a:solidFill>
              </a:rPr>
              <a:t>LIEBE pump – test @ IPUL – August 2016</a:t>
            </a:r>
            <a:endParaRPr lang="en-US" sz="1100" i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10613" y="6170219"/>
            <a:ext cx="3411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002060"/>
                </a:solidFill>
              </a:rPr>
              <a:t>LIEBE pump – test @ IPUL – August 2016 – P=f(Q)</a:t>
            </a:r>
            <a:endParaRPr lang="en-US" sz="1100" i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20072" y="1005849"/>
            <a:ext cx="3860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002060"/>
                </a:solidFill>
              </a:rPr>
              <a:t>LIEBE ion source &amp; Sub-assembly 1 with heating elements</a:t>
            </a:r>
            <a:endParaRPr lang="en-US" sz="11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1828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Carbonyls beams @ ISOLDE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1259633" y="1196752"/>
            <a:ext cx="3672407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 smtClean="0">
                <a:solidFill>
                  <a:srgbClr val="002060"/>
                </a:solidFill>
              </a:rPr>
              <a:t>Context:</a:t>
            </a: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kern="0" dirty="0">
                <a:solidFill>
                  <a:srgbClr val="002060"/>
                </a:solidFill>
              </a:rPr>
              <a:t>Some reactive species and refractory elements are not extracted -&gt; extraction as volatile species by in-situ  volatilization</a:t>
            </a: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769801" y="4221088"/>
            <a:ext cx="4104456" cy="1854721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45448"/>
            <a:ext cx="4339952" cy="1165731"/>
          </a:xfrm>
          <a:prstGeom prst="rect">
            <a:avLst/>
          </a:prstGeom>
          <a:noFill/>
        </p:spPr>
      </p:pic>
      <p:sp>
        <p:nvSpPr>
          <p:cNvPr id="10" name="Content Placeholder 1"/>
          <p:cNvSpPr txBox="1">
            <a:spLocks/>
          </p:cNvSpPr>
          <p:nvPr/>
        </p:nvSpPr>
        <p:spPr bwMode="auto">
          <a:xfrm>
            <a:off x="5436096" y="1185375"/>
            <a:ext cx="3475856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 smtClean="0">
                <a:solidFill>
                  <a:srgbClr val="002060"/>
                </a:solidFill>
              </a:rPr>
              <a:t>Proposed solution:</a:t>
            </a: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002060"/>
                </a:solidFill>
              </a:rPr>
              <a:t>Neutron bombardment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002060"/>
                </a:solidFill>
              </a:rPr>
              <a:t>Target in gas</a:t>
            </a:r>
          </a:p>
          <a:p>
            <a:endParaRPr lang="en-US" sz="1800" kern="0" dirty="0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068"/>
          <a:stretch/>
        </p:blipFill>
        <p:spPr>
          <a:xfrm>
            <a:off x="5369334" y="2564904"/>
            <a:ext cx="3542617" cy="216630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516216" y="6073551"/>
            <a:ext cx="2531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>
                <a:solidFill>
                  <a:srgbClr val="002060"/>
                </a:solidFill>
              </a:rPr>
              <a:t>Courtesy of J. Ballof</a:t>
            </a:r>
            <a:endParaRPr lang="en-US" sz="1400" i="1" dirty="0">
              <a:solidFill>
                <a:srgbClr val="002060"/>
              </a:solidFill>
            </a:endParaRPr>
          </a:p>
        </p:txBody>
      </p:sp>
      <p:pic>
        <p:nvPicPr>
          <p:cNvPr id="13" name="Picture 12"/>
          <p:cNvPicPr/>
          <p:nvPr/>
        </p:nvPicPr>
        <p:blipFill>
          <a:blip r:embed="rId5"/>
          <a:stretch>
            <a:fillRect/>
          </a:stretch>
        </p:blipFill>
        <p:spPr>
          <a:xfrm>
            <a:off x="5076056" y="4713528"/>
            <a:ext cx="3985158" cy="131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747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Carbonyls beams @ ISOLDE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1259633" y="1196752"/>
            <a:ext cx="3672407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 smtClean="0">
                <a:solidFill>
                  <a:srgbClr val="002060"/>
                </a:solidFill>
              </a:rPr>
              <a:t>Beam extraction:</a:t>
            </a: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763688" y="1617061"/>
            <a:ext cx="5943600" cy="191071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1403648" y="4392079"/>
            <a:ext cx="6624736" cy="1845233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2" r="30314"/>
          <a:stretch/>
        </p:blipFill>
        <p:spPr bwMode="auto">
          <a:xfrm>
            <a:off x="6771183" y="2993003"/>
            <a:ext cx="1440160" cy="1300093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flipV="1">
            <a:off x="2627784" y="5407532"/>
            <a:ext cx="222688" cy="4029"/>
          </a:xfrm>
          <a:prstGeom prst="straightConnector1">
            <a:avLst/>
          </a:prstGeom>
          <a:noFill/>
          <a:ln w="38100" algn="ctr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957386" y="5544207"/>
            <a:ext cx="1138450" cy="279370"/>
          </a:xfrm>
          <a:prstGeom prst="rect">
            <a:avLst/>
          </a:prstGeom>
          <a:solidFill>
            <a:schemeClr val="accent1">
              <a:alpha val="53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err="1" smtClean="0">
                <a:solidFill>
                  <a:srgbClr val="000000"/>
                </a:solidFill>
              </a:rPr>
              <a:t>Primary</a:t>
            </a:r>
            <a:r>
              <a:rPr lang="it-IT" altLang="it-IT" sz="1200" b="1" kern="0" dirty="0" smtClean="0">
                <a:solidFill>
                  <a:srgbClr val="000000"/>
                </a:solidFill>
              </a:rPr>
              <a:t> </a:t>
            </a:r>
            <a:r>
              <a:rPr lang="it-IT" altLang="it-IT" sz="1200" b="1" kern="0" dirty="0" err="1" smtClean="0">
                <a:solidFill>
                  <a:srgbClr val="000000"/>
                </a:solidFill>
              </a:rPr>
              <a:t>beam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3" name="Oval 49"/>
          <p:cNvSpPr/>
          <p:nvPr/>
        </p:nvSpPr>
        <p:spPr bwMode="auto">
          <a:xfrm flipH="1">
            <a:off x="2693409" y="5260083"/>
            <a:ext cx="45719" cy="45719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Oval 49"/>
          <p:cNvSpPr/>
          <p:nvPr/>
        </p:nvSpPr>
        <p:spPr bwMode="auto">
          <a:xfrm flipH="1">
            <a:off x="2726747" y="5260083"/>
            <a:ext cx="45719" cy="45719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val 49"/>
          <p:cNvSpPr/>
          <p:nvPr/>
        </p:nvSpPr>
        <p:spPr bwMode="auto">
          <a:xfrm>
            <a:off x="3563888" y="5148753"/>
            <a:ext cx="45719" cy="45719"/>
          </a:xfrm>
          <a:prstGeom prst="ellipse">
            <a:avLst/>
          </a:prstGeom>
          <a:solidFill>
            <a:srgbClr val="FF00FF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Oval 49"/>
          <p:cNvSpPr/>
          <p:nvPr/>
        </p:nvSpPr>
        <p:spPr bwMode="auto">
          <a:xfrm flipH="1">
            <a:off x="8551401" y="3680784"/>
            <a:ext cx="108677" cy="102022"/>
          </a:xfrm>
          <a:prstGeom prst="ellipse">
            <a:avLst/>
          </a:prstGeom>
          <a:solidFill>
            <a:srgbClr val="FF00FF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8211343" y="3674739"/>
            <a:ext cx="258867" cy="108067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49"/>
          <p:cNvSpPr/>
          <p:nvPr/>
        </p:nvSpPr>
        <p:spPr bwMode="auto">
          <a:xfrm flipH="1">
            <a:off x="3415701" y="5262453"/>
            <a:ext cx="45719" cy="45719"/>
          </a:xfrm>
          <a:prstGeom prst="ellipse">
            <a:avLst/>
          </a:prstGeom>
          <a:solidFill>
            <a:schemeClr val="tx2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0" name="Gruppo 2"/>
          <p:cNvGrpSpPr>
            <a:grpSpLocks/>
          </p:cNvGrpSpPr>
          <p:nvPr/>
        </p:nvGrpSpPr>
        <p:grpSpPr bwMode="auto">
          <a:xfrm>
            <a:off x="6156176" y="875571"/>
            <a:ext cx="2205213" cy="550029"/>
            <a:chOff x="3664700" y="1577460"/>
            <a:chExt cx="2520153" cy="1127170"/>
          </a:xfrm>
        </p:grpSpPr>
        <p:sp>
          <p:nvSpPr>
            <p:cNvPr id="21" name="Rettangolo 1"/>
            <p:cNvSpPr>
              <a:spLocks noChangeArrowheads="1"/>
            </p:cNvSpPr>
            <p:nvPr/>
          </p:nvSpPr>
          <p:spPr bwMode="auto">
            <a:xfrm>
              <a:off x="3664700" y="1665691"/>
              <a:ext cx="2213621" cy="950926"/>
            </a:xfrm>
            <a:prstGeom prst="rect">
              <a:avLst/>
            </a:prstGeom>
            <a:solidFill>
              <a:srgbClr val="FFFFFF">
                <a:alpha val="58000"/>
              </a:srgb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2" name="Oval 49"/>
            <p:cNvSpPr/>
            <p:nvPr/>
          </p:nvSpPr>
          <p:spPr bwMode="auto">
            <a:xfrm flipH="1">
              <a:off x="3811399" y="1820251"/>
              <a:ext cx="124803" cy="158499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Oval 49"/>
            <p:cNvSpPr/>
            <p:nvPr/>
          </p:nvSpPr>
          <p:spPr bwMode="auto">
            <a:xfrm flipH="1">
              <a:off x="3809209" y="2074395"/>
              <a:ext cx="124804" cy="158499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Oval 49"/>
            <p:cNvSpPr/>
            <p:nvPr/>
          </p:nvSpPr>
          <p:spPr bwMode="auto">
            <a:xfrm flipH="1">
              <a:off x="3811399" y="2342204"/>
              <a:ext cx="124803" cy="158499"/>
            </a:xfrm>
            <a:prstGeom prst="ellipse">
              <a:avLst/>
            </a:prstGeom>
            <a:solidFill>
              <a:srgbClr val="FF00FF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CasellaDiTesto 28"/>
            <p:cNvSpPr txBox="1">
              <a:spLocks noChangeArrowheads="1"/>
            </p:cNvSpPr>
            <p:nvPr/>
          </p:nvSpPr>
          <p:spPr bwMode="auto">
            <a:xfrm>
              <a:off x="3931641" y="2136978"/>
              <a:ext cx="1936189" cy="56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Molecular beam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6" name="CasellaDiTesto 29"/>
            <p:cNvSpPr txBox="1">
              <a:spLocks noChangeArrowheads="1"/>
            </p:cNvSpPr>
            <p:nvPr/>
          </p:nvSpPr>
          <p:spPr bwMode="auto">
            <a:xfrm>
              <a:off x="3933733" y="1843479"/>
              <a:ext cx="2251120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altLang="it-IT" sz="1200" b="1" kern="0" noProof="0" dirty="0" smtClean="0">
                  <a:solidFill>
                    <a:srgbClr val="000000"/>
                  </a:solidFill>
                </a:rPr>
                <a:t>Neutrons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7" name="CasellaDiTesto 30"/>
            <p:cNvSpPr txBox="1">
              <a:spLocks noChangeArrowheads="1"/>
            </p:cNvSpPr>
            <p:nvPr/>
          </p:nvSpPr>
          <p:spPr bwMode="auto">
            <a:xfrm>
              <a:off x="3936203" y="1577460"/>
              <a:ext cx="2188986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altLang="it-IT" sz="1200" b="1" kern="0" dirty="0" err="1" smtClean="0">
                  <a:solidFill>
                    <a:srgbClr val="000000"/>
                  </a:solidFill>
                </a:rPr>
                <a:t>Primary</a:t>
              </a:r>
              <a:r>
                <a:rPr lang="it-IT" altLang="it-IT" sz="1200" b="1" kern="0" dirty="0" smtClean="0">
                  <a:solidFill>
                    <a:srgbClr val="000000"/>
                  </a:solidFill>
                </a:rPr>
                <a:t> </a:t>
              </a:r>
              <a:r>
                <a:rPr lang="it-IT" altLang="it-IT" sz="1200" b="1" kern="0" dirty="0" err="1" smtClean="0">
                  <a:solidFill>
                    <a:srgbClr val="000000"/>
                  </a:solidFill>
                </a:rPr>
                <a:t>beam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36" name="Oval 49"/>
          <p:cNvSpPr/>
          <p:nvPr/>
        </p:nvSpPr>
        <p:spPr bwMode="auto">
          <a:xfrm flipH="1">
            <a:off x="3422267" y="5261721"/>
            <a:ext cx="45719" cy="45719"/>
          </a:xfrm>
          <a:prstGeom prst="ellipse">
            <a:avLst/>
          </a:prstGeom>
          <a:solidFill>
            <a:schemeClr val="tx2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Oval 49"/>
          <p:cNvSpPr/>
          <p:nvPr/>
        </p:nvSpPr>
        <p:spPr bwMode="auto">
          <a:xfrm flipH="1">
            <a:off x="3417809" y="5268976"/>
            <a:ext cx="45719" cy="45719"/>
          </a:xfrm>
          <a:prstGeom prst="ellipse">
            <a:avLst/>
          </a:prstGeom>
          <a:solidFill>
            <a:schemeClr val="tx2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Oval 49"/>
          <p:cNvSpPr/>
          <p:nvPr/>
        </p:nvSpPr>
        <p:spPr bwMode="auto">
          <a:xfrm flipH="1">
            <a:off x="3411994" y="5268244"/>
            <a:ext cx="45719" cy="45719"/>
          </a:xfrm>
          <a:prstGeom prst="ellipse">
            <a:avLst/>
          </a:prstGeom>
          <a:solidFill>
            <a:schemeClr val="tx2"/>
          </a:solidFill>
          <a:ln w="635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Oval 49"/>
          <p:cNvSpPr/>
          <p:nvPr/>
        </p:nvSpPr>
        <p:spPr bwMode="auto">
          <a:xfrm>
            <a:off x="3480093" y="5361813"/>
            <a:ext cx="45719" cy="45719"/>
          </a:xfrm>
          <a:prstGeom prst="ellipse">
            <a:avLst/>
          </a:prstGeom>
          <a:solidFill>
            <a:srgbClr val="FF00FF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2987824" y="5148753"/>
            <a:ext cx="0" cy="258779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148064" y="5148753"/>
            <a:ext cx="208145" cy="2587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5580112" y="5152516"/>
            <a:ext cx="0" cy="258779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7236296" y="5823577"/>
            <a:ext cx="847688" cy="29669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4947665" y="5138854"/>
            <a:ext cx="208145" cy="2587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4993481" y="5241317"/>
            <a:ext cx="442615" cy="2778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4976813" y="5316724"/>
            <a:ext cx="497383" cy="357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 bwMode="auto">
          <a:xfrm>
            <a:off x="5086623" y="5206628"/>
            <a:ext cx="45719" cy="45719"/>
          </a:xfrm>
          <a:prstGeom prst="ellipse">
            <a:avLst/>
          </a:prstGeom>
          <a:solidFill>
            <a:srgbClr val="FF00FF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Oval 50"/>
          <p:cNvSpPr/>
          <p:nvPr/>
        </p:nvSpPr>
        <p:spPr bwMode="auto">
          <a:xfrm>
            <a:off x="5086623" y="5318558"/>
            <a:ext cx="45719" cy="45719"/>
          </a:xfrm>
          <a:prstGeom prst="ellipse">
            <a:avLst/>
          </a:prstGeom>
          <a:solidFill>
            <a:srgbClr val="FF00FF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588224" y="2993003"/>
            <a:ext cx="2160240" cy="139907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70093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11111E-6 L 0.07691 1.11111E-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37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44444E-6 1.11111E-6 L 0.07691 1.11111E-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37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repeatCount="indefinite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66667E-6 -1.85185E-6 L -0.00989 0.03796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" y="189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88889E-6 -3.7037E-7 L 0.00902 0.0379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" y="189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repeatCount="indefinite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72222E-6 2.22222E-6 L 0.01354 -0.02778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" y="-1389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repeatCount="indefinite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8.33333E-7 2.22222E-6 L -0.00312 -0.02732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136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5E-6 4.81481E-6 L 2.5E-6 0.00023 C 0.00052 0.00185 0.00104 0.0037 0.00156 0.00555 C 0.00173 0.00625 0.00156 0.00717 0.00208 0.00787 C 0.0026 0.00856 0.00347 0.00879 0.00416 0.00925 C 0.00729 0.00833 0.01024 0.00902 0.0125 0.00555 C 0.01475 0.00185 0.01232 0.00393 0.01406 4.81481E-6 C 0.01441 -0.0007 0.01493 -0.00139 0.01562 -0.00186 C 0.01614 -0.00255 0.01701 -0.00232 0.01771 -0.00278 C 0.01892 -0.00232 0.02014 -0.00255 0.02135 -0.00186 C 0.02187 -0.00163 0.02222 -0.00047 0.02291 4.81481E-6 C 0.02517 0.00277 0.025 0.00069 0.0276 0.00555 C 0.02882 0.00833 0.02795 0.0074 0.03021 0.00833 C 0.03559 0.00787 0.04097 0.0081 0.04635 0.00694 C 0.04722 0.00694 0.04791 0.00555 0.04896 0.00509 C 0.04948 0.00439 0.05034 0.00416 0.05104 0.0037 C 0.05173 0.003 0.05225 0.00208 0.05312 0.00138 C 0.05555 -0.00047 0.05642 -0.00024 0.05885 -0.00278 C 0.05937 -0.00325 0.05972 -0.0044 0.06041 -0.00463 C 0.06128 -0.00533 0.0625 -0.0051 0.06354 -0.00556 C 0.06441 -0.00556 0.06528 -0.00602 0.06614 -0.00602 C 0.06996 -0.00579 0.07291 -0.00718 0.07552 -0.00325 C 0.07587 -0.00255 0.07604 -0.00139 0.07656 -0.00047 C 0.07778 0.00138 0.08073 0.00509 0.08073 0.00532 C 0.08281 0.00416 0.08489 0.00324 0.08698 0.00231 C 0.0875 0.00185 0.08784 0.00115 0.08854 0.00092 C 0.08958 0.00023 0.09097 0.00046 0.09219 4.81481E-6 C 0.09305 -0.00047 0.09375 -0.00116 0.09479 -0.00139 C 0.09757 -0.00163 0.09739 -0.0007 0.09948 0.00092 C 0.1 0.00138 0.10087 0.00162 0.10156 0.00231 C 0.10156 0.00254 0.10538 0.00555 0.10625 0.00648 L 0.10781 0.00787 C 0.11146 0.0074 0.1151 0.00787 0.11875 0.00694 C 0.11979 0.00694 0.12066 0.00555 0.12187 0.00509 C 0.12257 0.00462 0.12361 0.00462 0.12448 0.00416 C 0.12517 0.00509 0.12569 0.00578 0.12656 0.00648 C 0.12691 0.00694 0.1276 0.00717 0.12812 0.00787 C 0.12864 0.00833 0.12899 0.00925 0.12969 0.00972 C 0.13055 0.01087 0.13281 0.01273 0.13281 0.01296 C 0.14236 0.0125 0.15191 0.01273 0.16146 0.01203 C 0.16198 0.0118 0.16215 0.01064 0.1625 0.00972 C 0.16267 0.00856 0.16267 0.00694 0.16302 0.00555 C 0.16354 0.00324 0.16406 0.0037 0.16562 0.00277 C 0.16597 0.00277 0.16632 0.00231 0.16666 0.00231 " pathEditMode="relative" rAng="0" ptsTypes="AAAAAAAAAAAAAAAAAAAAAAAAAAAAAAAAAAAAAAAAAAAA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3" y="32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3.88889E-6 4.81481E-6 L 3.88889E-6 0.00023 C 0.00139 0.00138 0.00277 0.00324 0.00451 0.00416 C 0.01024 0.00717 0.01458 0.00162 0.01961 -0.00139 C 0.02014 -0.00209 0.02083 -0.00278 0.02118 -0.00348 C 0.02187 -0.00463 0.02204 -0.00602 0.02274 -0.00695 C 0.02343 -0.00764 0.02413 -0.00788 0.02482 -0.00834 C 0.03402 -0.0007 0.0302 -0.00301 0.03576 4.81481E-6 C 0.04027 -0.00093 0.04496 -0.00093 0.0493 -0.00278 C 0.05086 -0.00348 0.05139 -0.00556 0.05243 -0.00695 C 0.05329 -0.00788 0.05416 -0.0088 0.05503 -0.00973 C 0.05607 -0.0095 0.05729 -0.00973 0.05816 -0.00903 C 0.06579 -0.00417 0.06614 -0.00348 0.07066 0.00138 L 0.07691 0.00069 C 0.08003 -0.00116 0.08177 -0.00579 0.08472 -0.00764 L 0.08889 -0.01042 C 0.09288 -0.00926 0.09704 -0.0088 0.10086 -0.00695 C 0.10191 -0.00649 0.10225 -0.0051 0.10295 -0.00417 C 0.10416 -0.00301 0.10642 -0.00163 0.10764 -0.0007 C 0.1092 -0.00139 0.11093 -0.00186 0.11232 -0.00278 C 0.11423 -0.00417 0.11579 -0.00625 0.11753 -0.00764 C 0.11823 -0.00834 0.11909 -0.00857 0.11961 -0.00903 C 0.12031 -0.0095 0.12066 -0.00996 0.12118 -0.01042 L 0.13524 -0.00973 C 0.13958 -0.0095 0.14236 -0.00857 0.1467 -0.00764 C 0.14843 -0.00788 0.15034 -0.00741 0.15191 -0.00834 C 0.15277 -0.0088 0.1526 -0.01042 0.15295 -0.01112 C 0.15347 -0.01204 0.15607 -0.01366 0.15659 -0.01389 C 0.16076 -0.01366 0.1651 -0.01459 0.16909 -0.0132 C 0.17031 -0.01274 0.17118 -0.00903 0.17118 -0.0088 C 0.17187 -0.00649 0.1717 -0.00764 0.1717 -0.00556 " pathEditMode="relative" rAng="0" ptsTypes="AAAAAAAAAAAAAAAAAAAAAAAAAAAAAAA">
                                      <p:cBhvr>
                                        <p:cTn id="4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76" y="-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6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6 L -5.55556E-7 0.00024 C 0.00104 -0.00115 0.00208 -0.00324 0.00347 -0.00347 C 0.00625 -0.00439 0.00851 -0.00324 0.01076 -0.00208 C 0.0125 -0.00231 0.01441 -0.00231 0.01597 -0.00277 C 0.01719 -0.00347 0.01806 -0.00463 0.0191 -0.00555 L 0.02083 -0.00694 C 0.02188 -0.00671 0.02326 -0.00671 0.02431 -0.00625 C 0.02517 -0.00625 0.0257 -0.00555 0.02639 -0.00555 C 0.02969 -0.00578 0.03264 -0.00648 0.03576 -0.00694 C 0.03611 -0.00764 0.03594 -0.00856 0.03646 -0.00902 C 0.03681 -0.00972 0.03733 -0.00972 0.03785 -0.00972 C 0.03889 -0.00972 0.04045 -0.00856 0.04097 -0.00764 C 0.04184 -0.00694 0.04236 -0.00578 0.04306 -0.00486 C 0.04358 -0.00463 0.0441 -0.00439 0.04479 -0.00416 C 0.04722 -0.00439 0.04965 -0.00439 0.05208 -0.00486 C 0.05295 -0.00532 0.05365 -0.00648 0.05451 -0.00694 C 0.0566 -0.00856 0.05642 -0.00833 0.05833 -0.00902 C 0.06076 -0.00879 0.0632 -0.00902 0.06563 -0.00833 C 0.06632 -0.00833 0.06684 -0.00717 0.06771 -0.00694 C 0.07031 -0.00694 0.07292 -0.0074 0.07535 -0.00764 C 0.08195 -0.01064 0.07153 -0.00578 0.07847 -0.00972 C 0.08056 -0.01088 0.08611 -0.01111 0.08681 -0.01111 C 0.08854 -0.01088 0.09045 -0.01134 0.09201 -0.01041 C 0.09254 -0.01018 0.09236 -0.00902 0.09271 -0.00833 C 0.09375 -0.00625 0.09462 -0.00601 0.09618 -0.00486 C 0.10035 -0.00509 0.10469 -0.00486 0.10868 -0.00555 C 0.11007 -0.00601 0.11181 -0.00833 0.11181 -0.0081 C 0.1125 -0.0081 0.11337 -0.00833 0.11389 -0.00764 C 0.11875 -0.00416 0.11215 -0.00671 0.11771 -0.00486 C 0.11806 -0.00439 0.11858 -0.0037 0.1191 -0.00347 C 0.12795 -0.00115 0.12274 -0.00439 0.12604 -0.00208 " pathEditMode="relative" rAng="0" ptsTypes="AAAAAAAAAAAAAAAAAAAAAAAAAAAAAAAA">
                                      <p:cBhvr>
                                        <p:cTn id="7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55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0 L -5.55556E-7 0.00023 C 0.00538 0.00278 0.00642 0.00602 0.01094 0.00278 C 0.01146 0.00208 0.01198 0.00139 0.01233 0.00046 C 0.01372 0.00093 0.01528 0.00139 0.01649 0.00185 C 0.02309 0.00486 0.01389 0.00208 0.02135 0.00417 C 0.0224 0.0037 0.02379 0.00394 0.02483 0.00324 C 0.02552 0.00301 0.02587 0.00185 0.02656 0.00185 C 0.02726 0.00208 0.02743 0.00347 0.02795 0.00417 C 0.02847 0.0044 0.02899 0.00463 0.02969 0.00463 C 0.03212 0.00463 0.0349 0.00463 0.03733 0.00417 C 0.04427 0.00255 0.03299 0.00139 0.04323 0.00324 C 0.04427 0.00463 0.04497 0.00671 0.04635 0.00694 C 0.0592 0.0081 0.05295 0.00648 0.05781 0.00324 C 0.0592 0.00231 0.06094 0.00139 0.06233 0.00046 C 0.06441 0.00093 0.06632 0.00093 0.06823 0.00139 C 0.07083 0.00185 0.07379 0.00301 0.07656 0.00417 C 0.0776 0.0037 0.07865 0.0037 0.07969 0.00324 C 0.08021 0.00301 0.08056 0.00231 0.08108 0.00185 C 0.0816 0.00162 0.08212 0.00139 0.08281 0.00139 C 0.09306 0.01204 0.08698 0.00926 0.10156 0.00741 C 0.10191 0.00694 0.10243 0.00602 0.10295 0.00602 C 0.10434 0.00625 0.11094 0.0088 0.11302 0.00972 C 0.1151 0.00833 0.11754 0.00764 0.11962 0.00602 C 0.12014 0.00579 0.11979 0.00463 0.12031 0.00417 C 0.12101 0.00324 0.12205 0.00324 0.12274 0.00278 C 0.12413 0.00278 0.12535 0.00301 0.12656 0.00324 C 0.12813 0.0037 0.12951 0.0044 0.13108 0.00463 C 0.13229 0.00486 0.13351 0.00463 0.1349 0.00463 " pathEditMode="relative" rAng="0" ptsTypes="AAAAAAAAAAAAAAAAAAAAAAAAAAAAA">
                                      <p:cBhvr>
                                        <p:cTn id="7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36" y="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3" grpId="1" animBg="1"/>
      <p:bldP spid="14" grpId="0" animBg="1"/>
      <p:bldP spid="14" grpId="1" animBg="1"/>
      <p:bldP spid="12" grpId="1" animBg="1"/>
      <p:bldP spid="12" grpId="2" animBg="1"/>
      <p:bldP spid="16" grpId="0" animBg="1"/>
      <p:bldP spid="16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2" animBg="1"/>
      <p:bldP spid="41" grpId="0" animBg="1"/>
      <p:bldP spid="48" grpId="0" animBg="1"/>
      <p:bldP spid="49" grpId="0" animBg="1"/>
      <p:bldP spid="50" grpId="1" animBg="1"/>
      <p:bldP spid="50" grpId="2" animBg="1"/>
      <p:bldP spid="51" grpId="0" animBg="1"/>
      <p:bldP spid="51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yield database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1259633" y="1196752"/>
            <a:ext cx="7272807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 smtClean="0">
                <a:solidFill>
                  <a:srgbClr val="002060"/>
                </a:solidFill>
              </a:rPr>
              <a:t>Current situation:</a:t>
            </a: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035" y="1628800"/>
            <a:ext cx="7966001" cy="298805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866778" y="3158060"/>
            <a:ext cx="432048" cy="296987"/>
          </a:xfrm>
          <a:prstGeom prst="rect">
            <a:avLst/>
          </a:prstGeom>
          <a:noFill/>
          <a:ln w="28575"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3519488"/>
            <a:ext cx="6172200" cy="2771775"/>
          </a:xfrm>
          <a:prstGeom prst="rect">
            <a:avLst/>
          </a:prstGeom>
          <a:ln w="28575">
            <a:solidFill>
              <a:srgbClr val="1F297F"/>
            </a:solidFill>
          </a:ln>
        </p:spPr>
      </p:pic>
    </p:spTree>
    <p:extLst>
      <p:ext uri="{BB962C8B-B14F-4D97-AF65-F5344CB8AC3E}">
        <p14:creationId xmlns:p14="http://schemas.microsoft.com/office/powerpoint/2010/main" val="368511681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827584" y="4665544"/>
            <a:ext cx="4613479" cy="1576964"/>
            <a:chOff x="225278" y="911869"/>
            <a:chExt cx="4868479" cy="1576964"/>
          </a:xfrm>
        </p:grpSpPr>
        <p:sp>
          <p:nvSpPr>
            <p:cNvPr id="19" name="Title 1"/>
            <p:cNvSpPr txBox="1">
              <a:spLocks/>
            </p:cNvSpPr>
            <p:nvPr/>
          </p:nvSpPr>
          <p:spPr>
            <a:xfrm>
              <a:off x="1296878" y="911869"/>
              <a:ext cx="3796879" cy="59690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de-DE" sz="1800" dirty="0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- </a:t>
              </a:r>
              <a:r>
                <a:rPr lang="de-DE" sz="1800" dirty="0" err="1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Redesign</a:t>
              </a:r>
              <a:r>
                <a:rPr lang="de-DE" sz="1800" dirty="0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 </a:t>
              </a:r>
              <a:r>
                <a:rPr lang="de-DE" sz="1800" dirty="0" err="1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the</a:t>
              </a:r>
              <a:r>
                <a:rPr lang="de-DE" sz="1800" dirty="0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 </a:t>
              </a:r>
              <a:r>
                <a:rPr lang="de-DE" sz="1800" dirty="0" err="1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database</a:t>
              </a:r>
              <a:r>
                <a:rPr lang="de-DE" sz="1800" dirty="0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 </a:t>
              </a:r>
              <a:r>
                <a:rPr lang="de-DE" sz="1800" dirty="0" err="1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structure</a:t>
              </a:r>
              <a:endParaRPr lang="en-US" sz="1800" dirty="0">
                <a:solidFill>
                  <a:srgbClr val="1F297F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20" name="Can 19"/>
            <p:cNvSpPr/>
            <p:nvPr/>
          </p:nvSpPr>
          <p:spPr>
            <a:xfrm>
              <a:off x="332572" y="949032"/>
              <a:ext cx="900100" cy="724010"/>
            </a:xfrm>
            <a:prstGeom prst="ca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rgbClr val="1F297F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68366" y="1166536"/>
              <a:ext cx="108012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SQL</a:t>
              </a:r>
              <a:endParaRPr lang="en-US" sz="2000" dirty="0">
                <a:solidFill>
                  <a:srgbClr val="1F297F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22" name="Flowchart: Document 21"/>
            <p:cNvSpPr/>
            <p:nvPr/>
          </p:nvSpPr>
          <p:spPr>
            <a:xfrm>
              <a:off x="356542" y="1835420"/>
              <a:ext cx="860680" cy="653413"/>
            </a:xfrm>
            <a:prstGeom prst="flowChartDocumen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rgbClr val="1F297F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5278" y="1912029"/>
              <a:ext cx="112320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GUI</a:t>
              </a:r>
            </a:p>
          </p:txBody>
        </p:sp>
        <p:sp>
          <p:nvSpPr>
            <p:cNvPr id="24" name="Title 1"/>
            <p:cNvSpPr txBox="1">
              <a:spLocks/>
            </p:cNvSpPr>
            <p:nvPr/>
          </p:nvSpPr>
          <p:spPr>
            <a:xfrm>
              <a:off x="1368216" y="1855822"/>
              <a:ext cx="3717998" cy="404454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de-DE" sz="1800" dirty="0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- </a:t>
              </a:r>
              <a:r>
                <a:rPr lang="de-DE" sz="1800" dirty="0" err="1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Build</a:t>
              </a:r>
              <a:r>
                <a:rPr lang="de-DE" sz="1800" dirty="0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 a </a:t>
              </a:r>
              <a:r>
                <a:rPr lang="de-DE" sz="1800" dirty="0" err="1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new</a:t>
              </a:r>
              <a:r>
                <a:rPr lang="de-DE" sz="1800" dirty="0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 </a:t>
              </a:r>
              <a:r>
                <a:rPr lang="de-DE" sz="1800" dirty="0" err="1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user</a:t>
              </a:r>
              <a:r>
                <a:rPr lang="de-DE" sz="1800" dirty="0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 </a:t>
              </a:r>
              <a:r>
                <a:rPr lang="de-DE" sz="1800" dirty="0" err="1" smtClean="0">
                  <a:solidFill>
                    <a:srgbClr val="1F297F"/>
                  </a:solidFill>
                  <a:latin typeface="Gill Sans MT" panose="020B0502020104020203" pitchFamily="34" charset="0"/>
                </a:rPr>
                <a:t>interface</a:t>
              </a:r>
              <a:endParaRPr lang="en-US" sz="1800" dirty="0">
                <a:solidFill>
                  <a:srgbClr val="1F297F"/>
                </a:solidFill>
                <a:latin typeface="Gill Sans MT" panose="020B0502020104020203" pitchFamily="34" charset="0"/>
              </a:endParaRPr>
            </a:p>
          </p:txBody>
        </p:sp>
      </p:grp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1187624" y="1196752"/>
            <a:ext cx="7272807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 smtClean="0">
                <a:solidFill>
                  <a:srgbClr val="002060"/>
                </a:solidFill>
              </a:rPr>
              <a:t>Coming soon (release foreseen in 2017/2018):</a:t>
            </a: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 smtClean="0">
              <a:solidFill>
                <a:srgbClr val="002060"/>
              </a:solidFill>
            </a:endParaRPr>
          </a:p>
          <a:p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yield database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564" y="1559199"/>
            <a:ext cx="5040560" cy="2654232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5076056" y="1957556"/>
            <a:ext cx="1256184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575254" y="1896059"/>
            <a:ext cx="1630896" cy="338554"/>
          </a:xfrm>
          <a:prstGeom prst="rect">
            <a:avLst/>
          </a:prstGeom>
          <a:noFill/>
          <a:ln>
            <a:solidFill>
              <a:srgbClr val="1F297F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9348C"/>
                </a:solidFill>
                <a:latin typeface="Gill Sans MT" panose="020B0502020104020203" pitchFamily="34" charset="0"/>
                <a:ea typeface="+mn-ea"/>
              </a:rPr>
              <a:t>Current situation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252" y="4551859"/>
            <a:ext cx="2515479" cy="18597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230" y="4479219"/>
            <a:ext cx="2448882" cy="19060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58226" t="15403" b="8253"/>
          <a:stretch/>
        </p:blipFill>
        <p:spPr>
          <a:xfrm>
            <a:off x="5542247" y="2591836"/>
            <a:ext cx="3494650" cy="3076348"/>
          </a:xfrm>
          <a:prstGeom prst="rect">
            <a:avLst/>
          </a:prstGeom>
          <a:ln>
            <a:solidFill>
              <a:srgbClr val="1F297F"/>
            </a:solidFill>
          </a:ln>
        </p:spPr>
      </p:pic>
      <p:pic>
        <p:nvPicPr>
          <p:cNvPr id="13" name="Picture 2" descr="Bildergebnis für tick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782" y="4738668"/>
            <a:ext cx="946299" cy="92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ight Arrow 13"/>
          <p:cNvSpPr/>
          <p:nvPr/>
        </p:nvSpPr>
        <p:spPr>
          <a:xfrm>
            <a:off x="5015339" y="3085493"/>
            <a:ext cx="628092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Bildergebnis für tick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046" y="5550500"/>
            <a:ext cx="946299" cy="92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ight Arrow 14"/>
          <p:cNvSpPr/>
          <p:nvPr/>
        </p:nvSpPr>
        <p:spPr>
          <a:xfrm rot="5400000">
            <a:off x="4343593" y="4040178"/>
            <a:ext cx="344800" cy="32064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10252" y="4363832"/>
            <a:ext cx="4797852" cy="2047762"/>
          </a:xfrm>
          <a:prstGeom prst="rect">
            <a:avLst/>
          </a:prstGeom>
          <a:noFill/>
          <a:ln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496507" y="6145559"/>
            <a:ext cx="3611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>
                <a:solidFill>
                  <a:srgbClr val="002060"/>
                </a:solidFill>
              </a:rPr>
              <a:t>Courtesy of J. Ballof, J.P. Ramos, J. </a:t>
            </a:r>
            <a:r>
              <a:rPr lang="en-US" sz="1400" i="1" dirty="0" err="1" smtClean="0">
                <a:solidFill>
                  <a:srgbClr val="002060"/>
                </a:solidFill>
              </a:rPr>
              <a:t>Klimo</a:t>
            </a:r>
            <a:endParaRPr lang="en-US" sz="1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04715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4" grpId="0" animBg="1"/>
      <p:bldP spid="15" grpId="0" animBg="1"/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2780928"/>
            <a:ext cx="4896543" cy="550217"/>
          </a:xfrm>
        </p:spPr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3717032"/>
            <a:ext cx="7272807" cy="424954"/>
          </a:xfrm>
        </p:spPr>
        <p:txBody>
          <a:bodyPr/>
          <a:lstStyle/>
          <a:p>
            <a:r>
              <a:rPr lang="en-US" dirty="0" smtClean="0"/>
              <a:t>And a special thanks to all our colleagues from HSE-RP-AS, BE-OP-ISO and EN-STI-RBS for their collaboration!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1952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 end layout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314" y="977449"/>
            <a:ext cx="7677150" cy="4686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86227" y="6171513"/>
            <a:ext cx="2034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002060"/>
                </a:solidFill>
              </a:rPr>
              <a:t>Courtesy of J. Montano</a:t>
            </a:r>
            <a:endParaRPr lang="en-US" sz="1400" i="1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1" r="3538"/>
          <a:stretch/>
        </p:blipFill>
        <p:spPr>
          <a:xfrm>
            <a:off x="683568" y="4097742"/>
            <a:ext cx="2805356" cy="2163519"/>
          </a:xfrm>
          <a:prstGeom prst="rect">
            <a:avLst/>
          </a:prstGeom>
          <a:ln w="19050">
            <a:solidFill>
              <a:srgbClr val="29348C"/>
            </a:solidFill>
          </a:ln>
        </p:spPr>
      </p:pic>
      <p:cxnSp>
        <p:nvCxnSpPr>
          <p:cNvPr id="9" name="Straight Arrow Connector 8"/>
          <p:cNvCxnSpPr/>
          <p:nvPr/>
        </p:nvCxnSpPr>
        <p:spPr>
          <a:xfrm flipH="1">
            <a:off x="1259632" y="3569737"/>
            <a:ext cx="432048" cy="1371431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555776" y="3320599"/>
            <a:ext cx="875719" cy="1906961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33460" y="6240222"/>
            <a:ext cx="41617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002060"/>
                </a:solidFill>
              </a:rPr>
              <a:t>Standard ISOLDE target unit with </a:t>
            </a:r>
            <a:r>
              <a:rPr lang="en-US" sz="1100" b="1" i="1" dirty="0" smtClean="0">
                <a:solidFill>
                  <a:srgbClr val="002060"/>
                </a:solidFill>
              </a:rPr>
              <a:t>surface</a:t>
            </a:r>
            <a:r>
              <a:rPr lang="en-US" sz="1100" i="1" dirty="0" smtClean="0">
                <a:solidFill>
                  <a:srgbClr val="002060"/>
                </a:solidFill>
              </a:rPr>
              <a:t> ion source – cut view</a:t>
            </a:r>
            <a:endParaRPr lang="en-US" sz="11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3239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&amp; Ion source unit - example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80430" y="4520671"/>
            <a:ext cx="37946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</a:rPr>
              <a:t>Standard ISOLDE target unit with </a:t>
            </a:r>
            <a:r>
              <a:rPr lang="en-US" sz="1200" b="1" i="1" dirty="0" smtClean="0">
                <a:solidFill>
                  <a:srgbClr val="002060"/>
                </a:solidFill>
              </a:rPr>
              <a:t>surface</a:t>
            </a:r>
            <a:r>
              <a:rPr lang="en-US" sz="1200" i="1" dirty="0" smtClean="0">
                <a:solidFill>
                  <a:srgbClr val="002060"/>
                </a:solidFill>
              </a:rPr>
              <a:t> ion source</a:t>
            </a:r>
            <a:endParaRPr lang="en-US" sz="1200" i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087526" y="5013959"/>
                <a:ext cx="3651128" cy="2662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1600" b="0" i="1" smtClean="0"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𝑡𝑎𝑟𝑔𝑒𝑡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𝑠𝑜𝑢𝑟𝑐𝑒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𝑠𝑒𝑝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𝑡𝑟𝑎𝑛𝑠𝑝𝑜𝑟𝑡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7526" y="5013959"/>
                <a:ext cx="3651128" cy="266227"/>
              </a:xfrm>
              <a:prstGeom prst="rect">
                <a:avLst/>
              </a:prstGeom>
              <a:blipFill rotWithShape="0">
                <a:blip r:embed="rId2"/>
                <a:stretch>
                  <a:fillRect l="-668" r="-334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899592" y="5543654"/>
            <a:ext cx="12875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002060"/>
                </a:solidFill>
              </a:rPr>
              <a:t>Intensity (ion/sec)</a:t>
            </a:r>
            <a:endParaRPr lang="en-US" sz="1100" i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9672" y="5805264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002060"/>
                </a:solidFill>
              </a:rPr>
              <a:t>Flux </a:t>
            </a:r>
            <a:r>
              <a:rPr lang="en-US" sz="1100" i="1" dirty="0">
                <a:solidFill>
                  <a:srgbClr val="002060"/>
                </a:solidFill>
              </a:rPr>
              <a:t>(ion/sec)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69612" y="6119718"/>
            <a:ext cx="14109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002060"/>
                </a:solidFill>
              </a:rPr>
              <a:t>Cross section (cm</a:t>
            </a:r>
            <a:r>
              <a:rPr lang="en-US" sz="1100" i="1" baseline="30000" dirty="0" smtClean="0">
                <a:solidFill>
                  <a:srgbClr val="002060"/>
                </a:solidFill>
              </a:rPr>
              <a:t>2</a:t>
            </a:r>
            <a:r>
              <a:rPr lang="en-US" sz="1100" i="1" dirty="0" smtClean="0">
                <a:solidFill>
                  <a:srgbClr val="002060"/>
                </a:solidFill>
              </a:rPr>
              <a:t>)</a:t>
            </a:r>
            <a:endParaRPr lang="en-US" sz="1100" i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6418" y="5818324"/>
            <a:ext cx="20521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002060"/>
                </a:solidFill>
              </a:rPr>
              <a:t>Number of target nuclei (cm</a:t>
            </a:r>
            <a:r>
              <a:rPr lang="en-US" sz="1100" i="1" baseline="30000" dirty="0" smtClean="0">
                <a:solidFill>
                  <a:srgbClr val="002060"/>
                </a:solidFill>
              </a:rPr>
              <a:t>-2</a:t>
            </a:r>
            <a:r>
              <a:rPr lang="en-US" sz="1100" i="1" dirty="0" smtClean="0">
                <a:solidFill>
                  <a:srgbClr val="002060"/>
                </a:solidFill>
              </a:rPr>
              <a:t>)</a:t>
            </a:r>
            <a:endParaRPr lang="en-US" sz="1100" i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02622" y="5515932"/>
            <a:ext cx="8996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002060"/>
                </a:solidFill>
              </a:rPr>
              <a:t>Efficiencies</a:t>
            </a:r>
            <a:endParaRPr lang="en-US" sz="1100" i="1" dirty="0">
              <a:solidFill>
                <a:srgbClr val="002060"/>
              </a:solidFill>
            </a:endParaRPr>
          </a:p>
        </p:txBody>
      </p:sp>
      <p:sp>
        <p:nvSpPr>
          <p:cNvPr id="14" name="Right Brace 13"/>
          <p:cNvSpPr/>
          <p:nvPr/>
        </p:nvSpPr>
        <p:spPr>
          <a:xfrm rot="5400000">
            <a:off x="4310655" y="4045506"/>
            <a:ext cx="220712" cy="2635286"/>
          </a:xfrm>
          <a:prstGeom prst="rightBrace">
            <a:avLst/>
          </a:prstGeom>
          <a:ln>
            <a:solidFill>
              <a:srgbClr val="29348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762720" y="5304855"/>
            <a:ext cx="369822" cy="203402"/>
          </a:xfrm>
          <a:prstGeom prst="straightConnector1">
            <a:avLst/>
          </a:prstGeom>
          <a:ln>
            <a:solidFill>
              <a:srgbClr val="29348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257994" y="5309812"/>
            <a:ext cx="248083" cy="460028"/>
          </a:xfrm>
          <a:prstGeom prst="straightConnector1">
            <a:avLst/>
          </a:prstGeom>
          <a:ln>
            <a:solidFill>
              <a:srgbClr val="29348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727933" y="5287274"/>
            <a:ext cx="22935" cy="801206"/>
          </a:xfrm>
          <a:prstGeom prst="straightConnector1">
            <a:avLst/>
          </a:prstGeom>
          <a:ln>
            <a:solidFill>
              <a:srgbClr val="29348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998670" y="5318512"/>
            <a:ext cx="141798" cy="442628"/>
          </a:xfrm>
          <a:prstGeom prst="straightConnector1">
            <a:avLst/>
          </a:prstGeom>
          <a:ln>
            <a:solidFill>
              <a:srgbClr val="29348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ight Arrow 18"/>
          <p:cNvSpPr/>
          <p:nvPr/>
        </p:nvSpPr>
        <p:spPr>
          <a:xfrm>
            <a:off x="6002617" y="4977631"/>
            <a:ext cx="521808" cy="4038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733086" y="5013176"/>
            <a:ext cx="1582484" cy="369332"/>
          </a:xfrm>
          <a:prstGeom prst="rect">
            <a:avLst/>
          </a:prstGeom>
          <a:noFill/>
          <a:ln>
            <a:solidFill>
              <a:srgbClr val="29348C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2060"/>
                </a:solidFill>
              </a:rPr>
              <a:t>TISD projects</a:t>
            </a:r>
            <a:endParaRPr lang="en-US" sz="1800" dirty="0">
              <a:solidFill>
                <a:srgbClr val="00206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8" t="12595" r="4725" b="14378"/>
          <a:stretch/>
        </p:blipFill>
        <p:spPr>
          <a:xfrm>
            <a:off x="1152128" y="817256"/>
            <a:ext cx="6372200" cy="3690453"/>
          </a:xfrm>
          <a:prstGeom prst="rect">
            <a:avLst/>
          </a:prstGeom>
        </p:spPr>
      </p:pic>
      <p:sp>
        <p:nvSpPr>
          <p:cNvPr id="22" name="Oval 49"/>
          <p:cNvSpPr/>
          <p:nvPr/>
        </p:nvSpPr>
        <p:spPr bwMode="auto">
          <a:xfrm flipH="1">
            <a:off x="1814259" y="2301101"/>
            <a:ext cx="45719" cy="45719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Oval 49"/>
          <p:cNvSpPr/>
          <p:nvPr/>
        </p:nvSpPr>
        <p:spPr bwMode="auto">
          <a:xfrm flipV="1">
            <a:off x="1823050" y="2326755"/>
            <a:ext cx="45719" cy="45719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Oval 49"/>
          <p:cNvSpPr/>
          <p:nvPr/>
        </p:nvSpPr>
        <p:spPr bwMode="auto">
          <a:xfrm flipH="1">
            <a:off x="1814258" y="2276871"/>
            <a:ext cx="45719" cy="45719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5" name="Straight Arrow Connector 8"/>
          <p:cNvCxnSpPr>
            <a:cxnSpLocks noChangeShapeType="1"/>
          </p:cNvCxnSpPr>
          <p:nvPr/>
        </p:nvCxnSpPr>
        <p:spPr bwMode="auto">
          <a:xfrm>
            <a:off x="913550" y="1639246"/>
            <a:ext cx="706122" cy="520088"/>
          </a:xfrm>
          <a:prstGeom prst="straightConnector1">
            <a:avLst/>
          </a:prstGeom>
          <a:noFill/>
          <a:ln w="38100" algn="ctr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664443" y="2573354"/>
            <a:ext cx="1138450" cy="279370"/>
          </a:xfrm>
          <a:prstGeom prst="rect">
            <a:avLst/>
          </a:prstGeom>
          <a:solidFill>
            <a:schemeClr val="accent1">
              <a:alpha val="53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err="1" smtClean="0">
                <a:solidFill>
                  <a:srgbClr val="000000"/>
                </a:solidFill>
              </a:rPr>
              <a:t>Primary</a:t>
            </a:r>
            <a:r>
              <a:rPr lang="it-IT" altLang="it-IT" sz="1200" b="1" kern="0" dirty="0" smtClean="0">
                <a:solidFill>
                  <a:srgbClr val="000000"/>
                </a:solidFill>
              </a:rPr>
              <a:t> </a:t>
            </a:r>
            <a:r>
              <a:rPr lang="it-IT" altLang="it-IT" sz="1200" b="1" kern="0" dirty="0" err="1" smtClean="0">
                <a:solidFill>
                  <a:srgbClr val="000000"/>
                </a:solidFill>
              </a:rPr>
              <a:t>beam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27" name="Gruppo 2"/>
          <p:cNvGrpSpPr>
            <a:grpSpLocks/>
          </p:cNvGrpSpPr>
          <p:nvPr/>
        </p:nvGrpSpPr>
        <p:grpSpPr bwMode="auto">
          <a:xfrm>
            <a:off x="884381" y="809687"/>
            <a:ext cx="1855019" cy="554325"/>
            <a:chOff x="3664700" y="1577460"/>
            <a:chExt cx="2520153" cy="1135975"/>
          </a:xfrm>
        </p:grpSpPr>
        <p:sp>
          <p:nvSpPr>
            <p:cNvPr id="28" name="Rettangolo 1"/>
            <p:cNvSpPr>
              <a:spLocks noChangeArrowheads="1"/>
            </p:cNvSpPr>
            <p:nvPr/>
          </p:nvSpPr>
          <p:spPr bwMode="auto">
            <a:xfrm>
              <a:off x="3664700" y="1665691"/>
              <a:ext cx="2213621" cy="950926"/>
            </a:xfrm>
            <a:prstGeom prst="rect">
              <a:avLst/>
            </a:prstGeom>
            <a:solidFill>
              <a:srgbClr val="FFFFFF">
                <a:alpha val="58000"/>
              </a:srgb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9" name="Oval 49"/>
            <p:cNvSpPr/>
            <p:nvPr/>
          </p:nvSpPr>
          <p:spPr bwMode="auto">
            <a:xfrm flipH="1">
              <a:off x="3811399" y="1820251"/>
              <a:ext cx="124803" cy="158499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Oval 49"/>
            <p:cNvSpPr/>
            <p:nvPr/>
          </p:nvSpPr>
          <p:spPr bwMode="auto">
            <a:xfrm flipH="1">
              <a:off x="3809209" y="2074395"/>
              <a:ext cx="124804" cy="158499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Oval 49"/>
            <p:cNvSpPr/>
            <p:nvPr/>
          </p:nvSpPr>
          <p:spPr bwMode="auto">
            <a:xfrm flipH="1">
              <a:off x="3811399" y="2342204"/>
              <a:ext cx="124803" cy="158499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2" name="CasellaDiTesto 28"/>
            <p:cNvSpPr txBox="1">
              <a:spLocks noChangeArrowheads="1"/>
            </p:cNvSpPr>
            <p:nvPr/>
          </p:nvSpPr>
          <p:spPr bwMode="auto">
            <a:xfrm>
              <a:off x="3931640" y="2128176"/>
              <a:ext cx="1936189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Ions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3" name="CasellaDiTesto 29"/>
            <p:cNvSpPr txBox="1">
              <a:spLocks noChangeArrowheads="1"/>
            </p:cNvSpPr>
            <p:nvPr/>
          </p:nvSpPr>
          <p:spPr bwMode="auto">
            <a:xfrm>
              <a:off x="3933733" y="1843479"/>
              <a:ext cx="2251120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altLang="it-IT" sz="1200" b="1" kern="0" dirty="0" smtClean="0">
                  <a:solidFill>
                    <a:srgbClr val="000000"/>
                  </a:solidFill>
                </a:rPr>
                <a:t>Radioisotopes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4" name="CasellaDiTesto 30"/>
            <p:cNvSpPr txBox="1">
              <a:spLocks noChangeArrowheads="1"/>
            </p:cNvSpPr>
            <p:nvPr/>
          </p:nvSpPr>
          <p:spPr bwMode="auto">
            <a:xfrm>
              <a:off x="3936203" y="1577460"/>
              <a:ext cx="2188986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altLang="it-IT" sz="1200" b="1" kern="0" dirty="0" err="1" smtClean="0">
                  <a:solidFill>
                    <a:srgbClr val="000000"/>
                  </a:solidFill>
                </a:rPr>
                <a:t>Primary</a:t>
              </a:r>
              <a:r>
                <a:rPr lang="it-IT" altLang="it-IT" sz="1200" b="1" kern="0" dirty="0" smtClean="0">
                  <a:solidFill>
                    <a:srgbClr val="000000"/>
                  </a:solidFill>
                </a:rPr>
                <a:t> </a:t>
              </a:r>
              <a:r>
                <a:rPr lang="it-IT" altLang="it-IT" sz="1200" b="1" kern="0" dirty="0" err="1" smtClean="0">
                  <a:solidFill>
                    <a:srgbClr val="000000"/>
                  </a:solidFill>
                </a:rPr>
                <a:t>beam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35" name="Oval 49"/>
          <p:cNvSpPr/>
          <p:nvPr/>
        </p:nvSpPr>
        <p:spPr bwMode="auto">
          <a:xfrm flipH="1">
            <a:off x="2121486" y="2527634"/>
            <a:ext cx="48125" cy="45719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Oval 49"/>
          <p:cNvSpPr/>
          <p:nvPr/>
        </p:nvSpPr>
        <p:spPr bwMode="auto">
          <a:xfrm flipH="1">
            <a:off x="2682214" y="2885807"/>
            <a:ext cx="45719" cy="45719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Oval 49"/>
          <p:cNvSpPr/>
          <p:nvPr/>
        </p:nvSpPr>
        <p:spPr bwMode="auto">
          <a:xfrm flipH="1">
            <a:off x="2098627" y="2458921"/>
            <a:ext cx="45719" cy="45719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Oval 49"/>
          <p:cNvSpPr/>
          <p:nvPr/>
        </p:nvSpPr>
        <p:spPr bwMode="auto">
          <a:xfrm flipH="1">
            <a:off x="2634240" y="2835766"/>
            <a:ext cx="45719" cy="4621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Oval 49"/>
          <p:cNvSpPr/>
          <p:nvPr/>
        </p:nvSpPr>
        <p:spPr bwMode="auto">
          <a:xfrm flipH="1">
            <a:off x="2052908" y="2434252"/>
            <a:ext cx="45719" cy="46591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Oval 49"/>
          <p:cNvSpPr/>
          <p:nvPr/>
        </p:nvSpPr>
        <p:spPr bwMode="auto">
          <a:xfrm flipH="1">
            <a:off x="2616914" y="2809075"/>
            <a:ext cx="47358" cy="5470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Oval 49"/>
          <p:cNvSpPr/>
          <p:nvPr/>
        </p:nvSpPr>
        <p:spPr bwMode="auto">
          <a:xfrm flipH="1">
            <a:off x="3188995" y="2636912"/>
            <a:ext cx="45719" cy="4571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Oval 49"/>
          <p:cNvSpPr/>
          <p:nvPr/>
        </p:nvSpPr>
        <p:spPr bwMode="auto">
          <a:xfrm flipH="1">
            <a:off x="3184734" y="2635266"/>
            <a:ext cx="45719" cy="4571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Oval 49"/>
          <p:cNvSpPr/>
          <p:nvPr/>
        </p:nvSpPr>
        <p:spPr bwMode="auto">
          <a:xfrm flipH="1">
            <a:off x="3181425" y="2622114"/>
            <a:ext cx="45719" cy="4571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396505" y="5013176"/>
            <a:ext cx="691608" cy="29089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140468" y="5005171"/>
            <a:ext cx="566394" cy="29089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3757531" y="4996378"/>
            <a:ext cx="632835" cy="290896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3707904" y="6171513"/>
            <a:ext cx="53408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002060"/>
                </a:solidFill>
              </a:rPr>
              <a:t>Animation inspired from A. </a:t>
            </a:r>
            <a:r>
              <a:rPr lang="en-US" sz="1400" i="1" dirty="0" err="1" smtClean="0">
                <a:solidFill>
                  <a:srgbClr val="002060"/>
                </a:solidFill>
              </a:rPr>
              <a:t>Andrighetto</a:t>
            </a:r>
            <a:r>
              <a:rPr lang="en-US" sz="1400" i="1" dirty="0" smtClean="0">
                <a:solidFill>
                  <a:srgbClr val="002060"/>
                </a:solidFill>
              </a:rPr>
              <a:t>, EURISOL DF conference</a:t>
            </a:r>
            <a:endParaRPr lang="en-US" sz="1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7851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8.33333E-7 4.07407E-6 L 0.08958 0.07778 " pathEditMode="relative" rAng="0" ptsTypes="AA">
                                      <p:cBhvr>
                                        <p:cTn id="13" dur="16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7" y="391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5.55556E-7 3.7037E-6 L 0.08872 0.07407 " pathEditMode="relative" rAng="0" ptsTypes="AA">
                                      <p:cBhvr>
                                        <p:cTn id="18" dur="16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27" y="37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8.33333E-7 3.7037E-7 L 0.08958 0.08148 " pathEditMode="relative" rAng="0" ptsTypes="AA">
                                      <p:cBhvr>
                                        <p:cTn id="23" dur="16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7" y="3727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22222E-6 L 2.77778E-7 0.00023 C 0.00226 -0.00046 0.00469 -0.00069 0.00694 -0.00139 C 0.00729 -0.00139 0.00747 -0.00162 0.00781 -0.00208 C 0.00816 -0.00254 0.00885 -0.00393 0.00885 -0.0037 C 0.00868 -0.00116 0.00885 0.00209 0.00833 0.00486 C 0.00816 0.00579 0.00729 0.00579 0.00677 0.00625 L 0.0059 0.00695 C 0.00573 0.00764 0.00556 0.0081 0.00538 0.0088 C 0.00521 0.00926 0.00486 0.00949 0.00486 0.00972 C 0.00469 0.01111 0.00469 0.0125 0.00469 0.01389 C 0.00486 0.01551 0.00451 0.01759 0.00538 0.01875 C 0.00694 0.02107 0.01319 0.01991 0.01424 0.01991 C 0.01424 0.01528 0.01389 0.01065 0.01406 0.00602 C 0.01406 0.00533 0.01441 0.00463 0.01476 0.00417 C 0.01528 0.00371 0.01632 0.00347 0.01632 0.00371 C 0.01806 0.00371 0.02031 0.00232 0.02153 0.00394 C 0.02257 0.00533 0.02118 0.00764 0.02083 0.00949 C 0.02014 0.01181 0.01962 0.01227 0.01892 0.01389 C 0.01771 0.01667 0.01875 0.01482 0.01736 0.01713 C 0.01736 0.01759 0.01701 0.01806 0.01719 0.01852 C 0.01719 0.02107 0.01719 0.02384 0.01788 0.02639 C 0.01858 0.02871 0.02014 0.02871 0.02153 0.02894 C 0.02205 0.02894 0.02257 0.02917 0.02309 0.02917 C 0.02413 0.02894 0.02517 0.02917 0.02604 0.02847 C 0.02622 0.02847 0.02778 0.0257 0.02812 0.025 C 0.02812 0.02454 0.02812 0.02408 0.0283 0.02361 C 0.02847 0.02315 0.02882 0.02292 0.02882 0.02222 C 0.02882 0.0206 0.02899 0.01875 0.02865 0.01713 C 0.02847 0.01644 0.02674 0.01528 0.02622 0.01505 C 0.02604 0.01459 0.025 0.01389 0.02552 0.01389 C 0.02639 0.01389 0.02726 0.01435 0.02812 0.01505 C 0.02951 0.01597 0.03194 0.01852 0.03194 0.01875 C 0.03229 0.01898 0.03264 0.01945 0.03281 0.02014 C 0.03281 0.0213 0.03247 0.02269 0.03229 0.02361 C 0.03194 0.02454 0.03108 0.025 0.03073 0.02547 C 0.03021 0.02593 0.03003 0.02639 0.02969 0.02685 C 0.02951 0.02732 0.02951 0.02778 0.02934 0.02824 C 0.02882 0.03033 0.02795 0.03218 0.02917 0.03472 C 0.02934 0.03519 0.03247 0.03565 0.03281 0.03588 C 0.03628 0.03542 0.03872 0.0375 0.03958 0.0338 C 0.03976 0.03264 0.03993 0.03172 0.0401 0.03056 C 0.04115 0.03102 0.04219 0.03125 0.04323 0.03172 C 0.04375 0.03195 0.04444 0.03241 0.04497 0.03264 C 0.04531 0.03287 0.04549 0.03287 0.04583 0.0331 C 0.04601 0.03334 0.04635 0.03357 0.04653 0.03403 C 0.04809 0.03727 0.04618 0.0375 0.04392 0.04097 C 0.04236 0.04352 0.04236 0.04306 0.04167 0.04514 C 0.04149 0.0456 0.04149 0.04584 0.04132 0.0463 C 0.04149 0.04769 0.04132 0.04908 0.04167 0.05047 C 0.04167 0.05093 0.04219 0.05093 0.04271 0.05116 L 0.05069 0.0507 C 0.05139 0.05047 0.05208 0.05047 0.0526 0.04977 C 0.05521 0.04514 0.05295 0.04375 0.05365 0.0382 C 0.05365 0.03773 0.05434 0.03843 0.05469 0.03866 C 0.06007 0.04167 0.05625 0.04005 0.05851 0.04097 C 0.05868 0.04144 0.05903 0.04167 0.05903 0.04213 C 0.0592 0.04422 0.05903 0.04514 0.05781 0.0463 C 0.05729 0.04676 0.05677 0.04676 0.05625 0.04722 C 0.0559 0.04746 0.05399 0.04931 0.05365 0.04977 C 0.0533 0.05 0.0533 0.05047 0.05312 0.0507 C 0.05295 0.05116 0.05295 0.05162 0.05278 0.05209 C 0.0526 0.05255 0.05226 0.05301 0.05226 0.05347 C 0.05226 0.05486 0.05243 0.05602 0.05278 0.05741 C 0.05295 0.05764 0.0533 0.05787 0.05365 0.0581 C 0.05434 0.05834 0.05521 0.05857 0.0559 0.0588 C 0.05712 0.05857 0.05816 0.0588 0.05937 0.05834 C 0.05972 0.0581 0.0599 0.05764 0.06007 0.05741 C 0.06059 0.05625 0.06007 0.05579 0.06059 0.05463 C 0.06198 0.05139 0.06233 0.05232 0.06319 0.04977 C 0.06337 0.04908 0.06354 0.04815 0.06372 0.04769 C 0.06389 0.04722 0.06406 0.04653 0.06424 0.0463 C 0.06458 0.0456 0.06528 0.04445 0.06562 0.04375 C 0.06649 0.04121 0.06476 0.04468 0.06667 0.04144 C 0.06684 0.04144 0.06719 0.04144 0.06736 0.04167 C 0.06788 0.04236 0.0684 0.04375 0.0684 0.04398 C 0.06823 0.04468 0.06788 0.04653 0.0684 0.04769 C 0.06858 0.04792 0.06892 0.04746 0.06927 0.04722 C 0.06962 0.04908 0.06979 0.04931 0.06927 0.05139 C 0.0691 0.05209 0.06875 0.05255 0.0684 0.05324 C 0.06823 0.05347 0.06806 0.05417 0.06788 0.05463 C 0.06701 0.05625 0.06719 0.05486 0.06719 0.05625 " pathEditMode="relative" rAng="0" ptsTypes="AAAAAAAAAAAAAAAAAAAAAAAAAAAAAAAAAAAAAAAAAAAAAAAAAAAAAAAAAAAAAAAAAAAAAAAAAAAAAAAAAA">
                                      <p:cBhvr>
                                        <p:cTn id="34" dur="4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2" y="273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indefinite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2.77778E-7 4.81481E-6 L 2.77778E-7 0.00023 C 0.00139 -0.0007 0.00208 -0.00139 0.00347 -0.0007 C 0.00382 -0.00047 0.00399 0.00023 0.00434 0.00046 C 0.00503 0.00046 0.00608 0.00092 0.00608 0.00115 C 0.00625 0.00115 0.0066 0.00138 0.00677 0.00185 C 0.00694 0.00208 0.00694 0.00254 0.00712 0.003 C 0.00712 0.00347 0.00729 0.0037 0.00729 0.00393 C 0.00712 0.00509 0.00712 0.00625 0.00677 0.00717 C 0.0066 0.00833 0.00573 0.01018 0.00556 0.01064 L 0.00434 0.0125 C 0.00451 0.01319 0.00451 0.01435 0.00503 0.01504 C 0.00521 0.0155 0.00573 0.01574 0.00608 0.01574 C 0.00712 0.01597 0.00833 0.01597 0.00937 0.0162 C 0.01094 0.01597 0.0125 0.01643 0.01372 0.01574 C 0.01441 0.01527 0.01424 0.01412 0.01406 0.01319 C 0.01406 0.01296 0.01354 0.01319 0.01319 0.01319 C 0.01233 0.01273 0.01128 0.01273 0.01042 0.0125 C 0.01042 0.01319 0.01042 0.01388 0.01059 0.01458 C 0.01094 0.01481 0.01146 0.01481 0.01163 0.01504 C 0.01198 0.01527 0.01215 0.01574 0.0125 0.0162 C 0.01285 0.0162 0.01319 0.0162 0.01354 0.01643 C 0.01493 0.01759 0.01493 0.01782 0.01597 0.01828 C 0.01615 0.01875 0.01632 0.01921 0.01632 0.01944 C 0.01615 0.02106 0.0158 0.02222 0.01545 0.02314 C 0.01545 0.02361 0.01528 0.02407 0.01493 0.02407 C 0.01424 0.025 0.01337 0.02569 0.01267 0.02662 C 0.01146 0.02824 0.01163 0.028 0.01094 0.02962 C 0.01128 0.02962 0.01163 0.03032 0.01198 0.02986 C 0.01233 0.02939 0.01233 0.0287 0.0125 0.028 C 0.01267 0.02777 0.01285 0.02754 0.01302 0.02731 C 0.01319 0.02685 0.01319 0.02662 0.01319 0.02615 C 0.01337 0.02569 0.01354 0.02546 0.01372 0.025 C 0.01389 0.02407 0.01458 0.0206 0.01493 0.02013 C 0.0158 0.01944 0.01701 0.0206 0.01806 0.0206 C 0.01997 0.02083 0.02153 0.02083 0.02326 0.02083 C 0.02309 0.02152 0.02326 0.02245 0.02292 0.02314 C 0.02292 0.02384 0.0224 0.02407 0.02222 0.0243 C 0.02205 0.02476 0.02187 0.02523 0.0217 0.02569 C 0.02135 0.02662 0.02066 0.0287 0.02066 0.02893 C 0.02049 0.02939 0.02049 0.03009 0.02031 0.03078 C 0.02031 0.03125 0.02014 0.03171 0.02014 0.03194 C 0.02014 0.03217 0.02031 0.03263 0.02031 0.03287 C 0.02222 0.03263 0.02413 0.03263 0.02622 0.03217 C 0.02795 0.03194 0.02778 0.03148 0.02934 0.03078 C 0.03003 0.03055 0.03056 0.03055 0.03108 0.03032 C 0.03177 0.03078 0.03264 0.03078 0.03316 0.03148 C 0.03385 0.03194 0.0342 0.03333 0.0349 0.03402 C 0.03559 0.03518 0.03594 0.03541 0.03628 0.03657 C 0.03646 0.03726 0.03663 0.03796 0.03681 0.03865 C 0.03681 0.03888 0.03698 0.03935 0.03698 0.03958 C 0.03767 0.04212 0.03698 0.03958 0.0375 0.04166 C 0.03767 0.04305 0.03767 0.04444 0.03785 0.0456 C 0.03785 0.04606 0.03785 0.04629 0.03802 0.04652 C 0.03837 0.04675 0.03872 0.04699 0.03906 0.04722 C 0.04184 0.04675 0.04149 0.04768 0.04236 0.04537 C 0.04253 0.0449 0.04253 0.04467 0.04271 0.04444 C 0.04184 0.03541 0.04392 0.03425 0.03906 0.03032 C 0.03889 0.03032 0.03837 0.03032 0.03802 0.03032 C 0.03628 0.03032 0.03437 0.03032 0.03264 0.03078 C 0.03247 0.03078 0.03247 0.03148 0.03247 0.03171 C 0.03247 0.03356 0.03229 0.03541 0.03264 0.0375 C 0.03281 0.03819 0.0342 0.04004 0.0349 0.0405 C 0.03524 0.04074 0.03542 0.04074 0.03576 0.04074 C 0.03872 0.04328 0.03628 0.04143 0.03906 0.04305 C 0.03958 0.04351 0.0401 0.04398 0.04062 0.04421 C 0.04115 0.04444 0.04167 0.04444 0.04219 0.04467 C 0.04236 0.04467 0.04271 0.04467 0.04288 0.0449 L 0.04514 0.04652 C 0.04566 0.04745 0.04653 0.04814 0.0467 0.0493 C 0.04705 0.05092 0.04705 0.05046 0.04722 0.05254 C 0.04792 0.05833 0.04722 0.05601 0.04809 0.05879 C 0.0526 0.0581 0.05712 0.05787 0.06163 0.05717 C 0.0625 0.05694 0.06354 0.05648 0.06424 0.05555 L 0.0651 0.05462 C 0.06441 0.05069 0.06545 0.05092 0.06372 0.04861 C 0.06337 0.04837 0.06319 0.04791 0.06285 0.04768 C 0.0625 0.04768 0.06215 0.04768 0.06181 0.04745 C 0.06059 0.04953 0.06094 0.04861 0.06059 0.05046 C 0.06059 0.05208 0.06042 0.05347 0.06076 0.05509 C 0.06094 0.05555 0.06181 0.05694 0.06181 0.05717 C 0.06215 0.0581 0.06215 0.05856 0.06267 0.06018 C 0.06285 0.06064 0.06285 0.06134 0.06319 0.0618 L 0.06372 0.06319 C 0.06372 0.06342 0.06389 0.06527 0.06424 0.0655 C 0.06441 0.06597 0.0651 0.0662 0.06545 0.06666 C 0.06632 0.06643 0.06719 0.06643 0.06806 0.0662 C 0.06944 0.0655 0.06892 0.0618 0.0691 0.06134 C 0.06927 0.05879 0.0691 0.05949 0.07031 0.0574 C 0.06997 0.05555 0.06944 0.05393 0.0691 0.05231 C 0.06892 0.05185 0.06858 0.05162 0.06823 0.05138 C 0.06753 0.05092 0.06684 0.05069 0.06615 0.05023 C 0.06406 0.04907 0.06562 0.0493 0.06337 0.04907 C 0.06319 0.04861 0.06233 0.04722 0.06233 0.04675 C 0.06233 0.04606 0.06215 0.04537 0.06267 0.0449 C 0.06302 0.04444 0.06389 0.04467 0.06441 0.04467 C 0.06493 0.04444 0.0651 0.04444 0.06545 0.04444 C 0.06667 0.04421 0.06788 0.04444 0.0691 0.04421 C 0.06944 0.04398 0.06979 0.04351 0.06997 0.04305 C 0.07031 0.04259 0.07101 0.04143 0.07101 0.04143 C 0.0717 0.04513 0.07083 0.03981 0.07153 0.04606 C 0.07153 0.04606 0.07187 0.04768 0.07205 0.04791 C 0.0724 0.04884 0.07274 0.04953 0.07309 0.05046 C 0.07326 0.05092 0.07344 0.05115 0.07361 0.05162 C 0.07378 0.05208 0.07378 0.05231 0.07396 0.05254 C 0.07396 0.05277 0.07431 0.05324 0.07465 0.05347 C 0.07413 0.05462 0.07413 0.05578 0.07361 0.05694 C 0.07326 0.05717 0.07257 0.05717 0.07205 0.0574 C 0.07187 0.05763 0.07153 0.05787 0.07135 0.0581 C 0.07083 0.0581 0.07049 0.05833 0.06997 0.05833 C 0.06979 0.05856 0.06927 0.05879 0.0691 0.05879 C 0.06875 0.05902 0.06823 0.05879 0.06806 0.05925 C 0.06771 0.05949 0.06771 0.05995 0.06753 0.06018 C 0.06771 0.06041 0.06788 0.06064 0.06806 0.06111 C 0.06806 0.06134 0.06806 0.0618 0.06823 0.0618 C 0.0684 0.06226 0.06875 0.0625 0.0691 0.06296 C 0.06927 0.06388 0.0691 0.06342 0.06979 0.06412 " pathEditMode="relative" rAng="0" ptsTypes="AAAAAAAAAAAAAAAAAAAAAAAAAAAAAAAAAAAAAAAAAAAAAAAAAAAAAAAAAAAAAAAAAAAAAAAAAAAAAAAAAAAAAAAAAAAAAAAAAAAAAAAAAAAAAAAAAAAAA">
                                      <p:cBhvr>
                                        <p:cTn id="39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3" y="3287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469 -0.00579 L 0.00469 -0.00556 C 0.00469 -0.00509 0.00469 -0.00394 0.00521 -0.00324 C 0.0059 -0.00278 0.00712 -0.00301 0.00798 -0.00301 C 0.00851 -0.00301 0.00885 -0.00278 0.00937 -0.00278 C 0.01163 -0.00255 0.01406 -0.00255 0.01632 -0.00232 C 0.0158 -0.00023 0.01649 -0.00301 0.01562 7.40741E-7 C 0.01545 0.00023 0.01545 0.00069 0.01528 0.00093 C 0.01423 0.00278 0.01493 0.00069 0.01406 0.00255 C 0.01389 0.00301 0.01371 0.0037 0.01354 0.00417 C 0.01337 0.00463 0.01337 0.00532 0.01302 0.00602 L 0.0125 0.00671 C 0.01233 0.00718 0.01198 0.00764 0.01215 0.0081 C 0.01302 0.00949 0.01458 0.00949 0.01562 0.00949 C 0.01649 0.00949 0.01736 0.00949 0.01823 0.00972 C 0.01892 0.00995 0.01962 0.01042 0.02014 0.01088 C 0.02118 0.01088 0.02517 0.01111 0.02552 0.01134 C 0.02569 0.01088 0.02587 0.01042 0.02587 0.00972 C 0.02587 0.00903 0.02535 0.00671 0.02448 0.00602 C 0.0243 0.00555 0.02378 0.00532 0.02344 0.00509 C 0.02326 0.00486 0.02309 0.00417 0.02274 0.00417 C 0.02239 0.00393 0.02187 0.00393 0.02135 0.00393 C 0.02083 0.0037 0.02031 0.00347 0.01979 0.00324 C 0.01771 0.00255 0.01979 0.00347 0.01719 0.00255 C 0.01597 0.00255 0.01441 0.00162 0.01389 0.00255 C 0.0125 0.00486 0.01319 0.01018 0.01406 0.01273 C 0.01423 0.01319 0.01458 0.01343 0.01493 0.01366 C 0.01528 0.01366 0.01545 0.01343 0.01597 0.01343 C 0.01684 0.01343 0.01823 0.01366 0.01927 0.01389 C 0.01962 0.01435 0.02031 0.01528 0.02031 0.0162 C 0.02031 0.01759 0.02014 0.01921 0.01996 0.0206 C 0.01979 0.02106 0.01927 0.02199 0.0191 0.02268 C 0.01719 0.02616 0.01858 0.02338 0.01736 0.02569 C 0.01736 0.02593 0.01684 0.0294 0.01736 0.03009 C 0.01788 0.03032 0.0191 0.0294 0.0191 0.02963 C 0.01944 0.02893 0.01979 0.0287 0.01996 0.02824 C 0.01996 0.02801 0.01996 0.02755 0.02014 0.02755 C 0.02083 0.025 0.02048 0.02662 0.02101 0.02454 C 0.02083 0.0213 0.02048 0.01782 0.02066 0.01505 C 0.02066 0.01389 0.02101 0.01319 0.0217 0.01273 C 0.02205 0.0125 0.02257 0.01319 0.02309 0.01343 C 0.02361 0.01366 0.02396 0.01412 0.02448 0.01458 C 0.02483 0.01481 0.02535 0.01505 0.02552 0.01505 C 0.02621 0.01574 0.02795 0.01736 0.02847 0.01805 C 0.02882 0.01852 0.02899 0.01921 0.02934 0.01968 C 0.02969 0.02037 0.03003 0.02106 0.03038 0.02199 C 0.03038 0.02222 0.03038 0.02268 0.03055 0.02292 C 0.03142 0.02569 0.03073 0.02338 0.03142 0.02523 C 0.03125 0.02616 0.03125 0.02708 0.03108 0.02801 C 0.03108 0.02824 0.0309 0.02847 0.03073 0.02893 C 0.03021 0.03148 0.0309 0.02893 0.03038 0.03102 C 0.03038 0.03264 0.03021 0.03449 0.03055 0.03588 C 0.03055 0.03634 0.03108 0.03634 0.03142 0.03657 C 0.03177 0.0368 0.03229 0.0368 0.03264 0.03704 C 0.03316 0.03704 0.03368 0.03727 0.0342 0.0375 C 0.03611 0.03727 0.03819 0.03727 0.04028 0.03727 C 0.04062 0.03727 0.04097 0.03727 0.04132 0.03704 C 0.04184 0.03634 0.04201 0.03588 0.04236 0.03518 L 0.04288 0.03426 C 0.04305 0.0338 0.04305 0.0331 0.04305 0.03287 C 0.04323 0.03194 0.04323 0.03125 0.0434 0.03055 C 0.0434 0.03032 0.0434 0.02986 0.04375 0.0294 C 0.04375 0.02917 0.0441 0.02917 0.04444 0.02917 C 0.04583 0.02917 0.04739 0.02917 0.04896 0.0294 C 0.05173 0.02963 0.04948 0.02963 0.05208 0.03009 C 0.05312 0.03032 0.05434 0.03032 0.05538 0.03032 C 0.05573 0.03055 0.0559 0.03079 0.05625 0.03102 C 0.05642 0.03102 0.05677 0.03102 0.05712 0.03125 C 0.05729 0.03148 0.05729 0.03171 0.05729 0.03218 C 0.05746 0.03264 0.05746 0.0331 0.05746 0.03356 C 0.05746 0.0338 0.05712 0.03727 0.05712 0.0375 C 0.05694 0.03796 0.05642 0.03866 0.05625 0.03889 C 0.05608 0.03958 0.05608 0.04005 0.05608 0.04074 C 0.0559 0.04143 0.05555 0.04167 0.05538 0.04236 C 0.05538 0.04468 0.05555 0.04699 0.05573 0.04954 C 0.05573 0.04977 0.05608 0.05 0.05625 0.05023 C 0.0566 0.05046 0.05781 0.05116 0.05833 0.05139 C 0.0592 0.05116 0.05989 0.05139 0.06059 0.05093 C 0.06198 0.05023 0.06198 0.04838 0.06233 0.04722 C 0.06233 0.04653 0.06233 0.0456 0.0625 0.04491 C 0.0625 0.04421 0.06267 0.04352 0.06267 0.04282 C 0.06267 0.04143 0.06267 0.04005 0.0625 0.03889 C 0.0625 0.03866 0.06215 0.03819 0.06198 0.03773 C 0.06163 0.03727 0.06076 0.03588 0.06042 0.03542 C 0.06024 0.03518 0.05989 0.03495 0.05955 0.03472 C 0.05955 0.03449 0.0592 0.03426 0.05937 0.03403 C 0.05955 0.0338 0.06267 0.03287 0.06267 0.0331 C 0.06302 0.03264 0.06319 0.03218 0.06354 0.03218 C 0.06423 0.03194 0.06476 0.03241 0.06545 0.03287 " pathEditMode="relative" rAng="0" ptsTypes="AAAAAAAAAAAAAAAAAAAAAAAAAAAAAAAAAAAAAAAAAAAAAAAAAAAAAAAAAAAAAAAAAAAAAAAAAAAAAAAAAAAAAAAAA">
                                      <p:cBhvr>
                                        <p:cTn id="44" dur="4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8" y="2847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4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0" presetClass="path" presetSubtype="0" repeatCount="indefinite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3.33333E-6 L -1.38889E-6 0.00023 C 0.00052 -0.00047 0.00139 -0.00093 0.00191 -0.00139 C 0.00226 -0.00162 0.00261 -0.00186 0.00278 -0.00209 C 0.00313 -0.00278 0.0033 -0.00348 0.00347 -0.00417 C 0.00417 -0.00857 0.00399 -0.00648 0.00347 -0.01459 C 0.00347 -0.01551 0.00313 -0.01574 0.00278 -0.01667 C 0.00261 -0.0169 0.00261 -0.01736 0.00243 -0.01783 C 0.00261 -0.01829 0.00243 -0.01898 0.00278 -0.01898 C 0.00417 -0.01968 0.00556 -0.01875 0.0066 -0.01806 C 0.00695 -0.01783 0.00729 -0.01736 0.00747 -0.01713 C 0.00764 -0.01667 0.00764 -0.01644 0.00764 -0.01598 C 0.00781 -0.01412 0.00781 -0.01204 0.00799 -0.01019 C 0.00851 -0.01019 0.0092 -0.01019 0.00972 -0.01042 C 0.01007 -0.01065 0.01024 -0.01111 0.01059 -0.01158 C 0.01077 -0.01181 0.01111 -0.01204 0.01129 -0.01227 C 0.01146 -0.0132 0.01181 -0.01412 0.01181 -0.01505 C 0.01268 -0.02176 0.01042 -0.01922 0.01806 -0.01852 C 0.01823 -0.01806 0.01823 -0.0176 0.0184 -0.01713 C 0.01858 -0.01574 0.01823 -0.01412 0.01893 -0.0132 C 0.01927 -0.01273 0.01962 -0.01412 0.01997 -0.01459 C 0.02014 -0.01505 0.02031 -0.01551 0.02049 -0.01598 C 0.02066 -0.01644 0.02083 -0.01667 0.02101 -0.01713 C 0.02101 -0.0176 0.02101 -0.01806 0.02118 -0.01852 C 0.02274 -0.02223 0.02309 -0.02061 0.02726 -0.02107 C 0.02743 -0.02153 0.02778 -0.02199 0.02778 -0.02246 C 0.02778 -0.02315 0.02761 -0.02431 0.02726 -0.02385 C 0.02674 -0.02361 0.02708 -0.02246 0.02691 -0.02176 C 0.02726 -0.01806 0.02639 -0.01829 0.02795 -0.01783 C 0.0283 -0.0176 0.02865 -0.0176 0.02899 -0.01736 C 0.03038 -0.0176 0.03143 -0.01713 0.03247 -0.01852 C 0.03264 -0.01875 0.03281 -0.01898 0.03299 -0.01945 C 0.03299 -0.01968 0.03316 -0.02014 0.03316 -0.02037 C 0.03333 -0.0213 0.03299 -0.02269 0.03351 -0.02315 C 0.03386 -0.02361 0.03611 -0.02176 0.03629 -0.02153 C 0.03768 -0.02153 0.03906 -0.0213 0.04028 -0.02176 C 0.0408 -0.02223 0.04045 -0.02315 0.0408 -0.02385 C 0.04115 -0.02547 0.04115 -0.02523 0.04202 -0.02639 C 0.04323 -0.03125 0.04271 -0.03056 0.04306 -0.02385 C 0.0441 -0.02408 0.04618 -0.02385 0.04722 -0.025 C 0.04931 -0.02686 0.04618 -0.02523 0.04861 -0.02639 C 0.04879 -0.02662 0.04896 -0.02732 0.04931 -0.02732 C 0.05018 -0.02755 0.05018 -0.02616 0.05035 -0.0257 C 0.05052 -0.02523 0.0507 -0.025 0.05087 -0.02454 C 0.05261 -0.025 0.05208 -0.02454 0.05278 -0.02523 " pathEditMode="relative" rAng="0" ptsTypes="AAAAAAAAAAAAAAAAAAAAAAAAAAAAAAAAAAAAAAAAAAAAA">
                                      <p:cBhvr>
                                        <p:cTn id="4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9" y="-1481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4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0" presetClass="path" presetSubtype="0" repeatCount="indefinite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033 -0.00115 L -0.0033 -0.00092 C -0.00277 -0.00208 -0.00208 -0.00277 -0.00173 -0.0037 C -0.00121 -0.00463 -0.00086 -0.00578 -0.00086 -0.00671 C -0.00104 -0.00972 -0.00173 -0.01273 -0.00243 -0.01551 C -0.00295 -0.01759 -0.00538 -0.0199 -0.00607 -0.02106 L -0.00711 -0.02314 C -0.00746 -0.02592 -0.00781 -0.02708 -0.00711 -0.03078 C -0.00694 -0.03125 -0.00642 -0.03125 -0.00607 -0.03148 C -0.0059 -0.03125 -0.00555 -0.03101 -0.00538 -0.03078 C -0.0052 -0.03055 -0.0052 -0.03009 -0.00503 -0.02986 C -0.00486 -0.02893 -0.00451 -0.02801 -0.00434 -0.02731 C -0.00416 -0.02592 -0.00416 -0.02453 -0.00382 -0.02314 C -0.00364 -0.02291 -0.00312 -0.02291 -0.00295 -0.02291 C -0.0026 -0.02245 -0.00243 -0.02199 -0.00225 -0.02176 C 0.00035 -0.02222 0.00313 -0.02199 0.00556 -0.02314 C 0.00625 -0.02338 0.00591 -0.02476 0.00591 -0.02569 C 0.00591 -0.02615 0.00591 -0.02685 0.00556 -0.02731 C 0.00521 -0.02824 0.00452 -0.02847 0.00382 -0.0287 C 0.00382 -0.02847 0.00382 -0.02777 0.004 -0.02754 C 0.00747 -0.025 0.00834 -0.02592 0.01268 -0.02615 C 0.01285 -0.02662 0.0132 -0.02708 0.01337 -0.02754 C 0.01355 -0.02824 0.01337 -0.02916 0.01372 -0.02986 C 0.01389 -0.03009 0.01511 -0.03101 0.01545 -0.03148 C 0.0158 -0.03171 0.01598 -0.03217 0.01632 -0.03263 C 0.0165 -0.03287 0.0165 -0.03333 0.01684 -0.03356 C 0.01702 -0.03379 0.01754 -0.03402 0.01789 -0.03426 C 0.01771 -0.03402 0.01736 -0.03356 0.01736 -0.0331 C 0.01702 -0.03263 0.01719 -0.03148 0.01684 -0.03125 L 0.01545 -0.02986 C 0.01545 -0.02939 0.01511 -0.02893 0.01528 -0.0287 C 0.0158 -0.02731 0.01667 -0.02731 0.01754 -0.02708 C 0.01997 -0.02708 0.02223 -0.02708 0.02466 -0.02731 C 0.02483 -0.02731 0.02518 -0.02754 0.02535 -0.02754 C 0.0257 -0.02801 0.02605 -0.02847 0.02639 -0.0287 C 0.02657 -0.02939 0.02674 -0.02986 0.02674 -0.03032 C 0.02674 -0.03194 0.02605 -0.03356 0.02639 -0.03495 C 0.02657 -0.03564 0.02726 -0.03564 0.02778 -0.03564 C 0.03282 -0.03611 0.03802 -0.03634 0.04323 -0.03657 C 0.04514 -0.03055 0.04532 -0.0331 0.03785 -0.0331 " pathEditMode="relative" rAng="0" ptsTypes="AAAAAAAAAAAAAAAAAAAAAAAAAAAAAAAAAAAAAAAA">
                                      <p:cBhvr>
                                        <p:cTn id="5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3" y="-175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174 0.00324 L 0.00174 0.00347 C 0.00313 0.00278 0.00469 0.00278 0.00608 0.00232 C 0.00695 0.00232 0.00851 0.00278 0.00869 0.00185 C 0.00938 -0.00162 0.00851 -0.00509 0.00851 -0.0088 C 0.00869 -0.01111 0.00799 -0.01204 0.00955 -0.01296 C 0.00973 -0.01296 0.01025 -0.01296 0.0106 -0.01319 L 0.01285 -0.01296 C 0.0132 -0.01273 0.01372 -0.01018 0.01389 -0.00926 C 0.01511 -0.00972 0.0165 -0.00972 0.01754 -0.01042 C 0.01789 -0.01065 0.01771 -0.01134 0.01789 -0.01181 C 0.01806 -0.0125 0.01823 -0.01319 0.01841 -0.01389 C 0.01841 -0.01435 0.01858 -0.01574 0.01893 -0.0162 C 0.01893 -0.01667 0.01928 -0.01713 0.01945 -0.01736 C 0.02032 -0.01667 0.02049 -0.01643 0.02153 -0.01528 C 0.02188 -0.01481 0.02223 -0.01435 0.02257 -0.01389 C 0.02257 -0.01366 0.02257 -0.01296 0.02275 -0.01296 C 0.0231 -0.0125 0.02344 -0.0125 0.02379 -0.0125 C 0.02483 -0.0125 0.0257 -0.01273 0.02674 -0.01296 C 0.02709 -0.01296 0.02744 -0.01296 0.02778 -0.01319 C 0.03021 -0.01528 0.0283 -0.01505 0.02935 -0.01898 C 0.02952 -0.01968 0.03004 -0.01991 0.03039 -0.02014 C 0.03091 -0.02037 0.03195 -0.02083 0.03195 -0.0206 C 0.0323 -0.02037 0.03282 -0.02014 0.03299 -0.01944 C 0.03403 -0.01505 0.03195 -0.0162 0.03455 -0.01574 C 0.03698 -0.01574 0.03941 -0.01574 0.04185 -0.0162 C 0.04202 -0.01643 0.04202 -0.0169 0.04202 -0.01736 C 0.04254 -0.01968 0.04271 -0.02199 0.04306 -0.02431 C 0.0448 -0.02407 0.04671 -0.02454 0.04827 -0.02407 C 0.04879 -0.02384 0.04896 -0.02153 0.04914 -0.0213 C 0.04966 -0.01852 0.04914 -0.01921 0.05087 -0.01875 C 0.05157 -0.01898 0.05244 -0.01921 0.05296 -0.01944 C 0.05348 -0.01968 0.05382 -0.01968 0.054 -0.02014 C 0.05435 -0.02083 0.05417 -0.02176 0.05435 -0.02268 C 0.05469 -0.02477 0.05452 -0.02245 0.05452 -0.02454 " pathEditMode="relative" rAng="0" ptsTypes="AAAAAAAAAAAAAAAAAAAAAAAAAAAAAAAAAAA">
                                      <p:cBhvr>
                                        <p:cTn id="5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9" y="-1389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repeatCount="indefinite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72222E-6 -1.48148E-6 L 0.44809 -0.124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96" y="-6227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9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repeatCount="indefinite" accel="50000" decel="5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4.44444E-6 5.55112E-17 L 0.45539 -0.12708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60" y="-636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repeatCount="indefinite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77778E-6 1.85185E-6 L 0.44913 -0.1257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48" y="-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6" grpId="0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5" grpId="0" animBg="1"/>
      <p:bldP spid="45" grpId="1" animBg="1"/>
      <p:bldP spid="46" grpId="0" animBg="1"/>
      <p:bldP spid="46" grpId="1" animBg="1"/>
      <p:bldP spid="49" grpId="0" animBg="1"/>
      <p:bldP spid="50" grpId="0" animBg="1"/>
      <p:bldP spid="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Who?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What?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Providing a large choice of </a:t>
            </a:r>
            <a:r>
              <a:rPr lang="en-US" b="1" dirty="0" smtClean="0">
                <a:solidFill>
                  <a:srgbClr val="002060"/>
                </a:solidFill>
              </a:rPr>
              <a:t>intense</a:t>
            </a:r>
            <a:r>
              <a:rPr lang="en-US" dirty="0" smtClean="0">
                <a:solidFill>
                  <a:srgbClr val="002060"/>
                </a:solidFill>
              </a:rPr>
              <a:t> and </a:t>
            </a:r>
            <a:r>
              <a:rPr lang="en-US" b="1" dirty="0" smtClean="0">
                <a:solidFill>
                  <a:srgbClr val="002060"/>
                </a:solidFill>
              </a:rPr>
              <a:t>pure</a:t>
            </a:r>
            <a:r>
              <a:rPr lang="en-US" dirty="0" smtClean="0">
                <a:solidFill>
                  <a:srgbClr val="002060"/>
                </a:solidFill>
              </a:rPr>
              <a:t> radioactive beams,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How?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Target development: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- target design,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- ion source design and mode of operation,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- material development,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- release study, impact of chemical environment…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and ion Source Development (TISD) mandate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5785112"/>
            <a:ext cx="7593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002060"/>
                </a:solidFill>
              </a:rPr>
              <a:t>+ target yield tests and optimization 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6" t="12360" r="4326" b="40064"/>
          <a:stretch/>
        </p:blipFill>
        <p:spPr>
          <a:xfrm>
            <a:off x="2267744" y="1124744"/>
            <a:ext cx="5821738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7251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overview for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50382"/>
            <a:ext cx="4616255" cy="3168352"/>
          </a:xfrm>
          <a:prstGeom prst="rect">
            <a:avLst/>
          </a:prstGeom>
        </p:spPr>
      </p:pic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259633" y="1196752"/>
            <a:ext cx="3744415" cy="5094511"/>
          </a:xfrm>
        </p:spPr>
        <p:txBody>
          <a:bodyPr/>
          <a:lstStyle/>
          <a:p>
            <a:pPr algn="just"/>
            <a:endParaRPr lang="en-US" dirty="0" smtClean="0">
              <a:solidFill>
                <a:srgbClr val="002060"/>
              </a:solidFill>
            </a:endParaRPr>
          </a:p>
          <a:p>
            <a:pPr algn="just"/>
            <a:endParaRPr lang="en-US" dirty="0">
              <a:solidFill>
                <a:srgbClr val="002060"/>
              </a:solidFill>
            </a:endParaRPr>
          </a:p>
          <a:p>
            <a:pPr algn="just"/>
            <a:endParaRPr lang="en-US" dirty="0" smtClean="0">
              <a:solidFill>
                <a:srgbClr val="002060"/>
              </a:solidFill>
            </a:endParaRPr>
          </a:p>
          <a:p>
            <a:pPr algn="just"/>
            <a:endParaRPr lang="en-US" dirty="0">
              <a:solidFill>
                <a:srgbClr val="002060"/>
              </a:solidFill>
            </a:endParaRPr>
          </a:p>
          <a:p>
            <a:pPr algn="just"/>
            <a:endParaRPr lang="en-US" dirty="0" smtClean="0">
              <a:solidFill>
                <a:srgbClr val="002060"/>
              </a:solidFill>
            </a:endParaRPr>
          </a:p>
          <a:p>
            <a:pPr algn="just"/>
            <a:endParaRPr lang="en-US" dirty="0">
              <a:solidFill>
                <a:srgbClr val="002060"/>
              </a:solidFill>
            </a:endParaRPr>
          </a:p>
          <a:p>
            <a:pPr algn="just"/>
            <a:endParaRPr lang="en-US" dirty="0" smtClean="0">
              <a:solidFill>
                <a:srgbClr val="002060"/>
              </a:solidFill>
            </a:endParaRPr>
          </a:p>
          <a:p>
            <a:pPr algn="just"/>
            <a:endParaRPr lang="en-US" dirty="0">
              <a:solidFill>
                <a:srgbClr val="002060"/>
              </a:solidFill>
            </a:endParaRPr>
          </a:p>
          <a:p>
            <a:pPr algn="just"/>
            <a:endParaRPr lang="en-US" dirty="0" smtClean="0">
              <a:solidFill>
                <a:srgbClr val="002060"/>
              </a:solidFill>
            </a:endParaRPr>
          </a:p>
          <a:p>
            <a:pPr algn="just"/>
            <a:endParaRPr lang="en-US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27 targets operated in 2016,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5 targets developed a leak after ~ 5.10</a:t>
            </a:r>
            <a:r>
              <a:rPr lang="en-US" baseline="30000" dirty="0" smtClean="0">
                <a:solidFill>
                  <a:srgbClr val="002060"/>
                </a:solidFill>
              </a:rPr>
              <a:t>18</a:t>
            </a:r>
            <a:r>
              <a:rPr lang="en-US" dirty="0" smtClean="0">
                <a:solidFill>
                  <a:srgbClr val="002060"/>
                </a:solidFill>
              </a:rPr>
              <a:t> protons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Investigations are on-going, </a:t>
            </a:r>
            <a:r>
              <a:rPr lang="en-US" dirty="0" err="1" smtClean="0">
                <a:solidFill>
                  <a:srgbClr val="002060"/>
                </a:solidFill>
              </a:rPr>
              <a:t>o-rings</a:t>
            </a:r>
            <a:r>
              <a:rPr lang="en-US" dirty="0" smtClean="0">
                <a:solidFill>
                  <a:srgbClr val="002060"/>
                </a:solidFill>
              </a:rPr>
              <a:t> already changed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364088" y="1124744"/>
            <a:ext cx="3528392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/>
            <a:r>
              <a:rPr lang="en-US" sz="1800" kern="0" dirty="0" smtClean="0">
                <a:solidFill>
                  <a:srgbClr val="002060"/>
                </a:solidFill>
              </a:rPr>
              <a:t>Interesting results:</a:t>
            </a:r>
          </a:p>
          <a:p>
            <a:pPr algn="just"/>
            <a:endParaRPr lang="en-US" sz="1800" kern="0" dirty="0" smtClean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002060"/>
                </a:solidFill>
              </a:rPr>
              <a:t>New </a:t>
            </a:r>
            <a:r>
              <a:rPr lang="en-US" sz="1800" kern="0" dirty="0" err="1" smtClean="0">
                <a:solidFill>
                  <a:srgbClr val="002060"/>
                </a:solidFill>
              </a:rPr>
              <a:t>UCx</a:t>
            </a:r>
            <a:r>
              <a:rPr lang="en-US" sz="1800" kern="0" dirty="0" smtClean="0">
                <a:solidFill>
                  <a:srgbClr val="002060"/>
                </a:solidFill>
              </a:rPr>
              <a:t> batch confirmed its results: good and constant yields,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002060"/>
                </a:solidFill>
              </a:rPr>
              <a:t>Intense n-rich chromium (Z=63) studied for the first time (</a:t>
            </a:r>
            <a:r>
              <a:rPr lang="en-US" sz="1600" kern="0" dirty="0" smtClean="0">
                <a:solidFill>
                  <a:srgbClr val="002060"/>
                </a:solidFill>
              </a:rPr>
              <a:t>ISOLTRAP</a:t>
            </a:r>
            <a:r>
              <a:rPr lang="en-US" sz="1800" kern="0" dirty="0" smtClean="0">
                <a:solidFill>
                  <a:srgbClr val="002060"/>
                </a:solidFill>
              </a:rPr>
              <a:t>),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kern="0" baseline="30000" dirty="0" smtClean="0">
                <a:solidFill>
                  <a:srgbClr val="002060"/>
                </a:solidFill>
              </a:rPr>
              <a:t>132</a:t>
            </a:r>
            <a:r>
              <a:rPr lang="en-US" sz="1800" kern="0" dirty="0" smtClean="0">
                <a:solidFill>
                  <a:srgbClr val="002060"/>
                </a:solidFill>
              </a:rPr>
              <a:t>Sn</a:t>
            </a:r>
            <a:r>
              <a:rPr lang="en-US" sz="1800" kern="0" baseline="30000" dirty="0" smtClean="0">
                <a:solidFill>
                  <a:srgbClr val="002060"/>
                </a:solidFill>
              </a:rPr>
              <a:t>32</a:t>
            </a:r>
            <a:r>
              <a:rPr lang="en-US" sz="1800" kern="0" dirty="0" smtClean="0">
                <a:solidFill>
                  <a:srgbClr val="002060"/>
                </a:solidFill>
              </a:rPr>
              <a:t>S broken up before delivery as pure </a:t>
            </a:r>
            <a:r>
              <a:rPr lang="en-US" sz="1800" kern="0" baseline="30000" dirty="0" smtClean="0">
                <a:solidFill>
                  <a:srgbClr val="002060"/>
                </a:solidFill>
              </a:rPr>
              <a:t>132</a:t>
            </a:r>
            <a:r>
              <a:rPr lang="en-US" sz="1800" kern="0" dirty="0" smtClean="0">
                <a:solidFill>
                  <a:srgbClr val="002060"/>
                </a:solidFill>
              </a:rPr>
              <a:t>Sn to </a:t>
            </a:r>
            <a:r>
              <a:rPr lang="en-US" sz="1800" kern="0" dirty="0" err="1" smtClean="0">
                <a:solidFill>
                  <a:srgbClr val="002060"/>
                </a:solidFill>
              </a:rPr>
              <a:t>Miniball</a:t>
            </a:r>
            <a:endParaRPr lang="en-US" sz="1800" kern="0" dirty="0" smtClean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002060"/>
                </a:solidFill>
              </a:rPr>
              <a:t>Extremely successful </a:t>
            </a:r>
            <a:r>
              <a:rPr lang="en-US" sz="1800" kern="0" baseline="30000" dirty="0" smtClean="0">
                <a:solidFill>
                  <a:srgbClr val="002060"/>
                </a:solidFill>
              </a:rPr>
              <a:t>57</a:t>
            </a:r>
            <a:r>
              <a:rPr lang="en-US" sz="1800" kern="0" dirty="0" smtClean="0">
                <a:solidFill>
                  <a:srgbClr val="002060"/>
                </a:solidFill>
              </a:rPr>
              <a:t>Mn &amp; </a:t>
            </a:r>
            <a:r>
              <a:rPr lang="en-US" sz="1800" kern="0" baseline="30000" dirty="0" smtClean="0">
                <a:solidFill>
                  <a:srgbClr val="002060"/>
                </a:solidFill>
              </a:rPr>
              <a:t>119</a:t>
            </a:r>
            <a:r>
              <a:rPr lang="en-US" sz="1800" kern="0" dirty="0" smtClean="0">
                <a:solidFill>
                  <a:srgbClr val="002060"/>
                </a:solidFill>
              </a:rPr>
              <a:t>In runs: &gt;65 individual experiments,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002060"/>
                </a:solidFill>
              </a:rPr>
              <a:t>Absolute measurement of the </a:t>
            </a:r>
            <a:r>
              <a:rPr lang="en-US" sz="1800" kern="0" dirty="0">
                <a:solidFill>
                  <a:srgbClr val="002060"/>
                </a:solidFill>
              </a:rPr>
              <a:t>βα decay of </a:t>
            </a:r>
            <a:r>
              <a:rPr lang="en-US" sz="1800" kern="0" baseline="30000" dirty="0" smtClean="0">
                <a:solidFill>
                  <a:srgbClr val="002060"/>
                </a:solidFill>
              </a:rPr>
              <a:t>16</a:t>
            </a:r>
            <a:r>
              <a:rPr lang="en-US" sz="1800" kern="0" dirty="0" smtClean="0">
                <a:solidFill>
                  <a:srgbClr val="002060"/>
                </a:solidFill>
              </a:rPr>
              <a:t>N using silicon strip detector (ISOLDE Decay Station).</a:t>
            </a:r>
            <a:endParaRPr lang="en-US" sz="1800" kern="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1800" kern="0" dirty="0" smtClean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86227" y="6171513"/>
            <a:ext cx="2095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002060"/>
                </a:solidFill>
              </a:rPr>
              <a:t>Courtesy of K. Johnston</a:t>
            </a:r>
            <a:endParaRPr lang="en-US" sz="1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0450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87624" y="1196752"/>
            <a:ext cx="7201495" cy="509451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8B beam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Germanium Sulfide beam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Negative ion source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2060"/>
                </a:solidFill>
              </a:rPr>
              <a:t>Ti</a:t>
            </a:r>
            <a:r>
              <a:rPr lang="en-US" dirty="0" smtClean="0">
                <a:solidFill>
                  <a:srgbClr val="002060"/>
                </a:solidFill>
              </a:rPr>
              <a:t>-C nanocomposite material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VADIS ion source update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N-converter new generation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The LIEBE target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Carbonyls beams</a:t>
            </a:r>
            <a:endParaRPr lang="en-US" dirty="0">
              <a:solidFill>
                <a:srgbClr val="00206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TISD projects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310163" y="1724874"/>
            <a:ext cx="1029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2015/2016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 flipH="1">
            <a:off x="991345" y="1207815"/>
            <a:ext cx="216024" cy="1368152"/>
          </a:xfrm>
          <a:prstGeom prst="rightBrace">
            <a:avLst/>
          </a:prstGeom>
          <a:ln>
            <a:solidFill>
              <a:srgbClr val="29348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6200000">
            <a:off x="322732" y="3690349"/>
            <a:ext cx="1029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2017/2018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 flipH="1">
            <a:off x="991345" y="3284984"/>
            <a:ext cx="216024" cy="1296144"/>
          </a:xfrm>
          <a:prstGeom prst="rightBrace">
            <a:avLst/>
          </a:prstGeom>
          <a:ln>
            <a:solidFill>
              <a:srgbClr val="29348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27263" y="4797152"/>
            <a:ext cx="75932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002060"/>
                </a:solidFill>
              </a:rPr>
              <a:t>+ many other collaborative project with the RILIS team </a:t>
            </a:r>
          </a:p>
          <a:p>
            <a:pPr algn="just"/>
            <a:r>
              <a:rPr lang="en-US" sz="2000" dirty="0" smtClean="0">
                <a:solidFill>
                  <a:srgbClr val="002060"/>
                </a:solidFill>
              </a:rPr>
              <a:t>see talk </a:t>
            </a:r>
            <a:r>
              <a:rPr lang="en-US" sz="1400" dirty="0" smtClean="0">
                <a:solidFill>
                  <a:srgbClr val="002060"/>
                </a:solidFill>
              </a:rPr>
              <a:t>“The ISOLDE RILIS 2016, achievements, developments and future plans”, T. D. Goodacre – Technical session 1 @ 12.15</a:t>
            </a:r>
            <a:endParaRPr lang="en-US" sz="2000" dirty="0" smtClean="0">
              <a:solidFill>
                <a:srgbClr val="002060"/>
              </a:solidFill>
            </a:endParaRPr>
          </a:p>
          <a:p>
            <a:pPr algn="just"/>
            <a:r>
              <a:rPr lang="en-US" sz="2000" dirty="0" smtClean="0">
                <a:solidFill>
                  <a:srgbClr val="002060"/>
                </a:solidFill>
              </a:rPr>
              <a:t>see poster </a:t>
            </a:r>
            <a:r>
              <a:rPr lang="en-US" sz="1400" dirty="0" smtClean="0">
                <a:solidFill>
                  <a:srgbClr val="002060"/>
                </a:solidFill>
              </a:rPr>
              <a:t>“</a:t>
            </a:r>
            <a:r>
              <a:rPr lang="en-US" sz="1400" dirty="0">
                <a:solidFill>
                  <a:srgbClr val="002060"/>
                </a:solidFill>
              </a:rPr>
              <a:t>Online prototype </a:t>
            </a:r>
            <a:r>
              <a:rPr lang="en-US" sz="1400" dirty="0" err="1">
                <a:solidFill>
                  <a:srgbClr val="002060"/>
                </a:solidFill>
              </a:rPr>
              <a:t>TiC</a:t>
            </a:r>
            <a:r>
              <a:rPr lang="en-US" sz="1400" dirty="0">
                <a:solidFill>
                  <a:srgbClr val="002060"/>
                </a:solidFill>
              </a:rPr>
              <a:t>-carbon nanocomposite target material: constant release properties and material </a:t>
            </a:r>
            <a:r>
              <a:rPr lang="en-US" sz="1400" dirty="0" smtClean="0">
                <a:solidFill>
                  <a:srgbClr val="002060"/>
                </a:solidFill>
              </a:rPr>
              <a:t>development” – J.P. Ramos</a:t>
            </a:r>
            <a:endParaRPr lang="en-US" sz="1400" dirty="0">
              <a:solidFill>
                <a:srgbClr val="00206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627784" y="1340768"/>
            <a:ext cx="1819920" cy="70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067944" y="1695450"/>
            <a:ext cx="379760" cy="53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635896" y="2050256"/>
            <a:ext cx="811808" cy="105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247964" y="2347913"/>
            <a:ext cx="199740" cy="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1"/>
          <p:cNvSpPr txBox="1">
            <a:spLocks/>
          </p:cNvSpPr>
          <p:nvPr/>
        </p:nvSpPr>
        <p:spPr bwMode="auto">
          <a:xfrm>
            <a:off x="4572000" y="1196752"/>
            <a:ext cx="4321175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/>
            <a:r>
              <a:rPr lang="en-US" sz="1800" i="1" kern="0" dirty="0" smtClean="0">
                <a:solidFill>
                  <a:schemeClr val="accent1">
                    <a:lumMod val="50000"/>
                  </a:schemeClr>
                </a:solidFill>
              </a:rPr>
              <a:t>Release study </a:t>
            </a:r>
            <a:r>
              <a:rPr lang="en-US" sz="1800" i="1" kern="0" dirty="0" smtClean="0">
                <a:solidFill>
                  <a:srgbClr val="002060"/>
                </a:solidFill>
              </a:rPr>
              <a:t>(PhD thesis Dr. C. Seiffert)</a:t>
            </a:r>
          </a:p>
          <a:p>
            <a:pPr marL="0" indent="0" algn="just"/>
            <a:r>
              <a:rPr lang="en-US" sz="1800" i="1" kern="0" dirty="0" smtClean="0">
                <a:solidFill>
                  <a:schemeClr val="accent1">
                    <a:lumMod val="50000"/>
                  </a:schemeClr>
                </a:solidFill>
              </a:rPr>
              <a:t>Release </a:t>
            </a:r>
            <a:r>
              <a:rPr lang="en-US" sz="1800" i="1" kern="0" dirty="0">
                <a:solidFill>
                  <a:schemeClr val="accent1">
                    <a:lumMod val="50000"/>
                  </a:schemeClr>
                </a:solidFill>
              </a:rPr>
              <a:t>study </a:t>
            </a:r>
            <a:r>
              <a:rPr lang="en-US" sz="1800" i="1" kern="0" dirty="0" smtClean="0">
                <a:solidFill>
                  <a:srgbClr val="002060"/>
                </a:solidFill>
              </a:rPr>
              <a:t>(all)</a:t>
            </a:r>
            <a:endParaRPr lang="en-US" sz="1800" i="1" kern="0" dirty="0">
              <a:solidFill>
                <a:srgbClr val="002060"/>
              </a:solidFill>
            </a:endParaRPr>
          </a:p>
          <a:p>
            <a:pPr marL="0" indent="0" algn="just"/>
            <a:r>
              <a:rPr lang="en-US" sz="1800" i="1" kern="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Ion source development </a:t>
            </a:r>
            <a:r>
              <a:rPr lang="en-US" sz="1800" i="1" kern="0" dirty="0" smtClean="0">
                <a:solidFill>
                  <a:srgbClr val="002060"/>
                </a:solidFill>
              </a:rPr>
              <a:t>(all)</a:t>
            </a:r>
          </a:p>
          <a:p>
            <a:pPr marL="0" indent="0" algn="just"/>
            <a:r>
              <a:rPr lang="en-US" sz="1800" i="1" kern="0" dirty="0" smtClean="0">
                <a:solidFill>
                  <a:schemeClr val="accent6">
                    <a:lumMod val="75000"/>
                  </a:schemeClr>
                </a:solidFill>
              </a:rPr>
              <a:t>Material development </a:t>
            </a:r>
            <a:r>
              <a:rPr lang="en-US" sz="1800" i="1" kern="0" dirty="0" smtClean="0">
                <a:solidFill>
                  <a:srgbClr val="002060"/>
                </a:solidFill>
              </a:rPr>
              <a:t>(PhD thesis Dr. J.P. Ramos)</a:t>
            </a:r>
          </a:p>
          <a:p>
            <a:pPr marL="0" indent="0" algn="just"/>
            <a:endParaRPr lang="en-US" sz="1800" i="1" kern="0" dirty="0" smtClean="0">
              <a:solidFill>
                <a:srgbClr val="002060"/>
              </a:solidFill>
            </a:endParaRPr>
          </a:p>
          <a:p>
            <a:pPr marL="0" indent="0" algn="just"/>
            <a:endParaRPr lang="en-US" sz="1800" i="1" kern="0" dirty="0">
              <a:solidFill>
                <a:srgbClr val="002060"/>
              </a:solidFill>
            </a:endParaRPr>
          </a:p>
          <a:p>
            <a:pPr marL="0" indent="0" algn="just"/>
            <a:r>
              <a:rPr lang="en-US" sz="1800" i="1" kern="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Ion source development </a:t>
            </a:r>
            <a:r>
              <a:rPr lang="en-US" sz="1800" i="1" kern="0" dirty="0" smtClean="0">
                <a:solidFill>
                  <a:srgbClr val="002060"/>
                </a:solidFill>
              </a:rPr>
              <a:t>(PhD thesis Y. Martinez)</a:t>
            </a:r>
          </a:p>
          <a:p>
            <a:pPr marL="0" indent="0" algn="just"/>
            <a:r>
              <a:rPr lang="en-US" sz="1800" i="1" kern="0" dirty="0" smtClean="0">
                <a:solidFill>
                  <a:srgbClr val="002060"/>
                </a:solidFill>
              </a:rPr>
              <a:t>Target development (J.P. Ramos fellowship)</a:t>
            </a:r>
          </a:p>
          <a:p>
            <a:pPr marL="0" indent="0" algn="just"/>
            <a:r>
              <a:rPr lang="en-US" sz="1800" i="1" kern="0" dirty="0" smtClean="0">
                <a:solidFill>
                  <a:srgbClr val="002060"/>
                </a:solidFill>
              </a:rPr>
              <a:t>Target development (PhD thesis </a:t>
            </a:r>
            <a:r>
              <a:rPr lang="en-US" sz="1800" i="1" kern="0" dirty="0" err="1" smtClean="0">
                <a:solidFill>
                  <a:srgbClr val="002060"/>
                </a:solidFill>
              </a:rPr>
              <a:t>Dr</a:t>
            </a:r>
            <a:r>
              <a:rPr lang="en-US" sz="1800" i="1" kern="0" dirty="0" smtClean="0">
                <a:solidFill>
                  <a:srgbClr val="002060"/>
                </a:solidFill>
              </a:rPr>
              <a:t> M. </a:t>
            </a:r>
            <a:r>
              <a:rPr lang="en-US" sz="1800" i="1" kern="0" dirty="0">
                <a:solidFill>
                  <a:srgbClr val="002060"/>
                </a:solidFill>
              </a:rPr>
              <a:t>D</a:t>
            </a:r>
            <a:r>
              <a:rPr lang="en-US" sz="1800" i="1" kern="0" dirty="0" smtClean="0">
                <a:solidFill>
                  <a:srgbClr val="002060"/>
                </a:solidFill>
              </a:rPr>
              <a:t>elonca)</a:t>
            </a:r>
          </a:p>
          <a:p>
            <a:pPr marL="0" indent="0" algn="just"/>
            <a:r>
              <a:rPr lang="en-US" sz="1800" i="1" kern="0" dirty="0" smtClean="0">
                <a:solidFill>
                  <a:srgbClr val="002060"/>
                </a:solidFill>
              </a:rPr>
              <a:t>Target development (PhD </a:t>
            </a:r>
            <a:r>
              <a:rPr lang="en-US" sz="1800" i="1" kern="0" dirty="0">
                <a:solidFill>
                  <a:srgbClr val="002060"/>
                </a:solidFill>
              </a:rPr>
              <a:t>thesis J. </a:t>
            </a:r>
            <a:r>
              <a:rPr lang="en-US" sz="1800" i="1" kern="0" dirty="0" smtClean="0">
                <a:solidFill>
                  <a:srgbClr val="002060"/>
                </a:solidFill>
              </a:rPr>
              <a:t>Ballof)</a:t>
            </a:r>
            <a:endParaRPr lang="en-US" sz="1800" i="1" kern="0" dirty="0">
              <a:solidFill>
                <a:srgbClr val="002060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4067944" y="3414715"/>
            <a:ext cx="379760" cy="53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3263377" y="4076344"/>
            <a:ext cx="1184327" cy="26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4230014" y="3756930"/>
            <a:ext cx="199740" cy="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245427" y="4414168"/>
            <a:ext cx="1184327" cy="26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9732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2" t="13974" r="3139" b="10506"/>
          <a:stretch/>
        </p:blipFill>
        <p:spPr>
          <a:xfrm>
            <a:off x="1403648" y="1624037"/>
            <a:ext cx="6336704" cy="381642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8B beam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1259632" y="1196752"/>
            <a:ext cx="7633543" cy="5094511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Context: </a:t>
            </a:r>
            <a:r>
              <a:rPr lang="en-US" i="1" dirty="0" smtClean="0">
                <a:solidFill>
                  <a:srgbClr val="002060"/>
                </a:solidFill>
              </a:rPr>
              <a:t>MWCNT target with VD7 – SF6 gas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0" name="Oval 49"/>
          <p:cNvSpPr/>
          <p:nvPr/>
        </p:nvSpPr>
        <p:spPr bwMode="auto">
          <a:xfrm flipV="1">
            <a:off x="2139331" y="3158207"/>
            <a:ext cx="45719" cy="45719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" name="Straight Arrow Connector 8"/>
          <p:cNvCxnSpPr>
            <a:cxnSpLocks noChangeShapeType="1"/>
          </p:cNvCxnSpPr>
          <p:nvPr/>
        </p:nvCxnSpPr>
        <p:spPr bwMode="auto">
          <a:xfrm>
            <a:off x="1228114" y="2436059"/>
            <a:ext cx="706122" cy="520088"/>
          </a:xfrm>
          <a:prstGeom prst="straightConnector1">
            <a:avLst/>
          </a:prstGeom>
          <a:noFill/>
          <a:ln w="38100" algn="ctr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979007" y="3370167"/>
            <a:ext cx="1138450" cy="279370"/>
          </a:xfrm>
          <a:prstGeom prst="rect">
            <a:avLst/>
          </a:prstGeom>
          <a:solidFill>
            <a:schemeClr val="accent1">
              <a:alpha val="53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err="1" smtClean="0">
                <a:solidFill>
                  <a:srgbClr val="000000"/>
                </a:solidFill>
              </a:rPr>
              <a:t>Primary</a:t>
            </a:r>
            <a:r>
              <a:rPr lang="it-IT" altLang="it-IT" sz="1200" b="1" kern="0" dirty="0" smtClean="0">
                <a:solidFill>
                  <a:srgbClr val="000000"/>
                </a:solidFill>
              </a:rPr>
              <a:t> </a:t>
            </a:r>
            <a:r>
              <a:rPr lang="it-IT" altLang="it-IT" sz="1200" b="1" kern="0" dirty="0" err="1" smtClean="0">
                <a:solidFill>
                  <a:srgbClr val="000000"/>
                </a:solidFill>
              </a:rPr>
              <a:t>beam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3" name="Oval 49"/>
          <p:cNvSpPr/>
          <p:nvPr/>
        </p:nvSpPr>
        <p:spPr bwMode="auto">
          <a:xfrm flipV="1">
            <a:off x="2136826" y="3160382"/>
            <a:ext cx="45719" cy="45719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Oval 49"/>
          <p:cNvSpPr/>
          <p:nvPr/>
        </p:nvSpPr>
        <p:spPr bwMode="auto">
          <a:xfrm flipV="1">
            <a:off x="2139330" y="3156032"/>
            <a:ext cx="45719" cy="45719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Oval 49"/>
          <p:cNvSpPr/>
          <p:nvPr/>
        </p:nvSpPr>
        <p:spPr bwMode="auto">
          <a:xfrm flipH="1">
            <a:off x="2331426" y="3362374"/>
            <a:ext cx="49682" cy="45719"/>
          </a:xfrm>
          <a:prstGeom prst="ellipse">
            <a:avLst/>
          </a:prstGeom>
          <a:solidFill>
            <a:srgbClr val="FF00FF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Oval 49"/>
          <p:cNvSpPr/>
          <p:nvPr/>
        </p:nvSpPr>
        <p:spPr bwMode="auto">
          <a:xfrm flipH="1">
            <a:off x="2514478" y="3476847"/>
            <a:ext cx="49682" cy="45719"/>
          </a:xfrm>
          <a:prstGeom prst="ellipse">
            <a:avLst/>
          </a:prstGeom>
          <a:solidFill>
            <a:srgbClr val="FF00FF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7" name="Gruppo 2"/>
          <p:cNvGrpSpPr>
            <a:grpSpLocks/>
          </p:cNvGrpSpPr>
          <p:nvPr/>
        </p:nvGrpSpPr>
        <p:grpSpPr bwMode="auto">
          <a:xfrm>
            <a:off x="5724128" y="951835"/>
            <a:ext cx="1855019" cy="554325"/>
            <a:chOff x="3664700" y="1577460"/>
            <a:chExt cx="2520153" cy="1135975"/>
          </a:xfrm>
        </p:grpSpPr>
        <p:sp>
          <p:nvSpPr>
            <p:cNvPr id="18" name="Rettangolo 1"/>
            <p:cNvSpPr>
              <a:spLocks noChangeArrowheads="1"/>
            </p:cNvSpPr>
            <p:nvPr/>
          </p:nvSpPr>
          <p:spPr bwMode="auto">
            <a:xfrm>
              <a:off x="3664700" y="1665691"/>
              <a:ext cx="2213621" cy="950926"/>
            </a:xfrm>
            <a:prstGeom prst="rect">
              <a:avLst/>
            </a:prstGeom>
            <a:solidFill>
              <a:srgbClr val="FFFFFF">
                <a:alpha val="58000"/>
              </a:srgb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" name="Oval 49"/>
            <p:cNvSpPr/>
            <p:nvPr/>
          </p:nvSpPr>
          <p:spPr bwMode="auto">
            <a:xfrm flipH="1">
              <a:off x="3811399" y="1820251"/>
              <a:ext cx="124803" cy="158499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Oval 49"/>
            <p:cNvSpPr/>
            <p:nvPr/>
          </p:nvSpPr>
          <p:spPr bwMode="auto">
            <a:xfrm flipH="1">
              <a:off x="3809209" y="2074395"/>
              <a:ext cx="124804" cy="158499"/>
            </a:xfrm>
            <a:prstGeom prst="ellipse">
              <a:avLst/>
            </a:prstGeom>
            <a:solidFill>
              <a:srgbClr val="FF00FF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Oval 49"/>
            <p:cNvSpPr/>
            <p:nvPr/>
          </p:nvSpPr>
          <p:spPr bwMode="auto">
            <a:xfrm flipH="1">
              <a:off x="3811399" y="2342204"/>
              <a:ext cx="124803" cy="15849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CasellaDiTesto 28"/>
            <p:cNvSpPr txBox="1">
              <a:spLocks noChangeArrowheads="1"/>
            </p:cNvSpPr>
            <p:nvPr/>
          </p:nvSpPr>
          <p:spPr bwMode="auto">
            <a:xfrm>
              <a:off x="3931640" y="2128176"/>
              <a:ext cx="1936189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Fluor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3" name="CasellaDiTesto 29"/>
            <p:cNvSpPr txBox="1">
              <a:spLocks noChangeArrowheads="1"/>
            </p:cNvSpPr>
            <p:nvPr/>
          </p:nvSpPr>
          <p:spPr bwMode="auto">
            <a:xfrm>
              <a:off x="3933733" y="1843479"/>
              <a:ext cx="2251120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altLang="it-IT" sz="1200" b="1" kern="0" noProof="0" dirty="0" smtClean="0">
                  <a:solidFill>
                    <a:srgbClr val="000000"/>
                  </a:solidFill>
                </a:rPr>
                <a:t>Boron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4" name="CasellaDiTesto 30"/>
            <p:cNvSpPr txBox="1">
              <a:spLocks noChangeArrowheads="1"/>
            </p:cNvSpPr>
            <p:nvPr/>
          </p:nvSpPr>
          <p:spPr bwMode="auto">
            <a:xfrm>
              <a:off x="3936203" y="1577460"/>
              <a:ext cx="2188986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altLang="it-IT" sz="1200" b="1" kern="0" dirty="0" err="1" smtClean="0">
                  <a:solidFill>
                    <a:srgbClr val="000000"/>
                  </a:solidFill>
                </a:rPr>
                <a:t>Primary</a:t>
              </a:r>
              <a:r>
                <a:rPr lang="it-IT" altLang="it-IT" sz="1200" b="1" kern="0" dirty="0" smtClean="0">
                  <a:solidFill>
                    <a:srgbClr val="000000"/>
                  </a:solidFill>
                </a:rPr>
                <a:t> </a:t>
              </a:r>
              <a:r>
                <a:rPr lang="it-IT" altLang="it-IT" sz="1200" b="1" kern="0" dirty="0" err="1" smtClean="0">
                  <a:solidFill>
                    <a:srgbClr val="000000"/>
                  </a:solidFill>
                </a:rPr>
                <a:t>beam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1302781" y="5460359"/>
            <a:ext cx="5437328" cy="279370"/>
          </a:xfrm>
          <a:prstGeom prst="rect">
            <a:avLst/>
          </a:prstGeom>
          <a:solidFill>
            <a:srgbClr val="FF00FF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Boron form stable bonds with material in the target -&gt; no extraction of B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6" name="Oval 49"/>
          <p:cNvSpPr/>
          <p:nvPr/>
        </p:nvSpPr>
        <p:spPr bwMode="auto">
          <a:xfrm flipH="1">
            <a:off x="2369003" y="3390510"/>
            <a:ext cx="49682" cy="4571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Oval 49"/>
          <p:cNvSpPr/>
          <p:nvPr/>
        </p:nvSpPr>
        <p:spPr bwMode="auto">
          <a:xfrm flipH="1">
            <a:off x="2769596" y="3541656"/>
            <a:ext cx="49682" cy="4571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Oval 49"/>
          <p:cNvSpPr/>
          <p:nvPr/>
        </p:nvSpPr>
        <p:spPr bwMode="auto">
          <a:xfrm flipH="1">
            <a:off x="2598682" y="3541472"/>
            <a:ext cx="49682" cy="4571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Oval 49"/>
          <p:cNvSpPr/>
          <p:nvPr/>
        </p:nvSpPr>
        <p:spPr bwMode="auto">
          <a:xfrm flipH="1">
            <a:off x="2262714" y="3254655"/>
            <a:ext cx="49682" cy="4571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Oval 49"/>
          <p:cNvSpPr/>
          <p:nvPr/>
        </p:nvSpPr>
        <p:spPr bwMode="auto">
          <a:xfrm flipH="1">
            <a:off x="2525653" y="3382953"/>
            <a:ext cx="49682" cy="4571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Oval 49"/>
          <p:cNvSpPr/>
          <p:nvPr/>
        </p:nvSpPr>
        <p:spPr bwMode="auto">
          <a:xfrm flipH="1">
            <a:off x="2352996" y="3254656"/>
            <a:ext cx="49682" cy="45719"/>
          </a:xfrm>
          <a:prstGeom prst="ellipse">
            <a:avLst/>
          </a:prstGeom>
          <a:solidFill>
            <a:srgbClr val="FF00FF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Oval 49"/>
          <p:cNvSpPr/>
          <p:nvPr/>
        </p:nvSpPr>
        <p:spPr bwMode="auto">
          <a:xfrm flipH="1">
            <a:off x="2652561" y="3449390"/>
            <a:ext cx="49682" cy="45719"/>
          </a:xfrm>
          <a:prstGeom prst="ellipse">
            <a:avLst/>
          </a:prstGeom>
          <a:solidFill>
            <a:srgbClr val="FF00FF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1313323" y="5781581"/>
            <a:ext cx="5437328" cy="279370"/>
          </a:xfrm>
          <a:prstGeom prst="rect">
            <a:avLst/>
          </a:prstGeom>
          <a:solidFill>
            <a:schemeClr val="accent2">
              <a:lumMod val="60000"/>
              <a:lumOff val="40000"/>
              <a:alpha val="53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Adding Fluor to form volatile molecule with Boron (BF2 – BF3)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92080" y="6139118"/>
            <a:ext cx="37078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</a:rPr>
              <a:t>Standard ISOLDE target unit with </a:t>
            </a:r>
            <a:r>
              <a:rPr lang="en-US" sz="1200" b="1" i="1" dirty="0" smtClean="0">
                <a:solidFill>
                  <a:srgbClr val="002060"/>
                </a:solidFill>
              </a:rPr>
              <a:t>VADIS</a:t>
            </a:r>
            <a:r>
              <a:rPr lang="en-US" sz="1200" i="1" dirty="0" smtClean="0">
                <a:solidFill>
                  <a:srgbClr val="002060"/>
                </a:solidFill>
              </a:rPr>
              <a:t> ion source</a:t>
            </a:r>
            <a:endParaRPr lang="en-US" sz="12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45056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59259E-6 L 0.07465 0.07338 " pathEditMode="relative" rAng="0" ptsTypes="AA">
                                      <p:cBhvr>
                                        <p:cTn id="13" dur="1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5" y="3657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05556E-6 -4.44444E-6 L 0.07466 0.07338 " pathEditMode="relative" rAng="0" ptsTypes="AA">
                                      <p:cBhvr>
                                        <p:cTn id="18" dur="16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3" y="365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7 4.07407E-6 L 0.07413 0.07314 " pathEditMode="relative" rAng="0" ptsTypes="AA">
                                      <p:cBhvr>
                                        <p:cTn id="23" dur="1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8" y="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 -0.01412 L 0.0033 -0.01389 C 0.0033 -0.01273 0.0033 -0.01111 0.00295 -0.00949 C 0.00243 -0.00556 -0.00382 -0.00857 -0.00434 -0.00857 C -0.00642 -0.00926 -0.00521 -0.0088 -0.00781 -0.00996 L -0.00886 -0.01042 C -0.01007 -0.0132 -0.00903 -0.01065 -0.0099 -0.0132 C -0.01042 -0.01482 -0.01042 -0.01505 -0.01129 -0.01644 C -0.01094 -0.01968 -0.01163 -0.02083 -0.0099 -0.02246 C -0.00955 -0.02269 -0.0092 -0.02292 -0.00886 -0.02292 C -0.00625 -0.02639 -0.00695 -0.02454 -0.00642 -0.02801 C -0.00833 -0.03195 -0.00747 -0.03102 -0.01441 -0.02847 C -0.01476 -0.02824 -0.01458 -0.02732 -0.01458 -0.02662 C -0.01458 -0.02477 -0.01476 -0.02269 -0.01441 -0.0206 C -0.01424 -0.01991 -0.01337 -0.01968 -0.01302 -0.01921 C -0.01233 -0.01875 -0.01181 -0.01829 -0.01129 -0.01783 C -0.01076 -0.01759 -0.01059 -0.01713 -0.01024 -0.0169 C -0.00955 -0.01667 -0.00886 -0.01621 -0.00816 -0.01597 C -0.00695 -0.01574 -0.00573 -0.01551 -0.00469 -0.01505 L -0.00191 -0.01412 L -0.00052 -0.01366 C 0.00156 -0.01412 0.00364 -0.01435 0.00573 -0.01458 C 0.00625 -0.01482 0.00677 -0.01482 0.00712 -0.01505 C 0.00781 -0.01528 0.0092 -0.01597 0.0092 -0.01574 L 0.01337 -0.01458 C 0.01371 -0.01458 0.01424 -0.01458 0.01441 -0.01412 C 0.01476 -0.01389 0.01458 -0.0132 0.01476 -0.01273 C 0.0151 -0.01204 0.01545 -0.01158 0.0158 -0.01088 C 0.01597 -0.00996 0.01632 -0.00857 0.01649 -0.00764 C 0.01684 -0.00718 0.01701 -0.00648 0.01719 -0.00579 C 0.01719 -0.0044 0.01701 -0.00278 0.01684 -0.00116 C 0.01667 0.00092 0.0158 0.00185 0.01684 0.0044 C 0.01719 0.00486 0.01788 0.00463 0.01823 0.00486 C 0.01858 0.00486 0.01892 0.00509 0.01927 0.00532 C 0.02014 0.00509 0.02101 0.00532 0.0217 0.00486 C 0.02222 0.0044 0.02239 0.00347 0.02274 0.00301 C 0.02309 0.00254 0.02326 0.00208 0.02344 0.00162 C 0.02378 0.00092 0.02378 0.00023 0.02413 -0.00023 C 0.02448 -0.0007 0.02483 -0.00093 0.02517 -0.00116 C 0.02674 -0.0007 0.0283 -0.00023 0.02969 0.00069 C 0.03524 0.0037 0.0276 0.00069 0.03246 0.00254 C 0.03281 0.00301 0.03299 0.00347 0.03316 0.00393 C 0.03368 0.0044 0.0342 0.00463 0.03455 0.00532 C 0.03542 0.00648 0.03594 0.0081 0.03663 0.00949 C 0.03698 0.00995 0.03715 0.01018 0.03733 0.01088 L 0.03802 0.01319 C 0.03802 0.0162 0.03767 0.01921 0.03767 0.02245 C 0.03767 0.0243 0.03785 0.02616 0.03802 0.02801 C 0.03819 0.02847 0.03854 0.02893 0.03871 0.0294 C 0.0401 0.03125 0.04271 0.03079 0.04427 0.03125 C 0.04601 0.03079 0.04774 0.03125 0.04913 0.03032 C 0.04965 0.02986 0.04948 0.0287 0.04948 0.02801 C 0.04948 0.02616 0.04965 0.02407 0.04913 0.02245 C 0.04896 0.02153 0.04826 0.02106 0.04774 0.0206 C 0.04757 0.02014 0.04739 0.01944 0.04705 0.01921 C 0.04687 0.01875 0.04635 0.01898 0.04601 0.01875 C 0.04566 0.01852 0.04549 0.01805 0.04496 0.01782 C 0.04427 0.01736 0.04288 0.0169 0.04288 0.01713 C 0.04236 0.0169 0.04167 0.0169 0.04114 0.01736 C 0.04097 0.01759 0.0408 0.01829 0.0408 0.01875 C 0.0408 0.01944 0.04097 0.02037 0.04114 0.02106 C 0.04149 0.02176 0.04271 0.02222 0.04323 0.02245 C 0.04375 0.02338 0.04444 0.02407 0.04462 0.02523 C 0.04496 0.02662 0.04496 0.02778 0.04531 0.0294 C 0.04549 0.02986 0.04566 0.03032 0.04566 0.03079 C 0.04566 0.03171 0.04566 0.03264 0.04531 0.03356 C 0.04444 0.03611 0.04219 0.03588 0.04045 0.03634 C 0.04062 0.0375 0.04062 0.03866 0.0408 0.04004 C 0.04097 0.04051 0.04132 0.04074 0.04149 0.04143 C 0.04184 0.04213 0.04201 0.04329 0.04219 0.04421 L 0.04219 0.04444 C 0.04236 0.04491 0.04253 0.0456 0.04253 0.04653 C 0.04288 0.04745 0.04288 0.04768 0.04323 0.04884 " pathEditMode="relative" rAng="0" ptsTypes="AAAAAAAAAAAAAAAAAAAAAAAAAAAAAAAAAAAAAAAAAAAAAAAAAAAAAAAAAAAAAAAAAAAAAAAAA">
                                      <p:cBhvr>
                                        <p:cTn id="30" dur="4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6" y="231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9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173 0.00231 L -0.00173 0.00254 C 0.00018 0.00254 0.00191 0.003 0.004 0.00231 C 0.00434 0.00208 0.00452 0.00162 0.00487 0.00115 C 0.00469 -0.00093 0.00469 -0.00301 0.00452 -0.0051 C 0.00452 -0.00533 0.00452 -0.00579 0.00417 -0.00602 C 0.00365 -0.00718 0.00296 -0.00718 0.00209 -0.00788 C 0.00174 -0.00811 0.00157 -0.00857 0.00105 -0.0088 C 0.00087 -0.00903 -0.00052 -0.0095 -0.00069 -0.0095 C -0.00225 -0.01019 -0.00208 -0.00996 -0.00329 -0.01088 C -0.00347 -0.01135 -0.00364 -0.01158 -0.00382 -0.01204 C -0.00451 -0.01389 -0.00399 -0.01644 -0.00382 -0.01829 C -0.00399 -0.01945 -0.00399 -0.02061 -0.00416 -0.02176 C -0.00434 -0.02292 -0.00503 -0.02292 -0.00572 -0.02338 C -0.00607 -0.02385 -0.00659 -0.02431 -0.00694 -0.02454 C -0.00729 -0.02477 -0.00763 -0.02477 -0.00798 -0.02477 C -0.00833 -0.025 -0.00868 -0.02547 -0.00902 -0.02547 C -0.00972 -0.02593 -0.01024 -0.02593 -0.01093 -0.02616 C -0.01163 -0.02639 -0.01232 -0.02663 -0.01302 -0.02686 C -0.01336 -0.02709 -0.01371 -0.02709 -0.01406 -0.02732 L -0.01475 -0.02755 C -0.01579 -0.02755 -0.01701 -0.02778 -0.01788 -0.02732 C -0.0184 -0.02709 -0.01857 -0.0257 -0.01875 -0.02524 C -0.01909 -0.02454 -0.01944 -0.02385 -0.01979 -0.02315 C -0.01979 -0.02292 -0.02083 -0.02107 -0.02083 -0.02084 C -0.02239 -0.02061 -0.02152 -0.02084 -0.02326 -0.01991 C -0.02656 -0.02014 -0.03003 -0.01991 -0.03333 -0.02038 C -0.03368 -0.02038 -0.03402 -0.02061 -0.0342 -0.02107 C -0.03454 -0.02176 -0.03524 -0.02385 -0.03524 -0.02362 C -0.03507 -0.02593 -0.03593 -0.03079 -0.03437 -0.03357 C -0.0342 -0.03403 -0.03385 -0.03426 -0.03368 -0.0345 C -0.03316 -0.03658 -0.03368 -0.03473 -0.03263 -0.03658 C -0.03229 -0.03727 -0.03159 -0.03866 -0.03159 -0.03843 C -0.03142 -0.03982 -0.03107 -0.04121 -0.03107 -0.04213 C -0.0309 -0.04329 -0.03107 -0.04445 -0.03107 -0.04561 " pathEditMode="relative" rAng="0" ptsTypes="AAAAAAAAAAAAAAAAAAAAAAAAAAAAAAAAAAA">
                                      <p:cBhvr>
                                        <p:cTn id="35" dur="2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" y="-238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 0 L 0 0 C 0.00139 -0.00763 -0.00035 -0.00138 0.00173 -0.00532 C 0.00191 -0.00555 0.00173 -0.00601 0.00191 -0.00648 C 0.00208 -0.00671 0.00225 -0.00694 0.00243 -0.0074 C 0.0026 -0.00763 0.00277 -0.00833 0.00277 -0.00833 " pathEditMode="relative" ptsTypes="AAAAAA">
                                      <p:cBhvr>
                                        <p:cTn id="88" dur="1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 0 L 0 0 L -0.00209 -0.00116 C -0.00243 -0.00139 -0.00278 -0.00139 -0.00295 -0.00139 C -0.00313 -0.00186 -0.0033 -0.00232 -0.00347 -0.00255 C -0.00417 -0.00325 -0.00486 -0.00348 -0.00556 -0.00394 C -0.00608 -0.0044 -0.0066 -0.00487 -0.00712 -0.00533 C -0.00747 -0.00556 -0.00781 -0.00579 -0.00816 -0.00602 C -0.00834 -0.00625 -0.00868 -0.00625 -0.00903 -0.00649 C -0.0092 -0.00649 -0.00938 -0.00695 -0.00938 -0.00695 " pathEditMode="relative" ptsTypes="AAAAAAAAAA">
                                      <p:cBhvr>
                                        <p:cTn id="90" dur="1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 0 L 0 0 C -0.00226 -0.00046 -0.00434 -0.00023 -0.00642 -0.00115 C -0.00694 -0.00138 -0.00729 -0.00254 -0.00746 -0.00324 C -0.00764 -0.00486 -0.00694 -0.00671 -0.0066 -0.0081 C -0.0066 -0.00879 -0.00642 -0.00925 -0.00642 -0.00995 C -0.00677 -0.0125 -0.0066 -0.01342 -0.00746 -0.0155 C -0.00764 -0.0162 -0.00781 -0.01666 -0.00816 -0.01713 C -0.00833 -0.01736 -0.01007 -0.01782 -0.01007 -0.01782 C -0.01042 -0.01759 -0.01076 -0.01713 -0.01111 -0.01689 C -0.01128 -0.01666 -0.0118 -0.0162 -0.0118 -0.0162 " pathEditMode="relative" ptsTypes="AAAAAAAAAAA">
                                      <p:cBhvr>
                                        <p:cTn id="9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 0 L 0 0 C -0.00087 -0.00092 -0.00191 -0.00115 -0.00226 -0.00231 C -0.00261 -0.00347 -0.00209 -0.00509 -0.00191 -0.00648 C -0.00191 -0.00648 -0.00122 -0.00902 -0.00122 -0.00949 C -0.00104 -0.00995 -0.00087 -0.01018 -0.00087 -0.01064 L -0.00087 -0.01226 " pathEditMode="relative" ptsTypes="AAAAAAA">
                                      <p:cBhvr>
                                        <p:cTn id="9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 0 L 0 0 C 0.00052 0.0007 0.00104 0.00208 0.00173 0.00208 C 0.00277 0.00232 0.00381 0.00185 0.00468 0.00116 C 0.00503 0.00093 0.00486 0.00023 0.00486 -0.00046 C 0.00538 -0.00347 0.00468 -0.00254 0.00555 -0.00347 " pathEditMode="relative" ptsTypes="AAAAAA">
                                      <p:cBhvr>
                                        <p:cTn id="9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2" grpId="0" animBg="1"/>
      <p:bldP spid="12" grpId="1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4" grpId="3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25" grpId="0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2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2" t="13974" r="3139" b="10506"/>
          <a:stretch/>
        </p:blipFill>
        <p:spPr>
          <a:xfrm>
            <a:off x="1403648" y="1624037"/>
            <a:ext cx="6336704" cy="381642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8B beam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 Delonca – Isolde Workshop &amp; Users meeting 2016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1259632" y="1196752"/>
            <a:ext cx="7633543" cy="5094511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Solution: </a:t>
            </a:r>
            <a:r>
              <a:rPr lang="en-US" i="1" dirty="0">
                <a:solidFill>
                  <a:srgbClr val="002060"/>
                </a:solidFill>
              </a:rPr>
              <a:t>MWCNT target with VD7 – SF6 gas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17" name="Gruppo 2"/>
          <p:cNvGrpSpPr>
            <a:grpSpLocks/>
          </p:cNvGrpSpPr>
          <p:nvPr/>
        </p:nvGrpSpPr>
        <p:grpSpPr bwMode="auto">
          <a:xfrm>
            <a:off x="5724128" y="951835"/>
            <a:ext cx="1855019" cy="554325"/>
            <a:chOff x="3664700" y="1577460"/>
            <a:chExt cx="2520153" cy="1135975"/>
          </a:xfrm>
        </p:grpSpPr>
        <p:sp>
          <p:nvSpPr>
            <p:cNvPr id="18" name="Rettangolo 1"/>
            <p:cNvSpPr>
              <a:spLocks noChangeArrowheads="1"/>
            </p:cNvSpPr>
            <p:nvPr/>
          </p:nvSpPr>
          <p:spPr bwMode="auto">
            <a:xfrm>
              <a:off x="3664700" y="1665691"/>
              <a:ext cx="2213621" cy="950926"/>
            </a:xfrm>
            <a:prstGeom prst="rect">
              <a:avLst/>
            </a:prstGeom>
            <a:solidFill>
              <a:srgbClr val="FFFFFF">
                <a:alpha val="58000"/>
              </a:srgb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" name="Oval 49"/>
            <p:cNvSpPr/>
            <p:nvPr/>
          </p:nvSpPr>
          <p:spPr bwMode="auto">
            <a:xfrm flipH="1">
              <a:off x="3811399" y="1820251"/>
              <a:ext cx="124803" cy="158499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Oval 49"/>
            <p:cNvSpPr/>
            <p:nvPr/>
          </p:nvSpPr>
          <p:spPr bwMode="auto">
            <a:xfrm flipH="1">
              <a:off x="3809209" y="2074395"/>
              <a:ext cx="124804" cy="158499"/>
            </a:xfrm>
            <a:prstGeom prst="ellipse">
              <a:avLst/>
            </a:prstGeom>
            <a:solidFill>
              <a:srgbClr val="FF00FF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Oval 49"/>
            <p:cNvSpPr/>
            <p:nvPr/>
          </p:nvSpPr>
          <p:spPr bwMode="auto">
            <a:xfrm flipH="1">
              <a:off x="3811399" y="2342204"/>
              <a:ext cx="124803" cy="15849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CasellaDiTesto 28"/>
            <p:cNvSpPr txBox="1">
              <a:spLocks noChangeArrowheads="1"/>
            </p:cNvSpPr>
            <p:nvPr/>
          </p:nvSpPr>
          <p:spPr bwMode="auto">
            <a:xfrm>
              <a:off x="3931640" y="2128176"/>
              <a:ext cx="1936189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Fluor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3" name="CasellaDiTesto 29"/>
            <p:cNvSpPr txBox="1">
              <a:spLocks noChangeArrowheads="1"/>
            </p:cNvSpPr>
            <p:nvPr/>
          </p:nvSpPr>
          <p:spPr bwMode="auto">
            <a:xfrm>
              <a:off x="3933733" y="1843479"/>
              <a:ext cx="2251120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altLang="it-IT" sz="1200" b="1" kern="0" noProof="0" dirty="0" smtClean="0">
                  <a:solidFill>
                    <a:srgbClr val="000000"/>
                  </a:solidFill>
                </a:rPr>
                <a:t>Boron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4" name="CasellaDiTesto 30"/>
            <p:cNvSpPr txBox="1">
              <a:spLocks noChangeArrowheads="1"/>
            </p:cNvSpPr>
            <p:nvPr/>
          </p:nvSpPr>
          <p:spPr bwMode="auto">
            <a:xfrm>
              <a:off x="3936203" y="1577460"/>
              <a:ext cx="2188986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altLang="it-IT" sz="1200" b="1" kern="0" dirty="0" err="1" smtClean="0">
                  <a:solidFill>
                    <a:srgbClr val="000000"/>
                  </a:solidFill>
                </a:rPr>
                <a:t>Primary</a:t>
              </a:r>
              <a:r>
                <a:rPr lang="it-IT" altLang="it-IT" sz="1200" b="1" kern="0" dirty="0" smtClean="0">
                  <a:solidFill>
                    <a:srgbClr val="000000"/>
                  </a:solidFill>
                </a:rPr>
                <a:t> </a:t>
              </a:r>
              <a:r>
                <a:rPr lang="it-IT" altLang="it-IT" sz="1200" b="1" kern="0" dirty="0" err="1" smtClean="0">
                  <a:solidFill>
                    <a:srgbClr val="000000"/>
                  </a:solidFill>
                </a:rPr>
                <a:t>beam</a:t>
              </a:r>
              <a:endParaRPr kumimoji="0" lang="it-IT" altLang="it-IT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1302781" y="5460359"/>
            <a:ext cx="5437328" cy="279370"/>
          </a:xfrm>
          <a:prstGeom prst="rect">
            <a:avLst/>
          </a:prstGeom>
          <a:solidFill>
            <a:srgbClr val="FF00FF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1" kern="0" dirty="0" smtClean="0">
                <a:solidFill>
                  <a:srgbClr val="000000"/>
                </a:solidFill>
              </a:rPr>
              <a:t>Boron form stable bonds with material in the target -&gt; no extraction of B</a:t>
            </a:r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6" name="Oval 49"/>
          <p:cNvSpPr/>
          <p:nvPr/>
        </p:nvSpPr>
        <p:spPr bwMode="auto">
          <a:xfrm flipH="1">
            <a:off x="2367718" y="3305255"/>
            <a:ext cx="49682" cy="4571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Oval 49"/>
          <p:cNvSpPr/>
          <p:nvPr/>
        </p:nvSpPr>
        <p:spPr bwMode="auto">
          <a:xfrm flipH="1">
            <a:off x="2688508" y="3491291"/>
            <a:ext cx="49682" cy="4571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Oval 49"/>
          <p:cNvSpPr/>
          <p:nvPr/>
        </p:nvSpPr>
        <p:spPr bwMode="auto">
          <a:xfrm flipH="1">
            <a:off x="2627720" y="3486529"/>
            <a:ext cx="49682" cy="4571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Oval 49"/>
          <p:cNvSpPr/>
          <p:nvPr/>
        </p:nvSpPr>
        <p:spPr bwMode="auto">
          <a:xfrm flipH="1">
            <a:off x="2318185" y="3228246"/>
            <a:ext cx="49682" cy="4571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Oval 49"/>
          <p:cNvSpPr/>
          <p:nvPr/>
        </p:nvSpPr>
        <p:spPr bwMode="auto">
          <a:xfrm flipH="1">
            <a:off x="2419520" y="3267773"/>
            <a:ext cx="49682" cy="4571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Oval 49"/>
          <p:cNvSpPr/>
          <p:nvPr/>
        </p:nvSpPr>
        <p:spPr bwMode="auto">
          <a:xfrm flipH="1">
            <a:off x="2352996" y="3254656"/>
            <a:ext cx="49682" cy="45719"/>
          </a:xfrm>
          <a:prstGeom prst="ellipse">
            <a:avLst/>
          </a:prstGeom>
          <a:solidFill>
            <a:srgbClr val="FF00FF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Oval 49"/>
          <p:cNvSpPr/>
          <p:nvPr/>
        </p:nvSpPr>
        <p:spPr bwMode="auto">
          <a:xfrm flipH="1">
            <a:off x="2652561" y="3449390"/>
            <a:ext cx="49682" cy="45719"/>
          </a:xfrm>
          <a:prstGeom prst="ellipse">
            <a:avLst/>
          </a:prstGeom>
          <a:solidFill>
            <a:srgbClr val="FF00FF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1313323" y="5781581"/>
            <a:ext cx="5437328" cy="279370"/>
          </a:xfrm>
          <a:prstGeom prst="rect">
            <a:avLst/>
          </a:prstGeom>
          <a:solidFill>
            <a:schemeClr val="accent2">
              <a:lumMod val="60000"/>
              <a:lumOff val="40000"/>
              <a:alpha val="53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0"/>
              </a:spcBef>
              <a:buNone/>
              <a:defRPr/>
            </a:pPr>
            <a:r>
              <a:rPr lang="it-IT" altLang="it-IT" sz="1200" b="1" kern="0" dirty="0">
                <a:solidFill>
                  <a:srgbClr val="000000"/>
                </a:solidFill>
              </a:rPr>
              <a:t>Adding Fluor to form volatile molecule with </a:t>
            </a:r>
            <a:r>
              <a:rPr lang="it-IT" altLang="it-IT" sz="1200" b="1" kern="0" dirty="0" smtClean="0">
                <a:solidFill>
                  <a:srgbClr val="000000"/>
                </a:solidFill>
              </a:rPr>
              <a:t>Boron </a:t>
            </a:r>
            <a:r>
              <a:rPr lang="it-IT" altLang="it-IT" sz="1200" b="1" kern="0" dirty="0">
                <a:solidFill>
                  <a:srgbClr val="000000"/>
                </a:solidFill>
              </a:rPr>
              <a:t>(BF2 – BF3)</a:t>
            </a:r>
          </a:p>
        </p:txBody>
      </p:sp>
    </p:spTree>
    <p:extLst>
      <p:ext uri="{BB962C8B-B14F-4D97-AF65-F5344CB8AC3E}">
        <p14:creationId xmlns:p14="http://schemas.microsoft.com/office/powerpoint/2010/main" val="59011988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38 -0.00231 -0.0026 -0.0044 -0.00416 -0.00648 C -0.00468 -0.00764 -0.00538 -0.0088 -0.00625 -0.00926 C -0.00694 -0.00995 -0.00798 -0.00995 -0.00902 -0.01018 C -0.00972 -0.01065 -0.01041 -0.01088 -0.01111 -0.01111 C -0.01197 -0.01088 -0.01302 -0.01111 -0.01388 -0.01018 C -0.01597 -0.00787 -0.0177 -0.00023 -0.01527 0.00278 C -0.01354 0.00486 -0.01059 0.00324 -0.00833 0.0037 C -0.00729 0.00394 -0.00642 0.0044 -0.00555 0.00463 C -0.00312 0.00486 -0.00069 0.00463 0.00139 0.00556 C 0.00243 0.00579 0.00278 0.00741 0.00348 0.00833 L 0.00487 0.01759 C 0.00521 0.01898 0.00452 0.02153 0.00556 0.02222 L 0.00764 0.02315 C 0.03612 0.01968 0.01025 0.02616 0.01598 -0.05833 C 0.01615 -0.06065 0.01928 -0.05903 0.02084 -0.05926 C 0.03959 -0.06319 0.00348 -0.05625 0.03195 -0.06111 C 0.03316 -0.06134 0.03438 -0.06204 0.03542 -0.06204 C 0.03855 -0.0625 0.0415 -0.06273 0.04445 -0.06296 C 0.05695 -0.06782 0.04184 -0.06227 0.05417 -0.06574 C 0.05712 -0.06667 0.05973 -0.06805 0.0625 -0.06852 C 0.06389 -0.06898 0.06528 -0.06921 0.06667 -0.06944 C 0.06858 -0.06991 0.07049 -0.07014 0.07223 -0.07037 C 0.07344 -0.07083 0.07466 -0.0713 0.0757 -0.0713 C 0.07969 -0.07199 0.08959 -0.07292 0.09306 -0.07315 C 0.09775 -0.07546 0.09202 -0.07292 0.09931 -0.075 C 0.10018 -0.07523 0.1007 -0.07592 0.10139 -0.07592 C 0.10278 -0.07639 0.10417 -0.07662 0.10556 -0.07685 C 0.10678 -0.07731 0.10799 -0.07755 0.10903 -0.07778 C 0.11007 -0.07847 0.11094 -0.07917 0.11181 -0.07963 C 0.1132 -0.08055 0.11459 -0.08125 0.11598 -0.08148 C 0.12448 -0.08356 0.11875 -0.08241 0.13334 -0.08333 C 0.13455 -0.0838 0.13577 -0.0838 0.13681 -0.08426 C 0.13768 -0.08472 0.1382 -0.08611 0.13889 -0.08611 C 0.14028 -0.08611 0.14132 -0.08495 0.14237 -0.08426 C 0.14271 -0.07778 0.14271 -0.0713 0.14306 -0.06481 C 0.14358 -0.05764 0.14358 -0.06157 0.14445 -0.05648 C 0.14601 -0.04907 0.14445 -0.05486 0.14584 -0.04815 C 0.14618 -0.04722 0.14653 -0.04653 0.14653 -0.04537 C 0.14688 -0.04375 0.14671 -0.04167 0.14723 -0.03981 C 0.14775 -0.03889 0.14862 -0.03866 0.14931 -0.03796 C 0.15243 -0.03842 0.15539 -0.03842 0.15834 -0.03889 C 0.15921 -0.03912 0.15973 -0.03981 0.16042 -0.03981 C 0.16181 -0.04028 0.1632 -0.04051 0.16459 -0.04074 C 0.16789 -0.04143 0.17605 -0.04259 0.17848 -0.04352 C 0.17917 -0.04398 0.17987 -0.04444 0.18056 -0.04444 C 0.18299 -0.04514 0.18525 -0.04514 0.1875 -0.04537 C 0.18959 -0.04514 0.19167 -0.04491 0.19375 -0.04444 C 0.19532 -0.04421 0.19653 -0.04352 0.19792 -0.04352 C 0.20035 -0.04352 0.20261 -0.04421 0.20487 -0.04444 C 0.21025 -0.04699 0.20365 -0.04375 0.20903 -0.04722 C 0.21112 -0.04861 0.21424 -0.04884 0.21598 -0.04907 C 0.21719 -0.04977 0.21823 -0.05069 0.21945 -0.05092 C 0.22327 -0.05185 0.22691 -0.05162 0.23056 -0.05185 C 0.23282 -0.05208 0.2349 -0.05255 0.23681 -0.05278 C 0.23993 -0.05347 0.24289 -0.05393 0.24584 -0.05463 C 0.24688 -0.05486 0.24775 -0.05555 0.24862 -0.05555 C 0.25243 -0.05648 0.25608 -0.05694 0.25973 -0.05741 C 0.27101 -0.05949 0.25452 -0.05741 0.27153 -0.05926 C 0.27275 -0.05995 0.27379 -0.06088 0.275 -0.06111 C 0.27917 -0.06227 0.2875 -0.06296 0.2875 -0.06296 C 0.28889 -0.06366 0.29028 -0.06435 0.29167 -0.06481 C 0.29289 -0.06528 0.2941 -0.06551 0.29514 -0.06574 C 0.29618 -0.0662 0.29705 -0.06643 0.29792 -0.06667 C 0.30209 -0.06829 0.29809 -0.0669 0.30209 -0.06944 C 0.3033 -0.07037 0.30452 -0.07083 0.30556 -0.0713 C 0.30851 -0.07268 0.31528 -0.07384 0.31667 -0.07407 C 0.31754 -0.0743 0.31806 -0.075 0.31875 -0.075 C 0.32049 -0.07546 0.32205 -0.07569 0.32362 -0.07592 C 0.32813 -0.07893 0.32483 -0.07731 0.33056 -0.0787 C 0.3316 -0.07917 0.33247 -0.0794 0.33334 -0.07963 C 0.33646 -0.08102 0.33473 -0.08055 0.3382 -0.08148 C 0.34063 -0.08217 0.34497 -0.0831 0.34723 -0.08333 C 0.34862 -0.08403 0.35 -0.08495 0.35139 -0.08518 C 0.3566 -0.0868 0.36094 -0.08727 0.36598 -0.08796 C 0.37032 -0.09005 0.36702 -0.08866 0.37431 -0.08981 C 0.37605 -0.09028 0.37761 -0.09051 0.37917 -0.09074 C 0.38455 -0.0956 0.379 -0.09143 0.39167 -0.09352 C 0.39341 -0.09398 0.39497 -0.09491 0.39653 -0.09537 C 0.39862 -0.09606 0.40243 -0.09699 0.40417 -0.09722 C 0.41059 -0.10162 0.40278 -0.09676 0.4125 -0.10092 C 0.42257 -0.10555 0.41216 -0.10092 0.41945 -0.1037 C 0.42032 -0.10417 0.42084 -0.10463 0.42153 -0.10463 C 0.42466 -0.10555 0.42848 -0.10602 0.43125 -0.10648 C 0.43282 -0.10694 0.43403 -0.10717 0.43542 -0.10741 C 0.43733 -0.10787 0.43924 -0.1081 0.44098 -0.10833 C 0.44167 -0.1088 0.44237 -0.10926 0.44306 -0.10926 C 0.44549 -0.10995 0.45365 -0.11088 0.45556 -0.11111 C 0.45695 -0.1118 0.45834 -0.1125 0.45973 -0.11296 C 0.4625 -0.11389 0.46528 -0.11505 0.46806 -0.11574 C 0.46928 -0.1162 0.47049 -0.11643 0.47153 -0.11667 C 0.47344 -0.11736 0.47535 -0.11782 0.47709 -0.11852 C 0.47778 -0.11898 0.47848 -0.11944 0.47917 -0.11944 C 0.48056 -0.11991 0.48212 -0.12014 0.48334 -0.12037 C 0.48525 -0.12106 0.48716 -0.12153 0.48889 -0.12222 L 0.49514 -0.125 C 0.49584 -0.12546 0.49653 -0.12569 0.49723 -0.12592 L 0.50018 -0.12685 " pathEditMode="relative" ptsTypes="AAAAAAAAAAAAAAAAAAAAAAAAAAAAAAAAAAAAAAAAAAAAAAAAAAAAAAAAAAAAAAAAAAAAAAAAAAAAAAAAAAAAAAAAAAAAAAAAAAA">
                                      <p:cBhvr>
                                        <p:cTn id="6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38 -0.00231 -0.0026 -0.0044 -0.00416 -0.00648 C -0.00468 -0.00764 -0.00538 -0.0088 -0.00625 -0.00926 C -0.00694 -0.00995 -0.00798 -0.00995 -0.00902 -0.01018 C -0.00972 -0.01065 -0.01041 -0.01088 -0.01111 -0.01111 C -0.01197 -0.01088 -0.01302 -0.01111 -0.01388 -0.01018 C -0.01597 -0.00787 -0.0177 -0.00023 -0.01527 0.00278 C -0.01354 0.00486 -0.01059 0.00324 -0.00833 0.0037 C -0.00729 0.00394 -0.00642 0.0044 -0.00555 0.00463 C -0.00312 0.00486 -0.00069 0.00463 0.00139 0.00556 C 0.00243 0.00579 0.00278 0.00741 0.00348 0.00833 L 0.00487 0.01759 C 0.00521 0.01898 0.00452 0.02153 0.00556 0.02222 L 0.00764 0.02315 C 0.03612 0.01968 0.01025 0.02616 0.01598 -0.05833 C 0.01615 -0.06065 0.01928 -0.05903 0.02084 -0.05926 C 0.03959 -0.06319 0.00348 -0.05625 0.03195 -0.06111 C 0.03316 -0.06134 0.03438 -0.06204 0.03542 -0.06204 C 0.03855 -0.0625 0.0415 -0.06273 0.04445 -0.06296 C 0.05695 -0.06782 0.04184 -0.06227 0.05417 -0.06574 C 0.05712 -0.06667 0.05973 -0.06805 0.0625 -0.06852 C 0.06389 -0.06898 0.06528 -0.06921 0.06667 -0.06944 C 0.06858 -0.06991 0.07049 -0.07014 0.07223 -0.07037 C 0.07344 -0.07083 0.07466 -0.0713 0.0757 -0.0713 C 0.07969 -0.07199 0.08959 -0.07292 0.09306 -0.07315 C 0.09775 -0.07546 0.09202 -0.07292 0.09931 -0.075 C 0.10018 -0.07523 0.1007 -0.07592 0.10139 -0.07592 C 0.10278 -0.07639 0.10417 -0.07662 0.10556 -0.07685 C 0.10678 -0.07731 0.10799 -0.07755 0.10903 -0.07778 C 0.11007 -0.07847 0.11094 -0.07917 0.11181 -0.07963 C 0.1132 -0.08055 0.11459 -0.08125 0.11598 -0.08148 C 0.12448 -0.08356 0.11875 -0.08241 0.13334 -0.08333 C 0.13455 -0.0838 0.13577 -0.0838 0.13681 -0.08426 C 0.13768 -0.08472 0.1382 -0.08611 0.13889 -0.08611 C 0.14028 -0.08611 0.14132 -0.08495 0.14237 -0.08426 C 0.14271 -0.07778 0.14271 -0.0713 0.14306 -0.06481 C 0.14358 -0.05764 0.14358 -0.06157 0.14445 -0.05648 C 0.14601 -0.04907 0.14445 -0.05486 0.14584 -0.04815 C 0.14618 -0.04722 0.14653 -0.04653 0.14653 -0.04537 C 0.14688 -0.04375 0.14671 -0.04167 0.14723 -0.03981 C 0.14775 -0.03889 0.14862 -0.03866 0.14931 -0.03796 C 0.15243 -0.03842 0.15539 -0.03842 0.15834 -0.03889 C 0.15921 -0.03912 0.15973 -0.03981 0.16042 -0.03981 C 0.16181 -0.04028 0.1632 -0.04051 0.16459 -0.04074 C 0.16789 -0.04143 0.17605 -0.04259 0.17848 -0.04352 C 0.17917 -0.04398 0.17987 -0.04444 0.18056 -0.04444 C 0.18299 -0.04514 0.18525 -0.04514 0.1875 -0.04537 C 0.18959 -0.04514 0.19167 -0.04491 0.19375 -0.04444 C 0.19532 -0.04421 0.19653 -0.04352 0.19792 -0.04352 C 0.20035 -0.04352 0.20261 -0.04421 0.20487 -0.04444 C 0.21025 -0.04699 0.20365 -0.04375 0.20903 -0.04722 C 0.21112 -0.04861 0.21424 -0.04884 0.21598 -0.04907 C 0.21719 -0.04977 0.21823 -0.05069 0.21945 -0.05092 C 0.22327 -0.05185 0.22691 -0.05162 0.23056 -0.05185 C 0.23282 -0.05208 0.2349 -0.05255 0.23681 -0.05278 C 0.23993 -0.05347 0.24289 -0.05393 0.24584 -0.05463 C 0.24688 -0.05486 0.24775 -0.05555 0.24862 -0.05555 C 0.25243 -0.05648 0.25608 -0.05694 0.25973 -0.05741 C 0.27101 -0.05949 0.25452 -0.05741 0.27153 -0.05926 C 0.27275 -0.05995 0.27379 -0.06088 0.275 -0.06111 C 0.27917 -0.06227 0.2875 -0.06296 0.2875 -0.06296 C 0.28889 -0.06366 0.29028 -0.06435 0.29167 -0.06481 C 0.29289 -0.06528 0.2941 -0.06551 0.29514 -0.06574 C 0.29618 -0.0662 0.29705 -0.06643 0.29792 -0.06667 C 0.30209 -0.06829 0.29809 -0.0669 0.30209 -0.06944 C 0.3033 -0.07037 0.30452 -0.07083 0.30556 -0.0713 C 0.30851 -0.07268 0.31528 -0.07384 0.31667 -0.07407 C 0.31754 -0.0743 0.31806 -0.075 0.31875 -0.075 C 0.32049 -0.07546 0.32205 -0.07569 0.32362 -0.07592 C 0.32813 -0.07893 0.32483 -0.07731 0.33056 -0.0787 C 0.3316 -0.07917 0.33247 -0.0794 0.33334 -0.07963 C 0.33646 -0.08102 0.33473 -0.08055 0.3382 -0.08148 C 0.34063 -0.08217 0.34497 -0.0831 0.34723 -0.08333 C 0.34862 -0.08403 0.35 -0.08495 0.35139 -0.08518 C 0.3566 -0.0868 0.36094 -0.08727 0.36598 -0.08796 C 0.37032 -0.09005 0.36702 -0.08866 0.37431 -0.08981 C 0.37605 -0.09028 0.37761 -0.09051 0.37917 -0.09074 C 0.38455 -0.0956 0.379 -0.09143 0.39167 -0.09352 C 0.39341 -0.09398 0.39497 -0.09491 0.39653 -0.09537 C 0.39862 -0.09606 0.40243 -0.09699 0.40417 -0.09722 C 0.41059 -0.10162 0.40278 -0.09676 0.4125 -0.10092 C 0.42257 -0.10555 0.41216 -0.10092 0.41945 -0.1037 C 0.42032 -0.10417 0.42084 -0.10463 0.42153 -0.10463 C 0.42466 -0.10555 0.42848 -0.10602 0.43125 -0.10648 C 0.43282 -0.10694 0.43403 -0.10717 0.43542 -0.10741 C 0.43733 -0.10787 0.43924 -0.1081 0.44098 -0.10833 C 0.44167 -0.1088 0.44237 -0.10926 0.44306 -0.10926 C 0.44549 -0.10995 0.45365 -0.11088 0.45556 -0.11111 C 0.45695 -0.1118 0.45834 -0.1125 0.45973 -0.11296 C 0.4625 -0.11389 0.46528 -0.11505 0.46806 -0.11574 C 0.46928 -0.1162 0.47049 -0.11643 0.47153 -0.11667 C 0.47344 -0.11736 0.47535 -0.11782 0.47709 -0.11852 C 0.47778 -0.11898 0.47848 -0.11944 0.47917 -0.11944 C 0.48056 -0.11991 0.48212 -0.12014 0.48334 -0.12037 C 0.48525 -0.12106 0.48716 -0.12153 0.48889 -0.12222 L 0.49514 -0.125 C 0.49584 -0.12546 0.49653 -0.12569 0.49723 -0.12592 L 0.50018 -0.12685 " pathEditMode="relative" ptsTypes="AAAAAAAAAAAAAAAAAAAAAAAAAAAAAAAAAAAAAAAAAAAAAAAAAAAAAAAAAAAAAAAAAAAAAAAAAAAAAAAAAAAAAAAAAAAAAAAAAAA">
                                      <p:cBhvr>
                                        <p:cTn id="8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38 -0.00231 -0.0026 -0.0044 -0.00416 -0.00648 C -0.00468 -0.00764 -0.00538 -0.0088 -0.00625 -0.00926 C -0.00694 -0.00995 -0.00798 -0.00995 -0.00902 -0.01018 C -0.00972 -0.01065 -0.01041 -0.01088 -0.01111 -0.01111 C -0.01197 -0.01088 -0.01302 -0.01111 -0.01388 -0.01018 C -0.01597 -0.00787 -0.0177 -0.00023 -0.01527 0.00278 C -0.01354 0.00486 -0.01059 0.00324 -0.00833 0.0037 C -0.00729 0.00394 -0.00642 0.0044 -0.00555 0.00463 C -0.00312 0.00486 -0.00069 0.00463 0.00139 0.00556 C 0.00243 0.00579 0.00278 0.00741 0.00348 0.00833 L 0.00487 0.01759 C 0.00521 0.01898 0.00452 0.02153 0.00556 0.02222 L 0.00764 0.02315 C 0.03612 0.01968 0.01025 0.02616 0.01598 -0.05833 C 0.01615 -0.06065 0.01928 -0.05903 0.02084 -0.05926 C 0.03959 -0.06319 0.00348 -0.05625 0.03195 -0.06111 C 0.03316 -0.06134 0.03438 -0.06204 0.03542 -0.06204 C 0.03855 -0.0625 0.0415 -0.06273 0.04445 -0.06296 C 0.05695 -0.06782 0.04184 -0.06227 0.05417 -0.06574 C 0.05712 -0.06667 0.05973 -0.06805 0.0625 -0.06852 C 0.06389 -0.06898 0.06528 -0.06921 0.06667 -0.06944 C 0.06858 -0.06991 0.07049 -0.07014 0.07223 -0.07037 C 0.07344 -0.07083 0.07466 -0.0713 0.0757 -0.0713 C 0.07969 -0.07199 0.08959 -0.07292 0.09306 -0.07315 C 0.09775 -0.07546 0.09202 -0.07292 0.09931 -0.075 C 0.10018 -0.07523 0.1007 -0.07592 0.10139 -0.07592 C 0.10278 -0.07639 0.10417 -0.07662 0.10556 -0.07685 C 0.10678 -0.07731 0.10799 -0.07755 0.10903 -0.07778 C 0.11007 -0.07847 0.11094 -0.07917 0.11181 -0.07963 C 0.1132 -0.08055 0.11459 -0.08125 0.11598 -0.08148 C 0.12448 -0.08356 0.11875 -0.08241 0.13334 -0.08333 C 0.13455 -0.0838 0.13577 -0.0838 0.13681 -0.08426 C 0.13768 -0.08472 0.1382 -0.08611 0.13889 -0.08611 C 0.14028 -0.08611 0.14132 -0.08495 0.14237 -0.08426 C 0.14271 -0.07778 0.14271 -0.0713 0.14306 -0.06481 C 0.14358 -0.05764 0.14358 -0.06157 0.14445 -0.05648 C 0.14601 -0.04907 0.14445 -0.05486 0.14584 -0.04815 C 0.14618 -0.04722 0.14653 -0.04653 0.14653 -0.04537 C 0.14688 -0.04375 0.14671 -0.04167 0.14723 -0.03981 C 0.14775 -0.03889 0.14862 -0.03866 0.14931 -0.03796 C 0.15243 -0.03842 0.15539 -0.03842 0.15834 -0.03889 C 0.15921 -0.03912 0.15973 -0.03981 0.16042 -0.03981 C 0.16181 -0.04028 0.1632 -0.04051 0.16459 -0.04074 C 0.16789 -0.04143 0.17605 -0.04259 0.17848 -0.04352 C 0.17917 -0.04398 0.17987 -0.04444 0.18056 -0.04444 C 0.18299 -0.04514 0.18525 -0.04514 0.1875 -0.04537 C 0.18959 -0.04514 0.19167 -0.04491 0.19375 -0.04444 C 0.19532 -0.04421 0.19653 -0.04352 0.19792 -0.04352 C 0.20035 -0.04352 0.20261 -0.04421 0.20487 -0.04444 C 0.21025 -0.04699 0.20365 -0.04375 0.20903 -0.04722 C 0.21112 -0.04861 0.21424 -0.04884 0.21598 -0.04907 C 0.21719 -0.04977 0.21823 -0.05069 0.21945 -0.05092 C 0.22327 -0.05185 0.22691 -0.05162 0.23056 -0.05185 C 0.23282 -0.05208 0.2349 -0.05255 0.23681 -0.05278 C 0.23993 -0.05347 0.24289 -0.05393 0.24584 -0.05463 C 0.24688 -0.05486 0.24775 -0.05555 0.24862 -0.05555 C 0.25243 -0.05648 0.25608 -0.05694 0.25973 -0.05741 C 0.27101 -0.05949 0.25452 -0.05741 0.27153 -0.05926 C 0.27275 -0.05995 0.27379 -0.06088 0.275 -0.06111 C 0.27917 -0.06227 0.2875 -0.06296 0.2875 -0.06296 C 0.28889 -0.06366 0.29028 -0.06435 0.29167 -0.06481 C 0.29289 -0.06528 0.2941 -0.06551 0.29514 -0.06574 C 0.29618 -0.0662 0.29705 -0.06643 0.29792 -0.06667 C 0.30209 -0.06829 0.29809 -0.0669 0.30209 -0.06944 C 0.3033 -0.07037 0.30452 -0.07083 0.30556 -0.0713 C 0.30851 -0.07268 0.31528 -0.07384 0.31667 -0.07407 C 0.31754 -0.0743 0.31806 -0.075 0.31875 -0.075 C 0.32049 -0.07546 0.32205 -0.07569 0.32362 -0.07592 C 0.32813 -0.07893 0.32483 -0.07731 0.33056 -0.0787 C 0.3316 -0.07917 0.33247 -0.0794 0.33334 -0.07963 C 0.33646 -0.08102 0.33473 -0.08055 0.3382 -0.08148 C 0.34063 -0.08217 0.34497 -0.0831 0.34723 -0.08333 C 0.34862 -0.08403 0.35 -0.08495 0.35139 -0.08518 C 0.3566 -0.0868 0.36094 -0.08727 0.36598 -0.08796 C 0.37032 -0.09005 0.36702 -0.08866 0.37431 -0.08981 C 0.37605 -0.09028 0.37761 -0.09051 0.37917 -0.09074 C 0.38455 -0.0956 0.379 -0.09143 0.39167 -0.09352 C 0.39341 -0.09398 0.39497 -0.09491 0.39653 -0.09537 C 0.39862 -0.09606 0.40243 -0.09699 0.40417 -0.09722 C 0.41059 -0.10162 0.40278 -0.09676 0.4125 -0.10092 C 0.42257 -0.10555 0.41216 -0.10092 0.41945 -0.1037 C 0.42032 -0.10417 0.42084 -0.10463 0.42153 -0.10463 C 0.42466 -0.10555 0.42848 -0.10602 0.43125 -0.10648 C 0.43282 -0.10694 0.43403 -0.10717 0.43542 -0.10741 C 0.43733 -0.10787 0.43924 -0.1081 0.44098 -0.10833 C 0.44167 -0.1088 0.44237 -0.10926 0.44306 -0.10926 C 0.44549 -0.10995 0.45365 -0.11088 0.45556 -0.11111 C 0.45695 -0.1118 0.45834 -0.1125 0.45973 -0.11296 C 0.4625 -0.11389 0.46528 -0.11505 0.46806 -0.11574 C 0.46928 -0.1162 0.47049 -0.11643 0.47153 -0.11667 C 0.47344 -0.11736 0.47535 -0.11782 0.47709 -0.11852 C 0.47778 -0.11898 0.47848 -0.11944 0.47917 -0.11944 C 0.48056 -0.11991 0.48212 -0.12014 0.48334 -0.12037 C 0.48525 -0.12106 0.48716 -0.12153 0.48889 -0.12222 L 0.49514 -0.125 C 0.49584 -0.12546 0.49653 -0.12569 0.49723 -0.12592 L 0.50018 -0.12685 " pathEditMode="relative" ptsTypes="AAAAAAAAAAAAAAAAAAAAAAAAAAAAAAAAAAAAAAAAAAAAAAAAAAAAAAAAAAAAAAAAAAAAAAAAAAAAAAAAAAAAAAAAAAAAAAAAAAA">
                                      <p:cBhvr>
                                        <p:cTn id="10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26 -0.00162 -0.00503 -0.00324 -0.00746 -0.00486 C -0.01319 -0.00903 -0.00746 -0.00625 -0.01319 -0.00857 C -0.01406 -0.00833 -0.01666 -0.00833 -0.01597 -0.00741 C -0.01458 -0.00556 -0.01198 -0.00648 -0.01041 -0.00486 L -0.00746 -0.00255 C -0.0059 0.00093 -0.00573 0.00208 -0.00277 0.0037 C -0.00104 0.00486 0.00278 0.00625 0.00278 0.00625 C 0.00243 0.01042 0.00122 0.01458 0.00174 0.01875 C 0.00191 0.02014 0.00365 0.02014 0.00469 0.01991 C 0.00834 0.01968 0.01216 0.01829 0.0158 0.01759 C 0.0165 0.0162 0.01667 0.01389 0.01771 0.01389 C 0.01875 0.01389 0.01841 0.0162 0.01858 0.01759 C 0.0191 0.01968 0.0191 0.02176 0.01962 0.02384 C 0.02205 0.03449 0.02049 0.02593 0.02327 0.0338 C 0.02414 0.03588 0.02431 0.03981 0.02605 0.0412 C 0.02743 0.04236 0.02917 0.04213 0.03073 0.04259 C 0.03455 0.04167 0.03872 0.04259 0.04202 0.04005 C 0.04375 0.03866 0.04393 0.03241 0.04393 0.03241 C 0.04358 0.02338 0.04184 -0.01343 0.04393 -0.02361 C 0.04427 -0.02569 0.04705 -0.02454 0.04862 -0.025 C 0.04983 -0.02616 0.05105 -0.02732 0.05226 -0.0287 C 0.05313 -0.0294 0.054 -0.03079 0.05504 -0.03102 C 0.05816 -0.03218 0.06129 -0.03194 0.06441 -0.03241 C 0.06667 -0.03264 0.06875 -0.0331 0.07101 -0.03357 C 0.0849 -0.03657 0.06997 -0.03333 0.08039 -0.03611 C 0.08212 -0.03657 0.08403 -0.03704 0.08594 -0.03727 C 0.0915 -0.03843 0.09427 -0.03889 0.1 -0.03982 C 0.10677 -0.04282 0.09862 -0.03958 0.11216 -0.04236 C 0.11302 -0.04259 0.11389 -0.04329 0.11493 -0.04352 C 0.11737 -0.04421 0.11997 -0.04444 0.1224 -0.04491 L 0.14757 -0.04861 C 0.14948 -0.04954 0.15139 -0.05 0.1533 -0.05116 C 0.15799 -0.05417 0.15573 -0.05255 0.15973 -0.05602 C 0.16407 -0.05556 0.17014 -0.05926 0.17292 -0.05486 C 0.17587 -0.05 0.17188 -0.04236 0.17188 -0.03611 C 0.17188 -0.03079 0.17223 -0.02523 0.17292 -0.01991 C 0.17362 -0.01389 0.175 -0.0125 0.17657 -0.00741 C 0.17691 -0.00625 0.17674 -0.0044 0.17761 -0.0037 C 0.17848 -0.00255 0.18004 -0.00278 0.18125 -0.00255 C 0.18473 -0.00278 0.1882 -0.00301 0.1915 -0.0037 C 0.19254 -0.00394 0.19341 -0.00463 0.19427 -0.00486 C 0.19618 -0.00556 0.19809 -0.00579 0.2 -0.00625 C 0.20365 -0.00671 0.20747 -0.00694 0.21112 -0.00741 C 0.21216 -0.00787 0.21302 -0.00833 0.21389 -0.00857 C 0.2165 -0.00949 0.22153 -0.01111 0.22153 -0.01111 C 0.2224 -0.0125 0.22327 -0.01389 0.22431 -0.01482 C 0.23177 -0.02338 0.24046 -0.01806 0.25139 -0.01875 C 0.25504 -0.01944 0.25938 -0.01829 0.2625 -0.02107 C 0.26355 -0.02199 0.26424 -0.02315 0.26546 -0.02361 C 0.26771 -0.02454 0.27032 -0.02454 0.27292 -0.025 C 0.27466 -0.02523 0.27657 -0.02569 0.27848 -0.02616 C 0.28091 -0.02662 0.28351 -0.02685 0.28594 -0.02732 C 0.2875 -0.02778 0.28907 -0.02824 0.29063 -0.0287 C 0.29306 -0.02917 0.29566 -0.0294 0.29809 -0.02986 C 0.29931 -0.03079 0.30052 -0.03194 0.30174 -0.03241 C 0.30417 -0.03333 0.3165 -0.03472 0.31771 -0.03495 C 0.32605 -0.04051 0.31598 -0.03449 0.33073 -0.03866 C 0.33368 -0.03935 0.33646 -0.0412 0.33924 -0.04236 C 0.34462 -0.04468 0.34115 -0.04259 0.34566 -0.04491 C 0.3474 -0.0456 0.34879 -0.04676 0.35035 -0.04745 C 0.35261 -0.04815 0.35487 -0.04815 0.35695 -0.04861 C 0.36858 -0.05116 0.35243 -0.04861 0.37188 -0.05116 C 0.38125 -0.05417 0.37691 -0.05301 0.38507 -0.05486 C 0.39167 -0.05787 0.38264 -0.05394 0.39341 -0.05741 C 0.39566 -0.0581 0.39775 -0.05926 0.4 -0.05972 C 0.40243 -0.06042 0.40487 -0.06065 0.40747 -0.06111 L 0.41389 -0.06227 C 0.4158 -0.06273 0.41771 -0.06319 0.41962 -0.06366 C 0.42205 -0.06412 0.42448 -0.06435 0.42709 -0.06482 C 0.429 -0.06528 0.43073 -0.06574 0.43264 -0.06597 C 0.4349 -0.06644 0.43698 -0.0669 0.43924 -0.06736 C 0.44653 -0.0706 0.43924 -0.06759 0.45504 -0.06991 C 0.45695 -0.07014 0.45886 -0.0706 0.46077 -0.07107 C 0.46875 -0.07454 0.45591 -0.06921 0.4691 -0.07361 C 0.47101 -0.07431 0.47292 -0.07523 0.47466 -0.07616 C 0.4757 -0.07639 0.47657 -0.07708 0.47761 -0.07732 C 0.48316 -0.07917 0.48212 -0.07894 0.48959 -0.08102 C 0.49115 -0.08148 0.49271 -0.08194 0.49427 -0.08218 C 0.49688 -0.08287 0.49931 -0.0831 0.50174 -0.08357 C 0.50487 -0.08519 0.50695 -0.08657 0.51025 -0.08727 C 0.51302 -0.08796 0.5158 -0.08796 0.51858 -0.08843 C 0.52709 -0.09005 0.51945 -0.08982 0.52987 -0.09097 C 0.53108 -0.0912 0.5323 -0.09097 0.53368 -0.09097 " pathEditMode="relative" ptsTypes="AAAAAAAAAAAAAAAAAAAAAAAAAAAAAAAAAAAAAAAAAAAAAAAAAAAAAAAAAAAAAAAAAAAAAAAAAAAAAAAAAAAAA">
                                      <p:cBhvr>
                                        <p:cTn id="12" dur="7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26 -0.00162 -0.00503 -0.00324 -0.00746 -0.00486 C -0.01319 -0.00903 -0.00746 -0.00625 -0.01319 -0.00857 C -0.01406 -0.00833 -0.01666 -0.00833 -0.01597 -0.00741 C -0.01458 -0.00556 -0.01198 -0.00648 -0.01041 -0.00486 L -0.00746 -0.00255 C -0.0059 0.00093 -0.00573 0.00208 -0.00277 0.0037 C -0.00104 0.00486 0.00278 0.00625 0.00278 0.00625 C 0.00243 0.01042 0.00122 0.01458 0.00174 0.01875 C 0.00191 0.02014 0.00365 0.02014 0.00469 0.01991 C 0.00834 0.01968 0.01216 0.01829 0.0158 0.01759 C 0.0165 0.0162 0.01667 0.01389 0.01771 0.01389 C 0.01875 0.01389 0.01841 0.0162 0.01858 0.01759 C 0.0191 0.01968 0.0191 0.02176 0.01962 0.02384 C 0.02205 0.03449 0.02049 0.02593 0.02327 0.0338 C 0.02414 0.03588 0.02431 0.03981 0.02605 0.0412 C 0.02743 0.04236 0.02917 0.04213 0.03073 0.04259 C 0.03455 0.04167 0.03872 0.04259 0.04202 0.04005 C 0.04375 0.03866 0.04393 0.03241 0.04393 0.03241 C 0.04358 0.02338 0.04184 -0.01343 0.04393 -0.02361 C 0.04427 -0.02569 0.04705 -0.02454 0.04862 -0.025 C 0.04983 -0.02616 0.05105 -0.02732 0.05226 -0.0287 C 0.05313 -0.0294 0.054 -0.03079 0.05504 -0.03102 C 0.05816 -0.03218 0.06129 -0.03194 0.06441 -0.03241 C 0.06667 -0.03264 0.06875 -0.0331 0.07101 -0.03357 C 0.0849 -0.03657 0.06997 -0.03333 0.08039 -0.03611 C 0.08212 -0.03657 0.08403 -0.03704 0.08594 -0.03727 C 0.0915 -0.03843 0.09427 -0.03889 0.1 -0.03982 C 0.10677 -0.04282 0.09862 -0.03958 0.11216 -0.04236 C 0.11302 -0.04259 0.11389 -0.04329 0.11493 -0.04352 C 0.11737 -0.04421 0.11997 -0.04444 0.1224 -0.04491 L 0.14757 -0.04861 C 0.14948 -0.04954 0.15139 -0.05 0.1533 -0.05116 C 0.15799 -0.05417 0.15573 -0.05255 0.15973 -0.05602 C 0.16407 -0.05556 0.17014 -0.05926 0.17292 -0.05486 C 0.17587 -0.05 0.17188 -0.04236 0.17188 -0.03611 C 0.17188 -0.03079 0.17223 -0.02523 0.17292 -0.01991 C 0.17362 -0.01389 0.175 -0.0125 0.17657 -0.00741 C 0.17691 -0.00625 0.17674 -0.0044 0.17761 -0.0037 C 0.17848 -0.00255 0.18004 -0.00278 0.18125 -0.00255 C 0.18473 -0.00278 0.1882 -0.00301 0.1915 -0.0037 C 0.19254 -0.00394 0.19341 -0.00463 0.19427 -0.00486 C 0.19618 -0.00556 0.19809 -0.00579 0.2 -0.00625 C 0.20365 -0.00671 0.20747 -0.00694 0.21112 -0.00741 C 0.21216 -0.00787 0.21302 -0.00833 0.21389 -0.00857 C 0.2165 -0.00949 0.22153 -0.01111 0.22153 -0.01111 C 0.2224 -0.0125 0.22327 -0.01389 0.22431 -0.01482 C 0.23177 -0.02338 0.24046 -0.01806 0.25139 -0.01875 C 0.25504 -0.01944 0.25938 -0.01829 0.2625 -0.02107 C 0.26355 -0.02199 0.26424 -0.02315 0.26546 -0.02361 C 0.26771 -0.02454 0.27032 -0.02454 0.27292 -0.025 C 0.27466 -0.02523 0.27657 -0.02569 0.27848 -0.02616 C 0.28091 -0.02662 0.28351 -0.02685 0.28594 -0.02732 C 0.2875 -0.02778 0.28907 -0.02824 0.29063 -0.0287 C 0.29306 -0.02917 0.29566 -0.0294 0.29809 -0.02986 C 0.29931 -0.03079 0.30052 -0.03194 0.30174 -0.03241 C 0.30417 -0.03333 0.3165 -0.03472 0.31771 -0.03495 C 0.32605 -0.04051 0.31598 -0.03449 0.33073 -0.03866 C 0.33368 -0.03935 0.33646 -0.0412 0.33924 -0.04236 C 0.34462 -0.04468 0.34115 -0.04259 0.34566 -0.04491 C 0.3474 -0.0456 0.34879 -0.04676 0.35035 -0.04745 C 0.35261 -0.04815 0.35487 -0.04815 0.35695 -0.04861 C 0.36858 -0.05116 0.35243 -0.04861 0.37188 -0.05116 C 0.38125 -0.05417 0.37691 -0.05301 0.38507 -0.05486 C 0.39167 -0.05787 0.38264 -0.05394 0.39341 -0.05741 C 0.39566 -0.0581 0.39775 -0.05926 0.4 -0.05972 C 0.40243 -0.06042 0.40487 -0.06065 0.40747 -0.06111 L 0.41389 -0.06227 C 0.4158 -0.06273 0.41771 -0.06319 0.41962 -0.06366 C 0.42205 -0.06412 0.42448 -0.06435 0.42709 -0.06482 C 0.429 -0.06528 0.43073 -0.06574 0.43264 -0.06597 C 0.4349 -0.06644 0.43698 -0.0669 0.43924 -0.06736 C 0.44653 -0.0706 0.43924 -0.06759 0.45504 -0.06991 C 0.45695 -0.07014 0.45886 -0.0706 0.46077 -0.07107 C 0.46875 -0.07454 0.45591 -0.06921 0.4691 -0.07361 C 0.47101 -0.07431 0.47292 -0.07523 0.47466 -0.07616 C 0.4757 -0.07639 0.47657 -0.07708 0.47761 -0.07732 C 0.48316 -0.07917 0.48212 -0.07894 0.48959 -0.08102 C 0.49115 -0.08148 0.49271 -0.08194 0.49427 -0.08218 C 0.49688 -0.08287 0.49931 -0.0831 0.50174 -0.08357 C 0.50487 -0.08519 0.50695 -0.08657 0.51025 -0.08727 C 0.51302 -0.08796 0.5158 -0.08796 0.51858 -0.08843 C 0.52709 -0.09005 0.51945 -0.08982 0.52987 -0.09097 C 0.53108 -0.0912 0.5323 -0.09097 0.53368 -0.09097 " pathEditMode="relative" ptsTypes="AAAAAAAAAAAAAAAAAAAAAAAAAAAAAAAAAAAAAAAAAAAAAAAAAAAAAAAAAAAAAAAAAAAAAAAAAAAAAAAAAAAAA">
                                      <p:cBhvr>
                                        <p:cTn id="14" dur="7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26 -0.00162 -0.00503 -0.00324 -0.00746 -0.00486 C -0.01319 -0.00903 -0.00746 -0.00625 -0.01319 -0.00857 C -0.01406 -0.00833 -0.01666 -0.00833 -0.01597 -0.00741 C -0.01458 -0.00556 -0.01198 -0.00648 -0.01041 -0.00486 L -0.00746 -0.00255 C -0.0059 0.00093 -0.00573 0.00208 -0.00277 0.0037 C -0.00104 0.00486 0.00278 0.00625 0.00278 0.00625 C 0.00243 0.01042 0.00122 0.01458 0.00174 0.01875 C 0.00191 0.02014 0.00365 0.02014 0.00469 0.01991 C 0.00834 0.01968 0.01216 0.01829 0.0158 0.01759 C 0.0165 0.0162 0.01667 0.01389 0.01771 0.01389 C 0.01875 0.01389 0.01841 0.0162 0.01858 0.01759 C 0.0191 0.01968 0.0191 0.02176 0.01962 0.02384 C 0.02205 0.03449 0.02049 0.02593 0.02327 0.0338 C 0.02414 0.03588 0.02431 0.03981 0.02605 0.0412 C 0.02743 0.04236 0.02917 0.04213 0.03073 0.04259 C 0.03455 0.04167 0.03872 0.04259 0.04202 0.04005 C 0.04375 0.03866 0.04393 0.03241 0.04393 0.03241 C 0.04358 0.02338 0.04184 -0.01343 0.04393 -0.02361 C 0.04427 -0.02569 0.04705 -0.02454 0.04862 -0.025 C 0.04983 -0.02616 0.05105 -0.02732 0.05226 -0.0287 C 0.05313 -0.0294 0.054 -0.03079 0.05504 -0.03102 C 0.05816 -0.03218 0.06129 -0.03194 0.06441 -0.03241 C 0.06667 -0.03264 0.06875 -0.0331 0.07101 -0.03357 C 0.0849 -0.03657 0.06997 -0.03333 0.08039 -0.03611 C 0.08212 -0.03657 0.08403 -0.03704 0.08594 -0.03727 C 0.0915 -0.03843 0.09427 -0.03889 0.1 -0.03982 C 0.10677 -0.04282 0.09862 -0.03958 0.11216 -0.04236 C 0.11302 -0.04259 0.11389 -0.04329 0.11493 -0.04352 C 0.11737 -0.04421 0.11997 -0.04444 0.1224 -0.04491 L 0.14757 -0.04861 C 0.14948 -0.04954 0.15139 -0.05 0.1533 -0.05116 C 0.15799 -0.05417 0.15573 -0.05255 0.15973 -0.05602 C 0.16407 -0.05556 0.17014 -0.05926 0.17292 -0.05486 C 0.17587 -0.05 0.17188 -0.04236 0.17188 -0.03611 C 0.17188 -0.03079 0.17223 -0.02523 0.17292 -0.01991 C 0.17362 -0.01389 0.175 -0.0125 0.17657 -0.00741 C 0.17691 -0.00625 0.17674 -0.0044 0.17761 -0.0037 C 0.17848 -0.00255 0.18004 -0.00278 0.18125 -0.00255 C 0.18473 -0.00278 0.1882 -0.00301 0.1915 -0.0037 C 0.19254 -0.00394 0.19341 -0.00463 0.19427 -0.00486 C 0.19618 -0.00556 0.19809 -0.00579 0.2 -0.00625 C 0.20365 -0.00671 0.20747 -0.00694 0.21112 -0.00741 C 0.21216 -0.00787 0.21302 -0.00833 0.21389 -0.00857 C 0.2165 -0.00949 0.22153 -0.01111 0.22153 -0.01111 C 0.2224 -0.0125 0.22327 -0.01389 0.22431 -0.01482 C 0.23177 -0.02338 0.24046 -0.01806 0.25139 -0.01875 C 0.25504 -0.01944 0.25938 -0.01829 0.2625 -0.02107 C 0.26355 -0.02199 0.26424 -0.02315 0.26546 -0.02361 C 0.26771 -0.02454 0.27032 -0.02454 0.27292 -0.025 C 0.27466 -0.02523 0.27657 -0.02569 0.27848 -0.02616 C 0.28091 -0.02662 0.28351 -0.02685 0.28594 -0.02732 C 0.2875 -0.02778 0.28907 -0.02824 0.29063 -0.0287 C 0.29306 -0.02917 0.29566 -0.0294 0.29809 -0.02986 C 0.29931 -0.03079 0.30052 -0.03194 0.30174 -0.03241 C 0.30417 -0.03333 0.3165 -0.03472 0.31771 -0.03495 C 0.32605 -0.04051 0.31598 -0.03449 0.33073 -0.03866 C 0.33368 -0.03935 0.33646 -0.0412 0.33924 -0.04236 C 0.34462 -0.04468 0.34115 -0.04259 0.34566 -0.04491 C 0.3474 -0.0456 0.34879 -0.04676 0.35035 -0.04745 C 0.35261 -0.04815 0.35487 -0.04815 0.35695 -0.04861 C 0.36858 -0.05116 0.35243 -0.04861 0.37188 -0.05116 C 0.38125 -0.05417 0.37691 -0.05301 0.38507 -0.05486 C 0.39167 -0.05787 0.38264 -0.05394 0.39341 -0.05741 C 0.39566 -0.0581 0.39775 -0.05926 0.4 -0.05972 C 0.40243 -0.06042 0.40487 -0.06065 0.40747 -0.06111 L 0.41389 -0.06227 C 0.4158 -0.06273 0.41771 -0.06319 0.41962 -0.06366 C 0.42205 -0.06412 0.42448 -0.06435 0.42709 -0.06482 C 0.429 -0.06528 0.43073 -0.06574 0.43264 -0.06597 C 0.4349 -0.06644 0.43698 -0.0669 0.43924 -0.06736 C 0.44653 -0.0706 0.43924 -0.06759 0.45504 -0.06991 C 0.45695 -0.07014 0.45886 -0.0706 0.46077 -0.07107 C 0.46875 -0.07454 0.45591 -0.06921 0.4691 -0.07361 C 0.47101 -0.07431 0.47292 -0.07523 0.47466 -0.07616 C 0.4757 -0.07639 0.47657 -0.07708 0.47761 -0.07732 C 0.48316 -0.07917 0.48212 -0.07894 0.48959 -0.08102 C 0.49115 -0.08148 0.49271 -0.08194 0.49427 -0.08218 C 0.49688 -0.08287 0.49931 -0.0831 0.50174 -0.08357 C 0.50487 -0.08519 0.50695 -0.08657 0.51025 -0.08727 C 0.51302 -0.08796 0.5158 -0.08796 0.51858 -0.08843 C 0.52709 -0.09005 0.51945 -0.08982 0.52987 -0.09097 C 0.53108 -0.0912 0.5323 -0.09097 0.53368 -0.09097 " pathEditMode="relative" ptsTypes="AAAAAAAAAAAAAAAAAAAAAAAAAAAAAAAAAAAAAAAAAAAAAAAAAAAAAAAAAAAAAAAAAAAAAAAAAAAAAAAAAAAAA">
                                      <p:cBhvr>
                                        <p:cTn id="16" dur="7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26 -0.00162 -0.00503 -0.00324 -0.00746 -0.00486 C -0.01319 -0.00903 -0.00746 -0.00625 -0.01319 -0.00857 C -0.01406 -0.00833 -0.01666 -0.00833 -0.01597 -0.00741 C -0.01458 -0.00556 -0.01198 -0.00648 -0.01041 -0.00486 L -0.00746 -0.00255 C -0.0059 0.00093 -0.00573 0.00208 -0.00277 0.0037 C -0.00104 0.00486 0.00278 0.00625 0.00278 0.00625 C 0.00243 0.01042 0.00122 0.01458 0.00174 0.01875 C 0.00191 0.02014 0.00365 0.02014 0.00469 0.01991 C 0.00834 0.01968 0.01216 0.01829 0.0158 0.01759 C 0.0165 0.0162 0.01667 0.01389 0.01771 0.01389 C 0.01875 0.01389 0.01841 0.0162 0.01858 0.01759 C 0.0191 0.01968 0.0191 0.02176 0.01962 0.02384 C 0.02205 0.03449 0.02049 0.02593 0.02327 0.0338 C 0.02414 0.03588 0.02431 0.03981 0.02605 0.0412 C 0.02743 0.04236 0.02917 0.04213 0.03073 0.04259 C 0.03455 0.04167 0.03872 0.04259 0.04202 0.04005 C 0.04375 0.03866 0.04393 0.03241 0.04393 0.03241 C 0.04358 0.02338 0.04184 -0.01343 0.04393 -0.02361 C 0.04427 -0.02569 0.04705 -0.02454 0.04862 -0.025 C 0.04983 -0.02616 0.05105 -0.02732 0.05226 -0.0287 C 0.05313 -0.0294 0.054 -0.03079 0.05504 -0.03102 C 0.05816 -0.03218 0.06129 -0.03194 0.06441 -0.03241 C 0.06667 -0.03264 0.06875 -0.0331 0.07101 -0.03357 C 0.0849 -0.03657 0.06997 -0.03333 0.08039 -0.03611 C 0.08212 -0.03657 0.08403 -0.03704 0.08594 -0.03727 C 0.0915 -0.03843 0.09427 -0.03889 0.1 -0.03982 C 0.10677 -0.04282 0.09862 -0.03958 0.11216 -0.04236 C 0.11302 -0.04259 0.11389 -0.04329 0.11493 -0.04352 C 0.11737 -0.04421 0.11997 -0.04444 0.1224 -0.04491 L 0.14757 -0.04861 C 0.14948 -0.04954 0.15139 -0.05 0.1533 -0.05116 C 0.15799 -0.05417 0.15573 -0.05255 0.15973 -0.05602 C 0.16407 -0.05556 0.17014 -0.05926 0.17292 -0.05486 C 0.17587 -0.05 0.17188 -0.04236 0.17188 -0.03611 C 0.17188 -0.03079 0.17223 -0.02523 0.17292 -0.01991 C 0.17362 -0.01389 0.175 -0.0125 0.17657 -0.00741 C 0.17691 -0.00625 0.17674 -0.0044 0.17761 -0.0037 C 0.17848 -0.00255 0.18004 -0.00278 0.18125 -0.00255 C 0.18473 -0.00278 0.1882 -0.00301 0.1915 -0.0037 C 0.19254 -0.00394 0.19341 -0.00463 0.19427 -0.00486 C 0.19618 -0.00556 0.19809 -0.00579 0.2 -0.00625 C 0.20365 -0.00671 0.20747 -0.00694 0.21112 -0.00741 C 0.21216 -0.00787 0.21302 -0.00833 0.21389 -0.00857 C 0.2165 -0.00949 0.22153 -0.01111 0.22153 -0.01111 C 0.2224 -0.0125 0.22327 -0.01389 0.22431 -0.01482 C 0.23177 -0.02338 0.24046 -0.01806 0.25139 -0.01875 C 0.25504 -0.01944 0.25938 -0.01829 0.2625 -0.02107 C 0.26355 -0.02199 0.26424 -0.02315 0.26546 -0.02361 C 0.26771 -0.02454 0.27032 -0.02454 0.27292 -0.025 C 0.27466 -0.02523 0.27657 -0.02569 0.27848 -0.02616 C 0.28091 -0.02662 0.28351 -0.02685 0.28594 -0.02732 C 0.2875 -0.02778 0.28907 -0.02824 0.29063 -0.0287 C 0.29306 -0.02917 0.29566 -0.0294 0.29809 -0.02986 C 0.29931 -0.03079 0.30052 -0.03194 0.30174 -0.03241 C 0.30417 -0.03333 0.3165 -0.03472 0.31771 -0.03495 C 0.32605 -0.04051 0.31598 -0.03449 0.33073 -0.03866 C 0.33368 -0.03935 0.33646 -0.0412 0.33924 -0.04236 C 0.34462 -0.04468 0.34115 -0.04259 0.34566 -0.04491 C 0.3474 -0.0456 0.34879 -0.04676 0.35035 -0.04745 C 0.35261 -0.04815 0.35487 -0.04815 0.35695 -0.04861 C 0.36858 -0.05116 0.35243 -0.04861 0.37188 -0.05116 C 0.38125 -0.05417 0.37691 -0.05301 0.38507 -0.05486 C 0.39167 -0.05787 0.38264 -0.05394 0.39341 -0.05741 C 0.39566 -0.0581 0.39775 -0.05926 0.4 -0.05972 C 0.40243 -0.06042 0.40487 -0.06065 0.40747 -0.06111 L 0.41389 -0.06227 C 0.4158 -0.06273 0.41771 -0.06319 0.41962 -0.06366 C 0.42205 -0.06412 0.42448 -0.06435 0.42709 -0.06482 C 0.429 -0.06528 0.43073 -0.06574 0.43264 -0.06597 C 0.4349 -0.06644 0.43698 -0.0669 0.43924 -0.06736 C 0.44653 -0.0706 0.43924 -0.06759 0.45504 -0.06991 C 0.45695 -0.07014 0.45886 -0.0706 0.46077 -0.07107 C 0.46875 -0.07454 0.45591 -0.06921 0.4691 -0.07361 C 0.47101 -0.07431 0.47292 -0.07523 0.47466 -0.07616 C 0.4757 -0.07639 0.47657 -0.07708 0.47761 -0.07732 C 0.48316 -0.07917 0.48212 -0.07894 0.48959 -0.08102 C 0.49115 -0.08148 0.49271 -0.08194 0.49427 -0.08218 C 0.49688 -0.08287 0.49931 -0.0831 0.50174 -0.08357 C 0.50487 -0.08519 0.50695 -0.08657 0.51025 -0.08727 C 0.51302 -0.08796 0.5158 -0.08796 0.51858 -0.08843 C 0.52709 -0.09005 0.51945 -0.08982 0.52987 -0.09097 C 0.53108 -0.0912 0.5323 -0.09097 0.53368 -0.09097 " pathEditMode="relative" ptsTypes="AAAAAAAAAAAAAAAAAAAAAAAAAAAAAAAAAAAAAAAAAAAAAAAAAAAAAAAAAAAAAAAAAAAAAAAAAAAAAAAAAAAAA">
                                      <p:cBhvr>
                                        <p:cTn id="18" dur="7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SIZE" val="10"/>
  <p:tag name="PREAMBLE" val="\documentclass{article}&#10;\pagestyle{empty}&#10;\usepackage{xspace,amssymb,amsfonts,amsmath}&#10;\usepackage{color}&#10;\usepackage{TeX4PPT}&#10;"/>
  <p:tag name="MAGPC" val="200"/>
</p:tagLst>
</file>

<file path=ppt/theme/theme1.xml><?xml version="1.0" encoding="utf-8"?>
<a:theme xmlns:a="http://schemas.openxmlformats.org/drawingml/2006/main" name="PPT_Vorlage">
  <a:themeElements>
    <a:clrScheme name="">
      <a:dk1>
        <a:srgbClr val="333333"/>
      </a:dk1>
      <a:lt1>
        <a:srgbClr val="FFFFFF"/>
      </a:lt1>
      <a:dk2>
        <a:srgbClr val="757575"/>
      </a:dk2>
      <a:lt2>
        <a:srgbClr val="FFFFFF"/>
      </a:lt2>
      <a:accent1>
        <a:srgbClr val="BCC7F6"/>
      </a:accent1>
      <a:accent2>
        <a:srgbClr val="86B600"/>
      </a:accent2>
      <a:accent3>
        <a:srgbClr val="FFFFFF"/>
      </a:accent3>
      <a:accent4>
        <a:srgbClr val="2A2A2A"/>
      </a:accent4>
      <a:accent5>
        <a:srgbClr val="DAE0FA"/>
      </a:accent5>
      <a:accent6>
        <a:srgbClr val="79A500"/>
      </a:accent6>
      <a:hlink>
        <a:srgbClr val="003366"/>
      </a:hlink>
      <a:folHlink>
        <a:srgbClr val="CC0000"/>
      </a:folHlink>
    </a:clrScheme>
    <a:fontScheme name="PPT_Vorlag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PT_Vorlage 1">
        <a:dk1>
          <a:srgbClr val="333333"/>
        </a:dk1>
        <a:lt1>
          <a:srgbClr val="FFFFFF"/>
        </a:lt1>
        <a:dk2>
          <a:srgbClr val="969696"/>
        </a:dk2>
        <a:lt2>
          <a:srgbClr val="FFFFFF"/>
        </a:lt2>
        <a:accent1>
          <a:srgbClr val="BCC7F6"/>
        </a:accent1>
        <a:accent2>
          <a:srgbClr val="86B600"/>
        </a:accent2>
        <a:accent3>
          <a:srgbClr val="FFFFFF"/>
        </a:accent3>
        <a:accent4>
          <a:srgbClr val="2A2A2A"/>
        </a:accent4>
        <a:accent5>
          <a:srgbClr val="DAE0FA"/>
        </a:accent5>
        <a:accent6>
          <a:srgbClr val="79A500"/>
        </a:accent6>
        <a:hlink>
          <a:srgbClr val="003366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SOLDE Presentations Template [Read-Only]" id="{B7D57FF2-FA99-4AFF-A1B0-6064E4E9CA96}" vid="{6FA9ECFF-4787-46E3-BE61-2BECE6FD6E73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5FF4F14F8F72459ED42F32002FE301" ma:contentTypeVersion="0" ma:contentTypeDescription="Create a new document." ma:contentTypeScope="" ma:versionID="a21554d59b3f36c223c22214eb5b920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A8D88631-6B8C-4685-835C-A82BC32A71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9277753-774E-4E65-92E6-3E4B7EA1892B}">
  <ds:schemaRefs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</ds:schemaRefs>
</ds:datastoreItem>
</file>

<file path=customXml/itemProps3.xml><?xml version="1.0" encoding="utf-8"?>
<ds:datastoreItem xmlns:ds="http://schemas.openxmlformats.org/officeDocument/2006/customXml" ds:itemID="{5E90CCFE-2347-42EC-9F86-9592952F60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ISOLDE Presentations Template</Template>
  <TotalTime>22031</TotalTime>
  <Words>1866</Words>
  <Application>Microsoft Office PowerPoint</Application>
  <PresentationFormat>On-screen Show (4:3)</PresentationFormat>
  <Paragraphs>474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0" baseType="lpstr">
      <vt:lpstr>ＭＳ Ｐゴシック</vt:lpstr>
      <vt:lpstr>Arial</vt:lpstr>
      <vt:lpstr>Arial Narrow</vt:lpstr>
      <vt:lpstr>Calibri</vt:lpstr>
      <vt:lpstr>Cambria Math</vt:lpstr>
      <vt:lpstr>Gill Sans MT</vt:lpstr>
      <vt:lpstr>Helvetica</vt:lpstr>
      <vt:lpstr>Symbol</vt:lpstr>
      <vt:lpstr>Times New Roman</vt:lpstr>
      <vt:lpstr>Ubuntu Light</vt:lpstr>
      <vt:lpstr>Verdana</vt:lpstr>
      <vt:lpstr>Wingdings</vt:lpstr>
      <vt:lpstr>PPT_Vorlage</vt:lpstr>
      <vt:lpstr>Recent target development at Isolde - 2016</vt:lpstr>
      <vt:lpstr>Isolde hall layout</vt:lpstr>
      <vt:lpstr>Front end layout</vt:lpstr>
      <vt:lpstr>Target &amp; Ion source unit - example </vt:lpstr>
      <vt:lpstr>Target and ion Source Development (TISD) mandate</vt:lpstr>
      <vt:lpstr>Target overview for 2016</vt:lpstr>
      <vt:lpstr>TISD projects</vt:lpstr>
      <vt:lpstr>8B beam</vt:lpstr>
      <vt:lpstr>8B beam</vt:lpstr>
      <vt:lpstr>8B beams</vt:lpstr>
      <vt:lpstr>Neutron deficient Germanium Sulfide beams</vt:lpstr>
      <vt:lpstr>Negative beams @ PSB : Target tests Th/Ta-MK4 576</vt:lpstr>
      <vt:lpstr>Negative beams @ PSB</vt:lpstr>
      <vt:lpstr>TiC-Carbon Black nanocomposite material</vt:lpstr>
      <vt:lpstr>TiC-Carbon Black nanocomposite material</vt:lpstr>
      <vt:lpstr>VADIS ion source development</vt:lpstr>
      <vt:lpstr>VADIS ion source development</vt:lpstr>
      <vt:lpstr>VADIS ion source development</vt:lpstr>
      <vt:lpstr>Neutron-converter new generation</vt:lpstr>
      <vt:lpstr>Neutron-converter new generation</vt:lpstr>
      <vt:lpstr>The LIEBE project: toward short lived isotopes </vt:lpstr>
      <vt:lpstr>The LIEBE project: toward short lived isotopes </vt:lpstr>
      <vt:lpstr>Carbonyls beams @ ISOLDE</vt:lpstr>
      <vt:lpstr>Carbonyls beams @ ISOLDE</vt:lpstr>
      <vt:lpstr>New yield database</vt:lpstr>
      <vt:lpstr>New yield database</vt:lpstr>
      <vt:lpstr>Thank you for your attention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Melanie Delonca</dc:creator>
  <cp:lastModifiedBy>Melanie Delonca</cp:lastModifiedBy>
  <cp:revision>249</cp:revision>
  <cp:lastPrinted>2016-11-30T13:36:22Z</cp:lastPrinted>
  <dcterms:created xsi:type="dcterms:W3CDTF">2016-06-23T07:23:57Z</dcterms:created>
  <dcterms:modified xsi:type="dcterms:W3CDTF">2016-12-08T09:34:48Z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0x010100C95FF4F14F8F72459ED42F32002FE301</vt:lpwstr>
  </property>
</Properties>
</file>