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6" r:id="rId2"/>
  </p:sldMasterIdLst>
  <p:sldIdLst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3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7513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7452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78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0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17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13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04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6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4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Electron cloud studies L. Mether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01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A1E2"/>
                </a:solidFill>
                <a:latin typeface="Arial"/>
              </a:rPr>
              <a:t>Electron cloud studies L. Mether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593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43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052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07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Electron cloud studies L. Mether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62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5983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1505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63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70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7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8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42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Electron cloud studies L. Mether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5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A1E2"/>
                </a:solidFill>
                <a:latin typeface="Arial"/>
              </a:rPr>
              <a:t>Electron cloud studies L. Mether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85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7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638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282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Electron cloud studies L. Mether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6624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56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6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350306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Code description: guidelines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54624"/>
            <a:ext cx="8060404" cy="2142538"/>
          </a:xfrm>
        </p:spPr>
        <p:txBody>
          <a:bodyPr>
            <a:normAutofit/>
          </a:bodyPr>
          <a:lstStyle/>
          <a:p>
            <a:endParaRPr lang="en-US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ABP-CWG meeting</a:t>
            </a:r>
            <a:endParaRPr lang="en-US" sz="1600" b="1" dirty="0">
              <a:solidFill>
                <a:schemeClr val="tx2"/>
              </a:solidFill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5418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</a:t>
            </a:r>
            <a:r>
              <a:rPr lang="en-US" sz="2000" dirty="0" smtClean="0"/>
              <a:t>escription of the physics and the modeling of the code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effects are included and what are not?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is the impact of the simulation tool for CERN studies?</a:t>
            </a:r>
          </a:p>
          <a:p>
            <a:r>
              <a:rPr lang="en-US" sz="2000" dirty="0" smtClean="0"/>
              <a:t>Code implementation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Programming language(s)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Programming </a:t>
            </a:r>
            <a:r>
              <a:rPr lang="en-US" sz="1900" dirty="0" smtClean="0"/>
              <a:t>style (object oriented, procedural, </a:t>
            </a:r>
            <a:r>
              <a:rPr lang="is-IS" sz="1900" dirty="0" smtClean="0"/>
              <a:t>…)</a:t>
            </a:r>
            <a:endParaRPr lang="en-US" sz="1900" dirty="0" smtClean="0"/>
          </a:p>
          <a:p>
            <a:pPr lvl="1">
              <a:buFont typeface="Courier New"/>
              <a:buChar char="o"/>
            </a:pPr>
            <a:r>
              <a:rPr lang="en-US" sz="1900" dirty="0" smtClean="0"/>
              <a:t>Prerequisites to run the code (OS, compilers, libraries, other codes)</a:t>
            </a:r>
          </a:p>
          <a:p>
            <a:pPr lvl="1">
              <a:buFont typeface="Courier New"/>
              <a:buChar char="o"/>
            </a:pPr>
            <a:r>
              <a:rPr lang="en-US" sz="1900" dirty="0" err="1" smtClean="0"/>
              <a:t>Parallelisation</a:t>
            </a:r>
            <a:r>
              <a:rPr lang="en-US" sz="1900" dirty="0" smtClean="0"/>
              <a:t> technology (if any)</a:t>
            </a:r>
          </a:p>
          <a:p>
            <a:r>
              <a:rPr lang="en-US" sz="2000" dirty="0" smtClean="0"/>
              <a:t>Example </a:t>
            </a:r>
            <a:r>
              <a:rPr lang="en-US" sz="2000" dirty="0"/>
              <a:t>of typical </a:t>
            </a:r>
            <a:r>
              <a:rPr lang="en-US" sz="2000" dirty="0" smtClean="0"/>
              <a:t>application (use case)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How many simulations for one study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Where the code is run (</a:t>
            </a:r>
            <a:r>
              <a:rPr lang="en-US" sz="1900" dirty="0" err="1" smtClean="0"/>
              <a:t>lxplus</a:t>
            </a:r>
            <a:r>
              <a:rPr lang="en-US" sz="1900" dirty="0" smtClean="0"/>
              <a:t>, </a:t>
            </a:r>
            <a:r>
              <a:rPr lang="en-US" sz="1900" dirty="0" err="1" smtClean="0"/>
              <a:t>lxbatch</a:t>
            </a:r>
            <a:r>
              <a:rPr lang="en-US" sz="1900" dirty="0" smtClean="0"/>
              <a:t>, other clusters)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Computing time</a:t>
            </a:r>
          </a:p>
        </p:txBody>
      </p:sp>
    </p:spTree>
    <p:extLst>
      <p:ext uri="{BB962C8B-B14F-4D97-AF65-F5344CB8AC3E}">
        <p14:creationId xmlns:p14="http://schemas.microsoft.com/office/powerpoint/2010/main" val="1890877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Performance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Is the performance in general adequate to the present needs?</a:t>
            </a:r>
          </a:p>
          <a:p>
            <a:r>
              <a:rPr lang="en-US" sz="2000" dirty="0" smtClean="0"/>
              <a:t>Available documentation</a:t>
            </a:r>
          </a:p>
          <a:p>
            <a:r>
              <a:rPr lang="en-US" sz="2000" dirty="0" smtClean="0"/>
              <a:t>Licensing policy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Open source?</a:t>
            </a:r>
          </a:p>
          <a:p>
            <a:r>
              <a:rPr lang="en-US" sz="2000" dirty="0" smtClean="0"/>
              <a:t>Future plans and needs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M</a:t>
            </a:r>
            <a:r>
              <a:rPr lang="en-US" sz="1900" dirty="0" smtClean="0"/>
              <a:t>aintenance, extension and further development</a:t>
            </a:r>
          </a:p>
          <a:p>
            <a:pPr lvl="2">
              <a:buFont typeface="Wingdings" charset="2"/>
              <a:buChar char="§"/>
            </a:pPr>
            <a:r>
              <a:rPr lang="en-US" sz="1800" dirty="0" smtClean="0"/>
              <a:t>Include more physics to better model cases </a:t>
            </a:r>
            <a:r>
              <a:rPr lang="en-US" sz="1800" dirty="0"/>
              <a:t>of interest for CERN?</a:t>
            </a:r>
          </a:p>
          <a:p>
            <a:pPr lvl="2">
              <a:buFont typeface="Wingdings" charset="2"/>
              <a:buChar char="§"/>
            </a:pPr>
            <a:r>
              <a:rPr lang="en-US" sz="1800" dirty="0"/>
              <a:t>Performance improvement</a:t>
            </a:r>
            <a:r>
              <a:rPr lang="en-US" sz="1800" dirty="0" smtClean="0"/>
              <a:t>?</a:t>
            </a:r>
            <a:endParaRPr lang="en-US" sz="1900" dirty="0" smtClean="0"/>
          </a:p>
          <a:p>
            <a:pPr lvl="1">
              <a:buFont typeface="Courier New"/>
              <a:buChar char="o"/>
            </a:pPr>
            <a:r>
              <a:rPr lang="en-US" sz="1900" dirty="0" smtClean="0"/>
              <a:t>Resource </a:t>
            </a:r>
            <a:r>
              <a:rPr lang="en-US" sz="1900" dirty="0" smtClean="0"/>
              <a:t>estimation for </a:t>
            </a:r>
            <a:r>
              <a:rPr lang="en-US" sz="1900" dirty="0" smtClean="0"/>
              <a:t>maintenance/development </a:t>
            </a:r>
            <a:r>
              <a:rPr lang="en-US" sz="1900" dirty="0" smtClean="0"/>
              <a:t>over next years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</a:t>
            </a:r>
            <a:r>
              <a:rPr lang="en-US" sz="1900" dirty="0" smtClean="0"/>
              <a:t>type of hardware resources would be best suited for the physics case?</a:t>
            </a:r>
          </a:p>
        </p:txBody>
      </p:sp>
    </p:spTree>
    <p:extLst>
      <p:ext uri="{BB962C8B-B14F-4D97-AF65-F5344CB8AC3E}">
        <p14:creationId xmlns:p14="http://schemas.microsoft.com/office/powerpoint/2010/main" val="4100620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187</Words>
  <Application>Microsoft Macintosh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cerncorporate4-3</vt:lpstr>
      <vt:lpstr>1_cerncorporate4-3</vt:lpstr>
      <vt:lpstr>Code description: guidelines</vt:lpstr>
      <vt:lpstr>Points to be addressed (I)</vt:lpstr>
      <vt:lpstr>Points to be addressed (II)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bunch length reduction on electron cloud and luminosity lifetime </dc:title>
  <dc:creator>Giovanni Rumolo</dc:creator>
  <cp:lastModifiedBy>Giovanni Rumolo</cp:lastModifiedBy>
  <cp:revision>8</cp:revision>
  <dcterms:created xsi:type="dcterms:W3CDTF">2016-09-05T08:14:43Z</dcterms:created>
  <dcterms:modified xsi:type="dcterms:W3CDTF">2016-10-04T17:12:10Z</dcterms:modified>
</cp:coreProperties>
</file>