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63" r:id="rId2"/>
    <p:sldId id="264" r:id="rId3"/>
    <p:sldId id="256" r:id="rId4"/>
    <p:sldId id="258" r:id="rId5"/>
    <p:sldId id="257" r:id="rId6"/>
    <p:sldId id="259" r:id="rId7"/>
    <p:sldId id="260" r:id="rId8"/>
    <p:sldId id="261" r:id="rId9"/>
    <p:sldId id="262" r:id="rId10"/>
  </p:sldIdLst>
  <p:sldSz cx="12192000" cy="6858000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20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A9751-9A69-4025-9E33-F97A0F97B540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78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378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E4189-4418-4E29-A31F-A6B51B613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239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682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78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05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110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26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849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034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03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91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253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86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67EBF-3EC6-4E75-B704-A577EB85BD0F}" type="datetimeFigureOut">
              <a:rPr lang="en-GB" smtClean="0"/>
              <a:t>03/08/2016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275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272" y="161353"/>
            <a:ext cx="9470326" cy="633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514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5104" y="0"/>
            <a:ext cx="8735186" cy="670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561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0429" y="0"/>
            <a:ext cx="8561571" cy="46150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5344" y="109729"/>
            <a:ext cx="3425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Interferences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5344" y="4153388"/>
            <a:ext cx="3425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lower </a:t>
            </a:r>
            <a:r>
              <a:rPr lang="en-GB" dirty="0" smtClean="0"/>
              <a:t>the collar/ gain </a:t>
            </a:r>
            <a:r>
              <a:rPr lang="en-GB" dirty="0" smtClean="0"/>
              <a:t>space?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Is there any chance to prepare the TRANSPORT model in </a:t>
            </a:r>
            <a:r>
              <a:rPr lang="en-GB" dirty="0" err="1" smtClean="0"/>
              <a:t>catia</a:t>
            </a:r>
            <a:r>
              <a:rPr lang="en-GB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6838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710" y="1"/>
            <a:ext cx="8563290" cy="47304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344" y="109729"/>
            <a:ext cx="3425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Interference with cable trails (longer beam)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5344" y="3807167"/>
            <a:ext cx="3425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move </a:t>
            </a:r>
            <a:r>
              <a:rPr lang="en-GB" dirty="0" smtClean="0"/>
              <a:t>the cable trails?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3856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2127" y="170688"/>
            <a:ext cx="7651623" cy="600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316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8234" y="1934147"/>
            <a:ext cx="6003766" cy="48080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310" y="276034"/>
            <a:ext cx="7346824" cy="466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327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3037" y="139446"/>
            <a:ext cx="7770848" cy="44447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344" y="109729"/>
            <a:ext cx="3425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Different approach: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Two beams directly above the picking points (no problem with interference)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beam above the barrel (service)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718048" y="1125391"/>
            <a:ext cx="268224" cy="2523744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926080" y="1694688"/>
            <a:ext cx="2657856" cy="5242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2714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344" y="109729"/>
            <a:ext cx="3425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Installation with the YALEs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3447" y="109729"/>
            <a:ext cx="8330064" cy="386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044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365" y="1125391"/>
            <a:ext cx="8573403" cy="47975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344" y="109729"/>
            <a:ext cx="3425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Installation with the YALEs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5181600" y="4376928"/>
            <a:ext cx="1207008" cy="103632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712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65</Words>
  <Application>Microsoft Office PowerPoint</Application>
  <PresentationFormat>Widescreen</PresentationFormat>
  <Paragraphs>10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Michal Jan Czech</dc:creator>
  <cp:lastModifiedBy>Michal Jan Czech</cp:lastModifiedBy>
  <cp:revision>14</cp:revision>
  <cp:lastPrinted>2016-08-03T06:36:13Z</cp:lastPrinted>
  <dcterms:created xsi:type="dcterms:W3CDTF">2016-08-02T07:23:18Z</dcterms:created>
  <dcterms:modified xsi:type="dcterms:W3CDTF">2016-08-03T06:56:29Z</dcterms:modified>
</cp:coreProperties>
</file>