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63" r:id="rId5"/>
    <p:sldId id="262" r:id="rId6"/>
    <p:sldId id="258" r:id="rId7"/>
    <p:sldId id="259" r:id="rId8"/>
    <p:sldId id="265" r:id="rId9"/>
    <p:sldId id="266" r:id="rId10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141" d="100"/>
          <a:sy n="141" d="100"/>
        </p:scale>
        <p:origin x="138" y="216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20/09/2016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20/09/2016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4028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1432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dirty="0" smtClean="0"/>
              <a:t>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speaker </a:t>
            </a:r>
            <a:r>
              <a:rPr lang="fr-FR" noProof="0" dirty="0" err="1" smtClean="0"/>
              <a:t>name</a:t>
            </a:r>
            <a:r>
              <a:rPr lang="fr-FR" noProof="0" dirty="0" smtClean="0"/>
              <a:t> go to Insert &gt; Header &amp; </a:t>
            </a:r>
            <a:r>
              <a:rPr lang="fr-FR" noProof="0" dirty="0" err="1" smtClean="0"/>
              <a:t>Footer</a:t>
            </a:r>
            <a:r>
              <a:rPr lang="fr-FR" noProof="0" dirty="0" smtClean="0"/>
              <a:t> and </a:t>
            </a:r>
            <a:r>
              <a:rPr lang="fr-FR" noProof="0" dirty="0" err="1" smtClean="0"/>
              <a:t>apply</a:t>
            </a:r>
            <a:r>
              <a:rPr lang="fr-FR" noProof="0" dirty="0" smtClean="0"/>
              <a:t> to all </a:t>
            </a:r>
            <a:r>
              <a:rPr lang="fr-FR" noProof="0" dirty="0" err="1" smtClean="0"/>
              <a:t>slides</a:t>
            </a:r>
            <a:r>
              <a:rPr lang="fr-FR" noProof="0" dirty="0" smtClean="0"/>
              <a:t> </a:t>
            </a:r>
            <a:r>
              <a:rPr lang="fr-FR" noProof="0" dirty="0" err="1" smtClean="0"/>
              <a:t>except</a:t>
            </a:r>
            <a:r>
              <a:rPr lang="fr-FR" noProof="0" dirty="0" smtClean="0"/>
              <a:t> </a:t>
            </a:r>
            <a:r>
              <a:rPr lang="fr-FR" noProof="0" dirty="0" err="1" smtClean="0"/>
              <a:t>title</a:t>
            </a:r>
            <a:r>
              <a:rPr lang="fr-FR" noProof="0" dirty="0" smtClean="0"/>
              <a:t> page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To edit speaker name go to Insert &gt; Header &amp; Footer and apply to all slides except title page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43nd WP8 Bi-weekly meeting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VAX status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Lukasz Krzempek TE-VSC-DLM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dirty="0" smtClean="0">
                <a:solidFill>
                  <a:schemeClr val="bg2"/>
                </a:solidFill>
              </a:rPr>
              <a:t>20.09.2016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-467"/>
            <a:ext cx="7920000" cy="540000"/>
          </a:xfrm>
        </p:spPr>
        <p:txBody>
          <a:bodyPr/>
          <a:lstStyle/>
          <a:p>
            <a:pPr algn="l"/>
            <a:r>
              <a:rPr lang="en-GB" dirty="0" smtClean="0"/>
              <a:t>VAX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2391864" y="3705566"/>
            <a:ext cx="6683434" cy="1144719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GB" sz="1200" dirty="0" smtClean="0"/>
              <a:t>Comments:</a:t>
            </a:r>
          </a:p>
          <a:p>
            <a:pPr algn="l"/>
            <a:r>
              <a:rPr lang="en-GB" sz="1200" dirty="0" smtClean="0"/>
              <a:t>Baseline pump: </a:t>
            </a:r>
            <a:r>
              <a:rPr lang="en-GB" sz="1200" dirty="0" err="1" smtClean="0"/>
              <a:t>VacIon</a:t>
            </a:r>
            <a:r>
              <a:rPr lang="en-GB" sz="1200" dirty="0" smtClean="0"/>
              <a:t> Plus 75 </a:t>
            </a:r>
            <a:r>
              <a:rPr lang="en-GB" sz="1200" dirty="0" err="1" smtClean="0"/>
              <a:t>Starcell</a:t>
            </a:r>
            <a:r>
              <a:rPr lang="en-GB" sz="1200" dirty="0"/>
              <a:t> </a:t>
            </a:r>
            <a:endParaRPr lang="en-GB" sz="12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Lukasz Krzempek TE-VSC-DLM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9630" y="539533"/>
            <a:ext cx="3589507" cy="298154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21686" y="537443"/>
            <a:ext cx="3568651" cy="297880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>
            <a:off x="193424" y="547437"/>
            <a:ext cx="1693656" cy="369365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652120" y="591434"/>
            <a:ext cx="792088" cy="30284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/>
              <a:t>Ion pump</a:t>
            </a:r>
            <a:endParaRPr lang="en-GB" sz="1100" dirty="0"/>
          </a:p>
        </p:txBody>
      </p:sp>
      <p:sp>
        <p:nvSpPr>
          <p:cNvPr id="14" name="Rectangle 13"/>
          <p:cNvSpPr/>
          <p:nvPr/>
        </p:nvSpPr>
        <p:spPr>
          <a:xfrm>
            <a:off x="5652120" y="990272"/>
            <a:ext cx="792088" cy="30284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/>
              <a:t>Angle valve</a:t>
            </a:r>
            <a:endParaRPr lang="en-GB" sz="1100" dirty="0"/>
          </a:p>
        </p:txBody>
      </p:sp>
      <p:cxnSp>
        <p:nvCxnSpPr>
          <p:cNvPr id="6" name="Straight Arrow Connector 5"/>
          <p:cNvCxnSpPr>
            <a:stCxn id="2" idx="3"/>
          </p:cNvCxnSpPr>
          <p:nvPr/>
        </p:nvCxnSpPr>
        <p:spPr>
          <a:xfrm>
            <a:off x="6444208" y="742857"/>
            <a:ext cx="648072" cy="2054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4" idx="3"/>
          </p:cNvCxnSpPr>
          <p:nvPr/>
        </p:nvCxnSpPr>
        <p:spPr>
          <a:xfrm>
            <a:off x="6444208" y="1141695"/>
            <a:ext cx="144016" cy="6190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2002462" y="1099692"/>
            <a:ext cx="792088" cy="30284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/>
              <a:t>NEG cartridge</a:t>
            </a:r>
            <a:endParaRPr lang="en-GB" sz="1100" dirty="0"/>
          </a:p>
        </p:txBody>
      </p:sp>
      <p:sp>
        <p:nvSpPr>
          <p:cNvPr id="18" name="Rectangle 17"/>
          <p:cNvSpPr/>
          <p:nvPr/>
        </p:nvSpPr>
        <p:spPr>
          <a:xfrm>
            <a:off x="4644008" y="3160061"/>
            <a:ext cx="792088" cy="30284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/>
              <a:t>Rupture disc</a:t>
            </a:r>
            <a:endParaRPr lang="en-GB" sz="1100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4297876" y="2703918"/>
            <a:ext cx="360040" cy="4701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5571145" y="2951982"/>
            <a:ext cx="873063" cy="53111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/>
              <a:t>Bayard Alpert gauge</a:t>
            </a:r>
            <a:endParaRPr lang="en-GB" sz="1100" dirty="0"/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6444208" y="2703918"/>
            <a:ext cx="144016" cy="2480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2002462" y="1495533"/>
            <a:ext cx="792088" cy="30284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/>
              <a:t>Penning gauge</a:t>
            </a:r>
            <a:endParaRPr lang="en-GB" sz="1100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2794550" y="1798378"/>
            <a:ext cx="729079" cy="5573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2794550" y="1402537"/>
            <a:ext cx="265282" cy="2444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6493667" y="3091770"/>
            <a:ext cx="792088" cy="38510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/>
              <a:t>Pirani gauge</a:t>
            </a:r>
            <a:endParaRPr lang="en-GB" sz="1100" dirty="0"/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7092280" y="2427705"/>
            <a:ext cx="274450" cy="6585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4091" y="0"/>
            <a:ext cx="7920000" cy="540000"/>
          </a:xfrm>
        </p:spPr>
        <p:txBody>
          <a:bodyPr/>
          <a:lstStyle/>
          <a:p>
            <a:r>
              <a:rPr lang="en-GB" dirty="0" smtClean="0"/>
              <a:t>Integration in ATLAS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3768" y="609259"/>
            <a:ext cx="6516875" cy="4098180"/>
          </a:xfrm>
          <a:prstGeom prst="rect">
            <a:avLst/>
          </a:prstGeom>
        </p:spPr>
      </p:pic>
      <p:sp>
        <p:nvSpPr>
          <p:cNvPr id="16" name="Espace réservé du contenu 8"/>
          <p:cNvSpPr>
            <a:spLocks noGrp="1"/>
          </p:cNvSpPr>
          <p:nvPr>
            <p:ph type="body" idx="1"/>
          </p:nvPr>
        </p:nvSpPr>
        <p:spPr>
          <a:xfrm>
            <a:off x="467545" y="743324"/>
            <a:ext cx="2016224" cy="3697287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GB" sz="1200" dirty="0" smtClean="0"/>
              <a:t>Comments: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200" dirty="0" smtClean="0"/>
              <a:t>One service line for pumping down and gas injection - DN63</a:t>
            </a:r>
            <a:endParaRPr lang="en-GB" sz="1200" dirty="0"/>
          </a:p>
        </p:txBody>
      </p:sp>
      <p:sp>
        <p:nvSpPr>
          <p:cNvPr id="9" name="Rectangle 8"/>
          <p:cNvSpPr/>
          <p:nvPr/>
        </p:nvSpPr>
        <p:spPr>
          <a:xfrm>
            <a:off x="6858329" y="3291830"/>
            <a:ext cx="1080120" cy="4320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/>
              <a:t>Service line</a:t>
            </a:r>
            <a:endParaRPr lang="en-GB" sz="1100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6516216" y="3147814"/>
            <a:ext cx="360040" cy="3600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Espace réservé du pied de page 3"/>
          <p:cNvSpPr txBox="1">
            <a:spLocks/>
          </p:cNvSpPr>
          <p:nvPr/>
        </p:nvSpPr>
        <p:spPr>
          <a:xfrm>
            <a:off x="1835696" y="4797391"/>
            <a:ext cx="6627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Lukasz Krzempek TE-VSC-DLM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540000"/>
          </a:xfrm>
        </p:spPr>
        <p:txBody>
          <a:bodyPr/>
          <a:lstStyle/>
          <a:p>
            <a:r>
              <a:rPr lang="en-GB" dirty="0" smtClean="0"/>
              <a:t>Integration in CMS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5795" y="543269"/>
            <a:ext cx="5701005" cy="418143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923928" y="3363838"/>
            <a:ext cx="1080120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/>
              <a:t>Service line</a:t>
            </a:r>
            <a:endParaRPr lang="en-GB" sz="1100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5004048" y="3186449"/>
            <a:ext cx="214452" cy="3600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Espace réservé du contenu 8"/>
          <p:cNvSpPr txBox="1">
            <a:spLocks/>
          </p:cNvSpPr>
          <p:nvPr/>
        </p:nvSpPr>
        <p:spPr>
          <a:xfrm>
            <a:off x="619945" y="895724"/>
            <a:ext cx="2016224" cy="369728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Font typeface="Wingdings" charset="2"/>
              <a:buNone/>
            </a:pPr>
            <a:r>
              <a:rPr lang="en-GB" sz="1200" b="1" dirty="0" smtClean="0"/>
              <a:t>Comments: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200" b="1" dirty="0" smtClean="0"/>
              <a:t>One service line for pumping down and gas injection - DN63</a:t>
            </a:r>
            <a:endParaRPr lang="en-GB" sz="1200" b="1" dirty="0"/>
          </a:p>
        </p:txBody>
      </p:sp>
      <p:sp>
        <p:nvSpPr>
          <p:cNvPr id="13" name="Espace réservé du pied de page 3"/>
          <p:cNvSpPr txBox="1">
            <a:spLocks/>
          </p:cNvSpPr>
          <p:nvPr/>
        </p:nvSpPr>
        <p:spPr>
          <a:xfrm>
            <a:off x="1797774" y="4814569"/>
            <a:ext cx="6627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Lukasz Krzempek TE-VSC-DLM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5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9646" y="771550"/>
            <a:ext cx="3787646" cy="349491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1382" y="760933"/>
            <a:ext cx="2304256" cy="3505527"/>
          </a:xfrm>
          <a:prstGeom prst="rect">
            <a:avLst/>
          </a:prstGeom>
        </p:spPr>
      </p:pic>
      <p:sp>
        <p:nvSpPr>
          <p:cNvPr id="8" name="Titre 2"/>
          <p:cNvSpPr txBox="1">
            <a:spLocks/>
          </p:cNvSpPr>
          <p:nvPr/>
        </p:nvSpPr>
        <p:spPr>
          <a:xfrm>
            <a:off x="612000" y="0"/>
            <a:ext cx="7920000" cy="54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Space constrains in CMS for service line </a:t>
            </a:r>
            <a:endParaRPr lang="en-GB" dirty="0"/>
          </a:p>
        </p:txBody>
      </p:sp>
      <p:sp>
        <p:nvSpPr>
          <p:cNvPr id="2" name="Oval 1"/>
          <p:cNvSpPr/>
          <p:nvPr/>
        </p:nvSpPr>
        <p:spPr>
          <a:xfrm>
            <a:off x="1835696" y="2101246"/>
            <a:ext cx="792088" cy="720080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>
            <a:stCxn id="2" idx="6"/>
          </p:cNvCxnSpPr>
          <p:nvPr/>
        </p:nvCxnSpPr>
        <p:spPr>
          <a:xfrm>
            <a:off x="2627784" y="2461286"/>
            <a:ext cx="2520280" cy="68652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6804248" y="900868"/>
            <a:ext cx="1383044" cy="5907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Available space envelope</a:t>
            </a:r>
            <a:endParaRPr lang="en-GB" sz="1200" dirty="0"/>
          </a:p>
        </p:txBody>
      </p:sp>
      <p:sp>
        <p:nvSpPr>
          <p:cNvPr id="12" name="Espace réservé du pied de page 3"/>
          <p:cNvSpPr txBox="1">
            <a:spLocks/>
          </p:cNvSpPr>
          <p:nvPr/>
        </p:nvSpPr>
        <p:spPr>
          <a:xfrm>
            <a:off x="1905000" y="4767263"/>
            <a:ext cx="6627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mtClean="0"/>
              <a:t>Lukasz Krzempek TE-VSC-DLM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7" name="Espace réservé du pied de page 3"/>
          <p:cNvSpPr txBox="1">
            <a:spLocks/>
          </p:cNvSpPr>
          <p:nvPr/>
        </p:nvSpPr>
        <p:spPr>
          <a:xfrm>
            <a:off x="1158696" y="4767263"/>
            <a:ext cx="6627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Lukasz Krzempek TE-VSC-DLM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CC3041D-3408-4BA1-A51A-927C903F19E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CB4D459-97E4-4AFB-8B36-8A9BE1329DA8}">
  <ds:schemaRefs>
    <ds:schemaRef ds:uri="8946e33d-fd2f-4ae4-8ee9-d90c129cdf9e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1A788029-2A48-4734-B47F-4DEE6118B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3535</TotalTime>
  <Words>103</Words>
  <Application>Microsoft Office PowerPoint</Application>
  <PresentationFormat>On-screen Show (16:9)</PresentationFormat>
  <Paragraphs>36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Thème Office</vt:lpstr>
      <vt:lpstr>43nd WP8 Bi-weekly meeting  VAX status</vt:lpstr>
      <vt:lpstr>VAX</vt:lpstr>
      <vt:lpstr>Integration in ATLAS</vt:lpstr>
      <vt:lpstr>Integration in CMS</vt:lpstr>
      <vt:lpstr>PowerPoint Presentation</vt:lpstr>
      <vt:lpstr>Thank you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Lukasz Piotr Krzempek</cp:lastModifiedBy>
  <cp:revision>51</cp:revision>
  <dcterms:created xsi:type="dcterms:W3CDTF">2016-02-12T09:02:01Z</dcterms:created>
  <dcterms:modified xsi:type="dcterms:W3CDTF">2016-09-20T07:24:17Z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