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63" r:id="rId2"/>
    <p:sldId id="256" r:id="rId3"/>
    <p:sldId id="257" r:id="rId4"/>
    <p:sldId id="258" r:id="rId5"/>
    <p:sldId id="260" r:id="rId6"/>
    <p:sldId id="259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08F73-D5BD-C745-82CB-97AB8AE078D9}" type="datetimeFigureOut">
              <a:rPr lang="en-US" smtClean="0"/>
              <a:pPr/>
              <a:t>8/11/16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29813-C5AD-F147-8A06-C976679C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WLCG dedicated accounting portal (proposal)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 Andreeva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559832"/>
            <a:ext cx="8382000" cy="1295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838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series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838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Aggregation by category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8382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Compare to pledges and/or averages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0" y="838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Restricted views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4800" y="1574482"/>
            <a:ext cx="1371600" cy="38494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" y="1855232"/>
            <a:ext cx="1371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T1 &amp; T2 (including OSG)</a:t>
            </a:r>
          </a:p>
          <a:p>
            <a:r>
              <a:rPr lang="en-US" dirty="0" smtClean="0"/>
              <a:t>T1</a:t>
            </a:r>
          </a:p>
          <a:p>
            <a:r>
              <a:rPr lang="en-US" dirty="0" smtClean="0"/>
              <a:t>(including OSG)</a:t>
            </a:r>
          </a:p>
          <a:p>
            <a:r>
              <a:rPr lang="en-US" dirty="0" smtClean="0"/>
              <a:t>T2</a:t>
            </a:r>
          </a:p>
          <a:p>
            <a:r>
              <a:rPr lang="en-US" dirty="0" smtClean="0"/>
              <a:t>(including OSG)</a:t>
            </a:r>
          </a:p>
          <a:p>
            <a:r>
              <a:rPr lang="en-US" dirty="0" smtClean="0"/>
              <a:t>OSG</a:t>
            </a:r>
          </a:p>
          <a:p>
            <a:r>
              <a:rPr lang="en-US" dirty="0" smtClean="0"/>
              <a:t>Cloud resources</a:t>
            </a:r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09800" y="1761530"/>
            <a:ext cx="1371600" cy="36624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09800" y="2007632"/>
            <a:ext cx="1371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T1 &amp; T2 (including OSG)</a:t>
            </a:r>
          </a:p>
          <a:p>
            <a:r>
              <a:rPr lang="en-US" dirty="0" smtClean="0"/>
              <a:t>T1</a:t>
            </a:r>
          </a:p>
          <a:p>
            <a:r>
              <a:rPr lang="en-US" dirty="0" smtClean="0"/>
              <a:t>(including OSG)</a:t>
            </a:r>
          </a:p>
          <a:p>
            <a:r>
              <a:rPr lang="en-US" dirty="0" smtClean="0"/>
              <a:t>T2</a:t>
            </a:r>
          </a:p>
          <a:p>
            <a:r>
              <a:rPr lang="en-US" dirty="0" smtClean="0"/>
              <a:t>(including OSG)</a:t>
            </a:r>
          </a:p>
          <a:p>
            <a:r>
              <a:rPr lang="en-US" dirty="0" smtClean="0"/>
              <a:t>OSG</a:t>
            </a:r>
          </a:p>
          <a:p>
            <a:r>
              <a:rPr lang="en-US" dirty="0" smtClean="0"/>
              <a:t>Cloud resources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67200" y="1761530"/>
            <a:ext cx="1371600" cy="24294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267200" y="2007632"/>
            <a:ext cx="1371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Compare with pledges</a:t>
            </a:r>
          </a:p>
          <a:p>
            <a:endParaRPr lang="en-US" dirty="0" smtClean="0"/>
          </a:p>
          <a:p>
            <a:r>
              <a:rPr lang="en-US" dirty="0" smtClean="0"/>
              <a:t>Compare with average of a selected category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943600" y="1855232"/>
            <a:ext cx="1371600" cy="89243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943600" y="20076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 manager</a:t>
            </a:r>
          </a:p>
          <a:p>
            <a:r>
              <a:rPr lang="en-US" dirty="0" smtClean="0"/>
              <a:t>Site Admin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838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467600" y="1855232"/>
            <a:ext cx="1371600" cy="89243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772400" y="2007632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T1</a:t>
            </a:r>
          </a:p>
          <a:p>
            <a:r>
              <a:rPr lang="en-US" dirty="0" smtClean="0"/>
              <a:t>T2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638800" y="4546788"/>
            <a:ext cx="2743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Since for the time being cloud resources are not transparently integrated in the reporting and processing chain, let’s keep them separate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447800" y="-152400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Entry page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series 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Menu similar to what we currently have under any WLCG selection page</a:t>
            </a:r>
          </a:p>
          <a:p>
            <a:r>
              <a:rPr lang="en-US" dirty="0" smtClean="0"/>
              <a:t>Possible metrics selection : raw wall clock time multiplied by number of cores (units hours), CPU work (units </a:t>
            </a:r>
            <a:r>
              <a:rPr lang="en-US" dirty="0" smtClean="0"/>
              <a:t>HS06hours) </a:t>
            </a:r>
            <a:r>
              <a:rPr lang="en-US" dirty="0" smtClean="0"/>
              <a:t>, wall time work (units </a:t>
            </a:r>
            <a:r>
              <a:rPr lang="en-US" dirty="0" smtClean="0"/>
              <a:t>HS06hours)</a:t>
            </a:r>
            <a:r>
              <a:rPr lang="en-US" dirty="0" smtClean="0"/>
              <a:t>, number of jobs, CPU efficiency</a:t>
            </a:r>
          </a:p>
          <a:p>
            <a:r>
              <a:rPr lang="en-US" dirty="0" smtClean="0"/>
              <a:t>Aggregation selection : VO, country, tier, site, number of </a:t>
            </a:r>
            <a:r>
              <a:rPr lang="en-US" dirty="0" smtClean="0"/>
              <a:t>processors, submit hosts, nodes </a:t>
            </a:r>
          </a:p>
          <a:p>
            <a:r>
              <a:rPr lang="en-US" dirty="0" smtClean="0"/>
              <a:t>Add a possibility to define number of </a:t>
            </a:r>
            <a:r>
              <a:rPr lang="en-US" dirty="0" smtClean="0"/>
              <a:t>series</a:t>
            </a:r>
          </a:p>
          <a:p>
            <a:r>
              <a:rPr lang="en-US" dirty="0" smtClean="0"/>
              <a:t>Add search box to restrict selection by substring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No changes in advanced options</a:t>
            </a:r>
          </a:p>
          <a:p>
            <a:r>
              <a:rPr lang="en-US" dirty="0" smtClean="0"/>
              <a:t>Layout below menu area</a:t>
            </a:r>
          </a:p>
          <a:p>
            <a:pPr lvl="1">
              <a:buFontTx/>
              <a:buChar char="-"/>
            </a:pPr>
            <a:r>
              <a:rPr lang="en-US" dirty="0" smtClean="0"/>
              <a:t>Table without changes</a:t>
            </a:r>
          </a:p>
          <a:p>
            <a:pPr lvl="1">
              <a:buNone/>
            </a:pPr>
            <a:r>
              <a:rPr lang="en-US" dirty="0" smtClean="0"/>
              <a:t>For all selections apart of CPU efficiency</a:t>
            </a:r>
          </a:p>
          <a:p>
            <a:pPr lvl="1">
              <a:buFontTx/>
              <a:buChar char="-"/>
            </a:pPr>
            <a:r>
              <a:rPr lang="en-US" dirty="0" smtClean="0"/>
              <a:t>Stacked bar plot </a:t>
            </a:r>
          </a:p>
          <a:p>
            <a:pPr lvl="1">
              <a:buFontTx/>
              <a:buChar char="-"/>
            </a:pPr>
            <a:r>
              <a:rPr lang="en-US" dirty="0" smtClean="0"/>
              <a:t>Accumulative plot</a:t>
            </a:r>
          </a:p>
          <a:p>
            <a:pPr lvl="1">
              <a:buFontTx/>
              <a:buChar char="-"/>
            </a:pPr>
            <a:r>
              <a:rPr lang="en-US" dirty="0" smtClean="0"/>
              <a:t>Two pie charts as now</a:t>
            </a:r>
          </a:p>
          <a:p>
            <a:pPr lvl="1">
              <a:buNone/>
            </a:pPr>
            <a:r>
              <a:rPr lang="en-US" dirty="0" smtClean="0"/>
              <a:t>For CPU efficiency selection</a:t>
            </a:r>
          </a:p>
          <a:p>
            <a:pPr lvl="1">
              <a:buNone/>
            </a:pPr>
            <a:r>
              <a:rPr lang="en-US" dirty="0" smtClean="0"/>
              <a:t>-      Bar plot with weighted averages  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Aggregation by category view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Menu similar to what we currently have under any WLCG selection page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Possible metrics selection : raw wall clock time multiplied by number of cores (units hours), CPU work (units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HS06hours)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wall time work (units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HS06hours)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number of jobs, CPU efficiency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/>
              <a:t>Row aggregation instance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VO, country, tier, site, number of processors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Column aggregation instance</a:t>
            </a:r>
            <a:r>
              <a:rPr lang="en-US" sz="3200" dirty="0"/>
              <a:t> : VO, country, tier, site, number of </a:t>
            </a:r>
            <a:r>
              <a:rPr lang="en-US" sz="3200" dirty="0" smtClean="0"/>
              <a:t>processors, submit hosts, nodes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possibility to define number of series shown separately for rows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columns in a pie chart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aseline="0" dirty="0" smtClean="0"/>
              <a:t>Add</a:t>
            </a:r>
            <a:r>
              <a:rPr lang="en-US" sz="3200" dirty="0" smtClean="0"/>
              <a:t> a possibility to define ordering attribute for the stacked bar plot (alphabetic, descending, ascending</a:t>
            </a:r>
            <a:r>
              <a:rPr lang="en-US" sz="3200" dirty="0" smtClean="0"/>
              <a:t>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/>
              <a:t>Add a search box to restrict a selection by substring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changes in advanced options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Layout below menu area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Table without changes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For all selections apart of CPU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Stacked bar plot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800" dirty="0" smtClean="0"/>
              <a:t>Line plot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 pie charts as now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For CPU efficiency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Bar plot where every column is represented as a set of bars, every bar corresponds to  a row value for a particular column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Compare to pledges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 the menu part first line  start time, end time</a:t>
            </a:r>
          </a:p>
          <a:p>
            <a:r>
              <a:rPr lang="en-US" dirty="0" smtClean="0"/>
              <a:t>No metric selection since the only possible metric here is wall time work</a:t>
            </a:r>
          </a:p>
          <a:p>
            <a:r>
              <a:rPr lang="en-US" dirty="0" smtClean="0"/>
              <a:t>Select site (any T1 or T2 site can be selected</a:t>
            </a:r>
            <a:r>
              <a:rPr lang="en-US" dirty="0" smtClean="0"/>
              <a:t>)</a:t>
            </a:r>
          </a:p>
          <a:p>
            <a:pPr lvl="0"/>
            <a:r>
              <a:rPr lang="en-US" dirty="0" smtClean="0"/>
              <a:t>Add a search box to restrict a selection by substring 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Layout below menu area</a:t>
            </a:r>
          </a:p>
          <a:p>
            <a:pPr lvl="1"/>
            <a:r>
              <a:rPr lang="en-US" dirty="0" smtClean="0"/>
              <a:t>Table is similar to time series view, but includes also pledges</a:t>
            </a:r>
          </a:p>
          <a:p>
            <a:pPr lvl="1"/>
            <a:r>
              <a:rPr lang="en-US" dirty="0" smtClean="0"/>
              <a:t>Stacked bar </a:t>
            </a:r>
            <a:r>
              <a:rPr lang="en-US" dirty="0" err="1" smtClean="0"/>
              <a:t>vs</a:t>
            </a:r>
            <a:r>
              <a:rPr lang="en-US" dirty="0" smtClean="0"/>
              <a:t> time distribution with a line showing pledge, in case of several </a:t>
            </a:r>
            <a:r>
              <a:rPr lang="en-US" dirty="0" err="1" smtClean="0"/>
              <a:t>VOs</a:t>
            </a:r>
            <a:r>
              <a:rPr lang="en-US" dirty="0" smtClean="0"/>
              <a:t> selected pledges are summed up </a:t>
            </a:r>
          </a:p>
          <a:p>
            <a:pPr lvl="1"/>
            <a:r>
              <a:rPr lang="en-US" dirty="0" smtClean="0"/>
              <a:t>Line plot showing usage </a:t>
            </a:r>
            <a:r>
              <a:rPr lang="en-US" dirty="0" err="1" smtClean="0"/>
              <a:t>vs</a:t>
            </a:r>
            <a:r>
              <a:rPr lang="en-US" dirty="0" smtClean="0"/>
              <a:t> pledge ratio. In case of several VO selected there, several lines are shown , one line per VO</a:t>
            </a:r>
          </a:p>
          <a:p>
            <a:r>
              <a:rPr lang="en-US" dirty="0" smtClean="0"/>
              <a:t>What do we do when the pledges are available at the federation level? Show a federation pledge with a warning?</a:t>
            </a:r>
          </a:p>
          <a:p>
            <a:pPr algn="ctr">
              <a:buNone/>
            </a:pPr>
            <a:r>
              <a:rPr lang="en-US" dirty="0" smtClean="0"/>
              <a:t>  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Compare to average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In the menu part first line as usual: metric, start time, end time</a:t>
            </a:r>
          </a:p>
          <a:p>
            <a:r>
              <a:rPr lang="en-US" dirty="0" smtClean="0"/>
              <a:t>Possible metrics selection : raw wall clock time multiplied by number of cores (units hours), CPU work (units HS06) , wall time work (units HS06), number of jobs, CPU efficiency</a:t>
            </a:r>
          </a:p>
          <a:p>
            <a:r>
              <a:rPr lang="en-US" dirty="0" smtClean="0"/>
              <a:t> “Select site” (any site can be selected</a:t>
            </a:r>
            <a:r>
              <a:rPr lang="en-US" dirty="0" smtClean="0"/>
              <a:t>)</a:t>
            </a:r>
          </a:p>
          <a:p>
            <a:pPr lvl="0"/>
            <a:r>
              <a:rPr lang="en-US" dirty="0" smtClean="0"/>
              <a:t>Add a search box to restrict a selection by substring 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Select category . Can be selected T1,T2,OSG,country. This selection selects a group of sites which weighted average will be compared with a selected site instance</a:t>
            </a:r>
          </a:p>
          <a:p>
            <a:r>
              <a:rPr lang="en-US" dirty="0" smtClean="0"/>
              <a:t>Layout below menu area</a:t>
            </a:r>
          </a:p>
          <a:p>
            <a:pPr lvl="1"/>
            <a:r>
              <a:rPr lang="en-US" dirty="0" smtClean="0"/>
              <a:t>Table is similar to time series view, but includes also weighted average of a selected category</a:t>
            </a:r>
          </a:p>
          <a:p>
            <a:pPr lvl="1"/>
            <a:r>
              <a:rPr lang="en-US" dirty="0" smtClean="0"/>
              <a:t>Stacked bar </a:t>
            </a:r>
            <a:r>
              <a:rPr lang="en-US" dirty="0" err="1" smtClean="0"/>
              <a:t>vs</a:t>
            </a:r>
            <a:r>
              <a:rPr lang="en-US" dirty="0" smtClean="0"/>
              <a:t> time distribution with a line weighted average of a selected category. For all selections apart of CPU efficiency VO values are summed up in a stacked bar. For the CPU efficiency instead of a stacked bar , show set of bars next to each other , one bar per VO.</a:t>
            </a:r>
          </a:p>
          <a:p>
            <a:pPr lvl="1"/>
            <a:r>
              <a:rPr lang="en-US" dirty="0" smtClean="0"/>
              <a:t>Line plot showing selected site metric </a:t>
            </a:r>
            <a:r>
              <a:rPr lang="en-US" dirty="0" err="1" smtClean="0"/>
              <a:t>vs</a:t>
            </a:r>
            <a:r>
              <a:rPr lang="en-US" dirty="0" smtClean="0"/>
              <a:t> average ratio. In case of several VO selected there, several lines are shown , one line per VO 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views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 not have access to this view.</a:t>
            </a:r>
          </a:p>
          <a:p>
            <a:r>
              <a:rPr lang="en-US" dirty="0" smtClean="0"/>
              <a:t>Should we keep them as they are without changes?</a:t>
            </a:r>
            <a:r>
              <a:rPr lang="en-US" dirty="0" smtClean="0"/>
              <a:t> </a:t>
            </a:r>
          </a:p>
          <a:p>
            <a:r>
              <a:rPr lang="en-US" dirty="0" smtClean="0"/>
              <a:t>Alessandra had a look, her </a:t>
            </a:r>
            <a:r>
              <a:rPr lang="en-US" dirty="0" err="1" smtClean="0"/>
              <a:t>saggestion</a:t>
            </a:r>
            <a:r>
              <a:rPr lang="en-US" dirty="0" smtClean="0"/>
              <a:t> is to add a possibility at the site admin view to select VO, which is not there for the moment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smtClean="0"/>
              <a:t>From Alessandra :</a:t>
            </a:r>
            <a:r>
              <a:rPr i="1" smtClean="0"/>
              <a:t>Will </a:t>
            </a:r>
            <a:r>
              <a:rPr i="1" dirty="0" smtClean="0"/>
              <a:t>the WLCG portal display also other VOs? For shared sites it is always useful being able to compare without going from one portal to another.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reports we keep them as they are apart of several changes:</a:t>
            </a:r>
          </a:p>
          <a:p>
            <a:r>
              <a:rPr lang="en-US" dirty="0" smtClean="0"/>
              <a:t>Drop installed capacity </a:t>
            </a:r>
          </a:p>
          <a:p>
            <a:r>
              <a:rPr lang="en-US" dirty="0" smtClean="0"/>
              <a:t>T1 reports should be in HS06 hours</a:t>
            </a:r>
          </a:p>
          <a:p>
            <a:r>
              <a:rPr lang="en-US" dirty="0" smtClean="0"/>
              <a:t>Comparison with pledges should be done using wall time work, rather than CPU work.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898</Words>
  <Application>Microsoft Macintosh PowerPoint</Application>
  <PresentationFormat>On-screen Show (4:3)</PresentationFormat>
  <Paragraphs>97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WLCG dedicated accounting portal (proposal)</vt:lpstr>
      <vt:lpstr>Slide 2</vt:lpstr>
      <vt:lpstr>Time series view</vt:lpstr>
      <vt:lpstr>Aggregation by category view</vt:lpstr>
      <vt:lpstr>Compare to pledges </vt:lpstr>
      <vt:lpstr>Compare to average </vt:lpstr>
      <vt:lpstr>Restricted views </vt:lpstr>
      <vt:lpstr>Questions</vt:lpstr>
      <vt:lpstr>Reports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Julia Andreeva</dc:creator>
  <cp:lastModifiedBy>Julia Andreeva</cp:lastModifiedBy>
  <cp:revision>17</cp:revision>
  <dcterms:created xsi:type="dcterms:W3CDTF">2016-08-11T12:14:49Z</dcterms:created>
  <dcterms:modified xsi:type="dcterms:W3CDTF">2016-08-11T12:29:16Z</dcterms:modified>
</cp:coreProperties>
</file>