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3" r:id="rId2"/>
    <p:sldId id="264" r:id="rId3"/>
    <p:sldId id="256" r:id="rId4"/>
    <p:sldId id="258" r:id="rId5"/>
    <p:sldId id="259" r:id="rId6"/>
    <p:sldId id="265" r:id="rId7"/>
  </p:sldIdLst>
  <p:sldSz cx="12192000" cy="6858000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A9751-9A69-4025-9E33-F97A0F97B540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E4189-4418-4E29-A31F-A6B51B613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23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68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78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05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1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26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84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03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0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91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25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8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67EBF-3EC6-4E75-B704-A577EB85BD0F}" type="datetimeFigureOut">
              <a:rPr lang="en-GB" smtClean="0"/>
              <a:t>11/08/2016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E236A-12BB-488F-AD2F-2BEC1AE2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7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615" y="152585"/>
            <a:ext cx="5114925" cy="6410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344" y="109729"/>
            <a:ext cx="424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Lift/SPS transport volume integration </a:t>
            </a:r>
            <a:r>
              <a:rPr lang="en-GB" dirty="0"/>
              <a:t>(</a:t>
            </a:r>
            <a:r>
              <a:rPr lang="en-GB" dirty="0" smtClean="0"/>
              <a:t>Table Top – weight ~7t)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16333" y="2092908"/>
            <a:ext cx="3372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Lift W1950x H2340x L6900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866410" y="2092908"/>
            <a:ext cx="112815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664530" y="3431969"/>
            <a:ext cx="2004950" cy="364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16333" y="3247303"/>
            <a:ext cx="3372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SPS Transport Volume</a:t>
            </a:r>
          </a:p>
          <a:p>
            <a:r>
              <a:rPr lang="en-GB" dirty="0" smtClean="0"/>
              <a:t>W1600x H2100/2350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56514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494" y="217998"/>
            <a:ext cx="9637506" cy="64796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344" y="109729"/>
            <a:ext cx="2469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Transfer Table integrated inside the SPS tunnel with rails</a:t>
            </a:r>
          </a:p>
          <a:p>
            <a:r>
              <a:rPr lang="en-GB" dirty="0" smtClean="0"/>
              <a:t>(MAX LOAD 2x4t)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5344" y="2316560"/>
            <a:ext cx="2469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Q: The way of installing the transfer table (Table Top) on the support?</a:t>
            </a:r>
          </a:p>
          <a:p>
            <a:r>
              <a:rPr lang="en-GB" dirty="0" smtClean="0"/>
              <a:t>Q: How much different the design of the Table Top can be?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56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44" y="109729"/>
            <a:ext cx="2784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Top view of the integrated rails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344" y="4522720"/>
            <a:ext cx="3425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Is it possible to integrate into the design the equipment behind the </a:t>
            </a:r>
            <a:r>
              <a:rPr lang="en-GB" dirty="0" err="1" smtClean="0"/>
              <a:t>cryomodule</a:t>
            </a:r>
            <a:r>
              <a:rPr lang="en-GB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it be placed anywhere on the table and pushed onto the designated place?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657" y="178666"/>
            <a:ext cx="9156089" cy="427511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3063834" y="756060"/>
            <a:ext cx="3610098" cy="43384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83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31817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Interference with cable trails </a:t>
            </a:r>
            <a:r>
              <a:rPr lang="en-GB" b="1" dirty="0" smtClean="0"/>
              <a:t>!!!</a:t>
            </a:r>
            <a:r>
              <a:rPr lang="en-GB" dirty="0" smtClean="0"/>
              <a:t> ONLY when installing all the equipment behind the </a:t>
            </a:r>
            <a:r>
              <a:rPr lang="en-GB" dirty="0" err="1" smtClean="0"/>
              <a:t>cryomodule</a:t>
            </a:r>
            <a:r>
              <a:rPr lang="en-GB" dirty="0" smtClean="0"/>
              <a:t> directly above the final positions.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783" y="0"/>
            <a:ext cx="9010217" cy="565776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733308" y="242294"/>
            <a:ext cx="11876" cy="28809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71948" y="1477328"/>
            <a:ext cx="3776353" cy="11471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53195" y="1816925"/>
            <a:ext cx="4381995" cy="20425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856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655" y="310801"/>
            <a:ext cx="10312111" cy="4165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011" y="4857008"/>
            <a:ext cx="46670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Multi Point Spreader MAX load – 4T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~10cm of clearance in between the highest point of the </a:t>
            </a:r>
            <a:r>
              <a:rPr lang="en-GB" dirty="0" err="1" smtClean="0"/>
              <a:t>cryomodule</a:t>
            </a:r>
            <a:r>
              <a:rPr lang="en-GB" dirty="0" smtClean="0"/>
              <a:t> (jumper) and the spreader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Other optimization options if still needed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327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046" y="5328"/>
            <a:ext cx="8828809" cy="485168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578930" y="1626919"/>
            <a:ext cx="1555667" cy="6056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578930" y="2232561"/>
            <a:ext cx="155566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578930" y="1626919"/>
            <a:ext cx="0" cy="6056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74033" y="1745074"/>
            <a:ext cx="7008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10cm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80011" y="4857008"/>
            <a:ext cx="46670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Multi Point Spreader MAX load – 4T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~10cm of clearance in between the highest point of the </a:t>
            </a:r>
            <a:r>
              <a:rPr lang="en-GB" dirty="0" err="1" smtClean="0"/>
              <a:t>cryomodule</a:t>
            </a:r>
            <a:r>
              <a:rPr lang="en-GB" dirty="0" smtClean="0"/>
              <a:t> (jumper) and the spreader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Other optimization options if still needed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779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186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 Jan Czech</dc:creator>
  <cp:lastModifiedBy>Michal Jan Czech</cp:lastModifiedBy>
  <cp:revision>23</cp:revision>
  <cp:lastPrinted>2016-08-03T06:36:13Z</cp:lastPrinted>
  <dcterms:created xsi:type="dcterms:W3CDTF">2016-08-02T07:23:18Z</dcterms:created>
  <dcterms:modified xsi:type="dcterms:W3CDTF">2016-08-11T06:53:45Z</dcterms:modified>
</cp:coreProperties>
</file>