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343" r:id="rId3"/>
    <p:sldId id="513" r:id="rId4"/>
    <p:sldId id="512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55" autoAdjust="0"/>
    <p:restoredTop sz="97540" autoAdjust="0"/>
  </p:normalViewPr>
  <p:slideViewPr>
    <p:cSldViewPr snapToGrid="0" snapToObjects="1">
      <p:cViewPr>
        <p:scale>
          <a:sx n="80" d="100"/>
          <a:sy n="80" d="100"/>
        </p:scale>
        <p:origin x="-119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5E81F1-0782-1A41-ADD5-89558C069057}" type="datetimeFigureOut">
              <a:rPr lang="en-US" smtClean="0"/>
              <a:t>2/6/2017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9D3776-2B29-2242-B517-0209821A676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7072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EF522-C9A4-5E48-8E12-3343D476AA6B}" type="datetimeFigureOut">
              <a:rPr lang="en-US" smtClean="0"/>
              <a:t>2/6/2017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4BB62-CBAB-A641-BBCD-295C84121F4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3035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FEDRE: 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Fondation européenne pour le développement durable des régions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4BB62-CBAB-A641-BBCD-295C84121F49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9392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FEDRE: 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Fondation européenne pour le développement durable des régions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4BB62-CBAB-A641-BBCD-295C84121F49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93926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FEDRE: 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Fondation européenne pour le développement durable des régions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4BB62-CBAB-A641-BBCD-295C84121F49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9392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M.Bourquin ADS Workshop CERN 2/7/2017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8185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M.Bourquin ADS Workshop CERN 2/7/2017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0917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M.Bourquin ADS Workshop CERN 2/7/2017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8997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M.Bourquin ADS Workshop CERN 2/7/2017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437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M.Bourquin ADS Workshop CERN 2/7/2017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7613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M.Bourquin ADS Workshop CERN 2/7/2017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7564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M.Bourquin ADS Workshop CERN 2/7/2017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3211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M.Bourquin ADS Workshop CERN 2/7/2017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9684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M.Bourquin ADS Workshop CERN 2/7/2017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8593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M.Bourquin ADS Workshop CERN 2/7/2017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4813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M.Bourquin ADS Workshop CERN 2/7/2017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8044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M.Bourquin ADS Workshop CERN 2/7/2017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F6B35-6398-A748-829C-F245F884199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Image 1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26163"/>
            <a:ext cx="976245" cy="7318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5853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rgbClr val="3366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3769" y="1831259"/>
            <a:ext cx="8616462" cy="2112092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6000" dirty="0" smtClean="0">
                <a:ea typeface="Calibri"/>
                <a:cs typeface="Times New Roman"/>
              </a:rPr>
              <a:t>ADS </a:t>
            </a:r>
            <a:r>
              <a:rPr lang="en-US" sz="6000" dirty="0">
                <a:ea typeface="Calibri"/>
                <a:cs typeface="Times New Roman"/>
              </a:rPr>
              <a:t>and </a:t>
            </a:r>
            <a:r>
              <a:rPr lang="en-US" sz="6000" dirty="0" smtClean="0">
                <a:ea typeface="Calibri"/>
                <a:cs typeface="Times New Roman"/>
              </a:rPr>
              <a:t>our Environment</a:t>
            </a:r>
            <a:endParaRPr lang="en-GB" sz="6000" b="1" dirty="0">
              <a:solidFill>
                <a:srgbClr val="3366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881076"/>
            <a:ext cx="6400800" cy="537309"/>
          </a:xfrm>
        </p:spPr>
        <p:txBody>
          <a:bodyPr>
            <a:normAutofit/>
          </a:bodyPr>
          <a:lstStyle/>
          <a:p>
            <a:r>
              <a:rPr lang="en-GB" sz="1800" b="1" dirty="0" smtClean="0">
                <a:solidFill>
                  <a:srgbClr val="FF0000"/>
                </a:solidFill>
              </a:rPr>
              <a:t>CERN, February 7, 2017</a:t>
            </a:r>
            <a:endParaRPr lang="en-GB" sz="1800" b="1" dirty="0">
              <a:solidFill>
                <a:srgbClr val="FF0000"/>
              </a:solidFill>
            </a:endParaRPr>
          </a:p>
        </p:txBody>
      </p:sp>
      <p:pic>
        <p:nvPicPr>
          <p:cNvPr id="6" name="Picture 5" descr="Logo long transparent-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08"/>
            <a:ext cx="9144000" cy="18273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97753" y="5402385"/>
            <a:ext cx="1957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 smtClean="0"/>
              <a:t> Maurice Bourquin</a:t>
            </a:r>
            <a:endParaRPr lang="fr-FR" b="1" i="1" dirty="0"/>
          </a:p>
        </p:txBody>
      </p:sp>
    </p:spTree>
    <p:extLst>
      <p:ext uri="{BB962C8B-B14F-4D97-AF65-F5344CB8AC3E}">
        <p14:creationId xmlns:p14="http://schemas.microsoft.com/office/powerpoint/2010/main" val="38140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6412"/>
          </a:xfrm>
        </p:spPr>
        <p:txBody>
          <a:bodyPr>
            <a:normAutofit/>
          </a:bodyPr>
          <a:lstStyle/>
          <a:p>
            <a:r>
              <a:rPr lang="en-US" dirty="0" smtClean="0">
                <a:ea typeface="Calibri"/>
                <a:cs typeface="Times New Roman"/>
              </a:rPr>
              <a:t>The </a:t>
            </a:r>
            <a:r>
              <a:rPr lang="en-US" dirty="0">
                <a:ea typeface="Calibri"/>
                <a:cs typeface="Times New Roman"/>
              </a:rPr>
              <a:t>Energy and Climate </a:t>
            </a:r>
            <a:r>
              <a:rPr lang="en-US" dirty="0" smtClean="0">
                <a:ea typeface="Calibri"/>
                <a:cs typeface="Times New Roman"/>
              </a:rPr>
              <a:t>Challenge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716" y="1050878"/>
            <a:ext cx="8843750" cy="5145207"/>
          </a:xfrm>
        </p:spPr>
        <p:txBody>
          <a:bodyPr>
            <a:noAutofit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800" b="1" dirty="0" smtClean="0">
                <a:ea typeface="Calibri"/>
                <a:cs typeface="Times New Roman"/>
              </a:rPr>
              <a:t>Four statements: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800" b="1" dirty="0" smtClean="0">
                <a:ea typeface="Calibri"/>
                <a:cs typeface="Times New Roman"/>
              </a:rPr>
              <a:t>1</a:t>
            </a:r>
            <a:r>
              <a:rPr lang="en-US" sz="2800" b="1" dirty="0">
                <a:ea typeface="Calibri"/>
                <a:cs typeface="Times New Roman"/>
              </a:rPr>
              <a:t>. We live in a world where the demand for </a:t>
            </a:r>
            <a:r>
              <a:rPr lang="en-US" sz="2800" b="1" dirty="0" smtClean="0">
                <a:ea typeface="Calibri"/>
                <a:cs typeface="Times New Roman"/>
              </a:rPr>
              <a:t>energy and electricity </a:t>
            </a:r>
            <a:r>
              <a:rPr lang="en-US" sz="2800" b="1" dirty="0">
                <a:ea typeface="Calibri"/>
                <a:cs typeface="Times New Roman"/>
              </a:rPr>
              <a:t>is </a:t>
            </a:r>
            <a:r>
              <a:rPr lang="en-US" sz="2800" b="1" dirty="0" smtClean="0">
                <a:ea typeface="Calibri"/>
                <a:cs typeface="Times New Roman"/>
              </a:rPr>
              <a:t>increasing</a:t>
            </a:r>
            <a:endParaRPr lang="en-US" sz="2800" b="1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800" b="1" dirty="0">
                <a:ea typeface="Calibri"/>
                <a:cs typeface="Times New Roman"/>
              </a:rPr>
              <a:t>2. We live in a world where the use of fossil fuels is threatening the environment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800" b="1" dirty="0">
                <a:ea typeface="Calibri"/>
                <a:cs typeface="Times New Roman"/>
              </a:rPr>
              <a:t>3. We live in a world where the use of fossil fuels is not sustainable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/>
              <a:t>2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M.Bourquin ADS Workshop CERN 2/7/2017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3616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6412"/>
          </a:xfrm>
        </p:spPr>
        <p:txBody>
          <a:bodyPr>
            <a:normAutofit/>
          </a:bodyPr>
          <a:lstStyle/>
          <a:p>
            <a:r>
              <a:rPr lang="en-US" dirty="0" smtClean="0">
                <a:ea typeface="Calibri"/>
                <a:cs typeface="Times New Roman"/>
              </a:rPr>
              <a:t>The </a:t>
            </a:r>
            <a:r>
              <a:rPr lang="en-US" dirty="0">
                <a:ea typeface="Calibri"/>
                <a:cs typeface="Times New Roman"/>
              </a:rPr>
              <a:t>Energy and Climate </a:t>
            </a:r>
            <a:r>
              <a:rPr lang="en-US" dirty="0" smtClean="0">
                <a:ea typeface="Calibri"/>
                <a:cs typeface="Times New Roman"/>
              </a:rPr>
              <a:t>Challenge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716" y="1050878"/>
            <a:ext cx="8843750" cy="5145207"/>
          </a:xfrm>
        </p:spPr>
        <p:txBody>
          <a:bodyPr>
            <a:noAutofit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GB" sz="2800" b="1" dirty="0" smtClean="0">
                <a:ea typeface="Calibri"/>
                <a:cs typeface="Times New Roman"/>
              </a:rPr>
              <a:t>4</a:t>
            </a:r>
            <a:r>
              <a:rPr lang="en-GB" sz="2800" b="1" dirty="0">
                <a:ea typeface="Calibri"/>
                <a:cs typeface="Times New Roman"/>
              </a:rPr>
              <a:t>. </a:t>
            </a:r>
            <a:r>
              <a:rPr lang="en-US" sz="2800" b="1" dirty="0">
                <a:ea typeface="Calibri"/>
                <a:cs typeface="Times New Roman"/>
              </a:rPr>
              <a:t>We need innovative technological solutions to meet the “</a:t>
            </a:r>
            <a:r>
              <a:rPr lang="en-US" sz="2800" b="1" dirty="0" err="1" smtClean="0">
                <a:ea typeface="Calibri"/>
                <a:cs typeface="Times New Roman"/>
              </a:rPr>
              <a:t>decarbonization</a:t>
            </a:r>
            <a:r>
              <a:rPr lang="en-US" sz="2800" b="1" dirty="0" smtClean="0">
                <a:ea typeface="Calibri"/>
                <a:cs typeface="Times New Roman"/>
              </a:rPr>
              <a:t> </a:t>
            </a:r>
            <a:r>
              <a:rPr lang="en-US" sz="2800" b="1" dirty="0">
                <a:ea typeface="Calibri"/>
                <a:cs typeface="Times New Roman"/>
              </a:rPr>
              <a:t>challenge”. </a:t>
            </a:r>
            <a:endParaRPr lang="en-US" sz="2800" b="1" dirty="0" smtClean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800" b="1" dirty="0" smtClean="0">
                <a:ea typeface="Calibri"/>
                <a:cs typeface="Times New Roman"/>
              </a:rPr>
              <a:t>	This calls for </a:t>
            </a:r>
            <a:r>
              <a:rPr lang="en-US" sz="2800" dirty="0" smtClean="0"/>
              <a:t>a </a:t>
            </a:r>
            <a:r>
              <a:rPr lang="en-US" sz="2800" dirty="0"/>
              <a:t>cost-conscious approach to energy consumption, and higher energy </a:t>
            </a:r>
            <a:r>
              <a:rPr lang="en-US" sz="2800" dirty="0" smtClean="0"/>
              <a:t>efficiency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the increased use of new renewable </a:t>
            </a:r>
            <a:r>
              <a:rPr lang="en-US" sz="2800" dirty="0" smtClean="0"/>
              <a:t>energies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800" dirty="0" smtClean="0"/>
              <a:t>the </a:t>
            </a:r>
            <a:r>
              <a:rPr lang="en-US" sz="2800" dirty="0"/>
              <a:t>development of new large power plants that are safe, environment clean and </a:t>
            </a:r>
            <a:r>
              <a:rPr lang="en-US" sz="2800" dirty="0" smtClean="0"/>
              <a:t>economical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which nuclear to </a:t>
            </a:r>
            <a:r>
              <a:rPr lang="en-US" sz="2800" dirty="0" smtClean="0"/>
              <a:t>choose ?</a:t>
            </a:r>
            <a:endParaRPr lang="en-US" sz="2800" dirty="0"/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en-US" sz="2800" b="1" dirty="0">
              <a:ea typeface="Calibri"/>
              <a:cs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/>
              <a:t>3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M.Bourquin ADS Workshop CERN 2/7/2017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7129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7421"/>
            <a:ext cx="8229600" cy="723332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ea typeface="Calibri"/>
                <a:cs typeface="Times New Roman"/>
              </a:rPr>
              <a:t>Toward Innovative </a:t>
            </a:r>
            <a:r>
              <a:rPr lang="en-GB" dirty="0">
                <a:ea typeface="Calibri"/>
                <a:cs typeface="Times New Roman"/>
              </a:rPr>
              <a:t>Nuclear </a:t>
            </a:r>
            <a:r>
              <a:rPr lang="en-GB" dirty="0" smtClean="0">
                <a:ea typeface="Calibri"/>
                <a:cs typeface="Times New Roman"/>
              </a:rPr>
              <a:t>Power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069" y="900753"/>
            <a:ext cx="8761862" cy="5581934"/>
          </a:xfrm>
        </p:spPr>
        <p:txBody>
          <a:bodyPr>
            <a:noAutofit/>
          </a:bodyPr>
          <a:lstStyle/>
          <a:p>
            <a:pPr marL="0" lvl="1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b="1" dirty="0" smtClean="0">
                <a:ea typeface="Calibri"/>
                <a:cs typeface="Times New Roman"/>
              </a:rPr>
              <a:t>Thorium Fuel:	 </a:t>
            </a:r>
            <a:r>
              <a:rPr lang="en-GB" sz="2400" dirty="0" smtClean="0"/>
              <a:t>n </a:t>
            </a:r>
            <a:r>
              <a:rPr lang="en-GB" sz="2400" dirty="0"/>
              <a:t>+ </a:t>
            </a:r>
            <a:r>
              <a:rPr lang="en-GB" sz="2400" baseline="30000" dirty="0"/>
              <a:t>232</a:t>
            </a:r>
            <a:r>
              <a:rPr lang="en-GB" sz="2400" dirty="0"/>
              <a:t>Th </a:t>
            </a:r>
            <a:r>
              <a:rPr lang="en-GB" sz="24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GB" sz="2400" baseline="30000" dirty="0"/>
              <a:t>233</a:t>
            </a:r>
            <a:r>
              <a:rPr lang="en-GB" sz="2400" dirty="0"/>
              <a:t>Th </a:t>
            </a:r>
            <a:r>
              <a:rPr lang="en-GB" sz="24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GB" sz="2400" baseline="30000" dirty="0"/>
              <a:t>233</a:t>
            </a:r>
            <a:r>
              <a:rPr lang="en-GB" sz="2400" dirty="0"/>
              <a:t>Pa</a:t>
            </a:r>
            <a:r>
              <a:rPr lang="en-GB" sz="24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GB" sz="2400" baseline="30000" dirty="0" smtClean="0"/>
              <a:t>233</a:t>
            </a:r>
            <a:r>
              <a:rPr lang="en-GB" sz="2400" dirty="0" smtClean="0"/>
              <a:t>U</a:t>
            </a:r>
            <a:endParaRPr lang="en-US" sz="2400" b="1" dirty="0" smtClean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b="1" dirty="0" smtClean="0">
                <a:ea typeface="Calibri"/>
                <a:cs typeface="Times New Roman"/>
              </a:rPr>
              <a:t>Accelerator </a:t>
            </a:r>
            <a:r>
              <a:rPr lang="en-US" sz="2400" b="1" dirty="0">
                <a:ea typeface="Calibri"/>
                <a:cs typeface="Times New Roman"/>
              </a:rPr>
              <a:t>Driven Systems (ADS)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b="1" dirty="0" smtClean="0">
                <a:ea typeface="Calibri"/>
                <a:cs typeface="Times New Roman"/>
              </a:rPr>
              <a:t>Thorium fuelled ADS</a:t>
            </a:r>
            <a:endParaRPr lang="en-US" sz="2400" b="1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400" b="1" dirty="0" err="1" smtClean="0">
                <a:ea typeface="Calibri"/>
                <a:cs typeface="Times New Roman"/>
              </a:rPr>
              <a:t>iThEC</a:t>
            </a:r>
            <a:r>
              <a:rPr lang="en-US" sz="2400" b="1" dirty="0" smtClean="0">
                <a:ea typeface="Calibri"/>
                <a:cs typeface="Times New Roman"/>
              </a:rPr>
              <a:t>, The </a:t>
            </a:r>
            <a:r>
              <a:rPr lang="en-US" sz="2400" b="1" dirty="0">
                <a:ea typeface="Calibri"/>
                <a:cs typeface="Times New Roman"/>
              </a:rPr>
              <a:t>international Thorium Energy </a:t>
            </a:r>
            <a:r>
              <a:rPr lang="en-US" sz="2400" b="1" dirty="0" smtClean="0">
                <a:ea typeface="Calibri"/>
                <a:cs typeface="Times New Roman"/>
              </a:rPr>
              <a:t>Committee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800" b="1" dirty="0">
                <a:ea typeface="Calibri"/>
                <a:cs typeface="Times New Roman"/>
              </a:rPr>
              <a:t>	</a:t>
            </a:r>
            <a:r>
              <a:rPr lang="en-US" sz="2000" dirty="0" smtClean="0">
                <a:ea typeface="Calibri"/>
                <a:cs typeface="Times New Roman"/>
              </a:rPr>
              <a:t>an </a:t>
            </a:r>
            <a:r>
              <a:rPr lang="en-US" sz="2000" dirty="0">
                <a:ea typeface="Calibri"/>
                <a:cs typeface="Times New Roman"/>
              </a:rPr>
              <a:t>ADS experiment of substantial </a:t>
            </a:r>
            <a:r>
              <a:rPr lang="en-US" sz="2000" dirty="0" smtClean="0">
                <a:ea typeface="Calibri"/>
                <a:cs typeface="Times New Roman"/>
              </a:rPr>
              <a:t>power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000" b="1" dirty="0">
                <a:ea typeface="Calibri"/>
                <a:cs typeface="Times New Roman"/>
              </a:rPr>
              <a:t>	</a:t>
            </a:r>
            <a:r>
              <a:rPr lang="en-US" sz="2000" dirty="0" smtClean="0">
                <a:ea typeface="Calibri"/>
                <a:cs typeface="Times New Roman"/>
              </a:rPr>
              <a:t>a high-power </a:t>
            </a:r>
            <a:r>
              <a:rPr lang="en-US" sz="2000" dirty="0">
                <a:ea typeface="Calibri"/>
                <a:cs typeface="Times New Roman"/>
              </a:rPr>
              <a:t>superconducting cyclotron design </a:t>
            </a:r>
            <a:endParaRPr lang="en-US" sz="2000" b="1" dirty="0" smtClean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GB" sz="2400" b="1" dirty="0" smtClean="0">
                <a:ea typeface="Calibri"/>
                <a:cs typeface="Times New Roman"/>
              </a:rPr>
              <a:t>ADS Applications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GB" sz="2800" b="1" dirty="0">
                <a:ea typeface="Calibri"/>
                <a:cs typeface="Times New Roman"/>
              </a:rPr>
              <a:t>	</a:t>
            </a:r>
            <a:r>
              <a:rPr lang="en-US" sz="2000" dirty="0" smtClean="0">
                <a:ea typeface="Calibri"/>
                <a:cs typeface="Times New Roman"/>
              </a:rPr>
              <a:t>CO</a:t>
            </a:r>
            <a:r>
              <a:rPr lang="en-US" sz="2000" baseline="-25000" dirty="0" smtClean="0">
                <a:ea typeface="Calibri"/>
                <a:cs typeface="Times New Roman"/>
              </a:rPr>
              <a:t>2</a:t>
            </a:r>
            <a:r>
              <a:rPr lang="en-US" sz="2000" baseline="30000" dirty="0" smtClean="0">
                <a:ea typeface="Calibri"/>
                <a:cs typeface="Times New Roman"/>
              </a:rPr>
              <a:t> </a:t>
            </a:r>
            <a:r>
              <a:rPr lang="en-US" sz="2000" dirty="0">
                <a:ea typeface="Calibri"/>
                <a:cs typeface="Times New Roman"/>
              </a:rPr>
              <a:t>sequestration </a:t>
            </a:r>
            <a:endParaRPr lang="en-US" sz="2000" dirty="0" smtClean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000" dirty="0">
                <a:ea typeface="Calibri"/>
                <a:cs typeface="Times New Roman"/>
              </a:rPr>
              <a:t>	Radiopharmaceutical production </a:t>
            </a:r>
            <a:r>
              <a:rPr lang="en-US" sz="2000" dirty="0" smtClean="0">
                <a:ea typeface="Calibri"/>
                <a:cs typeface="Times New Roman"/>
              </a:rPr>
              <a:t>, and material </a:t>
            </a:r>
            <a:r>
              <a:rPr lang="en-US" sz="2000" dirty="0">
                <a:ea typeface="Calibri"/>
                <a:cs typeface="Times New Roman"/>
              </a:rPr>
              <a:t>irradiation testing </a:t>
            </a:r>
            <a:endParaRPr lang="en-US" sz="2000" dirty="0" smtClean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en-US" sz="24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2800" b="1" dirty="0" smtClean="0">
                <a:ea typeface="Calibri"/>
                <a:cs typeface="Times New Roman"/>
              </a:rPr>
              <a:t>Conclusions</a:t>
            </a:r>
            <a:endParaRPr lang="en-US" sz="2800" dirty="0">
              <a:ea typeface="Calibri"/>
              <a:cs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F6B35-6398-A748-829C-F245F8841996}" type="slidenum">
              <a:rPr lang="en-GB" smtClean="0"/>
              <a:t>4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M.Bourquin ADS Workshop CERN 2/7/2017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4126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87171</TotalTime>
  <Words>145</Words>
  <Application>Microsoft Office PowerPoint</Application>
  <PresentationFormat>On-screen Show (4:3)</PresentationFormat>
  <Paragraphs>38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ADS and our Environment</vt:lpstr>
      <vt:lpstr>The Energy and Climate Challenge</vt:lpstr>
      <vt:lpstr>The Energy and Climate Challenge</vt:lpstr>
      <vt:lpstr>Toward Innovative Nuclear Power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ThEC13 Comité d’organisation</dc:title>
  <dc:creator>JPR</dc:creator>
  <cp:lastModifiedBy>Maurice03</cp:lastModifiedBy>
  <cp:revision>1209</cp:revision>
  <cp:lastPrinted>2016-06-13T08:43:07Z</cp:lastPrinted>
  <dcterms:created xsi:type="dcterms:W3CDTF">2013-05-28T07:54:53Z</dcterms:created>
  <dcterms:modified xsi:type="dcterms:W3CDTF">2017-02-06T13:46:45Z</dcterms:modified>
</cp:coreProperties>
</file>