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</p:sldMasterIdLst>
  <p:notesMasterIdLst>
    <p:notesMasterId r:id="rId14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</p:sldIdLst>
  <p:sldSz cx="10080625" cy="7559675"/>
  <p:notesSz cx="7772400" cy="10058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21" d="100"/>
          <a:sy n="121" d="100"/>
        </p:scale>
        <p:origin x="-960" y="-72"/>
      </p:cViewPr>
      <p:guideLst>
        <p:guide orient="horz" pos="2381"/>
        <p:guide pos="317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Rectangle 1"/>
          <p:cNvSpPr/>
          <p:nvPr/>
        </p:nvSpPr>
        <p:spPr>
          <a:xfrm>
            <a:off x="0" y="0"/>
            <a:ext cx="7772400" cy="10058400"/>
          </a:xfrm>
          <a:prstGeom prst="rect">
            <a:avLst/>
          </a:prstGeom>
          <a:solidFill>
            <a:srgbClr val="FFFFFF"/>
          </a:solidFill>
          <a:ln w="9360">
            <a:noFill/>
          </a:ln>
        </p:spPr>
      </p:sp>
      <p:sp>
        <p:nvSpPr>
          <p:cNvPr id="129" name="CustomShape 2"/>
          <p:cNvSpPr/>
          <p:nvPr/>
        </p:nvSpPr>
        <p:spPr>
          <a:xfrm>
            <a:off x="0" y="0"/>
            <a:ext cx="7772400" cy="10058400"/>
          </a:xfrm>
          <a:prstGeom prst="roundRect">
            <a:avLst>
              <a:gd name="adj" fmla="val 4"/>
            </a:avLst>
          </a:prstGeom>
          <a:solidFill>
            <a:srgbClr val="FF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0" name="CustomShape 3"/>
          <p:cNvSpPr/>
          <p:nvPr/>
        </p:nvSpPr>
        <p:spPr>
          <a:xfrm>
            <a:off x="0" y="0"/>
            <a:ext cx="7772400" cy="10058400"/>
          </a:xfrm>
          <a:prstGeom prst="roundRect">
            <a:avLst>
              <a:gd name="adj" fmla="val 4"/>
            </a:avLst>
          </a:prstGeom>
          <a:solidFill>
            <a:srgbClr val="FF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1" name="CustomShape 4"/>
          <p:cNvSpPr/>
          <p:nvPr/>
        </p:nvSpPr>
        <p:spPr>
          <a:xfrm>
            <a:off x="0" y="0"/>
            <a:ext cx="7772400" cy="10058400"/>
          </a:xfrm>
          <a:prstGeom prst="roundRect">
            <a:avLst>
              <a:gd name="adj" fmla="val 4"/>
            </a:avLst>
          </a:prstGeom>
          <a:solidFill>
            <a:srgbClr val="FF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2" name="CustomShape 5"/>
          <p:cNvSpPr/>
          <p:nvPr/>
        </p:nvSpPr>
        <p:spPr>
          <a:xfrm>
            <a:off x="0" y="0"/>
            <a:ext cx="7772400" cy="10058400"/>
          </a:xfrm>
          <a:prstGeom prst="roundRect">
            <a:avLst>
              <a:gd name="adj" fmla="val 4"/>
            </a:avLst>
          </a:prstGeom>
          <a:solidFill>
            <a:srgbClr val="FF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3" name="CustomShape 6"/>
          <p:cNvSpPr/>
          <p:nvPr/>
        </p:nvSpPr>
        <p:spPr>
          <a:xfrm>
            <a:off x="0" y="0"/>
            <a:ext cx="7772400" cy="10058400"/>
          </a:xfrm>
          <a:prstGeom prst="roundRect">
            <a:avLst>
              <a:gd name="adj" fmla="val 4"/>
            </a:avLst>
          </a:prstGeom>
          <a:solidFill>
            <a:srgbClr val="FF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4" name="CustomShape 7"/>
          <p:cNvSpPr/>
          <p:nvPr/>
        </p:nvSpPr>
        <p:spPr>
          <a:xfrm>
            <a:off x="0" y="0"/>
            <a:ext cx="7772400" cy="10058400"/>
          </a:xfrm>
          <a:prstGeom prst="roundRect">
            <a:avLst>
              <a:gd name="adj" fmla="val 4"/>
            </a:avLst>
          </a:prstGeom>
          <a:solidFill>
            <a:srgbClr val="FF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5" name="CustomShape 8"/>
          <p:cNvSpPr/>
          <p:nvPr/>
        </p:nvSpPr>
        <p:spPr>
          <a:xfrm>
            <a:off x="0" y="0"/>
            <a:ext cx="7772400" cy="10058400"/>
          </a:xfrm>
          <a:prstGeom prst="roundRect">
            <a:avLst>
              <a:gd name="adj" fmla="val 4"/>
            </a:avLst>
          </a:prstGeom>
          <a:solidFill>
            <a:srgbClr val="FF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6" name="CustomShape 9"/>
          <p:cNvSpPr/>
          <p:nvPr/>
        </p:nvSpPr>
        <p:spPr>
          <a:xfrm>
            <a:off x="0" y="0"/>
            <a:ext cx="7772400" cy="10058400"/>
          </a:xfrm>
          <a:prstGeom prst="roundRect">
            <a:avLst>
              <a:gd name="adj" fmla="val 4"/>
            </a:avLst>
          </a:prstGeom>
          <a:solidFill>
            <a:srgbClr val="FF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7" name="CustomShape 10"/>
          <p:cNvSpPr/>
          <p:nvPr/>
        </p:nvSpPr>
        <p:spPr>
          <a:xfrm>
            <a:off x="0" y="0"/>
            <a:ext cx="7772400" cy="10058400"/>
          </a:xfrm>
          <a:prstGeom prst="roundRect">
            <a:avLst>
              <a:gd name="adj" fmla="val 4"/>
            </a:avLst>
          </a:prstGeom>
          <a:solidFill>
            <a:srgbClr val="FF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8" name="PlaceHolder 11"/>
          <p:cNvSpPr>
            <a:spLocks noGrp="1"/>
          </p:cNvSpPr>
          <p:nvPr>
            <p:ph type="body"/>
          </p:nvPr>
        </p:nvSpPr>
        <p:spPr>
          <a:xfrm>
            <a:off x="777600" y="4776840"/>
            <a:ext cx="6202440" cy="45104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1200">
                <a:latin typeface="Times New Roman"/>
              </a:rPr>
              <a:t>Click to edit the notes format</a:t>
            </a:r>
            <a:endParaRPr/>
          </a:p>
        </p:txBody>
      </p:sp>
      <p:sp>
        <p:nvSpPr>
          <p:cNvPr id="139" name="PlaceHolder 12"/>
          <p:cNvSpPr>
            <a:spLocks noGrp="1"/>
          </p:cNvSpPr>
          <p:nvPr>
            <p:ph type="hdr"/>
          </p:nvPr>
        </p:nvSpPr>
        <p:spPr>
          <a:xfrm>
            <a:off x="-360" y="0"/>
            <a:ext cx="3357720" cy="487800"/>
          </a:xfrm>
          <a:prstGeom prst="rect">
            <a:avLst/>
          </a:prstGeom>
        </p:spPr>
        <p:txBody>
          <a:bodyPr lIns="0" tIns="0" rIns="0" bIns="0"/>
          <a:lstStyle/>
          <a:p>
            <a:pPr>
              <a:lnSpc>
                <a:spcPct val="93000"/>
              </a:lnSpc>
            </a:pPr>
            <a:r>
              <a:rPr lang="en-US" sz="1400">
                <a:solidFill>
                  <a:srgbClr val="000000"/>
                </a:solidFill>
                <a:latin typeface="Times New Roman"/>
              </a:rPr>
              <a:t>&lt;header&gt;</a:t>
            </a:r>
            <a:endParaRPr/>
          </a:p>
        </p:txBody>
      </p:sp>
      <p:sp>
        <p:nvSpPr>
          <p:cNvPr id="140" name="PlaceHolder 13"/>
          <p:cNvSpPr>
            <a:spLocks noGrp="1"/>
          </p:cNvSpPr>
          <p:nvPr>
            <p:ph type="dt"/>
          </p:nvPr>
        </p:nvSpPr>
        <p:spPr>
          <a:xfrm>
            <a:off x="4398480" y="0"/>
            <a:ext cx="3357720" cy="487800"/>
          </a:xfrm>
          <a:prstGeom prst="rect">
            <a:avLst/>
          </a:prstGeom>
        </p:spPr>
        <p:txBody>
          <a:bodyPr lIns="0" tIns="0" rIns="0" bIns="0"/>
          <a:lstStyle/>
          <a:p>
            <a:pPr algn="r">
              <a:lnSpc>
                <a:spcPct val="93000"/>
              </a:lnSpc>
            </a:pPr>
            <a:r>
              <a:rPr lang="en-US" sz="1400">
                <a:solidFill>
                  <a:srgbClr val="000000"/>
                </a:solidFill>
                <a:latin typeface="Times New Roman"/>
              </a:rPr>
              <a:t>&lt;date/time&gt;</a:t>
            </a:r>
            <a:endParaRPr/>
          </a:p>
        </p:txBody>
      </p:sp>
      <p:sp>
        <p:nvSpPr>
          <p:cNvPr id="141" name="PlaceHolder 14"/>
          <p:cNvSpPr>
            <a:spLocks noGrp="1"/>
          </p:cNvSpPr>
          <p:nvPr>
            <p:ph type="ftr"/>
          </p:nvPr>
        </p:nvSpPr>
        <p:spPr>
          <a:xfrm>
            <a:off x="-360" y="9554760"/>
            <a:ext cx="3357720" cy="487800"/>
          </a:xfrm>
          <a:prstGeom prst="rect">
            <a:avLst/>
          </a:prstGeom>
        </p:spPr>
        <p:txBody>
          <a:bodyPr lIns="0" tIns="0" rIns="0" bIns="0" anchor="b"/>
          <a:lstStyle/>
          <a:p>
            <a:pPr>
              <a:lnSpc>
                <a:spcPct val="93000"/>
              </a:lnSpc>
            </a:pPr>
            <a:r>
              <a:rPr lang="en-US" sz="1400">
                <a:solidFill>
                  <a:srgbClr val="000000"/>
                </a:solidFill>
                <a:latin typeface="Times New Roman"/>
              </a:rPr>
              <a:t>&lt;footer&gt;</a:t>
            </a:r>
            <a:endParaRPr/>
          </a:p>
        </p:txBody>
      </p:sp>
      <p:sp>
        <p:nvSpPr>
          <p:cNvPr id="142" name="PlaceHolder 15"/>
          <p:cNvSpPr>
            <a:spLocks noGrp="1"/>
          </p:cNvSpPr>
          <p:nvPr>
            <p:ph type="sldNum"/>
          </p:nvPr>
        </p:nvSpPr>
        <p:spPr>
          <a:xfrm>
            <a:off x="4398480" y="9554760"/>
            <a:ext cx="3357720" cy="48780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>
              <a:lnSpc>
                <a:spcPct val="93000"/>
              </a:lnSpc>
            </a:pPr>
            <a:fld id="{D3ABDA15-9BBE-4F70-BA7E-0B37DCBED7B4}" type="slidenum">
              <a:rPr lang="en-US" sz="1400">
                <a:solidFill>
                  <a:srgbClr val="000000"/>
                </a:solidFill>
                <a:latin typeface="Times New Roman"/>
              </a:r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2969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CustomShape 1"/>
          <p:cNvSpPr/>
          <p:nvPr/>
        </p:nvSpPr>
        <p:spPr>
          <a:xfrm>
            <a:off x="1371600" y="763560"/>
            <a:ext cx="5029200" cy="377208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7" name="PlaceHolder 2"/>
          <p:cNvSpPr>
            <a:spLocks noGrp="1"/>
          </p:cNvSpPr>
          <p:nvPr>
            <p:ph type="body"/>
          </p:nvPr>
        </p:nvSpPr>
        <p:spPr>
          <a:xfrm>
            <a:off x="777600" y="4776840"/>
            <a:ext cx="6202440" cy="4510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2920" y="301320"/>
            <a:ext cx="9055080" cy="12463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2920" y="1767960"/>
            <a:ext cx="9055080" cy="2103120"/>
          </a:xfrm>
          <a:prstGeom prst="rect">
            <a:avLst/>
          </a:prstGeom>
        </p:spPr>
        <p:txBody>
          <a:bodyPr lIns="0" tIns="24840" rIns="0" bIns="0"/>
          <a:lstStyle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02920" y="4071240"/>
            <a:ext cx="9055080" cy="2103120"/>
          </a:xfrm>
          <a:prstGeom prst="rect">
            <a:avLst/>
          </a:prstGeom>
        </p:spPr>
        <p:txBody>
          <a:bodyPr lIns="0" tIns="2484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502920" y="301320"/>
            <a:ext cx="9055080" cy="12463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502920" y="1767960"/>
            <a:ext cx="4418640" cy="2103120"/>
          </a:xfrm>
          <a:prstGeom prst="rect">
            <a:avLst/>
          </a:prstGeom>
        </p:spPr>
        <p:txBody>
          <a:bodyPr lIns="0" tIns="24840" rIns="0" bIns="0"/>
          <a:lstStyle/>
          <a:p>
            <a:endParaRPr/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5142960" y="1767960"/>
            <a:ext cx="4418640" cy="2103120"/>
          </a:xfrm>
          <a:prstGeom prst="rect">
            <a:avLst/>
          </a:prstGeom>
        </p:spPr>
        <p:txBody>
          <a:bodyPr lIns="0" tIns="24840" rIns="0" bIns="0"/>
          <a:lstStyle/>
          <a:p>
            <a:endParaRPr/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5142960" y="4071240"/>
            <a:ext cx="4418640" cy="2103120"/>
          </a:xfrm>
          <a:prstGeom prst="rect">
            <a:avLst/>
          </a:prstGeom>
        </p:spPr>
        <p:txBody>
          <a:bodyPr lIns="0" tIns="24840" rIns="0" bIns="0"/>
          <a:lstStyle/>
          <a:p>
            <a:endParaRPr/>
          </a:p>
        </p:txBody>
      </p:sp>
      <p:sp>
        <p:nvSpPr>
          <p:cNvPr id="36" name="PlaceHolder 5"/>
          <p:cNvSpPr>
            <a:spLocks noGrp="1"/>
          </p:cNvSpPr>
          <p:nvPr>
            <p:ph type="body"/>
          </p:nvPr>
        </p:nvSpPr>
        <p:spPr>
          <a:xfrm>
            <a:off x="502920" y="4071240"/>
            <a:ext cx="4418640" cy="2103120"/>
          </a:xfrm>
          <a:prstGeom prst="rect">
            <a:avLst/>
          </a:prstGeom>
        </p:spPr>
        <p:txBody>
          <a:bodyPr lIns="0" tIns="2484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502920" y="301320"/>
            <a:ext cx="9055080" cy="12463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8" name="PlaceHolder 2"/>
          <p:cNvSpPr>
            <a:spLocks noGrp="1"/>
          </p:cNvSpPr>
          <p:nvPr>
            <p:ph type="body"/>
          </p:nvPr>
        </p:nvSpPr>
        <p:spPr>
          <a:xfrm>
            <a:off x="502920" y="1767960"/>
            <a:ext cx="9055080" cy="4409640"/>
          </a:xfrm>
          <a:prstGeom prst="rect">
            <a:avLst/>
          </a:prstGeom>
        </p:spPr>
        <p:txBody>
          <a:bodyPr lIns="0" tIns="24840" rIns="0" bIns="0"/>
          <a:lstStyle/>
          <a:p>
            <a:endParaRPr/>
          </a:p>
        </p:txBody>
      </p:sp>
      <p:sp>
        <p:nvSpPr>
          <p:cNvPr id="39" name="PlaceHolder 3"/>
          <p:cNvSpPr>
            <a:spLocks noGrp="1"/>
          </p:cNvSpPr>
          <p:nvPr>
            <p:ph type="body"/>
          </p:nvPr>
        </p:nvSpPr>
        <p:spPr>
          <a:xfrm>
            <a:off x="502920" y="1767960"/>
            <a:ext cx="9055080" cy="4409640"/>
          </a:xfrm>
          <a:prstGeom prst="rect">
            <a:avLst/>
          </a:prstGeom>
        </p:spPr>
        <p:txBody>
          <a:bodyPr lIns="0" tIns="24840" rIns="0" bIns="0"/>
          <a:lstStyle/>
          <a:p>
            <a:endParaRPr/>
          </a:p>
        </p:txBody>
      </p:sp>
      <p:pic>
        <p:nvPicPr>
          <p:cNvPr id="40" name="Picture 39"/>
          <p:cNvPicPr/>
          <p:nvPr/>
        </p:nvPicPr>
        <p:blipFill>
          <a:blip r:embed="rId2"/>
          <a:stretch/>
        </p:blipFill>
        <p:spPr>
          <a:xfrm>
            <a:off x="2266920" y="1767600"/>
            <a:ext cx="5526720" cy="4409640"/>
          </a:xfrm>
          <a:prstGeom prst="rect">
            <a:avLst/>
          </a:prstGeom>
          <a:ln>
            <a:noFill/>
          </a:ln>
        </p:spPr>
      </p:pic>
      <p:pic>
        <p:nvPicPr>
          <p:cNvPr id="41" name="Picture 40"/>
          <p:cNvPicPr/>
          <p:nvPr/>
        </p:nvPicPr>
        <p:blipFill>
          <a:blip r:embed="rId2"/>
          <a:stretch/>
        </p:blipFill>
        <p:spPr>
          <a:xfrm>
            <a:off x="2266920" y="1767600"/>
            <a:ext cx="5526720" cy="4409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02920" y="301320"/>
            <a:ext cx="9055080" cy="12463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3" name="PlaceHolder 2"/>
          <p:cNvSpPr>
            <a:spLocks noGrp="1"/>
          </p:cNvSpPr>
          <p:nvPr>
            <p:ph type="subTitle"/>
          </p:nvPr>
        </p:nvSpPr>
        <p:spPr>
          <a:xfrm>
            <a:off x="502920" y="1767960"/>
            <a:ext cx="9055080" cy="44096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502920" y="301320"/>
            <a:ext cx="9055080" cy="12463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502920" y="1767960"/>
            <a:ext cx="9055080" cy="4409640"/>
          </a:xfrm>
          <a:prstGeom prst="rect">
            <a:avLst/>
          </a:prstGeom>
        </p:spPr>
        <p:txBody>
          <a:bodyPr lIns="0" tIns="2484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502920" y="301320"/>
            <a:ext cx="9055080" cy="12463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502920" y="1767960"/>
            <a:ext cx="4418640" cy="4409640"/>
          </a:xfrm>
          <a:prstGeom prst="rect">
            <a:avLst/>
          </a:prstGeom>
        </p:spPr>
        <p:txBody>
          <a:bodyPr lIns="0" tIns="24840" rIns="0" bIns="0"/>
          <a:lstStyle/>
          <a:p>
            <a:endParaRPr/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5142960" y="1767960"/>
            <a:ext cx="4418640" cy="4409640"/>
          </a:xfrm>
          <a:prstGeom prst="rect">
            <a:avLst/>
          </a:prstGeom>
        </p:spPr>
        <p:txBody>
          <a:bodyPr lIns="0" tIns="2484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502920" y="301320"/>
            <a:ext cx="9055080" cy="12463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subTitle"/>
          </p:nvPr>
        </p:nvSpPr>
        <p:spPr>
          <a:xfrm>
            <a:off x="502920" y="301320"/>
            <a:ext cx="9055080" cy="57783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02920" y="301320"/>
            <a:ext cx="9055080" cy="12463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02920" y="1767960"/>
            <a:ext cx="4418640" cy="2103120"/>
          </a:xfrm>
          <a:prstGeom prst="rect">
            <a:avLst/>
          </a:prstGeom>
        </p:spPr>
        <p:txBody>
          <a:bodyPr lIns="0" tIns="24840" rIns="0" bIns="0"/>
          <a:lstStyle/>
          <a:p>
            <a:endParaRPr/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02920" y="4071240"/>
            <a:ext cx="4418640" cy="2103120"/>
          </a:xfrm>
          <a:prstGeom prst="rect">
            <a:avLst/>
          </a:prstGeom>
        </p:spPr>
        <p:txBody>
          <a:bodyPr lIns="0" tIns="24840" rIns="0" bIns="0"/>
          <a:lstStyle/>
          <a:p>
            <a:endParaRPr/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5142960" y="1767960"/>
            <a:ext cx="4418640" cy="4409640"/>
          </a:xfrm>
          <a:prstGeom prst="rect">
            <a:avLst/>
          </a:prstGeom>
        </p:spPr>
        <p:txBody>
          <a:bodyPr lIns="0" tIns="2484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502920" y="301320"/>
            <a:ext cx="9055080" cy="12463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9" name="PlaceHolder 2"/>
          <p:cNvSpPr>
            <a:spLocks noGrp="1"/>
          </p:cNvSpPr>
          <p:nvPr>
            <p:ph type="subTitle"/>
          </p:nvPr>
        </p:nvSpPr>
        <p:spPr>
          <a:xfrm>
            <a:off x="502920" y="1767960"/>
            <a:ext cx="9055080" cy="44096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502920" y="301320"/>
            <a:ext cx="9055080" cy="12463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502920" y="1767960"/>
            <a:ext cx="4418640" cy="4409640"/>
          </a:xfrm>
          <a:prstGeom prst="rect">
            <a:avLst/>
          </a:prstGeom>
        </p:spPr>
        <p:txBody>
          <a:bodyPr lIns="0" tIns="24840" rIns="0" bIns="0"/>
          <a:lstStyle/>
          <a:p>
            <a:endParaRPr/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5142960" y="1767960"/>
            <a:ext cx="4418640" cy="2103120"/>
          </a:xfrm>
          <a:prstGeom prst="rect">
            <a:avLst/>
          </a:prstGeom>
        </p:spPr>
        <p:txBody>
          <a:bodyPr lIns="0" tIns="24840" rIns="0" bIns="0"/>
          <a:lstStyle/>
          <a:p>
            <a:endParaRPr/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5142960" y="4071240"/>
            <a:ext cx="4418640" cy="2103120"/>
          </a:xfrm>
          <a:prstGeom prst="rect">
            <a:avLst/>
          </a:prstGeom>
        </p:spPr>
        <p:txBody>
          <a:bodyPr lIns="0" tIns="2484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02920" y="301320"/>
            <a:ext cx="9055080" cy="12463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02920" y="1767960"/>
            <a:ext cx="4418640" cy="2103120"/>
          </a:xfrm>
          <a:prstGeom prst="rect">
            <a:avLst/>
          </a:prstGeom>
        </p:spPr>
        <p:txBody>
          <a:bodyPr lIns="0" tIns="24840" rIns="0" bIns="0"/>
          <a:lstStyle/>
          <a:p>
            <a:endParaRPr/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5142960" y="1767960"/>
            <a:ext cx="4418640" cy="2103120"/>
          </a:xfrm>
          <a:prstGeom prst="rect">
            <a:avLst/>
          </a:prstGeom>
        </p:spPr>
        <p:txBody>
          <a:bodyPr lIns="0" tIns="24840" rIns="0" bIns="0"/>
          <a:lstStyle/>
          <a:p>
            <a:endParaRPr/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502920" y="4071240"/>
            <a:ext cx="9055080" cy="2103120"/>
          </a:xfrm>
          <a:prstGeom prst="rect">
            <a:avLst/>
          </a:prstGeom>
        </p:spPr>
        <p:txBody>
          <a:bodyPr lIns="0" tIns="2484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502920" y="301320"/>
            <a:ext cx="9055080" cy="12463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502920" y="1767960"/>
            <a:ext cx="9055080" cy="2103120"/>
          </a:xfrm>
          <a:prstGeom prst="rect">
            <a:avLst/>
          </a:prstGeom>
        </p:spPr>
        <p:txBody>
          <a:bodyPr lIns="0" tIns="24840" rIns="0" bIns="0"/>
          <a:lstStyle/>
          <a:p>
            <a:endParaRPr/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502920" y="4071240"/>
            <a:ext cx="9055080" cy="2103120"/>
          </a:xfrm>
          <a:prstGeom prst="rect">
            <a:avLst/>
          </a:prstGeom>
        </p:spPr>
        <p:txBody>
          <a:bodyPr lIns="0" tIns="2484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502920" y="301320"/>
            <a:ext cx="9055080" cy="12463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502920" y="1767960"/>
            <a:ext cx="4418640" cy="2103120"/>
          </a:xfrm>
          <a:prstGeom prst="rect">
            <a:avLst/>
          </a:prstGeom>
        </p:spPr>
        <p:txBody>
          <a:bodyPr lIns="0" tIns="24840" rIns="0" bIns="0"/>
          <a:lstStyle/>
          <a:p>
            <a:endParaRPr/>
          </a:p>
        </p:txBody>
      </p:sp>
      <p:sp>
        <p:nvSpPr>
          <p:cNvPr id="78" name="PlaceHolder 3"/>
          <p:cNvSpPr>
            <a:spLocks noGrp="1"/>
          </p:cNvSpPr>
          <p:nvPr>
            <p:ph type="body"/>
          </p:nvPr>
        </p:nvSpPr>
        <p:spPr>
          <a:xfrm>
            <a:off x="5142960" y="1767960"/>
            <a:ext cx="4418640" cy="2103120"/>
          </a:xfrm>
          <a:prstGeom prst="rect">
            <a:avLst/>
          </a:prstGeom>
        </p:spPr>
        <p:txBody>
          <a:bodyPr lIns="0" tIns="24840" rIns="0" bIns="0"/>
          <a:lstStyle/>
          <a:p>
            <a:endParaRPr/>
          </a:p>
        </p:txBody>
      </p:sp>
      <p:sp>
        <p:nvSpPr>
          <p:cNvPr id="79" name="PlaceHolder 4"/>
          <p:cNvSpPr>
            <a:spLocks noGrp="1"/>
          </p:cNvSpPr>
          <p:nvPr>
            <p:ph type="body"/>
          </p:nvPr>
        </p:nvSpPr>
        <p:spPr>
          <a:xfrm>
            <a:off x="5142960" y="4071240"/>
            <a:ext cx="4418640" cy="2103120"/>
          </a:xfrm>
          <a:prstGeom prst="rect">
            <a:avLst/>
          </a:prstGeom>
        </p:spPr>
        <p:txBody>
          <a:bodyPr lIns="0" tIns="24840" rIns="0" bIns="0"/>
          <a:lstStyle/>
          <a:p>
            <a:endParaRPr/>
          </a:p>
        </p:txBody>
      </p:sp>
      <p:sp>
        <p:nvSpPr>
          <p:cNvPr id="80" name="PlaceHolder 5"/>
          <p:cNvSpPr>
            <a:spLocks noGrp="1"/>
          </p:cNvSpPr>
          <p:nvPr>
            <p:ph type="body"/>
          </p:nvPr>
        </p:nvSpPr>
        <p:spPr>
          <a:xfrm>
            <a:off x="502920" y="4071240"/>
            <a:ext cx="4418640" cy="2103120"/>
          </a:xfrm>
          <a:prstGeom prst="rect">
            <a:avLst/>
          </a:prstGeom>
        </p:spPr>
        <p:txBody>
          <a:bodyPr lIns="0" tIns="2484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502920" y="301320"/>
            <a:ext cx="9055080" cy="12463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82" name="PlaceHolder 2"/>
          <p:cNvSpPr>
            <a:spLocks noGrp="1"/>
          </p:cNvSpPr>
          <p:nvPr>
            <p:ph type="body"/>
          </p:nvPr>
        </p:nvSpPr>
        <p:spPr>
          <a:xfrm>
            <a:off x="502920" y="1767960"/>
            <a:ext cx="9055080" cy="4409640"/>
          </a:xfrm>
          <a:prstGeom prst="rect">
            <a:avLst/>
          </a:prstGeom>
        </p:spPr>
        <p:txBody>
          <a:bodyPr lIns="0" tIns="24840" rIns="0" bIns="0"/>
          <a:lstStyle/>
          <a:p>
            <a:endParaRPr/>
          </a:p>
        </p:txBody>
      </p:sp>
      <p:sp>
        <p:nvSpPr>
          <p:cNvPr id="83" name="PlaceHolder 3"/>
          <p:cNvSpPr>
            <a:spLocks noGrp="1"/>
          </p:cNvSpPr>
          <p:nvPr>
            <p:ph type="body"/>
          </p:nvPr>
        </p:nvSpPr>
        <p:spPr>
          <a:xfrm>
            <a:off x="502920" y="1767960"/>
            <a:ext cx="9055080" cy="4409640"/>
          </a:xfrm>
          <a:prstGeom prst="rect">
            <a:avLst/>
          </a:prstGeom>
        </p:spPr>
        <p:txBody>
          <a:bodyPr lIns="0" tIns="24840" rIns="0" bIns="0"/>
          <a:lstStyle/>
          <a:p>
            <a:endParaRPr/>
          </a:p>
        </p:txBody>
      </p:sp>
      <p:pic>
        <p:nvPicPr>
          <p:cNvPr id="84" name="Picture 83"/>
          <p:cNvPicPr/>
          <p:nvPr/>
        </p:nvPicPr>
        <p:blipFill>
          <a:blip r:embed="rId2"/>
          <a:stretch/>
        </p:blipFill>
        <p:spPr>
          <a:xfrm>
            <a:off x="2266920" y="1767600"/>
            <a:ext cx="5526720" cy="4409640"/>
          </a:xfrm>
          <a:prstGeom prst="rect">
            <a:avLst/>
          </a:prstGeom>
          <a:ln>
            <a:noFill/>
          </a:ln>
        </p:spPr>
      </p:pic>
      <p:pic>
        <p:nvPicPr>
          <p:cNvPr id="85" name="Picture 84"/>
          <p:cNvPicPr/>
          <p:nvPr/>
        </p:nvPicPr>
        <p:blipFill>
          <a:blip r:embed="rId2"/>
          <a:stretch/>
        </p:blipFill>
        <p:spPr>
          <a:xfrm>
            <a:off x="2266920" y="1767600"/>
            <a:ext cx="5526720" cy="4409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502920" y="301320"/>
            <a:ext cx="9055080" cy="12463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95" name="PlaceHolder 2"/>
          <p:cNvSpPr>
            <a:spLocks noGrp="1"/>
          </p:cNvSpPr>
          <p:nvPr>
            <p:ph type="subTitle"/>
          </p:nvPr>
        </p:nvSpPr>
        <p:spPr>
          <a:xfrm>
            <a:off x="502920" y="1767960"/>
            <a:ext cx="9055080" cy="44096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502920" y="301320"/>
            <a:ext cx="9055080" cy="12463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502920" y="1767960"/>
            <a:ext cx="9055080" cy="4409640"/>
          </a:xfrm>
          <a:prstGeom prst="rect">
            <a:avLst/>
          </a:prstGeom>
        </p:spPr>
        <p:txBody>
          <a:bodyPr lIns="0" tIns="2484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502920" y="301320"/>
            <a:ext cx="9055080" cy="12463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99" name="PlaceHolder 2"/>
          <p:cNvSpPr>
            <a:spLocks noGrp="1"/>
          </p:cNvSpPr>
          <p:nvPr>
            <p:ph type="body"/>
          </p:nvPr>
        </p:nvSpPr>
        <p:spPr>
          <a:xfrm>
            <a:off x="502920" y="1767960"/>
            <a:ext cx="4418640" cy="4409640"/>
          </a:xfrm>
          <a:prstGeom prst="rect">
            <a:avLst/>
          </a:prstGeom>
        </p:spPr>
        <p:txBody>
          <a:bodyPr lIns="0" tIns="24840" rIns="0" bIns="0"/>
          <a:lstStyle/>
          <a:p>
            <a:endParaRPr/>
          </a:p>
        </p:txBody>
      </p:sp>
      <p:sp>
        <p:nvSpPr>
          <p:cNvPr id="100" name="PlaceHolder 3"/>
          <p:cNvSpPr>
            <a:spLocks noGrp="1"/>
          </p:cNvSpPr>
          <p:nvPr>
            <p:ph type="body"/>
          </p:nvPr>
        </p:nvSpPr>
        <p:spPr>
          <a:xfrm>
            <a:off x="5142960" y="1767960"/>
            <a:ext cx="4418640" cy="4409640"/>
          </a:xfrm>
          <a:prstGeom prst="rect">
            <a:avLst/>
          </a:prstGeom>
        </p:spPr>
        <p:txBody>
          <a:bodyPr lIns="0" tIns="2484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502920" y="301320"/>
            <a:ext cx="9055080" cy="12463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502920" y="301320"/>
            <a:ext cx="9055080" cy="12463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502920" y="1767960"/>
            <a:ext cx="9055080" cy="4409640"/>
          </a:xfrm>
          <a:prstGeom prst="rect">
            <a:avLst/>
          </a:prstGeom>
        </p:spPr>
        <p:txBody>
          <a:bodyPr lIns="0" tIns="2484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subTitle"/>
          </p:nvPr>
        </p:nvSpPr>
        <p:spPr>
          <a:xfrm>
            <a:off x="502920" y="301320"/>
            <a:ext cx="9055080" cy="57783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502920" y="301320"/>
            <a:ext cx="9055080" cy="12463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04" name="PlaceHolder 2"/>
          <p:cNvSpPr>
            <a:spLocks noGrp="1"/>
          </p:cNvSpPr>
          <p:nvPr>
            <p:ph type="body"/>
          </p:nvPr>
        </p:nvSpPr>
        <p:spPr>
          <a:xfrm>
            <a:off x="502920" y="1767960"/>
            <a:ext cx="4418640" cy="2103120"/>
          </a:xfrm>
          <a:prstGeom prst="rect">
            <a:avLst/>
          </a:prstGeom>
        </p:spPr>
        <p:txBody>
          <a:bodyPr lIns="0" tIns="24840" rIns="0" bIns="0"/>
          <a:lstStyle/>
          <a:p>
            <a:endParaRPr/>
          </a:p>
        </p:txBody>
      </p:sp>
      <p:sp>
        <p:nvSpPr>
          <p:cNvPr id="105" name="PlaceHolder 3"/>
          <p:cNvSpPr>
            <a:spLocks noGrp="1"/>
          </p:cNvSpPr>
          <p:nvPr>
            <p:ph type="body"/>
          </p:nvPr>
        </p:nvSpPr>
        <p:spPr>
          <a:xfrm>
            <a:off x="502920" y="4071240"/>
            <a:ext cx="4418640" cy="2103120"/>
          </a:xfrm>
          <a:prstGeom prst="rect">
            <a:avLst/>
          </a:prstGeom>
        </p:spPr>
        <p:txBody>
          <a:bodyPr lIns="0" tIns="24840" rIns="0" bIns="0"/>
          <a:lstStyle/>
          <a:p>
            <a:endParaRPr/>
          </a:p>
        </p:txBody>
      </p:sp>
      <p:sp>
        <p:nvSpPr>
          <p:cNvPr id="106" name="PlaceHolder 4"/>
          <p:cNvSpPr>
            <a:spLocks noGrp="1"/>
          </p:cNvSpPr>
          <p:nvPr>
            <p:ph type="body"/>
          </p:nvPr>
        </p:nvSpPr>
        <p:spPr>
          <a:xfrm>
            <a:off x="5142960" y="1767960"/>
            <a:ext cx="4418640" cy="4409640"/>
          </a:xfrm>
          <a:prstGeom prst="rect">
            <a:avLst/>
          </a:prstGeom>
        </p:spPr>
        <p:txBody>
          <a:bodyPr lIns="0" tIns="2484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502920" y="301320"/>
            <a:ext cx="9055080" cy="12463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502920" y="1767960"/>
            <a:ext cx="4418640" cy="4409640"/>
          </a:xfrm>
          <a:prstGeom prst="rect">
            <a:avLst/>
          </a:prstGeom>
        </p:spPr>
        <p:txBody>
          <a:bodyPr lIns="0" tIns="24840" rIns="0" bIns="0"/>
          <a:lstStyle/>
          <a:p>
            <a:endParaRPr/>
          </a:p>
        </p:txBody>
      </p:sp>
      <p:sp>
        <p:nvSpPr>
          <p:cNvPr id="109" name="PlaceHolder 3"/>
          <p:cNvSpPr>
            <a:spLocks noGrp="1"/>
          </p:cNvSpPr>
          <p:nvPr>
            <p:ph type="body"/>
          </p:nvPr>
        </p:nvSpPr>
        <p:spPr>
          <a:xfrm>
            <a:off x="5142960" y="1767960"/>
            <a:ext cx="4418640" cy="2103120"/>
          </a:xfrm>
          <a:prstGeom prst="rect">
            <a:avLst/>
          </a:prstGeom>
        </p:spPr>
        <p:txBody>
          <a:bodyPr lIns="0" tIns="24840" rIns="0" bIns="0"/>
          <a:lstStyle/>
          <a:p>
            <a:endParaRPr/>
          </a:p>
        </p:txBody>
      </p:sp>
      <p:sp>
        <p:nvSpPr>
          <p:cNvPr id="110" name="PlaceHolder 4"/>
          <p:cNvSpPr>
            <a:spLocks noGrp="1"/>
          </p:cNvSpPr>
          <p:nvPr>
            <p:ph type="body"/>
          </p:nvPr>
        </p:nvSpPr>
        <p:spPr>
          <a:xfrm>
            <a:off x="5142960" y="4071240"/>
            <a:ext cx="4418640" cy="2103120"/>
          </a:xfrm>
          <a:prstGeom prst="rect">
            <a:avLst/>
          </a:prstGeom>
        </p:spPr>
        <p:txBody>
          <a:bodyPr lIns="0" tIns="2484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502920" y="301320"/>
            <a:ext cx="9055080" cy="12463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12" name="PlaceHolder 2"/>
          <p:cNvSpPr>
            <a:spLocks noGrp="1"/>
          </p:cNvSpPr>
          <p:nvPr>
            <p:ph type="body"/>
          </p:nvPr>
        </p:nvSpPr>
        <p:spPr>
          <a:xfrm>
            <a:off x="502920" y="1767960"/>
            <a:ext cx="4418640" cy="2103120"/>
          </a:xfrm>
          <a:prstGeom prst="rect">
            <a:avLst/>
          </a:prstGeom>
        </p:spPr>
        <p:txBody>
          <a:bodyPr lIns="0" tIns="24840" rIns="0" bIns="0"/>
          <a:lstStyle/>
          <a:p>
            <a:endParaRPr/>
          </a:p>
        </p:txBody>
      </p:sp>
      <p:sp>
        <p:nvSpPr>
          <p:cNvPr id="113" name="PlaceHolder 3"/>
          <p:cNvSpPr>
            <a:spLocks noGrp="1"/>
          </p:cNvSpPr>
          <p:nvPr>
            <p:ph type="body"/>
          </p:nvPr>
        </p:nvSpPr>
        <p:spPr>
          <a:xfrm>
            <a:off x="5142960" y="1767960"/>
            <a:ext cx="4418640" cy="2103120"/>
          </a:xfrm>
          <a:prstGeom prst="rect">
            <a:avLst/>
          </a:prstGeom>
        </p:spPr>
        <p:txBody>
          <a:bodyPr lIns="0" tIns="24840" rIns="0" bIns="0"/>
          <a:lstStyle/>
          <a:p>
            <a:endParaRPr/>
          </a:p>
        </p:txBody>
      </p:sp>
      <p:sp>
        <p:nvSpPr>
          <p:cNvPr id="114" name="PlaceHolder 4"/>
          <p:cNvSpPr>
            <a:spLocks noGrp="1"/>
          </p:cNvSpPr>
          <p:nvPr>
            <p:ph type="body"/>
          </p:nvPr>
        </p:nvSpPr>
        <p:spPr>
          <a:xfrm>
            <a:off x="502920" y="4071240"/>
            <a:ext cx="9055080" cy="2103120"/>
          </a:xfrm>
          <a:prstGeom prst="rect">
            <a:avLst/>
          </a:prstGeom>
        </p:spPr>
        <p:txBody>
          <a:bodyPr lIns="0" tIns="2484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title"/>
          </p:nvPr>
        </p:nvSpPr>
        <p:spPr>
          <a:xfrm>
            <a:off x="502920" y="301320"/>
            <a:ext cx="9055080" cy="12463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16" name="PlaceHolder 2"/>
          <p:cNvSpPr>
            <a:spLocks noGrp="1"/>
          </p:cNvSpPr>
          <p:nvPr>
            <p:ph type="body"/>
          </p:nvPr>
        </p:nvSpPr>
        <p:spPr>
          <a:xfrm>
            <a:off x="502920" y="1767960"/>
            <a:ext cx="9055080" cy="2103120"/>
          </a:xfrm>
          <a:prstGeom prst="rect">
            <a:avLst/>
          </a:prstGeom>
        </p:spPr>
        <p:txBody>
          <a:bodyPr lIns="0" tIns="24840" rIns="0" bIns="0"/>
          <a:lstStyle/>
          <a:p>
            <a:endParaRPr/>
          </a:p>
        </p:txBody>
      </p:sp>
      <p:sp>
        <p:nvSpPr>
          <p:cNvPr id="117" name="PlaceHolder 3"/>
          <p:cNvSpPr>
            <a:spLocks noGrp="1"/>
          </p:cNvSpPr>
          <p:nvPr>
            <p:ph type="body"/>
          </p:nvPr>
        </p:nvSpPr>
        <p:spPr>
          <a:xfrm>
            <a:off x="502920" y="4071240"/>
            <a:ext cx="9055080" cy="2103120"/>
          </a:xfrm>
          <a:prstGeom prst="rect">
            <a:avLst/>
          </a:prstGeom>
        </p:spPr>
        <p:txBody>
          <a:bodyPr lIns="0" tIns="2484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502920" y="301320"/>
            <a:ext cx="9055080" cy="12463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19" name="PlaceHolder 2"/>
          <p:cNvSpPr>
            <a:spLocks noGrp="1"/>
          </p:cNvSpPr>
          <p:nvPr>
            <p:ph type="body"/>
          </p:nvPr>
        </p:nvSpPr>
        <p:spPr>
          <a:xfrm>
            <a:off x="502920" y="1767960"/>
            <a:ext cx="4418640" cy="2103120"/>
          </a:xfrm>
          <a:prstGeom prst="rect">
            <a:avLst/>
          </a:prstGeom>
        </p:spPr>
        <p:txBody>
          <a:bodyPr lIns="0" tIns="24840" rIns="0" bIns="0"/>
          <a:lstStyle/>
          <a:p>
            <a:endParaRPr/>
          </a:p>
        </p:txBody>
      </p:sp>
      <p:sp>
        <p:nvSpPr>
          <p:cNvPr id="120" name="PlaceHolder 3"/>
          <p:cNvSpPr>
            <a:spLocks noGrp="1"/>
          </p:cNvSpPr>
          <p:nvPr>
            <p:ph type="body"/>
          </p:nvPr>
        </p:nvSpPr>
        <p:spPr>
          <a:xfrm>
            <a:off x="5142960" y="1767960"/>
            <a:ext cx="4418640" cy="2103120"/>
          </a:xfrm>
          <a:prstGeom prst="rect">
            <a:avLst/>
          </a:prstGeom>
        </p:spPr>
        <p:txBody>
          <a:bodyPr lIns="0" tIns="24840" rIns="0" bIns="0"/>
          <a:lstStyle/>
          <a:p>
            <a:endParaRPr/>
          </a:p>
        </p:txBody>
      </p:sp>
      <p:sp>
        <p:nvSpPr>
          <p:cNvPr id="121" name="PlaceHolder 4"/>
          <p:cNvSpPr>
            <a:spLocks noGrp="1"/>
          </p:cNvSpPr>
          <p:nvPr>
            <p:ph type="body"/>
          </p:nvPr>
        </p:nvSpPr>
        <p:spPr>
          <a:xfrm>
            <a:off x="5142960" y="4071240"/>
            <a:ext cx="4418640" cy="2103120"/>
          </a:xfrm>
          <a:prstGeom prst="rect">
            <a:avLst/>
          </a:prstGeom>
        </p:spPr>
        <p:txBody>
          <a:bodyPr lIns="0" tIns="24840" rIns="0" bIns="0"/>
          <a:lstStyle/>
          <a:p>
            <a:endParaRPr/>
          </a:p>
        </p:txBody>
      </p:sp>
      <p:sp>
        <p:nvSpPr>
          <p:cNvPr id="122" name="PlaceHolder 5"/>
          <p:cNvSpPr>
            <a:spLocks noGrp="1"/>
          </p:cNvSpPr>
          <p:nvPr>
            <p:ph type="body"/>
          </p:nvPr>
        </p:nvSpPr>
        <p:spPr>
          <a:xfrm>
            <a:off x="502920" y="4071240"/>
            <a:ext cx="4418640" cy="2103120"/>
          </a:xfrm>
          <a:prstGeom prst="rect">
            <a:avLst/>
          </a:prstGeom>
        </p:spPr>
        <p:txBody>
          <a:bodyPr lIns="0" tIns="2484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502920" y="301320"/>
            <a:ext cx="9055080" cy="12463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24" name="PlaceHolder 2"/>
          <p:cNvSpPr>
            <a:spLocks noGrp="1"/>
          </p:cNvSpPr>
          <p:nvPr>
            <p:ph type="body"/>
          </p:nvPr>
        </p:nvSpPr>
        <p:spPr>
          <a:xfrm>
            <a:off x="502920" y="1767960"/>
            <a:ext cx="9055080" cy="4409640"/>
          </a:xfrm>
          <a:prstGeom prst="rect">
            <a:avLst/>
          </a:prstGeom>
        </p:spPr>
        <p:txBody>
          <a:bodyPr lIns="0" tIns="24840" rIns="0" bIns="0"/>
          <a:lstStyle/>
          <a:p>
            <a:endParaRPr/>
          </a:p>
        </p:txBody>
      </p:sp>
      <p:sp>
        <p:nvSpPr>
          <p:cNvPr id="125" name="PlaceHolder 3"/>
          <p:cNvSpPr>
            <a:spLocks noGrp="1"/>
          </p:cNvSpPr>
          <p:nvPr>
            <p:ph type="body"/>
          </p:nvPr>
        </p:nvSpPr>
        <p:spPr>
          <a:xfrm>
            <a:off x="502920" y="1767960"/>
            <a:ext cx="9055080" cy="4409640"/>
          </a:xfrm>
          <a:prstGeom prst="rect">
            <a:avLst/>
          </a:prstGeom>
        </p:spPr>
        <p:txBody>
          <a:bodyPr lIns="0" tIns="24840" rIns="0" bIns="0"/>
          <a:lstStyle/>
          <a:p>
            <a:endParaRPr/>
          </a:p>
        </p:txBody>
      </p:sp>
      <p:pic>
        <p:nvPicPr>
          <p:cNvPr id="126" name="Picture 125"/>
          <p:cNvPicPr/>
          <p:nvPr/>
        </p:nvPicPr>
        <p:blipFill>
          <a:blip r:embed="rId2"/>
          <a:stretch/>
        </p:blipFill>
        <p:spPr>
          <a:xfrm>
            <a:off x="2266920" y="1767600"/>
            <a:ext cx="5526720" cy="4409640"/>
          </a:xfrm>
          <a:prstGeom prst="rect">
            <a:avLst/>
          </a:prstGeom>
          <a:ln>
            <a:noFill/>
          </a:ln>
        </p:spPr>
      </p:pic>
      <p:pic>
        <p:nvPicPr>
          <p:cNvPr id="127" name="Picture 126"/>
          <p:cNvPicPr/>
          <p:nvPr/>
        </p:nvPicPr>
        <p:blipFill>
          <a:blip r:embed="rId2"/>
          <a:stretch/>
        </p:blipFill>
        <p:spPr>
          <a:xfrm>
            <a:off x="2266920" y="1767600"/>
            <a:ext cx="5526720" cy="4409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2920" y="301320"/>
            <a:ext cx="9055080" cy="12463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502920" y="1767960"/>
            <a:ext cx="4418640" cy="4409640"/>
          </a:xfrm>
          <a:prstGeom prst="rect">
            <a:avLst/>
          </a:prstGeom>
        </p:spPr>
        <p:txBody>
          <a:bodyPr lIns="0" tIns="24840" rIns="0" bIns="0"/>
          <a:lstStyle/>
          <a:p>
            <a:endParaRPr/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5142960" y="1767960"/>
            <a:ext cx="4418640" cy="4409640"/>
          </a:xfrm>
          <a:prstGeom prst="rect">
            <a:avLst/>
          </a:prstGeom>
        </p:spPr>
        <p:txBody>
          <a:bodyPr lIns="0" tIns="2484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2920" y="301320"/>
            <a:ext cx="9055080" cy="12463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subTitle"/>
          </p:nvPr>
        </p:nvSpPr>
        <p:spPr>
          <a:xfrm>
            <a:off x="502920" y="301320"/>
            <a:ext cx="9055080" cy="57783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502920" y="301320"/>
            <a:ext cx="9055080" cy="12463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502920" y="1767960"/>
            <a:ext cx="4418640" cy="2103120"/>
          </a:xfrm>
          <a:prstGeom prst="rect">
            <a:avLst/>
          </a:prstGeom>
        </p:spPr>
        <p:txBody>
          <a:bodyPr lIns="0" tIns="24840" rIns="0" bIns="0"/>
          <a:lstStyle/>
          <a:p>
            <a:endParaRPr/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502920" y="4071240"/>
            <a:ext cx="4418640" cy="2103120"/>
          </a:xfrm>
          <a:prstGeom prst="rect">
            <a:avLst/>
          </a:prstGeom>
        </p:spPr>
        <p:txBody>
          <a:bodyPr lIns="0" tIns="24840" rIns="0" bIns="0"/>
          <a:lstStyle/>
          <a:p>
            <a:endParaRPr/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5142960" y="1767960"/>
            <a:ext cx="4418640" cy="4409640"/>
          </a:xfrm>
          <a:prstGeom prst="rect">
            <a:avLst/>
          </a:prstGeom>
        </p:spPr>
        <p:txBody>
          <a:bodyPr lIns="0" tIns="2484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502920" y="301320"/>
            <a:ext cx="9055080" cy="12463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502920" y="1767960"/>
            <a:ext cx="4418640" cy="4409640"/>
          </a:xfrm>
          <a:prstGeom prst="rect">
            <a:avLst/>
          </a:prstGeom>
        </p:spPr>
        <p:txBody>
          <a:bodyPr lIns="0" tIns="24840" rIns="0" bIns="0"/>
          <a:lstStyle/>
          <a:p>
            <a:endParaRPr/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5142960" y="1767960"/>
            <a:ext cx="4418640" cy="2103120"/>
          </a:xfrm>
          <a:prstGeom prst="rect">
            <a:avLst/>
          </a:prstGeom>
        </p:spPr>
        <p:txBody>
          <a:bodyPr lIns="0" tIns="24840" rIns="0" bIns="0"/>
          <a:lstStyle/>
          <a:p>
            <a:endParaRPr/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5142960" y="4071240"/>
            <a:ext cx="4418640" cy="2103120"/>
          </a:xfrm>
          <a:prstGeom prst="rect">
            <a:avLst/>
          </a:prstGeom>
        </p:spPr>
        <p:txBody>
          <a:bodyPr lIns="0" tIns="2484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502920" y="301320"/>
            <a:ext cx="9055080" cy="12463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502920" y="1767960"/>
            <a:ext cx="4418640" cy="2103120"/>
          </a:xfrm>
          <a:prstGeom prst="rect">
            <a:avLst/>
          </a:prstGeom>
        </p:spPr>
        <p:txBody>
          <a:bodyPr lIns="0" tIns="24840" rIns="0" bIns="0"/>
          <a:lstStyle/>
          <a:p>
            <a:endParaRPr/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5142960" y="1767960"/>
            <a:ext cx="4418640" cy="2103120"/>
          </a:xfrm>
          <a:prstGeom prst="rect">
            <a:avLst/>
          </a:prstGeom>
        </p:spPr>
        <p:txBody>
          <a:bodyPr lIns="0" tIns="24840" rIns="0" bIns="0"/>
          <a:lstStyle/>
          <a:p>
            <a:endParaRPr/>
          </a:p>
        </p:txBody>
      </p:sp>
      <p:sp>
        <p:nvSpPr>
          <p:cNvPr id="28" name="PlaceHolder 4"/>
          <p:cNvSpPr>
            <a:spLocks noGrp="1"/>
          </p:cNvSpPr>
          <p:nvPr>
            <p:ph type="body"/>
          </p:nvPr>
        </p:nvSpPr>
        <p:spPr>
          <a:xfrm>
            <a:off x="502920" y="4071240"/>
            <a:ext cx="9055080" cy="2103120"/>
          </a:xfrm>
          <a:prstGeom prst="rect">
            <a:avLst/>
          </a:prstGeom>
        </p:spPr>
        <p:txBody>
          <a:bodyPr lIns="0" tIns="2484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8.wmf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7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502920" y="301320"/>
            <a:ext cx="9055080" cy="12463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>
                <a:latin typeface="Arial"/>
              </a:rPr>
              <a:t>Click to edit the title text format</a:t>
            </a:r>
            <a:endParaRPr/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502920" y="1767960"/>
            <a:ext cx="9055080" cy="4409640"/>
          </a:xfrm>
          <a:prstGeom prst="rect">
            <a:avLst/>
          </a:prstGeom>
        </p:spPr>
        <p:txBody>
          <a:bodyPr lIns="0" tIns="24840" rIns="0" bIns="0"/>
          <a:lstStyle/>
          <a:p>
            <a:pPr>
              <a:buFont typeface="Times New Roman"/>
              <a:buChar char="•"/>
            </a:pPr>
            <a:r>
              <a:rPr lang="en-US" sz="2800">
                <a:latin typeface="Arial"/>
              </a:rPr>
              <a:t>Click to edit the outline text format</a:t>
            </a:r>
            <a:endParaRPr/>
          </a:p>
          <a:p>
            <a:pPr lvl="1">
              <a:buFont typeface="Times New Roman"/>
              <a:buChar char="–"/>
            </a:pPr>
            <a:r>
              <a:rPr lang="en-US" sz="2600">
                <a:latin typeface="Arial"/>
              </a:rPr>
              <a:t>Second Outline Level</a:t>
            </a:r>
            <a:endParaRPr/>
          </a:p>
          <a:p>
            <a:pPr lvl="2">
              <a:buFont typeface="Times New Roman"/>
              <a:buChar char="•"/>
            </a:pPr>
            <a:r>
              <a:rPr lang="en-US" sz="2400">
                <a:latin typeface="Arial"/>
              </a:rPr>
              <a:t>Third Outline Level</a:t>
            </a:r>
            <a:endParaRPr/>
          </a:p>
          <a:p>
            <a:pPr lvl="3">
              <a:buFont typeface="Times New Roman"/>
              <a:buChar char="–"/>
            </a:pPr>
            <a:r>
              <a:rPr lang="en-US" sz="2000">
                <a:latin typeface="Arial"/>
              </a:rPr>
              <a:t>Fourth Outline Level</a:t>
            </a:r>
            <a:endParaRPr/>
          </a:p>
          <a:p>
            <a:pPr lvl="4">
              <a:buFont typeface="Times New Roman"/>
              <a:buChar char="»"/>
            </a:pPr>
            <a:r>
              <a:rPr lang="en-US" sz="2000">
                <a:latin typeface="Arial"/>
              </a:rPr>
              <a:t>Fifth Outline Level</a:t>
            </a:r>
            <a:endParaRPr/>
          </a:p>
          <a:p>
            <a:pPr lvl="5">
              <a:buFont typeface="Times New Roman"/>
              <a:buChar char="»"/>
            </a:pPr>
            <a:r>
              <a:rPr lang="en-US" sz="2000">
                <a:latin typeface="Arial"/>
              </a:rPr>
              <a:t>Sixth Outline Level</a:t>
            </a:r>
            <a:endParaRPr/>
          </a:p>
          <a:p>
            <a:pPr lvl="6">
              <a:buFont typeface="Times New Roman"/>
              <a:buChar char="»"/>
            </a:pPr>
            <a:r>
              <a:rPr lang="en-US" sz="2000">
                <a:latin typeface="Arial"/>
              </a:rPr>
              <a:t>Seventh Outline Level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3280" y="6886080"/>
            <a:ext cx="2332080" cy="505440"/>
          </a:xfrm>
          <a:prstGeom prst="rect">
            <a:avLst/>
          </a:prstGeom>
        </p:spPr>
        <p:txBody>
          <a:bodyPr lIns="0" tIns="0" rIns="0" bIns="0"/>
          <a:lstStyle/>
          <a:p>
            <a:pPr>
              <a:lnSpc>
                <a:spcPct val="93000"/>
              </a:lnSpc>
            </a:pPr>
            <a:r>
              <a:rPr lang="en-GB" sz="1400">
                <a:solidFill>
                  <a:srgbClr val="000000"/>
                </a:solidFill>
                <a:latin typeface="Times New Roman"/>
              </a:rPr>
              <a:t>&lt;date/time&gt;</a:t>
            </a:r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7559640" y="7043760"/>
            <a:ext cx="2332080" cy="505080"/>
          </a:xfrm>
          <a:prstGeom prst="rect">
            <a:avLst/>
          </a:prstGeom>
        </p:spPr>
        <p:txBody>
          <a:bodyPr lIns="0" tIns="0" rIns="0" bIns="0"/>
          <a:lstStyle/>
          <a:p>
            <a:pPr algn="r">
              <a:lnSpc>
                <a:spcPct val="93000"/>
              </a:lnSpc>
            </a:pPr>
            <a:fld id="{9E859A05-4CE5-4FB0-86D5-8561B9F8ED6B}" type="slidenum">
              <a:rPr lang="en-US" sz="1400">
                <a:solidFill>
                  <a:srgbClr val="000000"/>
                </a:solidFill>
                <a:latin typeface="Times New Roman"/>
              </a:rPr>
              <a:t>‹#›</a:t>
            </a:fld>
            <a:endParaRPr/>
          </a:p>
        </p:txBody>
      </p:sp>
      <p:pic>
        <p:nvPicPr>
          <p:cNvPr id="4" name="Picture 3"/>
          <p:cNvPicPr/>
          <p:nvPr/>
        </p:nvPicPr>
        <p:blipFill>
          <a:blip r:embed="rId14"/>
          <a:stretch/>
        </p:blipFill>
        <p:spPr>
          <a:xfrm>
            <a:off x="76320" y="320760"/>
            <a:ext cx="761760" cy="762120"/>
          </a:xfrm>
          <a:prstGeom prst="rect">
            <a:avLst/>
          </a:prstGeom>
          <a:ln>
            <a:noFill/>
          </a:ln>
        </p:spPr>
      </p:pic>
      <p:sp>
        <p:nvSpPr>
          <p:cNvPr id="5" name="CustomShape 5"/>
          <p:cNvSpPr/>
          <p:nvPr/>
        </p:nvSpPr>
        <p:spPr>
          <a:xfrm>
            <a:off x="0" y="0"/>
            <a:ext cx="10080720" cy="266760"/>
          </a:xfrm>
          <a:prstGeom prst="roundRect">
            <a:avLst>
              <a:gd name="adj" fmla="val 128"/>
            </a:avLst>
          </a:prstGeom>
          <a:gradFill>
            <a:gsLst>
              <a:gs pos="0">
                <a:srgbClr val="FF8D00"/>
              </a:gs>
              <a:gs pos="100000">
                <a:srgbClr val="004586"/>
              </a:gs>
            </a:gsLst>
            <a:lin ang="0"/>
          </a:gradFill>
          <a:ln w="9360">
            <a:solidFill>
              <a:srgbClr val="0062B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6"/>
          <p:cNvSpPr/>
          <p:nvPr/>
        </p:nvSpPr>
        <p:spPr>
          <a:xfrm>
            <a:off x="0" y="7292880"/>
            <a:ext cx="10080720" cy="266760"/>
          </a:xfrm>
          <a:prstGeom prst="roundRect">
            <a:avLst>
              <a:gd name="adj" fmla="val 128"/>
            </a:avLst>
          </a:prstGeom>
          <a:gradFill>
            <a:gsLst>
              <a:gs pos="0">
                <a:srgbClr val="FF8D00"/>
              </a:gs>
              <a:gs pos="100000">
                <a:srgbClr val="004586"/>
              </a:gs>
            </a:gsLst>
            <a:lin ang="0"/>
          </a:gradFill>
          <a:ln w="9360">
            <a:solidFill>
              <a:srgbClr val="0062B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7" name="Picture 6"/>
          <p:cNvPicPr/>
          <p:nvPr/>
        </p:nvPicPr>
        <p:blipFill>
          <a:blip r:embed="rId15"/>
          <a:stretch/>
        </p:blipFill>
        <p:spPr>
          <a:xfrm>
            <a:off x="8686440" y="355680"/>
            <a:ext cx="1306080" cy="534960"/>
          </a:xfrm>
          <a:prstGeom prst="rect">
            <a:avLst/>
          </a:prstGeom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CustomShape 1"/>
          <p:cNvSpPr/>
          <p:nvPr/>
        </p:nvSpPr>
        <p:spPr>
          <a:xfrm>
            <a:off x="0" y="0"/>
            <a:ext cx="10080720" cy="1619280"/>
          </a:xfrm>
          <a:prstGeom prst="roundRect">
            <a:avLst>
              <a:gd name="adj" fmla="val 3600"/>
            </a:avLst>
          </a:prstGeom>
          <a:gradFill>
            <a:gsLst>
              <a:gs pos="0">
                <a:srgbClr val="E6E6FF"/>
              </a:gs>
              <a:gs pos="100000">
                <a:srgbClr val="2300DC"/>
              </a:gs>
            </a:gsLst>
            <a:path path="rect"/>
          </a:gra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43" name="Picture 42"/>
          <p:cNvPicPr/>
          <p:nvPr/>
        </p:nvPicPr>
        <p:blipFill>
          <a:blip r:embed="rId14"/>
          <a:stretch/>
        </p:blipFill>
        <p:spPr>
          <a:xfrm>
            <a:off x="79200" y="1155600"/>
            <a:ext cx="1000440" cy="104760"/>
          </a:xfrm>
          <a:prstGeom prst="rect">
            <a:avLst/>
          </a:prstGeom>
          <a:ln>
            <a:noFill/>
          </a:ln>
        </p:spPr>
      </p:pic>
      <p:pic>
        <p:nvPicPr>
          <p:cNvPr id="44" name="Picture 43"/>
          <p:cNvPicPr/>
          <p:nvPr/>
        </p:nvPicPr>
        <p:blipFill>
          <a:blip r:embed="rId15"/>
          <a:stretch/>
        </p:blipFill>
        <p:spPr>
          <a:xfrm>
            <a:off x="0" y="0"/>
            <a:ext cx="1260360" cy="1095480"/>
          </a:xfrm>
          <a:prstGeom prst="rect">
            <a:avLst/>
          </a:prstGeom>
          <a:ln>
            <a:noFill/>
          </a:ln>
        </p:spPr>
      </p:pic>
      <p:pic>
        <p:nvPicPr>
          <p:cNvPr id="45" name="Picture 44"/>
          <p:cNvPicPr/>
          <p:nvPr/>
        </p:nvPicPr>
        <p:blipFill>
          <a:blip r:embed="rId16"/>
          <a:stretch/>
        </p:blipFill>
        <p:spPr>
          <a:xfrm>
            <a:off x="8640720" y="0"/>
            <a:ext cx="1260360" cy="1260360"/>
          </a:xfrm>
          <a:prstGeom prst="rect">
            <a:avLst/>
          </a:prstGeom>
          <a:ln>
            <a:noFill/>
          </a:ln>
        </p:spPr>
      </p:pic>
      <p:sp>
        <p:nvSpPr>
          <p:cNvPr id="46" name="PlaceHolder 2"/>
          <p:cNvSpPr>
            <a:spLocks noGrp="1"/>
          </p:cNvSpPr>
          <p:nvPr>
            <p:ph type="title"/>
          </p:nvPr>
        </p:nvSpPr>
        <p:spPr>
          <a:xfrm>
            <a:off x="1618920" y="-360"/>
            <a:ext cx="6829560" cy="14292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>
                <a:latin typeface="Arial"/>
              </a:rPr>
              <a:t>Click to edit the title text format</a:t>
            </a:r>
            <a:endParaRPr/>
          </a:p>
        </p:txBody>
      </p:sp>
      <p:sp>
        <p:nvSpPr>
          <p:cNvPr id="47" name="PlaceHolder 3"/>
          <p:cNvSpPr>
            <a:spLocks noGrp="1"/>
          </p:cNvSpPr>
          <p:nvPr>
            <p:ph type="body"/>
          </p:nvPr>
        </p:nvSpPr>
        <p:spPr>
          <a:xfrm>
            <a:off x="503280" y="2195640"/>
            <a:ext cx="9059760" cy="4412880"/>
          </a:xfrm>
          <a:prstGeom prst="rect">
            <a:avLst/>
          </a:prstGeom>
        </p:spPr>
        <p:txBody>
          <a:bodyPr lIns="0" tIns="28080" rIns="0" bIns="0"/>
          <a:lstStyle/>
          <a:p>
            <a:pPr>
              <a:buFont typeface="Times New Roman"/>
              <a:buChar char="•"/>
            </a:pPr>
            <a:r>
              <a:rPr lang="en-US" sz="3200">
                <a:latin typeface="Arial"/>
              </a:rPr>
              <a:t>Click to edit the outline text format</a:t>
            </a:r>
            <a:endParaRPr/>
          </a:p>
          <a:p>
            <a:pPr lvl="1">
              <a:buFont typeface="Times New Roman"/>
              <a:buChar char="–"/>
            </a:pPr>
            <a:r>
              <a:rPr lang="en-US" sz="2800">
                <a:latin typeface="Arial"/>
              </a:rPr>
              <a:t>Second Outline Level</a:t>
            </a:r>
            <a:endParaRPr/>
          </a:p>
          <a:p>
            <a:pPr lvl="2">
              <a:buFont typeface="Times New Roman"/>
              <a:buChar char="•"/>
            </a:pPr>
            <a:r>
              <a:rPr lang="en-US" sz="2400">
                <a:latin typeface="Arial"/>
              </a:rPr>
              <a:t>Third Outline Level</a:t>
            </a:r>
            <a:endParaRPr/>
          </a:p>
          <a:p>
            <a:pPr lvl="3">
              <a:buFont typeface="Times New Roman"/>
              <a:buChar char="–"/>
            </a:pPr>
            <a:r>
              <a:rPr lang="en-US" sz="2000">
                <a:latin typeface="Arial"/>
              </a:rPr>
              <a:t>Fourth Outline Level</a:t>
            </a:r>
            <a:endParaRPr/>
          </a:p>
          <a:p>
            <a:pPr lvl="4">
              <a:buFont typeface="Times New Roman"/>
              <a:buChar char="»"/>
            </a:pPr>
            <a:r>
              <a:rPr lang="en-US" sz="2000">
                <a:latin typeface="Arial"/>
              </a:rPr>
              <a:t>Fifth Outline Level</a:t>
            </a:r>
            <a:endParaRPr/>
          </a:p>
          <a:p>
            <a:pPr lvl="5">
              <a:buFont typeface="Times New Roman"/>
              <a:buChar char="»"/>
            </a:pPr>
            <a:r>
              <a:rPr lang="en-US" sz="2000">
                <a:latin typeface="Arial"/>
              </a:rPr>
              <a:t>Sixth Outline Level</a:t>
            </a:r>
            <a:endParaRPr/>
          </a:p>
          <a:p>
            <a:pPr lvl="6">
              <a:buFont typeface="Times New Roman"/>
              <a:buChar char="»"/>
            </a:pPr>
            <a:r>
              <a:rPr lang="en-US" sz="2000">
                <a:latin typeface="Arial"/>
              </a:rPr>
              <a:t>Seventh Outline Level</a:t>
            </a:r>
            <a:endParaRPr/>
          </a:p>
        </p:txBody>
      </p:sp>
      <p:sp>
        <p:nvSpPr>
          <p:cNvPr id="48" name="PlaceHolder 4"/>
          <p:cNvSpPr>
            <a:spLocks noGrp="1"/>
          </p:cNvSpPr>
          <p:nvPr>
            <p:ph type="dt"/>
          </p:nvPr>
        </p:nvSpPr>
        <p:spPr>
          <a:xfrm>
            <a:off x="720360" y="7170480"/>
            <a:ext cx="2120760" cy="378000"/>
          </a:xfrm>
          <a:prstGeom prst="rect">
            <a:avLst/>
          </a:prstGeom>
        </p:spPr>
        <p:txBody>
          <a:bodyPr lIns="0" tIns="0" rIns="0" bIns="0"/>
          <a:lstStyle/>
          <a:p>
            <a:pPr>
              <a:lnSpc>
                <a:spcPct val="93000"/>
              </a:lnSpc>
            </a:pPr>
            <a:r>
              <a:rPr lang="sv-FI" sz="1600">
                <a:latin typeface="Times New Roman"/>
                <a:ea typeface="DejaVu Sans"/>
              </a:rPr>
              <a:t>22 February 2011</a:t>
            </a:r>
            <a:endParaRPr/>
          </a:p>
        </p:txBody>
      </p:sp>
      <p:sp>
        <p:nvSpPr>
          <p:cNvPr id="49" name="PlaceHolder 5"/>
          <p:cNvSpPr>
            <a:spLocks noGrp="1"/>
          </p:cNvSpPr>
          <p:nvPr>
            <p:ph type="ftr"/>
          </p:nvPr>
        </p:nvSpPr>
        <p:spPr>
          <a:xfrm>
            <a:off x="3436560" y="7056000"/>
            <a:ext cx="3211560" cy="452520"/>
          </a:xfrm>
          <a:prstGeom prst="rect">
            <a:avLst/>
          </a:prstGeom>
        </p:spPr>
        <p:txBody>
          <a:bodyPr lIns="0" tIns="0" rIns="0" bIns="0"/>
          <a:lstStyle/>
          <a:p>
            <a:pPr algn="ctr">
              <a:lnSpc>
                <a:spcPct val="93000"/>
              </a:lnSpc>
            </a:pPr>
            <a:r>
              <a:rPr lang="en-GB" sz="1600">
                <a:latin typeface="Times New Roman"/>
                <a:ea typeface="DejaVu Sans"/>
              </a:rPr>
              <a:t>Presentation of Master Thesis</a:t>
            </a:r>
            <a:endParaRPr/>
          </a:p>
          <a:p>
            <a:pPr algn="ctr">
              <a:lnSpc>
                <a:spcPct val="93000"/>
              </a:lnSpc>
            </a:pPr>
            <a:r>
              <a:rPr lang="en-GB" sz="1600">
                <a:latin typeface="Times New Roman"/>
                <a:ea typeface="DejaVu Sans"/>
              </a:rPr>
              <a:t> Tobias Persson</a:t>
            </a:r>
            <a:endParaRPr/>
          </a:p>
        </p:txBody>
      </p:sp>
      <p:sp>
        <p:nvSpPr>
          <p:cNvPr id="50" name="PlaceHolder 6"/>
          <p:cNvSpPr>
            <a:spLocks noGrp="1"/>
          </p:cNvSpPr>
          <p:nvPr>
            <p:ph type="sldNum"/>
          </p:nvPr>
        </p:nvSpPr>
        <p:spPr>
          <a:xfrm>
            <a:off x="7199280" y="7170480"/>
            <a:ext cx="2363760" cy="378000"/>
          </a:xfrm>
          <a:prstGeom prst="rect">
            <a:avLst/>
          </a:prstGeom>
        </p:spPr>
        <p:txBody>
          <a:bodyPr lIns="0" tIns="0" rIns="0" bIns="0"/>
          <a:lstStyle/>
          <a:p>
            <a:pPr algn="r">
              <a:lnSpc>
                <a:spcPct val="93000"/>
              </a:lnSpc>
            </a:pPr>
            <a:fld id="{8B1A3C6D-469A-43AD-9680-FA931FEF6D22}" type="slidenum">
              <a:rPr lang="en-GB">
                <a:latin typeface="Times New Roman"/>
                <a:ea typeface="DejaVu Sans"/>
              </a:rPr>
              <a:t>‹#›</a:t>
            </a:fld>
            <a:endParaRPr/>
          </a:p>
        </p:txBody>
      </p:sp>
      <p:sp>
        <p:nvSpPr>
          <p:cNvPr id="51" name="CustomShape 7"/>
          <p:cNvSpPr/>
          <p:nvPr/>
        </p:nvSpPr>
        <p:spPr>
          <a:xfrm>
            <a:off x="0" y="7018200"/>
            <a:ext cx="10080720" cy="540000"/>
          </a:xfrm>
          <a:prstGeom prst="roundRect">
            <a:avLst>
              <a:gd name="adj" fmla="val 6120"/>
            </a:avLst>
          </a:prstGeom>
          <a:noFill/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CustomShape 1"/>
          <p:cNvSpPr/>
          <p:nvPr/>
        </p:nvSpPr>
        <p:spPr>
          <a:xfrm>
            <a:off x="0" y="0"/>
            <a:ext cx="10079640" cy="734760"/>
          </a:xfrm>
          <a:prstGeom prst="rect">
            <a:avLst/>
          </a:prstGeom>
          <a:gradFill>
            <a:gsLst>
              <a:gs pos="32000">
                <a:srgbClr val="295480"/>
              </a:gs>
              <a:gs pos="42000">
                <a:srgbClr val="003368"/>
              </a:gs>
              <a:gs pos="50000">
                <a:srgbClr val="466B91"/>
              </a:gs>
              <a:gs pos="80000">
                <a:schemeClr val="accent2">
                  <a:lumMod val="75000"/>
                </a:schemeClr>
              </a:gs>
              <a:gs pos="100000">
                <a:srgbClr val="8BA2BA"/>
              </a:gs>
            </a:gsLst>
            <a:lin ang="0"/>
          </a:gradFill>
          <a:ln w="9360">
            <a:solidFill>
              <a:schemeClr val="accent6">
                <a:lumMod val="5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87" name="Picture 6"/>
          <p:cNvPicPr/>
          <p:nvPr/>
        </p:nvPicPr>
        <p:blipFill>
          <a:blip r:embed="rId14"/>
          <a:stretch/>
        </p:blipFill>
        <p:spPr>
          <a:xfrm>
            <a:off x="112680" y="147960"/>
            <a:ext cx="1431360" cy="515880"/>
          </a:xfrm>
          <a:prstGeom prst="rect">
            <a:avLst/>
          </a:prstGeom>
          <a:ln>
            <a:noFill/>
          </a:ln>
        </p:spPr>
      </p:pic>
      <p:pic>
        <p:nvPicPr>
          <p:cNvPr id="88" name="Picture 8"/>
          <p:cNvPicPr/>
          <p:nvPr/>
        </p:nvPicPr>
        <p:blipFill>
          <a:blip r:embed="rId15"/>
          <a:stretch/>
        </p:blipFill>
        <p:spPr>
          <a:xfrm>
            <a:off x="9326160" y="0"/>
            <a:ext cx="753120" cy="734400"/>
          </a:xfrm>
          <a:prstGeom prst="rect">
            <a:avLst/>
          </a:prstGeom>
          <a:ln w="9360">
            <a:noFill/>
          </a:ln>
        </p:spPr>
      </p:pic>
      <p:sp>
        <p:nvSpPr>
          <p:cNvPr id="89" name="PlaceHolder 2"/>
          <p:cNvSpPr>
            <a:spLocks noGrp="1"/>
          </p:cNvSpPr>
          <p:nvPr>
            <p:ph type="title"/>
          </p:nvPr>
        </p:nvSpPr>
        <p:spPr>
          <a:xfrm>
            <a:off x="435960" y="662040"/>
            <a:ext cx="9071640" cy="1259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 strike="noStrike">
                <a:solidFill>
                  <a:srgbClr val="000000"/>
                </a:solidFill>
                <a:latin typeface="Calibri"/>
              </a:rPr>
              <a:t>Click to edit the title text formatClick to edit Master title style</a:t>
            </a:r>
            <a:endParaRPr/>
          </a:p>
        </p:txBody>
      </p:sp>
      <p:sp>
        <p:nvSpPr>
          <p:cNvPr id="90" name="PlaceHolder 3"/>
          <p:cNvSpPr>
            <a:spLocks noGrp="1"/>
          </p:cNvSpPr>
          <p:nvPr>
            <p:ph type="body"/>
          </p:nvPr>
        </p:nvSpPr>
        <p:spPr>
          <a:xfrm>
            <a:off x="504000" y="1764000"/>
            <a:ext cx="9071640" cy="4988880"/>
          </a:xfrm>
          <a:prstGeom prst="rect">
            <a:avLst/>
          </a:prstGeom>
        </p:spPr>
        <p:txBody>
          <a:bodyPr/>
          <a:lstStyle/>
          <a:p>
            <a:pPr>
              <a:buSzPct val="45000"/>
              <a:buFont typeface="StarSymbol"/>
              <a:buChar char=""/>
            </a:pPr>
            <a:r>
              <a:rPr lang="en-US" sz="3200" strike="noStrike">
                <a:solidFill>
                  <a:srgbClr val="000000"/>
                </a:solidFill>
                <a:latin typeface="Calibri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3200" strike="noStrike">
                <a:solidFill>
                  <a:srgbClr val="000000"/>
                </a:solidFill>
                <a:latin typeface="Calibri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3200" strike="noStrike">
                <a:solidFill>
                  <a:srgbClr val="000000"/>
                </a:solidFill>
                <a:latin typeface="Calibri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3200" strike="noStrike">
                <a:solidFill>
                  <a:srgbClr val="000000"/>
                </a:solidFill>
                <a:latin typeface="Calibri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3200" strike="noStrike">
                <a:solidFill>
                  <a:srgbClr val="000000"/>
                </a:solidFill>
                <a:latin typeface="Calibri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3200" strike="noStrike">
                <a:solidFill>
                  <a:srgbClr val="000000"/>
                </a:solidFill>
                <a:latin typeface="Calibri"/>
              </a:rPr>
              <a:t>Sixth Outline Level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3200" strike="noStrike">
                <a:solidFill>
                  <a:srgbClr val="000000"/>
                </a:solidFill>
                <a:latin typeface="Calibri"/>
              </a:rPr>
              <a:t>Seventh Outline LevelClick to edit Master text styles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–"/>
            </a:pPr>
            <a:r>
              <a:rPr lang="en-US" sz="2800" strike="noStrike">
                <a:solidFill>
                  <a:srgbClr val="000000"/>
                </a:solidFill>
                <a:latin typeface="Calibri"/>
              </a:rPr>
              <a:t>Second level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en-US" sz="2400" strike="noStrike">
                <a:solidFill>
                  <a:srgbClr val="000000"/>
                </a:solidFill>
                <a:latin typeface="Calibri"/>
              </a:rPr>
              <a:t>Third level</a:t>
            </a:r>
            <a:endParaRPr/>
          </a:p>
          <a:p>
            <a:pPr lvl="3">
              <a:lnSpc>
                <a:spcPct val="100000"/>
              </a:lnSpc>
              <a:buFont typeface="Arial"/>
              <a:buChar char="–"/>
            </a:pPr>
            <a:r>
              <a:rPr lang="en-US" sz="2000" strike="noStrike">
                <a:solidFill>
                  <a:srgbClr val="000000"/>
                </a:solidFill>
                <a:latin typeface="Calibri"/>
              </a:rPr>
              <a:t>Fourth level</a:t>
            </a:r>
            <a:endParaRPr/>
          </a:p>
          <a:p>
            <a:pPr lvl="4">
              <a:lnSpc>
                <a:spcPct val="100000"/>
              </a:lnSpc>
              <a:buFont typeface="Arial"/>
              <a:buChar char="»"/>
            </a:pPr>
            <a:r>
              <a:rPr lang="en-US" sz="2000" strike="noStrike">
                <a:solidFill>
                  <a:srgbClr val="000000"/>
                </a:solidFill>
                <a:latin typeface="Calibri"/>
              </a:rPr>
              <a:t>Fifth level</a:t>
            </a:r>
            <a:endParaRPr/>
          </a:p>
        </p:txBody>
      </p:sp>
      <p:sp>
        <p:nvSpPr>
          <p:cNvPr id="91" name="PlaceHolder 4"/>
          <p:cNvSpPr>
            <a:spLocks noGrp="1"/>
          </p:cNvSpPr>
          <p:nvPr>
            <p:ph type="dt"/>
          </p:nvPr>
        </p:nvSpPr>
        <p:spPr>
          <a:xfrm>
            <a:off x="504000" y="7007040"/>
            <a:ext cx="2351880" cy="40212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US" sz="1200" strike="noStrike">
                <a:solidFill>
                  <a:srgbClr val="8B8B8B"/>
                </a:solidFill>
                <a:latin typeface="Calibri"/>
              </a:rPr>
              <a:t>8/31/16</a:t>
            </a:r>
            <a:endParaRPr/>
          </a:p>
        </p:txBody>
      </p:sp>
      <p:sp>
        <p:nvSpPr>
          <p:cNvPr id="92" name="PlaceHolder 5"/>
          <p:cNvSpPr>
            <a:spLocks noGrp="1"/>
          </p:cNvSpPr>
          <p:nvPr>
            <p:ph type="ftr"/>
          </p:nvPr>
        </p:nvSpPr>
        <p:spPr>
          <a:xfrm>
            <a:off x="3443760" y="7007040"/>
            <a:ext cx="3191400" cy="40212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  <p:sp>
        <p:nvSpPr>
          <p:cNvPr id="93" name="PlaceHolder 6"/>
          <p:cNvSpPr>
            <a:spLocks noGrp="1"/>
          </p:cNvSpPr>
          <p:nvPr>
            <p:ph type="sldNum"/>
          </p:nvPr>
        </p:nvSpPr>
        <p:spPr>
          <a:xfrm>
            <a:off x="7223760" y="7007040"/>
            <a:ext cx="2351880" cy="40212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04A22832-B93A-44E7-8A49-B66925ECC60A}" type="slidenum">
              <a:rPr lang="en-US" sz="1200" strike="noStrike">
                <a:solidFill>
                  <a:srgbClr val="8B8B8B"/>
                </a:solidFill>
                <a:latin typeface="Calibri"/>
              </a:r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TextShape 1"/>
          <p:cNvSpPr txBox="1"/>
          <p:nvPr/>
        </p:nvSpPr>
        <p:spPr>
          <a:xfrm>
            <a:off x="664920" y="1993680"/>
            <a:ext cx="9070920" cy="32104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400">
                <a:latin typeface="CM Roman"/>
              </a:rPr>
              <a:t>    Dr. OMC or How we stopped worrying and started loving the Amplitude dependent closest tune approach
</a:t>
            </a:r>
            <a:endParaRPr/>
          </a:p>
        </p:txBody>
      </p:sp>
      <p:sp>
        <p:nvSpPr>
          <p:cNvPr id="144" name="TextShape 2"/>
          <p:cNvSpPr txBox="1"/>
          <p:nvPr/>
        </p:nvSpPr>
        <p:spPr>
          <a:xfrm>
            <a:off x="515160" y="1384560"/>
            <a:ext cx="9070920" cy="4989960"/>
          </a:xfrm>
          <a:prstGeom prst="rect">
            <a:avLst/>
          </a:prstGeom>
          <a:noFill/>
          <a:ln>
            <a:noFill/>
          </a:ln>
        </p:spPr>
        <p:txBody>
          <a:bodyPr lIns="0" tIns="24840" rIns="0" bIns="0"/>
          <a:lstStyle/>
          <a:p>
            <a:pPr algn="ctr">
              <a:lnSpc>
                <a:spcPct val="93000"/>
              </a:lnSpc>
            </a:pPr>
            <a:endParaRPr/>
          </a:p>
          <a:p>
            <a:pPr algn="ctr">
              <a:lnSpc>
                <a:spcPct val="93000"/>
              </a:lnSpc>
            </a:pPr>
            <a:endParaRPr/>
          </a:p>
          <a:p>
            <a:pPr algn="ctr">
              <a:lnSpc>
                <a:spcPct val="93000"/>
              </a:lnSpc>
            </a:pPr>
            <a:endParaRPr/>
          </a:p>
          <a:p>
            <a:pPr algn="ctr">
              <a:lnSpc>
                <a:spcPct val="93000"/>
              </a:lnSpc>
            </a:pPr>
            <a:endParaRPr/>
          </a:p>
        </p:txBody>
      </p:sp>
      <p:sp>
        <p:nvSpPr>
          <p:cNvPr id="145" name="CustomShape 3"/>
          <p:cNvSpPr/>
          <p:nvPr/>
        </p:nvSpPr>
        <p:spPr>
          <a:xfrm>
            <a:off x="1447560" y="6299280"/>
            <a:ext cx="7199640" cy="439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8000" tIns="63000" rIns="108000" bIns="63000"/>
          <a:lstStyle/>
          <a:p>
            <a:pPr>
              <a:lnSpc>
                <a:spcPct val="100000"/>
              </a:lnSpc>
            </a:pPr>
            <a:r>
              <a:rPr lang="en-GB" sz="2400">
                <a:latin typeface="Times New Roman"/>
                <a:ea typeface="DejaVu Sans"/>
              </a:rPr>
              <a:t>   </a:t>
            </a:r>
            <a:endParaRPr/>
          </a:p>
        </p:txBody>
      </p:sp>
      <p:sp>
        <p:nvSpPr>
          <p:cNvPr id="146" name="TextShape 4"/>
          <p:cNvSpPr txBox="1"/>
          <p:nvPr/>
        </p:nvSpPr>
        <p:spPr>
          <a:xfrm>
            <a:off x="2376000" y="4231080"/>
            <a:ext cx="6048000" cy="1129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/>
            <a:endParaRPr/>
          </a:p>
          <a:p>
            <a:pPr algn="ctr"/>
            <a:endParaRPr/>
          </a:p>
          <a:p>
            <a:pPr algn="ctr"/>
            <a:r>
              <a:rPr lang="en-US">
                <a:latin typeface="CM Roman"/>
              </a:rPr>
              <a:t>Tobias Persson </a:t>
            </a:r>
            <a:endParaRPr/>
          </a:p>
          <a:p>
            <a:pPr algn="ctr"/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TextShape 1"/>
          <p:cNvSpPr txBox="1"/>
          <p:nvPr/>
        </p:nvSpPr>
        <p:spPr>
          <a:xfrm>
            <a:off x="502920" y="301320"/>
            <a:ext cx="9055080" cy="12463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400">
                <a:latin typeface="Arial"/>
              </a:rPr>
              <a:t>Conclusion outlok</a:t>
            </a:r>
            <a:endParaRPr/>
          </a:p>
        </p:txBody>
      </p:sp>
      <p:sp>
        <p:nvSpPr>
          <p:cNvPr id="185" name="TextShape 2"/>
          <p:cNvSpPr txBox="1"/>
          <p:nvPr/>
        </p:nvSpPr>
        <p:spPr>
          <a:xfrm>
            <a:off x="502920" y="1767960"/>
            <a:ext cx="9055080" cy="4409640"/>
          </a:xfrm>
          <a:prstGeom prst="rect">
            <a:avLst/>
          </a:prstGeom>
          <a:noFill/>
          <a:ln>
            <a:noFill/>
          </a:ln>
        </p:spPr>
        <p:txBody>
          <a:bodyPr lIns="0" tIns="24840" rIns="0" bIns="0"/>
          <a:lstStyle/>
          <a:p>
            <a:pPr>
              <a:buFont typeface="Times New Roman"/>
              <a:buChar char="•"/>
            </a:pPr>
            <a:r>
              <a:rPr lang="en-US" sz="2800" b="1" dirty="0">
                <a:latin typeface="Arial"/>
              </a:rPr>
              <a:t>Very impressive results and an very nice example of team work!</a:t>
            </a:r>
            <a:endParaRPr dirty="0"/>
          </a:p>
          <a:p>
            <a:pPr>
              <a:buFont typeface="Times New Roman"/>
              <a:buChar char="•"/>
            </a:pPr>
            <a:r>
              <a:rPr lang="en-US" sz="2800" dirty="0">
                <a:latin typeface="Arial"/>
              </a:rPr>
              <a:t>Within the same team we managed to:</a:t>
            </a:r>
            <a:endParaRPr dirty="0"/>
          </a:p>
          <a:p>
            <a:pPr lvl="1">
              <a:buFont typeface="Times New Roman"/>
              <a:buChar char="–"/>
            </a:pPr>
            <a:r>
              <a:rPr lang="en-US" sz="2600" dirty="0">
                <a:latin typeface="Arial"/>
              </a:rPr>
              <a:t>Observe a new effect</a:t>
            </a:r>
            <a:endParaRPr dirty="0"/>
          </a:p>
          <a:p>
            <a:pPr lvl="1">
              <a:buFont typeface="Times New Roman"/>
              <a:buChar char="–"/>
            </a:pPr>
            <a:r>
              <a:rPr lang="en-US" sz="2600" dirty="0">
                <a:latin typeface="Arial"/>
              </a:rPr>
              <a:t>Reproduce it in simulation</a:t>
            </a:r>
            <a:endParaRPr dirty="0"/>
          </a:p>
          <a:p>
            <a:pPr lvl="1">
              <a:buFont typeface="Times New Roman"/>
              <a:buChar char="–"/>
            </a:pPr>
            <a:r>
              <a:rPr lang="en-US" sz="2600" dirty="0" err="1">
                <a:latin typeface="Arial"/>
              </a:rPr>
              <a:t>Develope</a:t>
            </a:r>
            <a:r>
              <a:rPr lang="en-US" sz="2600" dirty="0">
                <a:latin typeface="Arial"/>
              </a:rPr>
              <a:t> an analytical theory to describe it</a:t>
            </a:r>
            <a:endParaRPr dirty="0"/>
          </a:p>
          <a:p>
            <a:pPr lvl="1">
              <a:buFont typeface="Times New Roman"/>
              <a:buChar char="–"/>
            </a:pPr>
            <a:r>
              <a:rPr lang="en-US" sz="2600" dirty="0">
                <a:latin typeface="Arial"/>
              </a:rPr>
              <a:t>Also demonstrate a mitigation strategy</a:t>
            </a:r>
            <a:endParaRPr dirty="0"/>
          </a:p>
          <a:p>
            <a:pPr>
              <a:buFont typeface="Times New Roman"/>
              <a:buChar char="•"/>
            </a:pPr>
            <a:r>
              <a:rPr lang="en-US" sz="2800" dirty="0">
                <a:latin typeface="Arial"/>
              </a:rPr>
              <a:t>AC-dipole data is still to be understood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TextShape 1"/>
          <p:cNvSpPr txBox="1"/>
          <p:nvPr/>
        </p:nvSpPr>
        <p:spPr>
          <a:xfrm>
            <a:off x="502920" y="277560"/>
            <a:ext cx="9055080" cy="12938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400">
                <a:latin typeface="Arial"/>
              </a:rPr>
              <a:t>It all began during a night 
in 2012...</a:t>
            </a:r>
            <a:endParaRPr/>
          </a:p>
        </p:txBody>
      </p:sp>
      <p:sp>
        <p:nvSpPr>
          <p:cNvPr id="148" name="TextShape 2"/>
          <p:cNvSpPr txBox="1"/>
          <p:nvPr/>
        </p:nvSpPr>
        <p:spPr>
          <a:xfrm>
            <a:off x="502920" y="1767960"/>
            <a:ext cx="9055080" cy="4409640"/>
          </a:xfrm>
          <a:prstGeom prst="rect">
            <a:avLst/>
          </a:prstGeom>
          <a:noFill/>
          <a:ln>
            <a:noFill/>
          </a:ln>
        </p:spPr>
        <p:txBody>
          <a:bodyPr lIns="0" tIns="24840" rIns="0" bIns="0"/>
          <a:lstStyle/>
          <a:p>
            <a:r>
              <a:rPr lang="en-US" sz="2800">
                <a:latin typeface="Arial"/>
              </a:rPr>
              <a:t>The collimators were retracted and we kicked with the aperture kicker.</a:t>
            </a:r>
            <a:endParaRPr/>
          </a:p>
        </p:txBody>
      </p:sp>
      <p:pic>
        <p:nvPicPr>
          <p:cNvPr id="149" name="Picture 148"/>
          <p:cNvPicPr/>
          <p:nvPr/>
        </p:nvPicPr>
        <p:blipFill>
          <a:blip r:embed="rId2"/>
          <a:stretch/>
        </p:blipFill>
        <p:spPr>
          <a:xfrm>
            <a:off x="2448000" y="3456000"/>
            <a:ext cx="5688000" cy="3240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TextShape 1"/>
          <p:cNvSpPr txBox="1"/>
          <p:nvPr/>
        </p:nvSpPr>
        <p:spPr>
          <a:xfrm>
            <a:off x="502920" y="301320"/>
            <a:ext cx="9055080" cy="12463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51" name="TextShape 2"/>
          <p:cNvSpPr txBox="1"/>
          <p:nvPr/>
        </p:nvSpPr>
        <p:spPr>
          <a:xfrm>
            <a:off x="502920" y="1710360"/>
            <a:ext cx="9055080" cy="4409640"/>
          </a:xfrm>
          <a:prstGeom prst="rect">
            <a:avLst/>
          </a:prstGeom>
          <a:noFill/>
          <a:ln>
            <a:noFill/>
          </a:ln>
        </p:spPr>
        <p:txBody>
          <a:bodyPr lIns="0" tIns="24840" rIns="0" bIns="0"/>
          <a:lstStyle/>
          <a:p>
            <a:pPr>
              <a:buFont typeface="Times New Roman"/>
              <a:buChar char="•"/>
            </a:pPr>
            <a:r>
              <a:rPr lang="en-US" sz="2800">
                <a:latin typeface="Arial"/>
              </a:rPr>
              <a:t>A very careful and motivated PhD student analysed the results and found (it wasn't me so you can guess who it was )</a:t>
            </a:r>
            <a:endParaRPr/>
          </a:p>
        </p:txBody>
      </p:sp>
      <p:pic>
        <p:nvPicPr>
          <p:cNvPr id="152" name="Picture 151"/>
          <p:cNvPicPr/>
          <p:nvPr/>
        </p:nvPicPr>
        <p:blipFill>
          <a:blip r:embed="rId2"/>
          <a:stretch/>
        </p:blipFill>
        <p:spPr>
          <a:xfrm>
            <a:off x="3168000" y="3024000"/>
            <a:ext cx="3960000" cy="2952000"/>
          </a:xfrm>
          <a:prstGeom prst="rect">
            <a:avLst/>
          </a:prstGeom>
          <a:ln>
            <a:noFill/>
          </a:ln>
        </p:spPr>
      </p:pic>
      <p:sp>
        <p:nvSpPr>
          <p:cNvPr id="153" name="TextShape 3"/>
          <p:cNvSpPr txBox="1"/>
          <p:nvPr/>
        </p:nvSpPr>
        <p:spPr>
          <a:xfrm>
            <a:off x="2520000" y="6192000"/>
            <a:ext cx="5616000" cy="364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US">
                <a:latin typeface="Arial"/>
              </a:rPr>
              <a:t>We don't reach the Cminus!! </a:t>
            </a:r>
            <a:endParaRPr/>
          </a:p>
        </p:txBody>
      </p:sp>
      <p:pic>
        <p:nvPicPr>
          <p:cNvPr id="154" name="Picture 153"/>
          <p:cNvPicPr/>
          <p:nvPr/>
        </p:nvPicPr>
        <p:blipFill>
          <a:blip r:embed="rId3"/>
          <a:stretch/>
        </p:blipFill>
        <p:spPr>
          <a:xfrm>
            <a:off x="7632000" y="3240000"/>
            <a:ext cx="1235520" cy="1224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TextShape 1"/>
          <p:cNvSpPr txBox="1"/>
          <p:nvPr/>
        </p:nvSpPr>
        <p:spPr>
          <a:xfrm>
            <a:off x="502920" y="301320"/>
            <a:ext cx="9055080" cy="12463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400">
                <a:latin typeface="Arial"/>
              </a:rPr>
              <a:t>The years went by... </a:t>
            </a:r>
            <a:endParaRPr/>
          </a:p>
        </p:txBody>
      </p:sp>
      <p:pic>
        <p:nvPicPr>
          <p:cNvPr id="156" name="Picture 155"/>
          <p:cNvPicPr/>
          <p:nvPr/>
        </p:nvPicPr>
        <p:blipFill>
          <a:blip r:embed="rId2"/>
          <a:stretch/>
        </p:blipFill>
        <p:spPr>
          <a:xfrm rot="5354400">
            <a:off x="937440" y="2967120"/>
            <a:ext cx="4891680" cy="2958840"/>
          </a:xfrm>
          <a:prstGeom prst="rect">
            <a:avLst/>
          </a:prstGeom>
          <a:ln>
            <a:noFill/>
          </a:ln>
        </p:spPr>
      </p:pic>
      <p:sp>
        <p:nvSpPr>
          <p:cNvPr id="157" name="TextShape 2"/>
          <p:cNvSpPr txBox="1"/>
          <p:nvPr/>
        </p:nvSpPr>
        <p:spPr>
          <a:xfrm>
            <a:off x="1296000" y="1440000"/>
            <a:ext cx="8064000" cy="364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US">
                <a:latin typeface="Arial"/>
              </a:rPr>
              <a:t>Ewen, Yngve and I started running simulations..</a:t>
            </a:r>
            <a:endParaRPr/>
          </a:p>
        </p:txBody>
      </p:sp>
      <p:sp>
        <p:nvSpPr>
          <p:cNvPr id="158" name="TextShape 3"/>
          <p:cNvSpPr txBox="1"/>
          <p:nvPr/>
        </p:nvSpPr>
        <p:spPr>
          <a:xfrm>
            <a:off x="5400000" y="5400000"/>
            <a:ext cx="2880000" cy="6195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US" dirty="0">
                <a:latin typeface="Arial"/>
              </a:rPr>
              <a:t>And I am not short.. Yngve is just very tall!! 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TextShape 1"/>
          <p:cNvSpPr txBox="1"/>
          <p:nvPr/>
        </p:nvSpPr>
        <p:spPr>
          <a:xfrm>
            <a:off x="502920" y="301320"/>
            <a:ext cx="9055080" cy="12463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400">
                <a:latin typeface="Arial"/>
              </a:rPr>
              <a:t>Many findings! </a:t>
            </a:r>
            <a:endParaRPr/>
          </a:p>
        </p:txBody>
      </p:sp>
      <p:sp>
        <p:nvSpPr>
          <p:cNvPr id="160" name="TextShape 2"/>
          <p:cNvSpPr txBox="1"/>
          <p:nvPr/>
        </p:nvSpPr>
        <p:spPr>
          <a:xfrm>
            <a:off x="502920" y="1767960"/>
            <a:ext cx="9055080" cy="4409640"/>
          </a:xfrm>
          <a:prstGeom prst="rect">
            <a:avLst/>
          </a:prstGeom>
          <a:noFill/>
          <a:ln>
            <a:noFill/>
          </a:ln>
        </p:spPr>
        <p:txBody>
          <a:bodyPr lIns="0" tIns="24840" rIns="0" bIns="0"/>
          <a:lstStyle/>
          <a:p>
            <a:endParaRPr/>
          </a:p>
        </p:txBody>
      </p:sp>
      <p:sp>
        <p:nvSpPr>
          <p:cNvPr id="161" name="TextShape 3"/>
          <p:cNvSpPr txBox="1"/>
          <p:nvPr/>
        </p:nvSpPr>
        <p:spPr>
          <a:xfrm>
            <a:off x="714960" y="1505160"/>
            <a:ext cx="8693640" cy="479628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/>
          </a:p>
        </p:txBody>
      </p:sp>
      <p:pic>
        <p:nvPicPr>
          <p:cNvPr id="162" name="Picture 5"/>
          <p:cNvPicPr/>
          <p:nvPr/>
        </p:nvPicPr>
        <p:blipFill>
          <a:blip r:embed="rId2"/>
          <a:stretch/>
        </p:blipFill>
        <p:spPr>
          <a:xfrm>
            <a:off x="6758640" y="1927800"/>
            <a:ext cx="3177360" cy="3301920"/>
          </a:xfrm>
          <a:prstGeom prst="rect">
            <a:avLst/>
          </a:prstGeom>
          <a:ln>
            <a:noFill/>
          </a:ln>
        </p:spPr>
      </p:pic>
      <p:pic>
        <p:nvPicPr>
          <p:cNvPr id="163" name="Picture 4"/>
          <p:cNvPicPr/>
          <p:nvPr/>
        </p:nvPicPr>
        <p:blipFill>
          <a:blip r:embed="rId3"/>
          <a:stretch/>
        </p:blipFill>
        <p:spPr>
          <a:xfrm>
            <a:off x="3126240" y="1643400"/>
            <a:ext cx="3713760" cy="3884760"/>
          </a:xfrm>
          <a:prstGeom prst="rect">
            <a:avLst/>
          </a:prstGeom>
          <a:ln>
            <a:noFill/>
          </a:ln>
        </p:spPr>
      </p:pic>
      <p:pic>
        <p:nvPicPr>
          <p:cNvPr id="164" name="Picture 3"/>
          <p:cNvPicPr/>
          <p:nvPr/>
        </p:nvPicPr>
        <p:blipFill>
          <a:blip r:embed="rId4"/>
          <a:stretch/>
        </p:blipFill>
        <p:spPr>
          <a:xfrm>
            <a:off x="0" y="1957680"/>
            <a:ext cx="3492360" cy="3267360"/>
          </a:xfrm>
          <a:prstGeom prst="rect">
            <a:avLst/>
          </a:prstGeom>
          <a:ln>
            <a:noFill/>
          </a:ln>
        </p:spPr>
      </p:pic>
      <p:sp>
        <p:nvSpPr>
          <p:cNvPr id="165" name="CustomShape 4"/>
          <p:cNvSpPr/>
          <p:nvPr/>
        </p:nvSpPr>
        <p:spPr>
          <a:xfrm>
            <a:off x="814680" y="5338080"/>
            <a:ext cx="269748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trike="noStrike">
                <a:solidFill>
                  <a:srgbClr val="000000"/>
                </a:solidFill>
                <a:latin typeface="Calibri"/>
              </a:rPr>
              <a:t>Only octupoles </a:t>
            </a:r>
            <a:endParaRPr/>
          </a:p>
        </p:txBody>
      </p:sp>
      <p:sp>
        <p:nvSpPr>
          <p:cNvPr id="166" name="CustomShape 5"/>
          <p:cNvSpPr/>
          <p:nvPr/>
        </p:nvSpPr>
        <p:spPr>
          <a:xfrm>
            <a:off x="3970800" y="5338080"/>
            <a:ext cx="2352960" cy="639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trike="noStrike">
                <a:solidFill>
                  <a:srgbClr val="000000"/>
                </a:solidFill>
                <a:latin typeface="Calibri"/>
              </a:rPr>
              <a:t>Octupoles and coupling</a:t>
            </a:r>
            <a:endParaRPr/>
          </a:p>
        </p:txBody>
      </p:sp>
      <p:sp>
        <p:nvSpPr>
          <p:cNvPr id="167" name="CustomShape 6"/>
          <p:cNvSpPr/>
          <p:nvPr/>
        </p:nvSpPr>
        <p:spPr>
          <a:xfrm>
            <a:off x="6604200" y="5091120"/>
            <a:ext cx="3180240" cy="639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trike="noStrike">
                <a:solidFill>
                  <a:srgbClr val="000000"/>
                </a:solidFill>
                <a:latin typeface="Calibri"/>
              </a:rPr>
              <a:t>MOF oposite ploarity compared </a:t>
            </a:r>
            <a:endParaRPr/>
          </a:p>
          <a:p>
            <a:pPr>
              <a:lnSpc>
                <a:spcPct val="100000"/>
              </a:lnSpc>
            </a:pPr>
            <a:r>
              <a:rPr lang="en-US" strike="noStrike">
                <a:solidFill>
                  <a:srgbClr val="000000"/>
                </a:solidFill>
                <a:latin typeface="Calibri"/>
              </a:rPr>
              <a:t>to MOD -&gt; h1111 ~= 0</a:t>
            </a:r>
            <a:endParaRPr/>
          </a:p>
        </p:txBody>
      </p:sp>
      <p:sp>
        <p:nvSpPr>
          <p:cNvPr id="168" name="CustomShape 7"/>
          <p:cNvSpPr/>
          <p:nvPr/>
        </p:nvSpPr>
        <p:spPr>
          <a:xfrm>
            <a:off x="2213280" y="6256080"/>
            <a:ext cx="452412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trike="noStrike">
                <a:solidFill>
                  <a:srgbClr val="000000"/>
                </a:solidFill>
                <a:latin typeface="Calibri"/>
              </a:rPr>
              <a:t>Modifies the landau damping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TextShape 1"/>
          <p:cNvSpPr txBox="1"/>
          <p:nvPr/>
        </p:nvSpPr>
        <p:spPr>
          <a:xfrm>
            <a:off x="502920" y="301320"/>
            <a:ext cx="9055080" cy="12463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400">
                <a:latin typeface="Arial"/>
              </a:rPr>
              <a:t>Rogelio developed a theory..  </a:t>
            </a:r>
            <a:endParaRPr/>
          </a:p>
        </p:txBody>
      </p:sp>
      <p:pic>
        <p:nvPicPr>
          <p:cNvPr id="170" name="Picture 169"/>
          <p:cNvPicPr/>
          <p:nvPr/>
        </p:nvPicPr>
        <p:blipFill>
          <a:blip r:embed="rId2"/>
          <a:stretch/>
        </p:blipFill>
        <p:spPr>
          <a:xfrm>
            <a:off x="1656000" y="1547640"/>
            <a:ext cx="3600000" cy="4860360"/>
          </a:xfrm>
          <a:prstGeom prst="rect">
            <a:avLst/>
          </a:prstGeom>
          <a:ln>
            <a:noFill/>
          </a:ln>
        </p:spPr>
      </p:pic>
      <p:pic>
        <p:nvPicPr>
          <p:cNvPr id="171" name="Picture 170"/>
          <p:cNvPicPr/>
          <p:nvPr/>
        </p:nvPicPr>
        <p:blipFill>
          <a:blip r:embed="rId3"/>
          <a:stretch/>
        </p:blipFill>
        <p:spPr>
          <a:xfrm>
            <a:off x="5688000" y="2771725"/>
            <a:ext cx="4129200" cy="2664000"/>
          </a:xfrm>
          <a:prstGeom prst="rect">
            <a:avLst/>
          </a:prstGeom>
          <a:ln>
            <a:noFill/>
          </a:ln>
        </p:spPr>
      </p:pic>
      <p:sp>
        <p:nvSpPr>
          <p:cNvPr id="172" name="TextShape 2"/>
          <p:cNvSpPr txBox="1"/>
          <p:nvPr/>
        </p:nvSpPr>
        <p:spPr>
          <a:xfrm>
            <a:off x="2015976" y="6552000"/>
            <a:ext cx="6120024" cy="364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US" dirty="0">
                <a:latin typeface="Arial"/>
              </a:rPr>
              <a:t>We also </a:t>
            </a:r>
            <a:r>
              <a:rPr lang="en-US" dirty="0" smtClean="0">
                <a:latin typeface="Arial"/>
              </a:rPr>
              <a:t>had fruitful </a:t>
            </a:r>
            <a:r>
              <a:rPr lang="en-US" dirty="0">
                <a:latin typeface="Arial"/>
              </a:rPr>
              <a:t>discussions with Andrea </a:t>
            </a:r>
            <a:r>
              <a:rPr lang="en-US" dirty="0" err="1">
                <a:latin typeface="Arial"/>
              </a:rPr>
              <a:t>Franchi</a:t>
            </a:r>
            <a:endParaRPr dirty="0"/>
          </a:p>
        </p:txBody>
      </p:sp>
      <p:cxnSp>
        <p:nvCxnSpPr>
          <p:cNvPr id="3" name="Straight Arrow Connector 2"/>
          <p:cNvCxnSpPr/>
          <p:nvPr/>
        </p:nvCxnSpPr>
        <p:spPr>
          <a:xfrm flipH="1">
            <a:off x="6912520" y="2123653"/>
            <a:ext cx="504056" cy="129614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 fill="freeze">
                      <p:stCondLst>
                        <p:cond delay="indefinite"/>
                      </p:stCondLst>
                      <p:childTnLst>
                        <p:par>
                          <p:cTn id="4" fill="freeze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TextShape 1"/>
          <p:cNvSpPr txBox="1"/>
          <p:nvPr/>
        </p:nvSpPr>
        <p:spPr>
          <a:xfrm>
            <a:off x="502920" y="301320"/>
            <a:ext cx="9055080" cy="12463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400">
                <a:latin typeface="CM Roman"/>
              </a:rPr>
              <a:t>So to the MD...</a:t>
            </a:r>
            <a:endParaRPr/>
          </a:p>
        </p:txBody>
      </p:sp>
      <p:sp>
        <p:nvSpPr>
          <p:cNvPr id="175" name="TextShape 2"/>
          <p:cNvSpPr txBox="1"/>
          <p:nvPr/>
        </p:nvSpPr>
        <p:spPr>
          <a:xfrm>
            <a:off x="-343080" y="2448000"/>
            <a:ext cx="9055080" cy="4409640"/>
          </a:xfrm>
          <a:prstGeom prst="rect">
            <a:avLst/>
          </a:prstGeom>
          <a:noFill/>
          <a:ln>
            <a:noFill/>
          </a:ln>
        </p:spPr>
        <p:txBody>
          <a:bodyPr lIns="0" tIns="24840" rIns="0" bIns="0"/>
          <a:lstStyle/>
          <a:p>
            <a:pPr>
              <a:buFont typeface="StarSymbol"/>
              <a:buAutoNum type="arabicPeriod"/>
            </a:pPr>
            <a:endParaRPr/>
          </a:p>
          <a:p>
            <a:pPr>
              <a:buFont typeface="StarSymbol"/>
              <a:buAutoNum type="arabicPeriod"/>
            </a:pPr>
            <a:r>
              <a:rPr lang="en-US" sz="2400">
                <a:latin typeface="CM Roman"/>
              </a:rPr>
              <a:t> </a:t>
            </a:r>
            <a:endParaRPr/>
          </a:p>
          <a:p>
            <a:pPr>
              <a:buFont typeface="Times New Roman"/>
              <a:buChar char="•"/>
            </a:pPr>
            <a:r>
              <a:rPr lang="en-US" sz="2800">
                <a:latin typeface="CM Roman"/>
              </a:rPr>
              <a:t>  </a:t>
            </a:r>
            <a:endParaRPr/>
          </a:p>
        </p:txBody>
      </p:sp>
      <p:pic>
        <p:nvPicPr>
          <p:cNvPr id="176" name="Picture 175"/>
          <p:cNvPicPr/>
          <p:nvPr/>
        </p:nvPicPr>
        <p:blipFill>
          <a:blip r:embed="rId2"/>
          <a:stretch/>
        </p:blipFill>
        <p:spPr>
          <a:xfrm>
            <a:off x="189720" y="2520000"/>
            <a:ext cx="4562280" cy="3701880"/>
          </a:xfrm>
          <a:prstGeom prst="rect">
            <a:avLst/>
          </a:prstGeom>
          <a:ln>
            <a:noFill/>
          </a:ln>
        </p:spPr>
      </p:pic>
      <p:pic>
        <p:nvPicPr>
          <p:cNvPr id="177" name="Picture 176"/>
          <p:cNvPicPr/>
          <p:nvPr/>
        </p:nvPicPr>
        <p:blipFill>
          <a:blip r:embed="rId3"/>
          <a:stretch/>
        </p:blipFill>
        <p:spPr>
          <a:xfrm>
            <a:off x="5112000" y="2648520"/>
            <a:ext cx="4850280" cy="35434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TextShape 1"/>
          <p:cNvSpPr txBox="1"/>
          <p:nvPr/>
        </p:nvSpPr>
        <p:spPr>
          <a:xfrm>
            <a:off x="502920" y="974160"/>
            <a:ext cx="9055080" cy="1964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400">
                <a:latin typeface="Arial"/>
              </a:rPr>
              <a:t>We can approach much closer to the  C- if we have opposite polarity
</a:t>
            </a:r>
            <a:endParaRPr/>
          </a:p>
        </p:txBody>
      </p:sp>
      <p:pic>
        <p:nvPicPr>
          <p:cNvPr id="179" name="Picture 178"/>
          <p:cNvPicPr/>
          <p:nvPr/>
        </p:nvPicPr>
        <p:blipFill>
          <a:blip r:embed="rId2"/>
          <a:stretch/>
        </p:blipFill>
        <p:spPr>
          <a:xfrm>
            <a:off x="5616000" y="3024000"/>
            <a:ext cx="4104000" cy="3168000"/>
          </a:xfrm>
          <a:prstGeom prst="rect">
            <a:avLst/>
          </a:prstGeom>
          <a:ln>
            <a:noFill/>
          </a:ln>
        </p:spPr>
      </p:pic>
      <p:pic>
        <p:nvPicPr>
          <p:cNvPr id="180" name="Picture 179"/>
          <p:cNvPicPr/>
          <p:nvPr/>
        </p:nvPicPr>
        <p:blipFill>
          <a:blip r:embed="rId3"/>
          <a:stretch/>
        </p:blipFill>
        <p:spPr>
          <a:xfrm>
            <a:off x="576000" y="2938320"/>
            <a:ext cx="4327560" cy="3456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TextShape 1"/>
          <p:cNvSpPr txBox="1"/>
          <p:nvPr/>
        </p:nvSpPr>
        <p:spPr>
          <a:xfrm>
            <a:off x="502920" y="301320"/>
            <a:ext cx="9055080" cy="12463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400">
                <a:latin typeface="Arial"/>
              </a:rPr>
              <a:t>Ac-dipole kicks.. </a:t>
            </a:r>
            <a:endParaRPr/>
          </a:p>
        </p:txBody>
      </p:sp>
      <p:pic>
        <p:nvPicPr>
          <p:cNvPr id="182" name="Picture 181"/>
          <p:cNvPicPr/>
          <p:nvPr/>
        </p:nvPicPr>
        <p:blipFill>
          <a:blip r:embed="rId2"/>
          <a:stretch/>
        </p:blipFill>
        <p:spPr>
          <a:xfrm>
            <a:off x="2304000" y="1800000"/>
            <a:ext cx="4896000" cy="3672000"/>
          </a:xfrm>
          <a:prstGeom prst="rect">
            <a:avLst/>
          </a:prstGeom>
          <a:ln>
            <a:noFill/>
          </a:ln>
        </p:spPr>
      </p:pic>
      <p:sp>
        <p:nvSpPr>
          <p:cNvPr id="183" name="TextShape 2"/>
          <p:cNvSpPr txBox="1"/>
          <p:nvPr/>
        </p:nvSpPr>
        <p:spPr>
          <a:xfrm>
            <a:off x="1800000" y="5616000"/>
            <a:ext cx="6840000" cy="6195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US">
                <a:latin typeface="Arial"/>
              </a:rPr>
              <a:t>To be verified but if it is correct we need to check with simulations...  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217</Words>
  <Application>Microsoft Office PowerPoint</Application>
  <PresentationFormat>Custom</PresentationFormat>
  <Paragraphs>37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Office Theme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Tobias Hakan Bjorn Persson</dc:creator>
  <cp:lastModifiedBy>Tobias Hakan Bjorn Persson</cp:lastModifiedBy>
  <cp:revision>1</cp:revision>
  <dcterms:modified xsi:type="dcterms:W3CDTF">2016-08-31T08:11:35Z</dcterms:modified>
</cp:coreProperties>
</file>