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 /><Relationship Id="rId2" Type="http://schemas.openxmlformats.org/package/2006/relationships/metadata/core-properties" Target="docProps/core.xml" /><Relationship Id="rId1" Type="http://schemas.openxmlformats.org/officeDocument/2006/relationships/officeDocument" Target="ppt/presentation.xml" /><Relationship Id="rId4" Type="http://schemas.openxmlformats.org/officeDocument/2006/relationships/custom-properties" Target="docProps/custom.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04" r:id="rId1"/>
    <p:sldMasterId id="2147484116" r:id="rId2"/>
    <p:sldMasterId id="2147484133" r:id="rId3"/>
  </p:sldMasterIdLst>
  <p:notesMasterIdLst>
    <p:notesMasterId r:id="rId27"/>
  </p:notesMasterIdLst>
  <p:handoutMasterIdLst>
    <p:handoutMasterId r:id="rId28"/>
  </p:handoutMasterIdLst>
  <p:sldIdLst>
    <p:sldId id="1048" r:id="rId4"/>
    <p:sldId id="1122" r:id="rId5"/>
    <p:sldId id="1121" r:id="rId6"/>
    <p:sldId id="1125" r:id="rId7"/>
    <p:sldId id="1126" r:id="rId8"/>
    <p:sldId id="1029" r:id="rId9"/>
    <p:sldId id="1030" r:id="rId10"/>
    <p:sldId id="1045" r:id="rId11"/>
    <p:sldId id="989" r:id="rId12"/>
    <p:sldId id="878" r:id="rId13"/>
    <p:sldId id="904" r:id="rId14"/>
    <p:sldId id="1094" r:id="rId15"/>
    <p:sldId id="905" r:id="rId16"/>
    <p:sldId id="995" r:id="rId17"/>
    <p:sldId id="996" r:id="rId18"/>
    <p:sldId id="1026" r:id="rId19"/>
    <p:sldId id="1032" r:id="rId20"/>
    <p:sldId id="1033" r:id="rId21"/>
    <p:sldId id="1009" r:id="rId22"/>
    <p:sldId id="1019" r:id="rId23"/>
    <p:sldId id="1131" r:id="rId24"/>
    <p:sldId id="1025" r:id="rId25"/>
    <p:sldId id="1132" r:id="rId26"/>
  </p:sldIdLst>
  <p:sldSz cx="9144000" cy="5143500" type="screen16x9"/>
  <p:notesSz cx="7077075" cy="936307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949" userDrawn="1">
          <p15:clr>
            <a:srgbClr val="A4A3A4"/>
          </p15:clr>
        </p15:guide>
        <p15:guide id="2" pos="222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00"/>
    <a:srgbClr val="9FB8CD"/>
    <a:srgbClr val="636D92"/>
    <a:srgbClr val="545E82"/>
    <a:srgbClr val="C00000"/>
    <a:srgbClr val="808080"/>
    <a:srgbClr val="F7C120"/>
    <a:srgbClr val="FF9999"/>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41" autoAdjust="0"/>
    <p:restoredTop sz="83461" autoAdjust="0"/>
  </p:normalViewPr>
  <p:slideViewPr>
    <p:cSldViewPr>
      <p:cViewPr varScale="1">
        <p:scale>
          <a:sx n="185" d="100"/>
          <a:sy n="185" d="100"/>
        </p:scale>
        <p:origin x="952" y="88"/>
      </p:cViewPr>
      <p:guideLst>
        <p:guide orient="horz" pos="1620"/>
        <p:guide pos="2880"/>
      </p:guideLst>
    </p:cSldViewPr>
  </p:slideViewPr>
  <p:outlineViewPr>
    <p:cViewPr>
      <p:scale>
        <a:sx n="33" d="100"/>
        <a:sy n="33" d="100"/>
      </p:scale>
      <p:origin x="36" y="0"/>
    </p:cViewPr>
  </p:outlineViewPr>
  <p:notesTextViewPr>
    <p:cViewPr>
      <p:scale>
        <a:sx n="3" d="2"/>
        <a:sy n="3" d="2"/>
      </p:scale>
      <p:origin x="0" y="0"/>
    </p:cViewPr>
  </p:notesTextViewPr>
  <p:sorterViewPr>
    <p:cViewPr varScale="1">
      <p:scale>
        <a:sx n="1" d="1"/>
        <a:sy n="1" d="1"/>
      </p:scale>
      <p:origin x="0" y="0"/>
    </p:cViewPr>
  </p:sorterViewPr>
  <p:notesViewPr>
    <p:cSldViewPr>
      <p:cViewPr varScale="1">
        <p:scale>
          <a:sx n="124" d="100"/>
          <a:sy n="124" d="100"/>
        </p:scale>
        <p:origin x="4804" y="64"/>
      </p:cViewPr>
      <p:guideLst>
        <p:guide orient="horz" pos="2949"/>
        <p:guide pos="222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 /><Relationship Id="rId13" Type="http://schemas.openxmlformats.org/officeDocument/2006/relationships/slide" Target="slides/slide10.xml" /><Relationship Id="rId18" Type="http://schemas.openxmlformats.org/officeDocument/2006/relationships/slide" Target="slides/slide15.xml" /><Relationship Id="rId26" Type="http://schemas.openxmlformats.org/officeDocument/2006/relationships/slide" Target="slides/slide23.xml" /><Relationship Id="rId3" Type="http://schemas.openxmlformats.org/officeDocument/2006/relationships/slideMaster" Target="slideMasters/slideMaster3.xml" /><Relationship Id="rId21" Type="http://schemas.openxmlformats.org/officeDocument/2006/relationships/slide" Target="slides/slide18.xml" /><Relationship Id="rId7" Type="http://schemas.openxmlformats.org/officeDocument/2006/relationships/slide" Target="slides/slide4.xml" /><Relationship Id="rId12" Type="http://schemas.openxmlformats.org/officeDocument/2006/relationships/slide" Target="slides/slide9.xml" /><Relationship Id="rId17" Type="http://schemas.openxmlformats.org/officeDocument/2006/relationships/slide" Target="slides/slide14.xml" /><Relationship Id="rId25" Type="http://schemas.openxmlformats.org/officeDocument/2006/relationships/slide" Target="slides/slide22.xml" /><Relationship Id="rId2" Type="http://schemas.openxmlformats.org/officeDocument/2006/relationships/slideMaster" Target="slideMasters/slideMaster2.xml" /><Relationship Id="rId16" Type="http://schemas.openxmlformats.org/officeDocument/2006/relationships/slide" Target="slides/slide13.xml" /><Relationship Id="rId20" Type="http://schemas.openxmlformats.org/officeDocument/2006/relationships/slide" Target="slides/slide17.xml" /><Relationship Id="rId29" Type="http://schemas.openxmlformats.org/officeDocument/2006/relationships/presProps" Target="presProps.xml" /><Relationship Id="rId1" Type="http://schemas.openxmlformats.org/officeDocument/2006/relationships/slideMaster" Target="slideMasters/slideMaster1.xml" /><Relationship Id="rId6" Type="http://schemas.openxmlformats.org/officeDocument/2006/relationships/slide" Target="slides/slide3.xml" /><Relationship Id="rId11" Type="http://schemas.openxmlformats.org/officeDocument/2006/relationships/slide" Target="slides/slide8.xml" /><Relationship Id="rId24" Type="http://schemas.openxmlformats.org/officeDocument/2006/relationships/slide" Target="slides/slide21.xml" /><Relationship Id="rId32" Type="http://schemas.openxmlformats.org/officeDocument/2006/relationships/tableStyles" Target="tableStyles.xml" /><Relationship Id="rId5" Type="http://schemas.openxmlformats.org/officeDocument/2006/relationships/slide" Target="slides/slide2.xml" /><Relationship Id="rId15" Type="http://schemas.openxmlformats.org/officeDocument/2006/relationships/slide" Target="slides/slide12.xml" /><Relationship Id="rId23" Type="http://schemas.openxmlformats.org/officeDocument/2006/relationships/slide" Target="slides/slide20.xml" /><Relationship Id="rId28" Type="http://schemas.openxmlformats.org/officeDocument/2006/relationships/handoutMaster" Target="handoutMasters/handoutMaster1.xml" /><Relationship Id="rId10" Type="http://schemas.openxmlformats.org/officeDocument/2006/relationships/slide" Target="slides/slide7.xml" /><Relationship Id="rId19" Type="http://schemas.openxmlformats.org/officeDocument/2006/relationships/slide" Target="slides/slide16.xml" /><Relationship Id="rId31" Type="http://schemas.openxmlformats.org/officeDocument/2006/relationships/theme" Target="theme/theme1.xml" /><Relationship Id="rId4" Type="http://schemas.openxmlformats.org/officeDocument/2006/relationships/slide" Target="slides/slide1.xml" /><Relationship Id="rId9" Type="http://schemas.openxmlformats.org/officeDocument/2006/relationships/slide" Target="slides/slide6.xml" /><Relationship Id="rId14" Type="http://schemas.openxmlformats.org/officeDocument/2006/relationships/slide" Target="slides/slide11.xml" /><Relationship Id="rId22" Type="http://schemas.openxmlformats.org/officeDocument/2006/relationships/slide" Target="slides/slide19.xml" /><Relationship Id="rId27" Type="http://schemas.openxmlformats.org/officeDocument/2006/relationships/notesMaster" Target="notesMasters/notesMaster1.xml" /><Relationship Id="rId30" Type="http://schemas.openxmlformats.org/officeDocument/2006/relationships/viewProps" Target="viewProps.xml" /></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1"/>
          <p:cNvSpPr>
            <a:spLocks noGrp="1"/>
          </p:cNvSpPr>
          <p:nvPr>
            <p:ph type="hdr" sz="quarter"/>
          </p:nvPr>
        </p:nvSpPr>
        <p:spPr>
          <a:xfrm>
            <a:off x="0" y="0"/>
            <a:ext cx="3066733" cy="468154"/>
          </a:xfrm>
          <a:prstGeom prst="rect">
            <a:avLst/>
          </a:prstGeom>
        </p:spPr>
        <p:txBody>
          <a:bodyPr vert="horz" lIns="93936" tIns="46968" rIns="93936" bIns="46968" rtlCol="0"/>
          <a:lstStyle>
            <a:lvl1pPr algn="l">
              <a:defRPr sz="1200"/>
            </a:lvl1pPr>
          </a:lstStyle>
          <a:p>
            <a:r>
              <a:rPr lang="en-US" dirty="0">
                <a:latin typeface="+mn-lt"/>
              </a:rPr>
              <a:t>Meta: Toward generative C++ (ACAT 2017)</a:t>
            </a:r>
          </a:p>
          <a:p>
            <a:r>
              <a:rPr lang="en-US" dirty="0">
                <a:latin typeface="+mn-lt"/>
              </a:rPr>
              <a:t>Herb Sutter</a:t>
            </a:r>
          </a:p>
          <a:p>
            <a:endParaRPr lang="en-US" dirty="0">
              <a:latin typeface="+mn-lt"/>
            </a:endParaRPr>
          </a:p>
        </p:txBody>
      </p:sp>
      <p:sp>
        <p:nvSpPr>
          <p:cNvPr id="7" name="Date Placeholder 2"/>
          <p:cNvSpPr>
            <a:spLocks noGrp="1"/>
          </p:cNvSpPr>
          <p:nvPr>
            <p:ph type="dt" sz="quarter" idx="1"/>
          </p:nvPr>
        </p:nvSpPr>
        <p:spPr>
          <a:xfrm>
            <a:off x="4010342" y="0"/>
            <a:ext cx="3066733" cy="702231"/>
          </a:xfrm>
          <a:prstGeom prst="rect">
            <a:avLst/>
          </a:prstGeom>
        </p:spPr>
        <p:txBody>
          <a:bodyPr vert="horz" lIns="93936" tIns="46968" rIns="93936" bIns="46968" rtlCol="0"/>
          <a:lstStyle>
            <a:lvl1pPr algn="r">
              <a:defRPr sz="1200"/>
            </a:lvl1pPr>
          </a:lstStyle>
          <a:p>
            <a:fld id="{0B0C7C62-2E75-4C57-8BCE-92EA32D66C72}" type="datetime1">
              <a:rPr lang="en-US" smtClean="0">
                <a:latin typeface="+mn-lt"/>
              </a:rPr>
              <a:t>8/21/2017</a:t>
            </a:fld>
            <a:endParaRPr lang="en-US" dirty="0">
              <a:latin typeface="+mn-lt"/>
            </a:endParaRPr>
          </a:p>
        </p:txBody>
      </p:sp>
      <p:sp>
        <p:nvSpPr>
          <p:cNvPr id="8" name="Footer Placeholder 3"/>
          <p:cNvSpPr>
            <a:spLocks noGrp="1"/>
          </p:cNvSpPr>
          <p:nvPr>
            <p:ph type="ftr" sz="quarter" idx="2"/>
          </p:nvPr>
        </p:nvSpPr>
        <p:spPr>
          <a:xfrm>
            <a:off x="0" y="8893296"/>
            <a:ext cx="3066733" cy="468154"/>
          </a:xfrm>
          <a:prstGeom prst="rect">
            <a:avLst/>
          </a:prstGeom>
        </p:spPr>
        <p:txBody>
          <a:bodyPr vert="horz" lIns="93936" tIns="46968" rIns="93936" bIns="46968" rtlCol="0" anchor="b"/>
          <a:lstStyle>
            <a:lvl1pPr algn="l">
              <a:defRPr sz="1200"/>
            </a:lvl1pPr>
          </a:lstStyle>
          <a:p>
            <a:endParaRPr lang="en-US" sz="800" dirty="0">
              <a:latin typeface="+mn-lt"/>
            </a:endParaRPr>
          </a:p>
        </p:txBody>
      </p:sp>
      <p:sp>
        <p:nvSpPr>
          <p:cNvPr id="9" name="Slide Number Placeholder 4"/>
          <p:cNvSpPr>
            <a:spLocks noGrp="1"/>
          </p:cNvSpPr>
          <p:nvPr>
            <p:ph type="sldNum" sz="quarter" idx="3"/>
          </p:nvPr>
        </p:nvSpPr>
        <p:spPr>
          <a:xfrm>
            <a:off x="4008705" y="8893296"/>
            <a:ext cx="3066733" cy="468154"/>
          </a:xfrm>
          <a:prstGeom prst="rect">
            <a:avLst/>
          </a:prstGeom>
        </p:spPr>
        <p:txBody>
          <a:bodyPr vert="horz" lIns="93936" tIns="46968" rIns="93936" bIns="46968" rtlCol="0" anchor="b"/>
          <a:lstStyle>
            <a:lvl1pPr algn="r">
              <a:defRPr sz="1200"/>
            </a:lvl1pPr>
          </a:lstStyle>
          <a:p>
            <a:fld id="{EB18A418-66EB-4B78-AF15-7A15A962F491}" type="slidenum">
              <a:rPr lang="en-US" b="1" smtClean="0">
                <a:latin typeface="+mn-lt"/>
              </a:rPr>
              <a:pPr/>
              <a:t>‹#›</a:t>
            </a:fld>
            <a:endParaRPr lang="en-US" b="1" dirty="0">
              <a:latin typeface="+mn-lt"/>
            </a:endParaRPr>
          </a:p>
        </p:txBody>
      </p:sp>
    </p:spTree>
    <p:extLst>
      <p:ext uri="{BB962C8B-B14F-4D97-AF65-F5344CB8AC3E}">
        <p14:creationId xmlns:p14="http://schemas.microsoft.com/office/powerpoint/2010/main" val="2876700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3936" tIns="46968" rIns="93936" bIns="46968" rtlCol="0"/>
          <a:lstStyle>
            <a:lvl1pPr algn="l">
              <a:defRPr sz="1200"/>
            </a:lvl1pPr>
          </a:lstStyle>
          <a:p>
            <a:endParaRPr lang="en-US" dirty="0"/>
          </a:p>
        </p:txBody>
      </p:sp>
      <p:sp>
        <p:nvSpPr>
          <p:cNvPr id="3" name="Date Placeholder 2"/>
          <p:cNvSpPr>
            <a:spLocks noGrp="1"/>
          </p:cNvSpPr>
          <p:nvPr>
            <p:ph type="dt" idx="1"/>
          </p:nvPr>
        </p:nvSpPr>
        <p:spPr>
          <a:xfrm>
            <a:off x="4008705" y="0"/>
            <a:ext cx="3066733" cy="468154"/>
          </a:xfrm>
          <a:prstGeom prst="rect">
            <a:avLst/>
          </a:prstGeom>
        </p:spPr>
        <p:txBody>
          <a:bodyPr vert="horz" lIns="93936" tIns="46968" rIns="93936" bIns="46968" rtlCol="0"/>
          <a:lstStyle>
            <a:lvl1pPr algn="r">
              <a:defRPr sz="1200"/>
            </a:lvl1pPr>
          </a:lstStyle>
          <a:p>
            <a:fld id="{4AF9AD9F-772B-4E17-989B-AA39AA8F8DD5}" type="datetimeFigureOut">
              <a:rPr lang="en-US" smtClean="0"/>
              <a:pPr/>
              <a:t>8/21/2017</a:t>
            </a:fld>
            <a:endParaRPr lang="en-US" dirty="0"/>
          </a:p>
        </p:txBody>
      </p:sp>
      <p:sp>
        <p:nvSpPr>
          <p:cNvPr id="4" name="Slide Image Placeholder 3"/>
          <p:cNvSpPr>
            <a:spLocks noGrp="1" noRot="1" noChangeAspect="1"/>
          </p:cNvSpPr>
          <p:nvPr>
            <p:ph type="sldImg" idx="2"/>
          </p:nvPr>
        </p:nvSpPr>
        <p:spPr>
          <a:xfrm>
            <a:off x="417513" y="701675"/>
            <a:ext cx="6242050" cy="3511550"/>
          </a:xfrm>
          <a:prstGeom prst="rect">
            <a:avLst/>
          </a:prstGeom>
          <a:noFill/>
          <a:ln w="12700">
            <a:solidFill>
              <a:prstClr val="black"/>
            </a:solidFill>
          </a:ln>
        </p:spPr>
        <p:txBody>
          <a:bodyPr vert="horz" lIns="93936" tIns="46968" rIns="93936" bIns="46968" rtlCol="0" anchor="ctr"/>
          <a:lstStyle/>
          <a:p>
            <a:endParaRPr lang="en-US" dirty="0"/>
          </a:p>
        </p:txBody>
      </p:sp>
      <p:sp>
        <p:nvSpPr>
          <p:cNvPr id="5" name="Notes Placeholder 4"/>
          <p:cNvSpPr>
            <a:spLocks noGrp="1"/>
          </p:cNvSpPr>
          <p:nvPr>
            <p:ph type="body" sz="quarter" idx="3"/>
          </p:nvPr>
        </p:nvSpPr>
        <p:spPr>
          <a:xfrm>
            <a:off x="707708" y="4447461"/>
            <a:ext cx="5661660" cy="4213384"/>
          </a:xfrm>
          <a:prstGeom prst="rect">
            <a:avLst/>
          </a:prstGeom>
        </p:spPr>
        <p:txBody>
          <a:bodyPr vert="horz" lIns="93936" tIns="46968" rIns="93936" bIns="46968"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93296"/>
            <a:ext cx="3066733" cy="468154"/>
          </a:xfrm>
          <a:prstGeom prst="rect">
            <a:avLst/>
          </a:prstGeom>
        </p:spPr>
        <p:txBody>
          <a:bodyPr vert="horz" lIns="93936" tIns="46968" rIns="93936" bIns="46968"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08705" y="8893296"/>
            <a:ext cx="3066733" cy="468154"/>
          </a:xfrm>
          <a:prstGeom prst="rect">
            <a:avLst/>
          </a:prstGeom>
        </p:spPr>
        <p:txBody>
          <a:bodyPr vert="horz" lIns="93936" tIns="46968" rIns="93936" bIns="46968" rtlCol="0" anchor="b"/>
          <a:lstStyle>
            <a:lvl1pPr algn="r">
              <a:defRPr sz="1200"/>
            </a:lvl1pPr>
          </a:lstStyle>
          <a:p>
            <a:fld id="{48B7CC17-A2B3-487A-9BD6-BD5033D3524B}" type="slidenum">
              <a:rPr lang="en-US" smtClean="0"/>
              <a:pPr/>
              <a:t>‹#›</a:t>
            </a:fld>
            <a:endParaRPr lang="en-US" dirty="0"/>
          </a:p>
        </p:txBody>
      </p:sp>
    </p:spTree>
    <p:extLst>
      <p:ext uri="{BB962C8B-B14F-4D97-AF65-F5344CB8AC3E}">
        <p14:creationId xmlns:p14="http://schemas.microsoft.com/office/powerpoint/2010/main" val="18878254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 /><Relationship Id="rId1" Type="http://schemas.openxmlformats.org/officeDocument/2006/relationships/notesMaster" Target="../notesMasters/notesMaster1.xml" /></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 /><Relationship Id="rId1" Type="http://schemas.openxmlformats.org/officeDocument/2006/relationships/notesMaster" Target="../notesMasters/notesMaster1.xml" /></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 /><Relationship Id="rId1" Type="http://schemas.openxmlformats.org/officeDocument/2006/relationships/notesMaster" Target="../notesMasters/notesMaster1.xml" /></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 /><Relationship Id="rId1" Type="http://schemas.openxmlformats.org/officeDocument/2006/relationships/notesMaster" Target="../notesMasters/notesMaster1.xml" /></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 /><Relationship Id="rId1" Type="http://schemas.openxmlformats.org/officeDocument/2006/relationships/notesMaster" Target="../notesMasters/notesMaster1.xml" /></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 /><Relationship Id="rId1" Type="http://schemas.openxmlformats.org/officeDocument/2006/relationships/notesMaster" Target="../notesMasters/notesMaster1.xml" /></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 /><Relationship Id="rId1" Type="http://schemas.openxmlformats.org/officeDocument/2006/relationships/notesMaster" Target="../notesMasters/notesMaster1.xml" /></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 /><Relationship Id="rId1" Type="http://schemas.openxmlformats.org/officeDocument/2006/relationships/notesMaster" Target="../notesMasters/notesMaster1.xml" /></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 /><Relationship Id="rId1" Type="http://schemas.openxmlformats.org/officeDocument/2006/relationships/notesMaster" Target="../notesMasters/notesMaster1.xml" /></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 /><Relationship Id="rId1" Type="http://schemas.openxmlformats.org/officeDocument/2006/relationships/notesMaster" Target="../notesMasters/notesMaster1.xml" /></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 /><Relationship Id="rId1" Type="http://schemas.openxmlformats.org/officeDocument/2006/relationships/notesMaster" Target="../notesMasters/notesMaster1.xml" /></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 /><Relationship Id="rId1" Type="http://schemas.openxmlformats.org/officeDocument/2006/relationships/notesMaster" Target="../notesMasters/notesMaster1.xml" /></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 /><Relationship Id="rId1" Type="http://schemas.openxmlformats.org/officeDocument/2006/relationships/notesMaster" Target="../notesMasters/notesMaster1.xml" /></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 /><Relationship Id="rId1" Type="http://schemas.openxmlformats.org/officeDocument/2006/relationships/notesMaster" Target="../notesMasters/notesMaster1.xml" /></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 /><Relationship Id="rId1" Type="http://schemas.openxmlformats.org/officeDocument/2006/relationships/notesMaster" Target="../notesMasters/notesMaster1.xml" /></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48B7CC17-A2B3-487A-9BD6-BD5033D3524B}" type="slidenum">
              <a:rPr lang="en-US" smtClean="0"/>
              <a:pPr/>
              <a:t>1</a:t>
            </a:fld>
            <a:endParaRPr lang="en-US" dirty="0"/>
          </a:p>
        </p:txBody>
      </p:sp>
    </p:spTree>
    <p:extLst>
      <p:ext uri="{BB962C8B-B14F-4D97-AF65-F5344CB8AC3E}">
        <p14:creationId xmlns:p14="http://schemas.microsoft.com/office/powerpoint/2010/main" val="33760981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B7CC17-A2B3-487A-9BD6-BD5033D3524B}" type="slidenum">
              <a:rPr lang="en-US" smtClean="0"/>
              <a:pPr/>
              <a:t>15</a:t>
            </a:fld>
            <a:endParaRPr lang="en-US" dirty="0"/>
          </a:p>
        </p:txBody>
      </p:sp>
    </p:spTree>
    <p:extLst>
      <p:ext uri="{BB962C8B-B14F-4D97-AF65-F5344CB8AC3E}">
        <p14:creationId xmlns:p14="http://schemas.microsoft.com/office/powerpoint/2010/main" val="23404917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B7CC17-A2B3-487A-9BD6-BD5033D3524B}" type="slidenum">
              <a:rPr lang="en-US" smtClean="0"/>
              <a:pPr/>
              <a:t>16</a:t>
            </a:fld>
            <a:endParaRPr lang="en-US" dirty="0"/>
          </a:p>
        </p:txBody>
      </p:sp>
    </p:spTree>
    <p:extLst>
      <p:ext uri="{BB962C8B-B14F-4D97-AF65-F5344CB8AC3E}">
        <p14:creationId xmlns:p14="http://schemas.microsoft.com/office/powerpoint/2010/main" val="12245190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B7CC17-A2B3-487A-9BD6-BD5033D3524B}" type="slidenum">
              <a:rPr lang="en-US" smtClean="0"/>
              <a:pPr/>
              <a:t>17</a:t>
            </a:fld>
            <a:endParaRPr lang="en-US" dirty="0"/>
          </a:p>
        </p:txBody>
      </p:sp>
    </p:spTree>
    <p:extLst>
      <p:ext uri="{BB962C8B-B14F-4D97-AF65-F5344CB8AC3E}">
        <p14:creationId xmlns:p14="http://schemas.microsoft.com/office/powerpoint/2010/main" val="34500118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B7CC17-A2B3-487A-9BD6-BD5033D3524B}" type="slidenum">
              <a:rPr lang="en-US" smtClean="0"/>
              <a:pPr/>
              <a:t>18</a:t>
            </a:fld>
            <a:endParaRPr lang="en-US" dirty="0"/>
          </a:p>
        </p:txBody>
      </p:sp>
    </p:spTree>
    <p:extLst>
      <p:ext uri="{BB962C8B-B14F-4D97-AF65-F5344CB8AC3E}">
        <p14:creationId xmlns:p14="http://schemas.microsoft.com/office/powerpoint/2010/main" val="37925157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B7CC17-A2B3-487A-9BD6-BD5033D3524B}" type="slidenum">
              <a:rPr lang="en-US" smtClean="0"/>
              <a:pPr/>
              <a:t>20</a:t>
            </a:fld>
            <a:endParaRPr lang="en-US" dirty="0"/>
          </a:p>
        </p:txBody>
      </p:sp>
    </p:spTree>
    <p:extLst>
      <p:ext uri="{BB962C8B-B14F-4D97-AF65-F5344CB8AC3E}">
        <p14:creationId xmlns:p14="http://schemas.microsoft.com/office/powerpoint/2010/main" val="14380152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B7CC17-A2B3-487A-9BD6-BD5033D3524B}" type="slidenum">
              <a:rPr lang="en-US" smtClean="0"/>
              <a:pPr/>
              <a:t>21</a:t>
            </a:fld>
            <a:endParaRPr lang="en-US" dirty="0"/>
          </a:p>
        </p:txBody>
      </p:sp>
    </p:spTree>
    <p:extLst>
      <p:ext uri="{BB962C8B-B14F-4D97-AF65-F5344CB8AC3E}">
        <p14:creationId xmlns:p14="http://schemas.microsoft.com/office/powerpoint/2010/main" val="39482530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48B7CC17-A2B3-487A-9BD6-BD5033D3524B}" type="slidenum">
              <a:rPr lang="en-US" smtClean="0"/>
              <a:pPr/>
              <a:t>23</a:t>
            </a:fld>
            <a:endParaRPr lang="en-US" dirty="0"/>
          </a:p>
        </p:txBody>
      </p:sp>
    </p:spTree>
    <p:extLst>
      <p:ext uri="{BB962C8B-B14F-4D97-AF65-F5344CB8AC3E}">
        <p14:creationId xmlns:p14="http://schemas.microsoft.com/office/powerpoint/2010/main" val="21266630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48B7CC17-A2B3-487A-9BD6-BD5033D3524B}" type="slidenum">
              <a:rPr lang="en-US" smtClean="0"/>
              <a:pPr/>
              <a:t>6</a:t>
            </a:fld>
            <a:endParaRPr lang="en-US" dirty="0"/>
          </a:p>
        </p:txBody>
      </p:sp>
    </p:spTree>
    <p:extLst>
      <p:ext uri="{BB962C8B-B14F-4D97-AF65-F5344CB8AC3E}">
        <p14:creationId xmlns:p14="http://schemas.microsoft.com/office/powerpoint/2010/main" val="2948950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B7CC17-A2B3-487A-9BD6-BD5033D3524B}" type="slidenum">
              <a:rPr lang="en-US" smtClean="0"/>
              <a:pPr/>
              <a:t>7</a:t>
            </a:fld>
            <a:endParaRPr lang="en-US" dirty="0"/>
          </a:p>
        </p:txBody>
      </p:sp>
    </p:spTree>
    <p:extLst>
      <p:ext uri="{BB962C8B-B14F-4D97-AF65-F5344CB8AC3E}">
        <p14:creationId xmlns:p14="http://schemas.microsoft.com/office/powerpoint/2010/main" val="12955326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B7CC17-A2B3-487A-9BD6-BD5033D3524B}" type="slidenum">
              <a:rPr lang="en-US" smtClean="0"/>
              <a:pPr/>
              <a:t>8</a:t>
            </a:fld>
            <a:endParaRPr lang="en-US" dirty="0"/>
          </a:p>
        </p:txBody>
      </p:sp>
    </p:spTree>
    <p:extLst>
      <p:ext uri="{BB962C8B-B14F-4D97-AF65-F5344CB8AC3E}">
        <p14:creationId xmlns:p14="http://schemas.microsoft.com/office/powerpoint/2010/main" val="16626378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B7CC17-A2B3-487A-9BD6-BD5033D3524B}" type="slidenum">
              <a:rPr lang="en-US" smtClean="0"/>
              <a:pPr/>
              <a:t>10</a:t>
            </a:fld>
            <a:endParaRPr lang="en-US" dirty="0"/>
          </a:p>
        </p:txBody>
      </p:sp>
    </p:spTree>
    <p:extLst>
      <p:ext uri="{BB962C8B-B14F-4D97-AF65-F5344CB8AC3E}">
        <p14:creationId xmlns:p14="http://schemas.microsoft.com/office/powerpoint/2010/main" val="34091547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B7CC17-A2B3-487A-9BD6-BD5033D3524B}" type="slidenum">
              <a:rPr lang="en-US" smtClean="0"/>
              <a:pPr/>
              <a:t>11</a:t>
            </a:fld>
            <a:endParaRPr lang="en-US" dirty="0"/>
          </a:p>
        </p:txBody>
      </p:sp>
    </p:spTree>
    <p:extLst>
      <p:ext uri="{BB962C8B-B14F-4D97-AF65-F5344CB8AC3E}">
        <p14:creationId xmlns:p14="http://schemas.microsoft.com/office/powerpoint/2010/main" val="38532139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B7CC17-A2B3-487A-9BD6-BD5033D3524B}" type="slidenum">
              <a:rPr lang="en-US" smtClean="0"/>
              <a:pPr/>
              <a:t>12</a:t>
            </a:fld>
            <a:endParaRPr lang="en-US" dirty="0"/>
          </a:p>
        </p:txBody>
      </p:sp>
    </p:spTree>
    <p:extLst>
      <p:ext uri="{BB962C8B-B14F-4D97-AF65-F5344CB8AC3E}">
        <p14:creationId xmlns:p14="http://schemas.microsoft.com/office/powerpoint/2010/main" val="35801652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B7CC17-A2B3-487A-9BD6-BD5033D3524B}" type="slidenum">
              <a:rPr lang="en-US" smtClean="0"/>
              <a:pPr/>
              <a:t>13</a:t>
            </a:fld>
            <a:endParaRPr lang="en-US" dirty="0"/>
          </a:p>
        </p:txBody>
      </p:sp>
    </p:spTree>
    <p:extLst>
      <p:ext uri="{BB962C8B-B14F-4D97-AF65-F5344CB8AC3E}">
        <p14:creationId xmlns:p14="http://schemas.microsoft.com/office/powerpoint/2010/main" val="39268828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B7CC17-A2B3-487A-9BD6-BD5033D3524B}" type="slidenum">
              <a:rPr lang="en-US" smtClean="0"/>
              <a:pPr/>
              <a:t>14</a:t>
            </a:fld>
            <a:endParaRPr lang="en-US" dirty="0"/>
          </a:p>
        </p:txBody>
      </p:sp>
    </p:spTree>
    <p:extLst>
      <p:ext uri="{BB962C8B-B14F-4D97-AF65-F5344CB8AC3E}">
        <p14:creationId xmlns:p14="http://schemas.microsoft.com/office/powerpoint/2010/main" val="8334601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 /><Relationship Id="rId1" Type="http://schemas.openxmlformats.org/officeDocument/2006/relationships/slideMaster" Target="../slideMasters/slideMaster2.xml" /></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 /><Relationship Id="rId1" Type="http://schemas.openxmlformats.org/officeDocument/2006/relationships/slideMaster" Target="../slideMasters/slideMaster2.xml" /></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 /></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png" /><Relationship Id="rId1" Type="http://schemas.openxmlformats.org/officeDocument/2006/relationships/slideMaster" Target="../slideMasters/slideMaster3.xml" /></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2914650"/>
            <a:ext cx="6858000" cy="742950"/>
          </a:xfrm>
        </p:spPr>
        <p:txBody>
          <a:bodyPr anchor="t" anchorCtr="0"/>
          <a:lstStyle>
            <a:lvl1pPr algn="r">
              <a:defRPr sz="3200">
                <a:solidFill>
                  <a:schemeClr val="tx1"/>
                </a:solidFill>
              </a:defRPr>
            </a:lvl1pPr>
          </a:lstStyle>
          <a:p>
            <a:r>
              <a:rPr kumimoji="0" lang="en-US"/>
              <a:t>Click to edit Master title style</a:t>
            </a:r>
          </a:p>
        </p:txBody>
      </p:sp>
      <p:sp>
        <p:nvSpPr>
          <p:cNvPr id="9" name="Subtitle 8"/>
          <p:cNvSpPr>
            <a:spLocks noGrp="1"/>
          </p:cNvSpPr>
          <p:nvPr>
            <p:ph type="subTitle" idx="1"/>
          </p:nvPr>
        </p:nvSpPr>
        <p:spPr>
          <a:xfrm>
            <a:off x="1219200" y="3843338"/>
            <a:ext cx="6858000" cy="40005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6400800" y="4766310"/>
            <a:ext cx="2286000" cy="274320"/>
          </a:xfrm>
        </p:spPr>
        <p:txBody>
          <a:bodyPr/>
          <a:lstStyle>
            <a:lvl1pPr>
              <a:defRPr sz="1400"/>
            </a:lvl1pPr>
          </a:lstStyle>
          <a:p>
            <a:endParaRPr lang="en-US" dirty="0"/>
          </a:p>
        </p:txBody>
      </p:sp>
      <p:sp>
        <p:nvSpPr>
          <p:cNvPr id="17" name="Footer Placeholder 16"/>
          <p:cNvSpPr>
            <a:spLocks noGrp="1"/>
          </p:cNvSpPr>
          <p:nvPr>
            <p:ph type="ftr" sz="quarter" idx="11"/>
          </p:nvPr>
        </p:nvSpPr>
        <p:spPr>
          <a:xfrm>
            <a:off x="2898648" y="4766310"/>
            <a:ext cx="3474720" cy="274320"/>
          </a:xfrm>
        </p:spPr>
        <p:txBody>
          <a:bodyPr/>
          <a:lstStyle/>
          <a:p>
            <a:endParaRPr lang="en-US"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75642"/>
            <a:ext cx="8229600" cy="506016"/>
          </a:xfrm>
          <a:ln>
            <a:solidFill>
              <a:schemeClr val="accent1"/>
            </a:solidFill>
          </a:ln>
        </p:spPr>
        <p:txBody>
          <a:bodyPr lIns="274320" anchor="ctr"/>
          <a:lstStyle>
            <a:lvl1pPr algn="r">
              <a:buNone/>
              <a:defRPr sz="2000" b="0">
                <a:solidFill>
                  <a:schemeClr val="tx1"/>
                </a:solidFill>
              </a:defRPr>
            </a:lvl1pPr>
          </a:lstStyle>
          <a:p>
            <a:r>
              <a:rPr kumimoji="0" lang="en-US"/>
              <a:t>Click to edit Master title style</a:t>
            </a:r>
          </a:p>
        </p:txBody>
      </p:sp>
      <p:sp>
        <p:nvSpPr>
          <p:cNvPr id="3" name="Picture Placeholder 2"/>
          <p:cNvSpPr>
            <a:spLocks noGrp="1"/>
          </p:cNvSpPr>
          <p:nvPr>
            <p:ph type="pic" idx="1"/>
          </p:nvPr>
        </p:nvSpPr>
        <p:spPr>
          <a:xfrm>
            <a:off x="457200" y="1428750"/>
            <a:ext cx="8229600" cy="3202686"/>
          </a:xfrm>
          <a:solidFill>
            <a:schemeClr val="tx1">
              <a:shade val="50000"/>
            </a:schemeClr>
          </a:solidFill>
          <a:ln>
            <a:noFill/>
          </a:ln>
          <a:effectLst/>
        </p:spPr>
        <p:txBody>
          <a:bodyPr/>
          <a:lstStyle>
            <a:lvl1pPr marL="0" indent="0">
              <a:spcBef>
                <a:spcPts val="600"/>
              </a:spcBef>
              <a:buNone/>
              <a:defRPr sz="3200"/>
            </a:lvl1pPr>
          </a:lstStyle>
          <a:p>
            <a:r>
              <a:rPr kumimoji="0" lang="en-US" dirty="0"/>
              <a:t>Click icon to add picture</a:t>
            </a:r>
          </a:p>
        </p:txBody>
      </p:sp>
      <p:sp>
        <p:nvSpPr>
          <p:cNvPr id="4" name="Text Placeholder 3"/>
          <p:cNvSpPr>
            <a:spLocks noGrp="1"/>
          </p:cNvSpPr>
          <p:nvPr>
            <p:ph type="body" sz="half" idx="2"/>
          </p:nvPr>
        </p:nvSpPr>
        <p:spPr>
          <a:xfrm>
            <a:off x="457200" y="914400"/>
            <a:ext cx="8229600" cy="40005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B1ACB1D-D769-40D7-BCF7-E98A377CBE35}" type="slidenum">
              <a:rPr lang="en-US" smtClean="0"/>
              <a:pPr/>
              <a:t>‹#›</a:t>
            </a:fld>
            <a:endParaRPr lang="en-US" dirty="0"/>
          </a:p>
        </p:txBody>
      </p:sp>
      <p:sp>
        <p:nvSpPr>
          <p:cNvPr id="8" name="Straight Connector 7"/>
          <p:cNvSpPr>
            <a:spLocks noChangeShapeType="1"/>
          </p:cNvSpPr>
          <p:nvPr/>
        </p:nvSpPr>
        <p:spPr bwMode="auto">
          <a:xfrm>
            <a:off x="457200" y="4764881"/>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42980" y="4835568"/>
            <a:ext cx="143137"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457200" y="375642"/>
            <a:ext cx="182880" cy="51435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_Color  2">
    <p:bg>
      <p:bgRef idx="1001">
        <a:schemeClr val="bg1"/>
      </p:bgRef>
    </p:bg>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01929" y="4252785"/>
            <a:ext cx="8740142" cy="672414"/>
          </a:xfrm>
        </p:spPr>
        <p:txBody>
          <a:bodyPr lIns="182880" tIns="146304" rIns="182880" bIns="146304" anchor="b">
            <a:noAutofit/>
          </a:bodyPr>
          <a:lstStyle>
            <a:lvl1pPr>
              <a:defRPr sz="1471" baseline="0">
                <a:latin typeface="+mn-lt"/>
              </a:defRPr>
            </a:lvl1pPr>
          </a:lstStyle>
          <a:p>
            <a:pPr lvl="0"/>
            <a:r>
              <a:rPr lang="en-US"/>
              <a:t>Click to edit Master text styles</a:t>
            </a:r>
          </a:p>
        </p:txBody>
      </p:sp>
      <p:sp>
        <p:nvSpPr>
          <p:cNvPr id="2" name="Title 1"/>
          <p:cNvSpPr>
            <a:spLocks noGrp="1"/>
          </p:cNvSpPr>
          <p:nvPr>
            <p:ph type="title" hasCustomPrompt="1"/>
          </p:nvPr>
        </p:nvSpPr>
        <p:spPr>
          <a:xfrm>
            <a:off x="201930" y="2236127"/>
            <a:ext cx="8740141" cy="671247"/>
          </a:xfrm>
        </p:spPr>
        <p:txBody>
          <a:bodyPr lIns="182880" tIns="146304" rIns="182880" bIns="146304"/>
          <a:lstStyle>
            <a:lvl1pPr>
              <a:defRPr sz="3971"/>
            </a:lvl1pPr>
          </a:lstStyle>
          <a:p>
            <a:r>
              <a:rPr lang="en-US" dirty="0"/>
              <a:t>Click to edit master title style</a:t>
            </a:r>
          </a:p>
        </p:txBody>
      </p:sp>
    </p:spTree>
    <p:extLst>
      <p:ext uri="{BB962C8B-B14F-4D97-AF65-F5344CB8AC3E}">
        <p14:creationId xmlns:p14="http://schemas.microsoft.com/office/powerpoint/2010/main" val="2740301805"/>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182880" tIns="146304" rIns="182880" bIns="146304"/>
          <a:lstStyle/>
          <a:p>
            <a:r>
              <a:rPr lang="en-US" dirty="0"/>
              <a:t>Click to edit master title style</a:t>
            </a:r>
          </a:p>
        </p:txBody>
      </p:sp>
      <p:sp>
        <p:nvSpPr>
          <p:cNvPr id="5" name="Text Placeholder 4"/>
          <p:cNvSpPr>
            <a:spLocks noGrp="1"/>
          </p:cNvSpPr>
          <p:nvPr>
            <p:ph type="body" sz="quarter" idx="10"/>
          </p:nvPr>
        </p:nvSpPr>
        <p:spPr>
          <a:xfrm>
            <a:off x="201929" y="1226922"/>
            <a:ext cx="8740142" cy="3697109"/>
          </a:xfrm>
        </p:spPr>
        <p:txBody>
          <a:bodyPr lIns="182880" tIns="146304" rIns="182880" bIns="146304"/>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p:cNvSpPr>
            <a:spLocks noGrp="1"/>
          </p:cNvSpPr>
          <p:nvPr>
            <p:ph type="sldNum" sz="quarter" idx="4"/>
          </p:nvPr>
        </p:nvSpPr>
        <p:spPr>
          <a:xfrm>
            <a:off x="7086600" y="4805853"/>
            <a:ext cx="1981200" cy="274320"/>
          </a:xfrm>
          <a:prstGeom prst="rect">
            <a:avLst/>
          </a:prstGeom>
        </p:spPr>
        <p:txBody>
          <a:bodyPr/>
          <a:lstStyle>
            <a:lvl1pPr algn="r">
              <a:defRPr sz="1400">
                <a:solidFill>
                  <a:schemeClr val="bg1">
                    <a:lumMod val="65000"/>
                  </a:schemeClr>
                </a:solidFill>
                <a:latin typeface="Calibri" panose="020F0502020204030204" pitchFamily="34" charset="0"/>
              </a:defRPr>
            </a:lvl1pPr>
          </a:lstStyle>
          <a:p>
            <a:fld id="{EF99ED19-9042-4804-81A9-A8DA8FB10A43}" type="slidenum">
              <a:rPr lang="en-US" smtClean="0"/>
              <a:pPr/>
              <a:t>‹#›</a:t>
            </a:fld>
            <a:endParaRPr lang="en-US" dirty="0"/>
          </a:p>
        </p:txBody>
      </p:sp>
    </p:spTree>
    <p:extLst>
      <p:ext uri="{BB962C8B-B14F-4D97-AF65-F5344CB8AC3E}">
        <p14:creationId xmlns:p14="http://schemas.microsoft.com/office/powerpoint/2010/main" val="2345409818"/>
      </p:ext>
    </p:extLst>
  </p:cSld>
  <p:clrMapOvr>
    <a:masterClrMapping/>
  </p:clrMapOvr>
  <p:extLst mod="1">
    <p:ext uri="{DCECCB84-F9BA-43D5-87BE-67443E8EF086}">
      <p15:sldGuideLst xmlns:p15="http://schemas.microsoft.com/office/powerpoint/2012/main">
        <p15:guide id="1" orient="horz" pos="1051">
          <p15:clr>
            <a:srgbClr val="FBAE40"/>
          </p15:clr>
        </p15:guide>
        <p15:guide id="2" pos="3917">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mp; Content 2">
    <p:bg>
      <p:bgRef idx="1001">
        <a:schemeClr val="bg1"/>
      </p:bgRef>
    </p:bg>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555045" y="1226937"/>
            <a:ext cx="6387028" cy="3698263"/>
          </a:xfrm>
        </p:spPr>
        <p:txBody>
          <a:bodyPr lIns="182880" tIns="146304" rIns="182880" bIns="146304">
            <a:noAutofit/>
          </a:bodyPr>
          <a:lstStyle>
            <a:lvl1pPr>
              <a:defRPr sz="2647">
                <a:gradFill>
                  <a:gsLst>
                    <a:gs pos="100000">
                      <a:schemeClr val="tx1">
                        <a:lumMod val="75000"/>
                        <a:lumOff val="25000"/>
                      </a:schemeClr>
                    </a:gs>
                    <a:gs pos="0">
                      <a:schemeClr val="tx1">
                        <a:lumMod val="75000"/>
                        <a:lumOff val="25000"/>
                      </a:schemeClr>
                    </a:gs>
                  </a:gsLst>
                  <a:lin ang="5400000" scaled="0"/>
                </a:gradFill>
              </a:defRPr>
            </a:lvl1pPr>
            <a:lvl2pPr>
              <a:defRPr sz="2059">
                <a:gradFill>
                  <a:gsLst>
                    <a:gs pos="100000">
                      <a:schemeClr val="tx1">
                        <a:lumMod val="75000"/>
                        <a:lumOff val="25000"/>
                      </a:schemeClr>
                    </a:gs>
                    <a:gs pos="0">
                      <a:schemeClr val="tx1">
                        <a:lumMod val="75000"/>
                        <a:lumOff val="25000"/>
                      </a:schemeClr>
                    </a:gs>
                  </a:gsLst>
                  <a:lin ang="5400000" scaled="0"/>
                </a:gradFill>
              </a:defRPr>
            </a:lvl2pPr>
            <a:lvl3pPr>
              <a:defRPr sz="1765">
                <a:gradFill>
                  <a:gsLst>
                    <a:gs pos="100000">
                      <a:schemeClr val="tx1">
                        <a:lumMod val="75000"/>
                        <a:lumOff val="25000"/>
                      </a:schemeClr>
                    </a:gs>
                    <a:gs pos="0">
                      <a:schemeClr val="tx1">
                        <a:lumMod val="75000"/>
                        <a:lumOff val="25000"/>
                      </a:schemeClr>
                    </a:gs>
                  </a:gsLst>
                  <a:lin ang="5400000" scaled="0"/>
                </a:gradFill>
              </a:defRPr>
            </a:lvl3pPr>
            <a:lvl4pPr>
              <a:defRPr sz="1471">
                <a:gradFill>
                  <a:gsLst>
                    <a:gs pos="100000">
                      <a:schemeClr val="tx1">
                        <a:lumMod val="75000"/>
                        <a:lumOff val="25000"/>
                      </a:schemeClr>
                    </a:gs>
                    <a:gs pos="0">
                      <a:schemeClr val="tx1">
                        <a:lumMod val="75000"/>
                        <a:lumOff val="25000"/>
                      </a:schemeClr>
                    </a:gs>
                  </a:gsLst>
                  <a:lin ang="5400000" scaled="0"/>
                </a:gradFill>
              </a:defRPr>
            </a:lvl4pPr>
            <a:lvl5pPr>
              <a:defRPr sz="1324">
                <a:gradFill>
                  <a:gsLst>
                    <a:gs pos="100000">
                      <a:schemeClr val="tx1">
                        <a:lumMod val="75000"/>
                        <a:lumOff val="25000"/>
                      </a:schemeClr>
                    </a:gs>
                    <a:gs pos="0">
                      <a:schemeClr val="tx1">
                        <a:lumMod val="75000"/>
                        <a:lumOff val="25000"/>
                      </a:schemeClr>
                    </a:gs>
                  </a:gsLst>
                  <a:lin ang="5400000" scaled="0"/>
                </a:gra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6"/>
          <p:cNvSpPr>
            <a:spLocks noGrp="1"/>
          </p:cNvSpPr>
          <p:nvPr>
            <p:ph type="body" sz="quarter" idx="11"/>
          </p:nvPr>
        </p:nvSpPr>
        <p:spPr>
          <a:xfrm>
            <a:off x="201929" y="1226937"/>
            <a:ext cx="2016956" cy="3698263"/>
          </a:xfrm>
        </p:spPr>
        <p:txBody>
          <a:bodyPr lIns="182880" tIns="146304" rIns="182880" bIns="146304">
            <a:noAutofit/>
          </a:bodyPr>
          <a:lstStyle>
            <a:lvl1pPr algn="l" defTabSz="672186" rtl="0" eaLnBrk="1" latinLnBrk="0" hangingPunct="1">
              <a:spcBef>
                <a:spcPct val="0"/>
              </a:spcBef>
              <a:buNone/>
              <a:defRPr lang="en-US" sz="1765" kern="1200" dirty="0" smtClean="0">
                <a:gradFill>
                  <a:gsLst>
                    <a:gs pos="100000">
                      <a:schemeClr val="tx1">
                        <a:lumMod val="75000"/>
                        <a:lumOff val="25000"/>
                      </a:schemeClr>
                    </a:gs>
                    <a:gs pos="0">
                      <a:schemeClr val="tx1">
                        <a:lumMod val="75000"/>
                        <a:lumOff val="25000"/>
                      </a:schemeClr>
                    </a:gs>
                  </a:gsLst>
                  <a:lin ang="5400000" scaled="0"/>
                </a:gradFill>
                <a:latin typeface="+mn-lt"/>
                <a:ea typeface="+mj-ea"/>
                <a:cs typeface="+mj-cs"/>
              </a:defRPr>
            </a:lvl1pPr>
            <a:lvl2pPr algn="l" defTabSz="672186" rtl="0" eaLnBrk="1" latinLnBrk="0" hangingPunct="1">
              <a:spcBef>
                <a:spcPct val="0"/>
              </a:spcBef>
              <a:buNone/>
              <a:defRPr lang="en-US" sz="1176" kern="1200" dirty="0" smtClean="0">
                <a:gradFill>
                  <a:gsLst>
                    <a:gs pos="0">
                      <a:schemeClr val="tx1"/>
                    </a:gs>
                    <a:gs pos="100000">
                      <a:schemeClr val="tx1"/>
                    </a:gs>
                  </a:gsLst>
                  <a:lin ang="5400000" scaled="0"/>
                </a:gradFill>
                <a:latin typeface="+mn-lt"/>
                <a:ea typeface="+mj-ea"/>
                <a:cs typeface="+mj-cs"/>
              </a:defRPr>
            </a:lvl2pPr>
            <a:lvl3pPr marL="168046" indent="0" algn="l" defTabSz="672186" rtl="0" eaLnBrk="1" latinLnBrk="0" hangingPunct="1">
              <a:spcBef>
                <a:spcPct val="0"/>
              </a:spcBef>
              <a:buNone/>
              <a:defRPr lang="en-US" sz="1176" kern="1200" dirty="0" smtClean="0">
                <a:gradFill>
                  <a:gsLst>
                    <a:gs pos="0">
                      <a:schemeClr val="tx1"/>
                    </a:gs>
                    <a:gs pos="100000">
                      <a:schemeClr val="tx1"/>
                    </a:gs>
                  </a:gsLst>
                  <a:lin ang="5400000" scaled="0"/>
                </a:gradFill>
                <a:latin typeface="+mn-lt"/>
                <a:ea typeface="+mj-ea"/>
                <a:cs typeface="+mj-cs"/>
              </a:defRPr>
            </a:lvl3pPr>
            <a:lvl4pPr marL="336092" indent="0" algn="l" defTabSz="672186" rtl="0" eaLnBrk="1" latinLnBrk="0" hangingPunct="1">
              <a:spcBef>
                <a:spcPct val="0"/>
              </a:spcBef>
              <a:buNone/>
              <a:defRPr lang="en-US" sz="1176" kern="1200" dirty="0" smtClean="0">
                <a:gradFill>
                  <a:gsLst>
                    <a:gs pos="0">
                      <a:schemeClr val="tx1"/>
                    </a:gs>
                    <a:gs pos="100000">
                      <a:schemeClr val="tx1"/>
                    </a:gs>
                  </a:gsLst>
                  <a:lin ang="5400000" scaled="0"/>
                </a:gradFill>
                <a:latin typeface="+mn-lt"/>
                <a:ea typeface="+mj-ea"/>
                <a:cs typeface="+mj-cs"/>
              </a:defRPr>
            </a:lvl4pPr>
            <a:lvl5pPr marL="543818" indent="0" algn="l" defTabSz="672186" rtl="0" eaLnBrk="1" latinLnBrk="0" hangingPunct="1">
              <a:spcBef>
                <a:spcPct val="0"/>
              </a:spcBef>
              <a:buNone/>
              <a:defRPr lang="en-US" sz="1176" kern="1200" dirty="0">
                <a:gradFill>
                  <a:gsLst>
                    <a:gs pos="0">
                      <a:schemeClr val="tx1"/>
                    </a:gs>
                    <a:gs pos="100000">
                      <a:schemeClr val="tx1"/>
                    </a:gs>
                  </a:gsLst>
                  <a:lin ang="5400000" scaled="0"/>
                </a:gradFill>
                <a:latin typeface="+mn-lt"/>
                <a:ea typeface="+mj-ea"/>
                <a:cs typeface="+mj-cs"/>
              </a:defRPr>
            </a:lvl5pPr>
          </a:lstStyle>
          <a:p>
            <a:pPr lvl="0"/>
            <a:r>
              <a:rPr lang="en-US" dirty="0"/>
              <a:t>Click to edit Master text styles</a:t>
            </a:r>
          </a:p>
        </p:txBody>
      </p:sp>
      <p:sp>
        <p:nvSpPr>
          <p:cNvPr id="2" name="Title 1"/>
          <p:cNvSpPr>
            <a:spLocks noGrp="1"/>
          </p:cNvSpPr>
          <p:nvPr>
            <p:ph type="title"/>
          </p:nvPr>
        </p:nvSpPr>
        <p:spPr/>
        <p:txBody>
          <a:bodyPr/>
          <a:lstStyle>
            <a:lvl1pPr>
              <a:defRPr>
                <a:gradFill>
                  <a:gsLst>
                    <a:gs pos="100000">
                      <a:schemeClr val="tx1">
                        <a:lumMod val="75000"/>
                        <a:lumOff val="25000"/>
                      </a:schemeClr>
                    </a:gs>
                    <a:gs pos="0">
                      <a:schemeClr val="tx1">
                        <a:lumMod val="75000"/>
                        <a:lumOff val="25000"/>
                      </a:schemeClr>
                    </a:gs>
                  </a:gsLst>
                  <a:lin ang="5400000" scaled="0"/>
                </a:gradFill>
              </a:defRPr>
            </a:lvl1pPr>
          </a:lstStyle>
          <a:p>
            <a:r>
              <a:rPr lang="en-US" dirty="0"/>
              <a:t>Click to edit Master title style</a:t>
            </a:r>
          </a:p>
        </p:txBody>
      </p:sp>
      <p:sp>
        <p:nvSpPr>
          <p:cNvPr id="6" name="Slide Number Placeholder 5"/>
          <p:cNvSpPr>
            <a:spLocks noGrp="1"/>
          </p:cNvSpPr>
          <p:nvPr>
            <p:ph type="sldNum" sz="quarter" idx="4"/>
          </p:nvPr>
        </p:nvSpPr>
        <p:spPr>
          <a:xfrm>
            <a:off x="7086600" y="4805853"/>
            <a:ext cx="1981200" cy="274320"/>
          </a:xfrm>
          <a:prstGeom prst="rect">
            <a:avLst/>
          </a:prstGeom>
        </p:spPr>
        <p:txBody>
          <a:bodyPr/>
          <a:lstStyle>
            <a:lvl1pPr algn="r">
              <a:defRPr sz="1400">
                <a:solidFill>
                  <a:schemeClr val="bg1">
                    <a:lumMod val="65000"/>
                  </a:schemeClr>
                </a:solidFill>
                <a:latin typeface="Calibri" panose="020F0502020204030204" pitchFamily="34" charset="0"/>
              </a:defRPr>
            </a:lvl1pPr>
          </a:lstStyle>
          <a:p>
            <a:fld id="{EF99ED19-9042-4804-81A9-A8DA8FB10A43}" type="slidenum">
              <a:rPr lang="en-US" smtClean="0"/>
              <a:pPr/>
              <a:t>‹#›</a:t>
            </a:fld>
            <a:endParaRPr lang="en-US" dirty="0"/>
          </a:p>
        </p:txBody>
      </p:sp>
    </p:spTree>
    <p:extLst>
      <p:ext uri="{BB962C8B-B14F-4D97-AF65-F5344CB8AC3E}">
        <p14:creationId xmlns:p14="http://schemas.microsoft.com/office/powerpoint/2010/main" val="1902061804"/>
      </p:ext>
    </p:extLst>
  </p:cSld>
  <p:clrMapOvr>
    <a:overrideClrMapping bg1="lt1" tx1="dk1" bg2="lt2" tx2="dk2" accent1="accent1" accent2="accent2" accent3="accent3" accent4="accent4" accent5="accent5" accent6="accent6" hlink="hlink" folHlink="folHlink"/>
  </p:clrMapOvr>
  <p:extLst mod="1">
    <p:ext uri="{DCECCB84-F9BA-43D5-87BE-67443E8EF086}">
      <p15:sldGuideLst xmlns:p15="http://schemas.microsoft.com/office/powerpoint/2012/main">
        <p15:guide id="1" orient="horz" pos="1051">
          <p15:clr>
            <a:srgbClr val="FBAE40"/>
          </p15:clr>
        </p15:guide>
        <p15:guide id="2" pos="173">
          <p15:clr>
            <a:srgbClr val="FBAE40"/>
          </p15:clr>
        </p15:guide>
        <p15:guide id="3" pos="1901">
          <p15:clr>
            <a:srgbClr val="FBAE40"/>
          </p15:clr>
        </p15:guide>
        <p15:guide id="4" pos="2189">
          <p15:clr>
            <a:srgbClr val="FBAE40"/>
          </p15:clr>
        </p15:guide>
        <p15:guide id="5" orient="horz" pos="4219">
          <p15:clr>
            <a:srgbClr val="FBAE40"/>
          </p15:clr>
        </p15:guide>
        <p15:guide id="6" orient="horz" pos="763">
          <p15:clr>
            <a:srgbClr val="FBAE40"/>
          </p15:clr>
        </p15:guide>
        <p15:guide id="7" orient="horz" pos="187">
          <p15:clr>
            <a:srgbClr val="FBAE40"/>
          </p15:clr>
        </p15:guide>
        <p15:guide id="8" pos="766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874249" y="1563130"/>
            <a:ext cx="7395505" cy="671247"/>
          </a:xfrm>
        </p:spPr>
        <p:txBody>
          <a:bodyPr/>
          <a:lstStyle>
            <a:lvl1pPr>
              <a:defRPr sz="3529"/>
            </a:lvl1pPr>
          </a:lstStyle>
          <a:p>
            <a:r>
              <a:rPr lang="en-US" dirty="0"/>
              <a:t>Click to edit master title style</a:t>
            </a:r>
          </a:p>
        </p:txBody>
      </p:sp>
      <p:sp>
        <p:nvSpPr>
          <p:cNvPr id="3" name="Slide Number Placeholder 5"/>
          <p:cNvSpPr>
            <a:spLocks noGrp="1"/>
          </p:cNvSpPr>
          <p:nvPr>
            <p:ph type="sldNum" sz="quarter" idx="4"/>
          </p:nvPr>
        </p:nvSpPr>
        <p:spPr>
          <a:xfrm>
            <a:off x="7086600" y="4805853"/>
            <a:ext cx="1981200" cy="274320"/>
          </a:xfrm>
          <a:prstGeom prst="rect">
            <a:avLst/>
          </a:prstGeom>
        </p:spPr>
        <p:txBody>
          <a:bodyPr/>
          <a:lstStyle>
            <a:lvl1pPr algn="r">
              <a:defRPr sz="1400">
                <a:solidFill>
                  <a:schemeClr val="bg1">
                    <a:lumMod val="65000"/>
                  </a:schemeClr>
                </a:solidFill>
                <a:latin typeface="Calibri" panose="020F0502020204030204" pitchFamily="34" charset="0"/>
              </a:defRPr>
            </a:lvl1pPr>
          </a:lstStyle>
          <a:p>
            <a:fld id="{EF99ED19-9042-4804-81A9-A8DA8FB10A43}" type="slidenum">
              <a:rPr lang="en-US" smtClean="0"/>
              <a:pPr/>
              <a:t>‹#›</a:t>
            </a:fld>
            <a:endParaRPr lang="en-US" dirty="0"/>
          </a:p>
        </p:txBody>
      </p:sp>
    </p:spTree>
    <p:extLst>
      <p:ext uri="{BB962C8B-B14F-4D97-AF65-F5344CB8AC3E}">
        <p14:creationId xmlns:p14="http://schemas.microsoft.com/office/powerpoint/2010/main" val="16583459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01929" y="1226937"/>
            <a:ext cx="2016956" cy="3697095"/>
          </a:xfrm>
        </p:spPr>
        <p:txBody>
          <a:bodyPr vert="horz" lIns="182880" tIns="146304" rIns="182880" bIns="146304" rtlCol="0">
            <a:noAutofit/>
          </a:bodyPr>
          <a:lstStyle>
            <a:lvl1pPr>
              <a:defRPr lang="en-US" sz="1765" dirty="0" smtClean="0">
                <a:latin typeface="+mn-lt"/>
                <a:ea typeface="+mj-ea"/>
                <a:cs typeface="+mj-cs"/>
              </a:defRPr>
            </a:lvl1pPr>
          </a:lstStyle>
          <a:p>
            <a:pPr lvl="0">
              <a:spcBef>
                <a:spcPct val="0"/>
              </a:spcBef>
            </a:pPr>
            <a:r>
              <a:rPr lang="en-US" dirty="0"/>
              <a:t>Click to edit Master text styles</a:t>
            </a:r>
          </a:p>
        </p:txBody>
      </p:sp>
      <p:sp>
        <p:nvSpPr>
          <p:cNvPr id="3" name="Title 2"/>
          <p:cNvSpPr>
            <a:spLocks noGrp="1"/>
          </p:cNvSpPr>
          <p:nvPr>
            <p:ph type="title"/>
          </p:nvPr>
        </p:nvSpPr>
        <p:spPr/>
        <p:txBody>
          <a:bodyPr/>
          <a:lstStyle/>
          <a:p>
            <a:r>
              <a:rPr lang="en-US" dirty="0"/>
              <a:t>Click to edit Master title style</a:t>
            </a:r>
          </a:p>
        </p:txBody>
      </p:sp>
      <p:sp>
        <p:nvSpPr>
          <p:cNvPr id="5" name="Slide Number Placeholder 5"/>
          <p:cNvSpPr>
            <a:spLocks noGrp="1"/>
          </p:cNvSpPr>
          <p:nvPr>
            <p:ph type="sldNum" sz="quarter" idx="4"/>
          </p:nvPr>
        </p:nvSpPr>
        <p:spPr>
          <a:xfrm>
            <a:off x="7086600" y="4805853"/>
            <a:ext cx="1981200" cy="274320"/>
          </a:xfrm>
          <a:prstGeom prst="rect">
            <a:avLst/>
          </a:prstGeom>
        </p:spPr>
        <p:txBody>
          <a:bodyPr/>
          <a:lstStyle>
            <a:lvl1pPr algn="r">
              <a:defRPr sz="1400">
                <a:solidFill>
                  <a:schemeClr val="bg1">
                    <a:lumMod val="65000"/>
                  </a:schemeClr>
                </a:solidFill>
                <a:latin typeface="Calibri" panose="020F0502020204030204" pitchFamily="34" charset="0"/>
              </a:defRPr>
            </a:lvl1pPr>
          </a:lstStyle>
          <a:p>
            <a:fld id="{EF99ED19-9042-4804-81A9-A8DA8FB10A43}" type="slidenum">
              <a:rPr lang="en-US" smtClean="0"/>
              <a:pPr/>
              <a:t>‹#›</a:t>
            </a:fld>
            <a:endParaRPr lang="en-US" dirty="0"/>
          </a:p>
        </p:txBody>
      </p:sp>
    </p:spTree>
    <p:extLst>
      <p:ext uri="{BB962C8B-B14F-4D97-AF65-F5344CB8AC3E}">
        <p14:creationId xmlns:p14="http://schemas.microsoft.com/office/powerpoint/2010/main" val="3190933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3563523" y="2235543"/>
            <a:ext cx="5378551" cy="672414"/>
          </a:xfrm>
        </p:spPr>
        <p:txBody>
          <a:bodyPr wrap="square" lIns="182880" tIns="146304" rIns="182880" bIns="146304" anchor="ctr">
            <a:noAutofit/>
          </a:bodyPr>
          <a:lstStyle>
            <a:lvl1pPr>
              <a:lnSpc>
                <a:spcPct val="95000"/>
              </a:lnSpc>
              <a:spcBef>
                <a:spcPts val="0"/>
              </a:spcBef>
              <a:spcAft>
                <a:spcPts val="1200"/>
              </a:spcAft>
              <a:defRPr lang="en-US" sz="2647"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600"/>
              </a:spcBef>
              <a:defRPr sz="1397">
                <a:solidFill>
                  <a:srgbClr val="FFFFFF"/>
                </a:solidFill>
              </a:defRPr>
            </a:lvl2pPr>
            <a:lvl3pPr>
              <a:lnSpc>
                <a:spcPct val="100000"/>
              </a:lnSpc>
              <a:spcBef>
                <a:spcPts val="600"/>
              </a:spcBef>
              <a:defRPr sz="1397">
                <a:solidFill>
                  <a:srgbClr val="FFFFFF"/>
                </a:solidFill>
              </a:defRPr>
            </a:lvl3pPr>
            <a:lvl4pPr>
              <a:lnSpc>
                <a:spcPct val="100000"/>
              </a:lnSpc>
              <a:spcBef>
                <a:spcPts val="600"/>
              </a:spcBef>
              <a:defRPr sz="1397">
                <a:solidFill>
                  <a:srgbClr val="FFFFFF"/>
                </a:solidFill>
              </a:defRPr>
            </a:lvl4pPr>
            <a:lvl5pPr>
              <a:lnSpc>
                <a:spcPct val="100000"/>
              </a:lnSpc>
              <a:spcBef>
                <a:spcPts val="600"/>
              </a:spcBef>
              <a:defRPr sz="1397">
                <a:solidFill>
                  <a:srgbClr val="FFFFFF"/>
                </a:solidFill>
              </a:defRPr>
            </a:lvl5pPr>
          </a:lstStyle>
          <a:p>
            <a:pPr marL="0" lvl="0" indent="0" algn="l" defTabSz="672186" rtl="0" eaLnBrk="1" latinLnBrk="0" hangingPunct="1">
              <a:spcBef>
                <a:spcPct val="20000"/>
              </a:spcBef>
              <a:buFont typeface="Arial" pitchFamily="34" charset="0"/>
              <a:buNone/>
            </a:pPr>
            <a:r>
              <a:rPr lang="en-US" dirty="0"/>
              <a:t>Click to edit Master text styles</a:t>
            </a:r>
          </a:p>
        </p:txBody>
      </p:sp>
      <p:sp>
        <p:nvSpPr>
          <p:cNvPr id="15" name="Title 1"/>
          <p:cNvSpPr>
            <a:spLocks noGrp="1"/>
          </p:cNvSpPr>
          <p:nvPr>
            <p:ph type="ctrTitle" hasCustomPrompt="1"/>
          </p:nvPr>
        </p:nvSpPr>
        <p:spPr>
          <a:xfrm>
            <a:off x="201930" y="1130664"/>
            <a:ext cx="2890985" cy="2882172"/>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2941"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914173" rtl="0" eaLnBrk="1" fontAlgn="base" latinLnBrk="0" hangingPunct="1">
              <a:lnSpc>
                <a:spcPct val="100000"/>
              </a:lnSpc>
              <a:spcBef>
                <a:spcPct val="0"/>
              </a:spcBef>
              <a:spcAft>
                <a:spcPct val="0"/>
              </a:spcAft>
              <a:buFontTx/>
              <a:buNone/>
            </a:pPr>
            <a:r>
              <a:rPr lang="en-US" dirty="0"/>
              <a:t>Click to edit master title style</a:t>
            </a:r>
          </a:p>
        </p:txBody>
      </p:sp>
      <p:sp>
        <p:nvSpPr>
          <p:cNvPr id="5" name="Slide Number Placeholder 5"/>
          <p:cNvSpPr>
            <a:spLocks noGrp="1"/>
          </p:cNvSpPr>
          <p:nvPr>
            <p:ph type="sldNum" sz="quarter" idx="4"/>
          </p:nvPr>
        </p:nvSpPr>
        <p:spPr>
          <a:xfrm>
            <a:off x="7086600" y="4805853"/>
            <a:ext cx="1981200" cy="274320"/>
          </a:xfrm>
          <a:prstGeom prst="rect">
            <a:avLst/>
          </a:prstGeom>
        </p:spPr>
        <p:txBody>
          <a:bodyPr/>
          <a:lstStyle>
            <a:lvl1pPr algn="r">
              <a:defRPr sz="1400">
                <a:solidFill>
                  <a:schemeClr val="bg1">
                    <a:lumMod val="65000"/>
                  </a:schemeClr>
                </a:solidFill>
                <a:latin typeface="Calibri" panose="020F0502020204030204" pitchFamily="34" charset="0"/>
              </a:defRPr>
            </a:lvl1pPr>
          </a:lstStyle>
          <a:p>
            <a:fld id="{EF99ED19-9042-4804-81A9-A8DA8FB10A43}" type="slidenum">
              <a:rPr lang="en-US" smtClean="0"/>
              <a:pPr/>
              <a:t>‹#›</a:t>
            </a:fld>
            <a:endParaRPr lang="en-US" dirty="0"/>
          </a:p>
        </p:txBody>
      </p:sp>
    </p:spTree>
    <p:extLst>
      <p:ext uri="{BB962C8B-B14F-4D97-AF65-F5344CB8AC3E}">
        <p14:creationId xmlns:p14="http://schemas.microsoft.com/office/powerpoint/2010/main" val="10030853"/>
      </p:ext>
    </p:extLst>
  </p:cSld>
  <p:clrMapOvr>
    <a:masterClrMapping/>
  </p:clrMapOvr>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3563523" y="2235543"/>
            <a:ext cx="5378551" cy="672414"/>
          </a:xfrm>
        </p:spPr>
        <p:txBody>
          <a:bodyPr vert="horz" wrap="square" lIns="182880" tIns="146304" rIns="182880" bIns="146304" rtlCol="0" anchor="ctr">
            <a:noAutofit/>
          </a:bodyPr>
          <a:lstStyle>
            <a:lvl1pPr>
              <a:defRPr lang="en-US" sz="2647"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672186" rtl="0" eaLnBrk="1" latinLnBrk="0" hangingPunct="1">
              <a:spcBef>
                <a:spcPct val="20000"/>
              </a:spcBef>
              <a:spcAft>
                <a:spcPts val="1200"/>
              </a:spcAft>
              <a:buFont typeface="Arial" pitchFamily="34" charset="0"/>
              <a:buNone/>
            </a:pPr>
            <a:r>
              <a:rPr lang="en-US" dirty="0"/>
              <a:t>Click to edit Master text styles</a:t>
            </a:r>
          </a:p>
        </p:txBody>
      </p:sp>
      <p:sp>
        <p:nvSpPr>
          <p:cNvPr id="6" name="Text Placeholder 8"/>
          <p:cNvSpPr>
            <a:spLocks noGrp="1"/>
          </p:cNvSpPr>
          <p:nvPr>
            <p:ph type="body" sz="quarter" idx="16" hasCustomPrompt="1"/>
          </p:nvPr>
        </p:nvSpPr>
        <p:spPr>
          <a:xfrm>
            <a:off x="201932" y="218302"/>
            <a:ext cx="8740141" cy="672414"/>
          </a:xfrm>
        </p:spPr>
        <p:txBody>
          <a:bodyPr vert="horz" lIns="182880" tIns="146304" rIns="182880" bIns="146304" rtlCol="0" anchor="t">
            <a:noAutofit/>
          </a:bodyPr>
          <a:lstStyle>
            <a:lvl1pPr>
              <a:defRPr lang="en-US" sz="3529" dirty="0" smtClean="0">
                <a:ea typeface="+mj-ea"/>
                <a:cs typeface="+mj-cs"/>
              </a:defRPr>
            </a:lvl1pPr>
          </a:lstStyle>
          <a:p>
            <a:pPr lvl="0">
              <a:spcBef>
                <a:spcPct val="0"/>
              </a:spcBef>
            </a:pPr>
            <a:r>
              <a:rPr lang="en-US" dirty="0"/>
              <a:t>Click to edit master text styles</a:t>
            </a:r>
          </a:p>
        </p:txBody>
      </p:sp>
      <p:sp>
        <p:nvSpPr>
          <p:cNvPr id="5" name="Title 1"/>
          <p:cNvSpPr>
            <a:spLocks noGrp="1"/>
          </p:cNvSpPr>
          <p:nvPr>
            <p:ph type="ctrTitle" hasCustomPrompt="1"/>
          </p:nvPr>
        </p:nvSpPr>
        <p:spPr>
          <a:xfrm>
            <a:off x="201930" y="1130664"/>
            <a:ext cx="2890985" cy="2882172"/>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2941"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914173" rtl="0" eaLnBrk="1" fontAlgn="base" latinLnBrk="0" hangingPunct="1">
              <a:lnSpc>
                <a:spcPct val="100000"/>
              </a:lnSpc>
              <a:spcBef>
                <a:spcPct val="0"/>
              </a:spcBef>
              <a:spcAft>
                <a:spcPct val="0"/>
              </a:spcAft>
              <a:buFontTx/>
              <a:buNone/>
            </a:pPr>
            <a:r>
              <a:rPr lang="en-US" dirty="0"/>
              <a:t>Click to edit master title style</a:t>
            </a:r>
          </a:p>
        </p:txBody>
      </p:sp>
      <p:sp>
        <p:nvSpPr>
          <p:cNvPr id="7" name="Slide Number Placeholder 5"/>
          <p:cNvSpPr>
            <a:spLocks noGrp="1"/>
          </p:cNvSpPr>
          <p:nvPr>
            <p:ph type="sldNum" sz="quarter" idx="4"/>
          </p:nvPr>
        </p:nvSpPr>
        <p:spPr>
          <a:xfrm>
            <a:off x="7086600" y="4805853"/>
            <a:ext cx="1981200" cy="274320"/>
          </a:xfrm>
          <a:prstGeom prst="rect">
            <a:avLst/>
          </a:prstGeom>
        </p:spPr>
        <p:txBody>
          <a:bodyPr/>
          <a:lstStyle>
            <a:lvl1pPr algn="r">
              <a:defRPr sz="1400">
                <a:solidFill>
                  <a:schemeClr val="bg1">
                    <a:lumMod val="65000"/>
                  </a:schemeClr>
                </a:solidFill>
                <a:latin typeface="Calibri" panose="020F0502020204030204" pitchFamily="34" charset="0"/>
              </a:defRPr>
            </a:lvl1pPr>
          </a:lstStyle>
          <a:p>
            <a:fld id="{EF99ED19-9042-4804-81A9-A8DA8FB10A43}" type="slidenum">
              <a:rPr lang="en-US" smtClean="0"/>
              <a:pPr/>
              <a:t>‹#›</a:t>
            </a:fld>
            <a:endParaRPr lang="en-US" dirty="0"/>
          </a:p>
        </p:txBody>
      </p:sp>
    </p:spTree>
    <p:extLst>
      <p:ext uri="{BB962C8B-B14F-4D97-AF65-F5344CB8AC3E}">
        <p14:creationId xmlns:p14="http://schemas.microsoft.com/office/powerpoint/2010/main" val="117749206"/>
      </p:ext>
    </p:extLst>
  </p:cSld>
  <p:clrMapOvr>
    <a:masterClrMapping/>
  </p:clrMapOvr>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3563523" y="2235543"/>
            <a:ext cx="5378551" cy="672414"/>
          </a:xfrm>
        </p:spPr>
        <p:txBody>
          <a:bodyPr vert="horz" wrap="square" lIns="182880" tIns="146304" rIns="182880" bIns="146304" rtlCol="0" anchor="ctr">
            <a:noAutofit/>
          </a:bodyPr>
          <a:lstStyle>
            <a:lvl1pPr>
              <a:defRPr lang="en-US" sz="2647"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672186" rtl="0" eaLnBrk="1" latinLnBrk="0" hangingPunct="1">
              <a:spcBef>
                <a:spcPct val="20000"/>
              </a:spcBef>
              <a:buFont typeface="Arial" pitchFamily="34" charset="0"/>
              <a:buNone/>
            </a:pPr>
            <a:r>
              <a:rPr lang="en-US" dirty="0"/>
              <a:t>Click to edit Master text styles</a:t>
            </a:r>
          </a:p>
        </p:txBody>
      </p:sp>
      <p:sp>
        <p:nvSpPr>
          <p:cNvPr id="7" name="Picture Placeholder 12"/>
          <p:cNvSpPr>
            <a:spLocks noGrp="1"/>
          </p:cNvSpPr>
          <p:nvPr>
            <p:ph type="pic" sz="quarter" idx="16"/>
          </p:nvPr>
        </p:nvSpPr>
        <p:spPr>
          <a:xfrm>
            <a:off x="201929" y="1129422"/>
            <a:ext cx="2890970" cy="288465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lstStyle/>
          <a:p>
            <a:r>
              <a:rPr lang="en-US" dirty="0"/>
              <a:t>Click icon to add picture</a:t>
            </a:r>
          </a:p>
        </p:txBody>
      </p:sp>
      <p:sp>
        <p:nvSpPr>
          <p:cNvPr id="3" name="Title 2"/>
          <p:cNvSpPr>
            <a:spLocks noGrp="1"/>
          </p:cNvSpPr>
          <p:nvPr>
            <p:ph type="title"/>
          </p:nvPr>
        </p:nvSpPr>
        <p:spPr/>
        <p:txBody>
          <a:bodyPr/>
          <a:lstStyle/>
          <a:p>
            <a:r>
              <a:rPr lang="en-US"/>
              <a:t>Click to edit Master title style</a:t>
            </a:r>
          </a:p>
        </p:txBody>
      </p:sp>
      <p:sp>
        <p:nvSpPr>
          <p:cNvPr id="5" name="Slide Number Placeholder 5"/>
          <p:cNvSpPr>
            <a:spLocks noGrp="1"/>
          </p:cNvSpPr>
          <p:nvPr>
            <p:ph type="sldNum" sz="quarter" idx="4"/>
          </p:nvPr>
        </p:nvSpPr>
        <p:spPr>
          <a:xfrm>
            <a:off x="7086600" y="4805853"/>
            <a:ext cx="1981200" cy="274320"/>
          </a:xfrm>
          <a:prstGeom prst="rect">
            <a:avLst/>
          </a:prstGeom>
        </p:spPr>
        <p:txBody>
          <a:bodyPr/>
          <a:lstStyle>
            <a:lvl1pPr algn="r">
              <a:defRPr sz="1400">
                <a:solidFill>
                  <a:schemeClr val="bg1">
                    <a:lumMod val="65000"/>
                  </a:schemeClr>
                </a:solidFill>
                <a:latin typeface="Calibri" panose="020F0502020204030204" pitchFamily="34" charset="0"/>
              </a:defRPr>
            </a:lvl1pPr>
          </a:lstStyle>
          <a:p>
            <a:fld id="{EF99ED19-9042-4804-81A9-A8DA8FB10A43}" type="slidenum">
              <a:rPr lang="en-US" smtClean="0"/>
              <a:pPr/>
              <a:t>‹#›</a:t>
            </a:fld>
            <a:endParaRPr lang="en-US" dirty="0"/>
          </a:p>
        </p:txBody>
      </p:sp>
    </p:spTree>
    <p:extLst>
      <p:ext uri="{BB962C8B-B14F-4D97-AF65-F5344CB8AC3E}">
        <p14:creationId xmlns:p14="http://schemas.microsoft.com/office/powerpoint/2010/main" val="1051188735"/>
      </p:ext>
    </p:extLst>
  </p:cSld>
  <p:clrMapOvr>
    <a:masterClrMapping/>
  </p:clrMapOvr>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3" name="Content Placeholder 4"/>
          <p:cNvSpPr>
            <a:spLocks noGrp="1"/>
          </p:cNvSpPr>
          <p:nvPr>
            <p:ph sz="quarter" idx="14"/>
          </p:nvPr>
        </p:nvSpPr>
        <p:spPr>
          <a:xfrm>
            <a:off x="201929" y="1226922"/>
            <a:ext cx="8740142" cy="3698278"/>
          </a:xfrm>
        </p:spPr>
        <p:txBody>
          <a:bodyPr>
            <a:normAutofit/>
          </a:bodyPr>
          <a:lstStyle>
            <a:lvl1pPr>
              <a:spcAft>
                <a:spcPts val="600"/>
              </a:spcAft>
              <a:defRPr sz="1765">
                <a:latin typeface="Consolas" pitchFamily="49" charset="0"/>
                <a:cs typeface="Consolas" pitchFamily="49" charset="0"/>
              </a:defRPr>
            </a:lvl1pPr>
            <a:lvl2pPr>
              <a:spcAft>
                <a:spcPts val="600"/>
              </a:spcAft>
              <a:defRPr sz="1765">
                <a:latin typeface="Consolas" pitchFamily="49" charset="0"/>
                <a:cs typeface="Consolas" pitchFamily="49" charset="0"/>
              </a:defRPr>
            </a:lvl2pPr>
            <a:lvl3pPr>
              <a:spcAft>
                <a:spcPts val="600"/>
              </a:spcAft>
              <a:defRPr sz="1765">
                <a:latin typeface="Consolas" pitchFamily="49" charset="0"/>
                <a:cs typeface="Consolas" pitchFamily="49" charset="0"/>
              </a:defRPr>
            </a:lvl3pPr>
          </a:lstStyle>
          <a:p>
            <a:pPr lvl="0"/>
            <a:r>
              <a:rPr lang="en-US" dirty="0"/>
              <a:t>Click to edit Master text styles</a:t>
            </a:r>
          </a:p>
          <a:p>
            <a:pPr lvl="1"/>
            <a:r>
              <a:rPr lang="en-US" dirty="0"/>
              <a:t>Second level</a:t>
            </a:r>
          </a:p>
          <a:p>
            <a:pPr lvl="2"/>
            <a:r>
              <a:rPr lang="en-US" dirty="0"/>
              <a:t>Third level</a:t>
            </a:r>
          </a:p>
        </p:txBody>
      </p:sp>
      <p:sp>
        <p:nvSpPr>
          <p:cNvPr id="4" name="Title 3"/>
          <p:cNvSpPr>
            <a:spLocks noGrp="1"/>
          </p:cNvSpPr>
          <p:nvPr>
            <p:ph type="title"/>
          </p:nvPr>
        </p:nvSpPr>
        <p:spPr/>
        <p:txBody>
          <a:bodyPr/>
          <a:lstStyle/>
          <a:p>
            <a:r>
              <a:rPr lang="en-US"/>
              <a:t>Click to edit Master title style</a:t>
            </a:r>
          </a:p>
        </p:txBody>
      </p:sp>
      <p:sp>
        <p:nvSpPr>
          <p:cNvPr id="5" name="Slide Number Placeholder 5"/>
          <p:cNvSpPr>
            <a:spLocks noGrp="1"/>
          </p:cNvSpPr>
          <p:nvPr>
            <p:ph type="sldNum" sz="quarter" idx="4"/>
          </p:nvPr>
        </p:nvSpPr>
        <p:spPr>
          <a:xfrm>
            <a:off x="7086600" y="4805853"/>
            <a:ext cx="1981200" cy="274320"/>
          </a:xfrm>
          <a:prstGeom prst="rect">
            <a:avLst/>
          </a:prstGeom>
        </p:spPr>
        <p:txBody>
          <a:bodyPr/>
          <a:lstStyle>
            <a:lvl1pPr algn="r">
              <a:defRPr sz="1400">
                <a:solidFill>
                  <a:schemeClr val="bg1">
                    <a:lumMod val="65000"/>
                  </a:schemeClr>
                </a:solidFill>
                <a:latin typeface="Calibri" panose="020F0502020204030204" pitchFamily="34" charset="0"/>
              </a:defRPr>
            </a:lvl1pPr>
          </a:lstStyle>
          <a:p>
            <a:fld id="{EF99ED19-9042-4804-81A9-A8DA8FB10A43}" type="slidenum">
              <a:rPr lang="en-US" smtClean="0"/>
              <a:pPr/>
              <a:t>‹#›</a:t>
            </a:fld>
            <a:endParaRPr lang="en-US" dirty="0"/>
          </a:p>
        </p:txBody>
      </p:sp>
    </p:spTree>
    <p:extLst>
      <p:ext uri="{BB962C8B-B14F-4D97-AF65-F5344CB8AC3E}">
        <p14:creationId xmlns:p14="http://schemas.microsoft.com/office/powerpoint/2010/main" val="1679609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99ED19-9042-4804-81A9-A8DA8FB10A43}" type="slidenum">
              <a:rPr lang="en-US" smtClean="0"/>
              <a:pPr/>
              <a:t>‹#›</a:t>
            </a:fld>
            <a:endParaRPr lang="en-US" dirty="0"/>
          </a:p>
        </p:txBody>
      </p:sp>
      <p:sp>
        <p:nvSpPr>
          <p:cNvPr id="8" name="Content Placeholder 7"/>
          <p:cNvSpPr>
            <a:spLocks noGrp="1"/>
          </p:cNvSpPr>
          <p:nvPr>
            <p:ph sz="quarter" idx="1"/>
          </p:nvPr>
        </p:nvSpPr>
        <p:spPr>
          <a:xfrm>
            <a:off x="457200" y="914400"/>
            <a:ext cx="8229600" cy="3829050"/>
          </a:xfrm>
        </p:spPr>
        <p:txBody>
          <a:bodyPr/>
          <a:lstStyle>
            <a:lvl1pPr>
              <a:lnSpc>
                <a:spcPct val="110000"/>
              </a:lnSpc>
              <a:spcBef>
                <a:spcPts val="900"/>
              </a:spcBef>
              <a:defRPr/>
            </a:lvl1pPr>
            <a:lvl2pPr>
              <a:lnSpc>
                <a:spcPct val="110000"/>
              </a:lnSpc>
              <a:defRPr/>
            </a:lvl2pPr>
            <a:lvl3pPr>
              <a:lnSpc>
                <a:spcPct val="110000"/>
              </a:lnSpc>
              <a:defRPr/>
            </a:lvl3pPr>
            <a:lvl4pPr>
              <a:lnSpc>
                <a:spcPct val="110000"/>
              </a:lnSpc>
              <a:defRPr/>
            </a:lvl4pPr>
            <a:lvl5pPr>
              <a:lnSpc>
                <a:spcPct val="110000"/>
              </a:lnSpc>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503683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00762" y="4470283"/>
            <a:ext cx="6220114" cy="534253"/>
          </a:xfrm>
          <a:prstGeom prst="rect">
            <a:avLst/>
          </a:prstGeom>
          <a:noFill/>
          <a:ln w="12700">
            <a:noFill/>
            <a:miter lim="800000"/>
            <a:headEnd type="none" w="sm" len="sm"/>
            <a:tailEnd type="none" w="sm" len="sm"/>
          </a:ln>
          <a:effectLst/>
        </p:spPr>
        <p:txBody>
          <a:bodyPr vert="horz" wrap="square" lIns="134464" tIns="107571" rIns="134464" bIns="107571" numCol="1" anchor="t" anchorCtr="0" compatLnSpc="1">
            <a:prstTxWarp prst="textNoShape">
              <a:avLst/>
            </a:prstTxWarp>
            <a:spAutoFit/>
          </a:bodyPr>
          <a:lstStyle/>
          <a:p>
            <a:pPr defTabSz="685513" eaLnBrk="0" fontAlgn="auto" hangingPunct="0">
              <a:spcBef>
                <a:spcPts val="0"/>
              </a:spcBef>
              <a:spcAft>
                <a:spcPts val="0"/>
              </a:spcAft>
            </a:pPr>
            <a:r>
              <a:rPr lang="en-US" sz="515" dirty="0">
                <a:gradFill>
                  <a:gsLst>
                    <a:gs pos="0">
                      <a:srgbClr val="000000">
                        <a:lumMod val="75000"/>
                        <a:lumOff val="25000"/>
                      </a:srgbClr>
                    </a:gs>
                    <a:gs pos="100000">
                      <a:srgbClr val="000000">
                        <a:lumMod val="75000"/>
                        <a:lumOff val="25000"/>
                      </a:srgbClr>
                    </a:gs>
                  </a:gsLst>
                  <a:lin ang="5400000" scaled="0"/>
                </a:gradFill>
                <a:latin typeface="Segoe UI"/>
                <a:cs typeface="Segoe UI" pitchFamily="34" charset="0"/>
              </a:rPr>
              <a:t>© 2013 Microsoft Corporation. All rights reserved. Microsoft, Windows, Windows Vista and other product names are or may be registered trademarks and/or trademarks in the U.S. and/or other countries.</a:t>
            </a:r>
          </a:p>
          <a:p>
            <a:pPr defTabSz="685513" eaLnBrk="0" fontAlgn="auto" hangingPunct="0">
              <a:spcBef>
                <a:spcPts val="0"/>
              </a:spcBef>
              <a:spcAft>
                <a:spcPts val="0"/>
              </a:spcAft>
            </a:pPr>
            <a:r>
              <a:rPr lang="en-US" sz="515" dirty="0">
                <a:gradFill>
                  <a:gsLst>
                    <a:gs pos="0">
                      <a:srgbClr val="000000">
                        <a:lumMod val="75000"/>
                        <a:lumOff val="25000"/>
                      </a:srgbClr>
                    </a:gs>
                    <a:gs pos="100000">
                      <a:srgbClr val="000000">
                        <a:lumMod val="75000"/>
                        <a:lumOff val="25000"/>
                      </a:srgbClr>
                    </a:gs>
                  </a:gsLst>
                  <a:lin ang="5400000" scaled="0"/>
                </a:gradFill>
                <a:latin typeface="Segoe UI"/>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7653" y="2282364"/>
            <a:ext cx="2710925" cy="578772"/>
          </a:xfrm>
          <a:prstGeom prst="rect">
            <a:avLst/>
          </a:prstGeom>
        </p:spPr>
      </p:pic>
    </p:spTree>
    <p:extLst>
      <p:ext uri="{BB962C8B-B14F-4D97-AF65-F5344CB8AC3E}">
        <p14:creationId xmlns:p14="http://schemas.microsoft.com/office/powerpoint/2010/main" val="2569269093"/>
      </p:ext>
    </p:extLst>
  </p:cSld>
  <p:clrMapOvr>
    <a:masterClrMapping/>
  </p:clrMapOvr>
  <p:extLst mod="1">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7" name="Freeform 6"/>
          <p:cNvSpPr>
            <a:spLocks noEditPoints="1"/>
          </p:cNvSpPr>
          <p:nvPr userDrawn="1"/>
        </p:nvSpPr>
        <p:spPr bwMode="black">
          <a:xfrm>
            <a:off x="1571661" y="1818787"/>
            <a:ext cx="6000677" cy="1505927"/>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67232" tIns="33616" rIns="67232" bIns="33616" numCol="1" anchor="t" anchorCtr="0" compatLnSpc="1">
            <a:prstTxWarp prst="textNoShape">
              <a:avLst/>
            </a:prstTxWarp>
          </a:bodyPr>
          <a:lstStyle/>
          <a:p>
            <a:pPr defTabSz="685669" fontAlgn="auto">
              <a:spcBef>
                <a:spcPts val="0"/>
              </a:spcBef>
              <a:spcAft>
                <a:spcPts val="0"/>
              </a:spcAft>
            </a:pPr>
            <a:endParaRPr lang="en-US" dirty="0">
              <a:solidFill>
                <a:srgbClr val="000000"/>
              </a:solidFill>
              <a:latin typeface="Segoe UI"/>
            </a:endParaRP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7448029" y="4504940"/>
            <a:ext cx="1359932" cy="290340"/>
          </a:xfrm>
          <a:prstGeom prst="rect">
            <a:avLst/>
          </a:prstGeom>
          <a:noFill/>
          <a:ln>
            <a:noFill/>
          </a:ln>
        </p:spPr>
      </p:pic>
    </p:spTree>
    <p:extLst>
      <p:ext uri="{BB962C8B-B14F-4D97-AF65-F5344CB8AC3E}">
        <p14:creationId xmlns:p14="http://schemas.microsoft.com/office/powerpoint/2010/main" val="2095347646"/>
      </p:ext>
    </p:extLst>
  </p:cSld>
  <p:clrMapOvr>
    <a:masterClrMapping/>
  </p:clrMapOvr>
  <p:extLst mod="1">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01929" y="2235543"/>
            <a:ext cx="8740142" cy="672414"/>
          </a:xfrm>
        </p:spPr>
        <p:txBody>
          <a:bodyPr lIns="182880" tIns="146304" rIns="182880" bIns="146304" anchor="ctr">
            <a:noAutofit/>
          </a:bodyPr>
          <a:lstStyle>
            <a:lvl1pPr>
              <a:lnSpc>
                <a:spcPct val="90000"/>
              </a:lnSpc>
              <a:defRPr sz="4853" spc="0" baseline="0">
                <a:gradFill>
                  <a:gsLst>
                    <a:gs pos="0">
                      <a:srgbClr val="404040"/>
                    </a:gs>
                    <a:gs pos="100000">
                      <a:schemeClr val="tx1">
                        <a:lumMod val="75000"/>
                        <a:lumOff val="25000"/>
                      </a:schemeClr>
                    </a:gs>
                  </a:gsLst>
                  <a:lin ang="5400000" scaled="0"/>
                </a:gradFill>
                <a:latin typeface="Segoe UI Light" pitchFamily="34" charset="0"/>
                <a:cs typeface="Segoe UI Light" pitchFamily="34" charset="0"/>
              </a:defRPr>
            </a:lvl1pPr>
          </a:lstStyle>
          <a:p>
            <a:r>
              <a:rPr lang="en-US" dirty="0"/>
              <a:t>Click to edit master title style</a:t>
            </a:r>
          </a:p>
        </p:txBody>
      </p:sp>
      <p:sp>
        <p:nvSpPr>
          <p:cNvPr id="3" name="Subtitle 2"/>
          <p:cNvSpPr>
            <a:spLocks noGrp="1"/>
          </p:cNvSpPr>
          <p:nvPr>
            <p:ph type="subTitle" idx="1"/>
          </p:nvPr>
        </p:nvSpPr>
        <p:spPr>
          <a:xfrm>
            <a:off x="201931" y="4252785"/>
            <a:ext cx="5378548" cy="672414"/>
          </a:xfrm>
        </p:spPr>
        <p:txBody>
          <a:bodyPr lIns="182880" tIns="146304" rIns="182880" bIns="146304" anchor="b">
            <a:noAutofit/>
          </a:bodyPr>
          <a:lstStyle>
            <a:lvl1pPr marL="0" indent="0" algn="l">
              <a:lnSpc>
                <a:spcPct val="90000"/>
              </a:lnSpc>
              <a:spcBef>
                <a:spcPts val="0"/>
              </a:spcBef>
              <a:buNone/>
              <a:defRPr sz="2059" b="0" spc="-38" baseline="0">
                <a:gradFill>
                  <a:gsLst>
                    <a:gs pos="0">
                      <a:schemeClr val="tx1">
                        <a:lumMod val="75000"/>
                        <a:lumOff val="25000"/>
                      </a:schemeClr>
                    </a:gs>
                    <a:gs pos="100000">
                      <a:schemeClr val="tx1">
                        <a:lumMod val="75000"/>
                        <a:lumOff val="25000"/>
                      </a:schemeClr>
                    </a:gs>
                  </a:gsLst>
                  <a:lin ang="5400000" scaled="0"/>
                </a:gradFill>
                <a:latin typeface="+mn-lt"/>
                <a:cs typeface="Segoe UI" pitchFamily="34" charset="0"/>
              </a:defRPr>
            </a:lvl1pPr>
            <a:lvl2pPr marL="342802" indent="0" algn="ctr">
              <a:buNone/>
              <a:defRPr>
                <a:solidFill>
                  <a:schemeClr val="tx1">
                    <a:tint val="75000"/>
                  </a:schemeClr>
                </a:solidFill>
              </a:defRPr>
            </a:lvl2pPr>
            <a:lvl3pPr marL="685602" indent="0" algn="ctr">
              <a:buNone/>
              <a:defRPr>
                <a:solidFill>
                  <a:schemeClr val="tx1">
                    <a:tint val="75000"/>
                  </a:schemeClr>
                </a:solidFill>
              </a:defRPr>
            </a:lvl3pPr>
            <a:lvl4pPr marL="1028405" indent="0" algn="ctr">
              <a:buNone/>
              <a:defRPr>
                <a:solidFill>
                  <a:schemeClr val="tx1">
                    <a:tint val="75000"/>
                  </a:schemeClr>
                </a:solidFill>
              </a:defRPr>
            </a:lvl4pPr>
            <a:lvl5pPr marL="1371205" indent="0" algn="ctr">
              <a:buNone/>
              <a:defRPr>
                <a:solidFill>
                  <a:schemeClr val="tx1">
                    <a:tint val="75000"/>
                  </a:schemeClr>
                </a:solidFill>
              </a:defRPr>
            </a:lvl5pPr>
            <a:lvl6pPr marL="1714008" indent="0" algn="ctr">
              <a:buNone/>
              <a:defRPr>
                <a:solidFill>
                  <a:schemeClr val="tx1">
                    <a:tint val="75000"/>
                  </a:schemeClr>
                </a:solidFill>
              </a:defRPr>
            </a:lvl6pPr>
            <a:lvl7pPr marL="2056806" indent="0" algn="ctr">
              <a:buNone/>
              <a:defRPr>
                <a:solidFill>
                  <a:schemeClr val="tx1">
                    <a:tint val="75000"/>
                  </a:schemeClr>
                </a:solidFill>
              </a:defRPr>
            </a:lvl7pPr>
            <a:lvl8pPr marL="2399608" indent="0" algn="ctr">
              <a:buNone/>
              <a:defRPr>
                <a:solidFill>
                  <a:schemeClr val="tx1">
                    <a:tint val="75000"/>
                  </a:schemeClr>
                </a:solidFill>
              </a:defRPr>
            </a:lvl8pPr>
            <a:lvl9pPr marL="2742411"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36897629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01929" y="1696858"/>
            <a:ext cx="1149349" cy="237741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914173" rtl="0" eaLnBrk="1" fontAlgn="base" latinLnBrk="0" hangingPunct="1">
              <a:lnSpc>
                <a:spcPct val="95000"/>
              </a:lnSpc>
              <a:spcBef>
                <a:spcPts val="0"/>
              </a:spcBef>
              <a:spcAft>
                <a:spcPts val="0"/>
              </a:spcAft>
              <a:buClr>
                <a:schemeClr val="accent1"/>
              </a:buClr>
              <a:buSzPct val="110000"/>
              <a:buFont typeface="Avenir LT Pro 45 Book" charset="0"/>
              <a:buNone/>
              <a:tabLst/>
              <a:defRPr sz="1176"/>
            </a:lvl1pPr>
          </a:lstStyle>
          <a:p>
            <a:r>
              <a:rPr lang="en-US" dirty="0"/>
              <a:t>Click icon to add picture</a:t>
            </a:r>
          </a:p>
        </p:txBody>
      </p:sp>
      <p:sp>
        <p:nvSpPr>
          <p:cNvPr id="8" name="Picture Placeholder 12"/>
          <p:cNvSpPr>
            <a:spLocks noGrp="1"/>
          </p:cNvSpPr>
          <p:nvPr>
            <p:ph type="pic" sz="quarter" idx="18"/>
          </p:nvPr>
        </p:nvSpPr>
        <p:spPr>
          <a:xfrm>
            <a:off x="3488803" y="1692241"/>
            <a:ext cx="2377015" cy="2386650"/>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176"/>
            </a:lvl1pPr>
          </a:lstStyle>
          <a:p>
            <a:r>
              <a:rPr lang="en-US" dirty="0"/>
              <a:t>Click icon to add picture</a:t>
            </a:r>
          </a:p>
        </p:txBody>
      </p:sp>
      <p:sp>
        <p:nvSpPr>
          <p:cNvPr id="9" name="Picture Placeholder 12"/>
          <p:cNvSpPr>
            <a:spLocks noGrp="1"/>
          </p:cNvSpPr>
          <p:nvPr>
            <p:ph type="pic" sz="quarter" idx="19"/>
          </p:nvPr>
        </p:nvSpPr>
        <p:spPr>
          <a:xfrm>
            <a:off x="6071838" y="1692826"/>
            <a:ext cx="2870233" cy="2385483"/>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176"/>
            </a:lvl1pPr>
          </a:lstStyle>
          <a:p>
            <a:r>
              <a:rPr lang="en-US" dirty="0"/>
              <a:t>Click icon to add picture</a:t>
            </a:r>
          </a:p>
        </p:txBody>
      </p:sp>
      <p:sp>
        <p:nvSpPr>
          <p:cNvPr id="10" name="Picture Placeholder 12"/>
          <p:cNvSpPr>
            <a:spLocks noGrp="1"/>
          </p:cNvSpPr>
          <p:nvPr>
            <p:ph type="pic" sz="quarter" idx="20"/>
          </p:nvPr>
        </p:nvSpPr>
        <p:spPr>
          <a:xfrm>
            <a:off x="1557303" y="1692102"/>
            <a:ext cx="1725477" cy="2386928"/>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914173" rtl="0" eaLnBrk="1" fontAlgn="base" latinLnBrk="0" hangingPunct="1">
              <a:lnSpc>
                <a:spcPct val="95000"/>
              </a:lnSpc>
              <a:spcBef>
                <a:spcPts val="0"/>
              </a:spcBef>
              <a:spcAft>
                <a:spcPts val="0"/>
              </a:spcAft>
              <a:buClr>
                <a:schemeClr val="accent1"/>
              </a:buClr>
              <a:buSzPct val="110000"/>
              <a:buFont typeface="Avenir LT Pro 45 Book" charset="0"/>
              <a:buNone/>
              <a:tabLst/>
              <a:defRPr sz="1176"/>
            </a:lvl1pPr>
          </a:lstStyle>
          <a:p>
            <a:r>
              <a:rPr lang="en-US" dirty="0"/>
              <a:t>Click icon to add picture</a:t>
            </a:r>
          </a:p>
        </p:txBody>
      </p:sp>
      <p:sp>
        <p:nvSpPr>
          <p:cNvPr id="2" name="Title 1"/>
          <p:cNvSpPr>
            <a:spLocks noGrp="1"/>
          </p:cNvSpPr>
          <p:nvPr>
            <p:ph type="title" hasCustomPrompt="1"/>
          </p:nvPr>
        </p:nvSpPr>
        <p:spPr/>
        <p:txBody>
          <a:bodyPr/>
          <a:lstStyle/>
          <a:p>
            <a:r>
              <a:rPr lang="en-US" dirty="0"/>
              <a:t>Click to edit master title style</a:t>
            </a:r>
          </a:p>
        </p:txBody>
      </p:sp>
    </p:spTree>
    <p:extLst>
      <p:ext uri="{BB962C8B-B14F-4D97-AF65-F5344CB8AC3E}">
        <p14:creationId xmlns:p14="http://schemas.microsoft.com/office/powerpoint/2010/main" val="41731562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01929" y="891882"/>
            <a:ext cx="8740142" cy="3787275"/>
          </a:xfrm>
          <a:prstGeom prst="rect">
            <a:avLst/>
          </a:prstGeom>
        </p:spPr>
        <p:txBody>
          <a:bodyPr/>
          <a:lstStyle>
            <a:lvl1pPr marL="213614" indent="-213614">
              <a:buClr>
                <a:schemeClr val="tx1"/>
              </a:buClr>
              <a:buSzPct val="90000"/>
              <a:buFont typeface="Arial" pitchFamily="34" charset="0"/>
              <a:buChar char="•"/>
              <a:defRPr sz="2647">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420224" indent="-206610">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633838" indent="-213614">
              <a:buClr>
                <a:schemeClr val="tx1"/>
              </a:buClr>
              <a:buSzPct val="90000"/>
              <a:buFont typeface="Arial" pitchFamily="34" charset="0"/>
              <a:buChar char="•"/>
              <a:defRPr sz="2059">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801928" indent="-168090">
              <a:buClr>
                <a:schemeClr val="tx1"/>
              </a:buClr>
              <a:buSzPct val="90000"/>
              <a:buFont typeface="Arial" pitchFamily="34" charset="0"/>
              <a:buChar char="•"/>
              <a:defRPr sz="1765">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970017" indent="-168090">
              <a:buClr>
                <a:schemeClr val="tx1"/>
              </a:buClr>
              <a:buSzPct val="90000"/>
              <a:buFont typeface="Arial" pitchFamily="34" charset="0"/>
              <a:buChar char="•"/>
              <a:defRPr sz="147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4679157"/>
            <a:ext cx="9144001" cy="464344"/>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2721" spc="-38"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8774882"/>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01929" y="891882"/>
            <a:ext cx="8740142" cy="4032149"/>
          </a:xfrm>
          <a:prstGeom prst="rect">
            <a:avLst/>
          </a:prstGeom>
        </p:spPr>
        <p:txBody>
          <a:bodyPr/>
          <a:lstStyle>
            <a:lvl1pPr marL="213614" indent="-213614">
              <a:buClr>
                <a:schemeClr val="tx1"/>
              </a:buClr>
              <a:buSzPct val="90000"/>
              <a:buFont typeface="Arial" pitchFamily="34" charset="0"/>
              <a:buChar char="•"/>
              <a:defRPr sz="2647">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420224" indent="-206610">
              <a:buClr>
                <a:schemeClr val="tx1"/>
              </a:buClr>
              <a:buSzPct val="90000"/>
              <a:buFont typeface="Arial" pitchFamily="34" charset="0"/>
              <a:buChar char="•"/>
              <a:defRPr sz="2353">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633838" indent="-213614">
              <a:buClr>
                <a:schemeClr val="tx1"/>
              </a:buClr>
              <a:buSzPct val="90000"/>
              <a:buFont typeface="Arial" pitchFamily="34" charset="0"/>
              <a:buChar char="•"/>
              <a:defRPr sz="2059">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801928" indent="-168090">
              <a:buClr>
                <a:schemeClr val="tx1"/>
              </a:buClr>
              <a:buSzPct val="90000"/>
              <a:buFont typeface="Arial" pitchFamily="34" charset="0"/>
              <a:buChar char="•"/>
              <a:defRPr sz="1765">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970017" indent="-168090">
              <a:buClr>
                <a:schemeClr val="tx1"/>
              </a:buClr>
              <a:buSzPct val="90000"/>
              <a:buFont typeface="Arial" pitchFamily="34" charset="0"/>
              <a:buChar char="•"/>
              <a:defRPr sz="147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0839746"/>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03329" y="4252785"/>
            <a:ext cx="6721787" cy="663743"/>
          </a:xfrm>
          <a:noFill/>
        </p:spPr>
        <p:txBody>
          <a:bodyPr lIns="146304" tIns="109728" rIns="146304" bIns="109728" anchor="b">
            <a:noAutofit/>
          </a:bodyPr>
          <a:lstStyle>
            <a:lvl1pPr marL="0" indent="0">
              <a:spcBef>
                <a:spcPts val="0"/>
              </a:spcBef>
              <a:buNone/>
              <a:defRPr sz="1471" spc="0" baseline="0">
                <a:gradFill>
                  <a:gsLst>
                    <a:gs pos="0">
                      <a:schemeClr val="tx1"/>
                    </a:gs>
                    <a:gs pos="100000">
                      <a:schemeClr val="tx1"/>
                    </a:gs>
                  </a:gsLst>
                  <a:lin ang="5400000" scaled="0"/>
                </a:gradFill>
                <a:latin typeface="+mn-lt"/>
              </a:defRPr>
            </a:lvl1pPr>
          </a:lstStyle>
          <a:p>
            <a:pPr lvl="0"/>
            <a:r>
              <a:rPr lang="en-US" dirty="0"/>
              <a:t>Speaker Name</a:t>
            </a:r>
          </a:p>
        </p:txBody>
      </p:sp>
      <p:sp>
        <p:nvSpPr>
          <p:cNvPr id="9" name="Title 1"/>
          <p:cNvSpPr>
            <a:spLocks noGrp="1"/>
          </p:cNvSpPr>
          <p:nvPr>
            <p:ph type="title" hasCustomPrompt="1"/>
          </p:nvPr>
        </p:nvSpPr>
        <p:spPr>
          <a:xfrm>
            <a:off x="201977" y="1556880"/>
            <a:ext cx="8740094" cy="1351077"/>
          </a:xfrm>
          <a:noFill/>
        </p:spPr>
        <p:txBody>
          <a:bodyPr lIns="146304" tIns="91440" rIns="146304" bIns="91440" anchor="t" anchorCtr="0"/>
          <a:lstStyle>
            <a:lvl1pPr>
              <a:defRPr sz="3971" spc="-74" baseline="0">
                <a:gradFill>
                  <a:gsLst>
                    <a:gs pos="3333">
                      <a:schemeClr val="tx1"/>
                    </a:gs>
                    <a:gs pos="39000">
                      <a:schemeClr val="tx1"/>
                    </a:gs>
                  </a:gsLst>
                  <a:lin ang="5400000" scaled="0"/>
                </a:gradFill>
              </a:defRPr>
            </a:lvl1pPr>
          </a:lstStyle>
          <a:p>
            <a:r>
              <a:rPr lang="en-US" dirty="0"/>
              <a:t>Presentation title</a:t>
            </a:r>
          </a:p>
        </p:txBody>
      </p:sp>
    </p:spTree>
    <p:extLst>
      <p:ext uri="{BB962C8B-B14F-4D97-AF65-F5344CB8AC3E}">
        <p14:creationId xmlns:p14="http://schemas.microsoft.com/office/powerpoint/2010/main" val="11088160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extLst mod="1">
    <p:ext uri="{DCECCB84-F9BA-43D5-87BE-67443E8EF086}">
      <p15:sldGuideLst xmlns:p15="http://schemas.microsoft.com/office/powerpoint/2012/main">
        <p15:guide id="1" orient="horz" pos="4406">
          <p15:clr>
            <a:srgbClr val="C35EA4"/>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lide - 2">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03329" y="4252785"/>
            <a:ext cx="6721787" cy="663743"/>
          </a:xfrm>
          <a:noFill/>
        </p:spPr>
        <p:txBody>
          <a:bodyPr lIns="146304" tIns="109728" rIns="146304" bIns="109728" anchor="b">
            <a:noAutofit/>
          </a:bodyPr>
          <a:lstStyle>
            <a:lvl1pPr marL="0" indent="0">
              <a:spcBef>
                <a:spcPts val="0"/>
              </a:spcBef>
              <a:buNone/>
              <a:defRPr sz="1471" spc="0" baseline="0">
                <a:gradFill>
                  <a:gsLst>
                    <a:gs pos="0">
                      <a:schemeClr val="tx1"/>
                    </a:gs>
                    <a:gs pos="100000">
                      <a:schemeClr val="tx1"/>
                    </a:gs>
                  </a:gsLst>
                  <a:lin ang="5400000" scaled="0"/>
                </a:gradFill>
                <a:latin typeface="+mn-lt"/>
              </a:defRPr>
            </a:lvl1pPr>
          </a:lstStyle>
          <a:p>
            <a:pPr lvl="0"/>
            <a:r>
              <a:rPr lang="en-US" dirty="0"/>
              <a:t>Speaker Name</a:t>
            </a:r>
          </a:p>
        </p:txBody>
      </p:sp>
      <p:sp>
        <p:nvSpPr>
          <p:cNvPr id="9" name="Title 1"/>
          <p:cNvSpPr>
            <a:spLocks noGrp="1"/>
          </p:cNvSpPr>
          <p:nvPr>
            <p:ph type="title" hasCustomPrompt="1"/>
          </p:nvPr>
        </p:nvSpPr>
        <p:spPr>
          <a:xfrm>
            <a:off x="201977" y="1556880"/>
            <a:ext cx="8740094" cy="1351077"/>
          </a:xfrm>
          <a:noFill/>
        </p:spPr>
        <p:txBody>
          <a:bodyPr lIns="146304" tIns="91440" rIns="146304" bIns="91440" anchor="t" anchorCtr="0"/>
          <a:lstStyle>
            <a:lvl1pPr>
              <a:defRPr sz="3971" spc="-74" baseline="0">
                <a:gradFill>
                  <a:gsLst>
                    <a:gs pos="3333">
                      <a:schemeClr val="tx1"/>
                    </a:gs>
                    <a:gs pos="39000">
                      <a:schemeClr val="tx1"/>
                    </a:gs>
                  </a:gsLst>
                  <a:lin ang="5400000" scaled="0"/>
                </a:gradFill>
              </a:defRPr>
            </a:lvl1pPr>
          </a:lstStyle>
          <a:p>
            <a:r>
              <a:rPr lang="en-US" dirty="0"/>
              <a:t>Presentation title</a:t>
            </a:r>
          </a:p>
        </p:txBody>
      </p:sp>
    </p:spTree>
    <p:extLst>
      <p:ext uri="{BB962C8B-B14F-4D97-AF65-F5344CB8AC3E}">
        <p14:creationId xmlns:p14="http://schemas.microsoft.com/office/powerpoint/2010/main" val="146987934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extLst mod="1">
    <p:ext uri="{DCECCB84-F9BA-43D5-87BE-67443E8EF086}">
      <p15:sldGuideLst xmlns:p15="http://schemas.microsoft.com/office/powerpoint/2012/main">
        <p15:guide id="1" orient="horz" pos="4406">
          <p15:clr>
            <a:srgbClr val="C35EA4"/>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01930" y="891883"/>
            <a:ext cx="8740142" cy="1606145"/>
          </a:xfrm>
        </p:spPr>
        <p:txBody>
          <a:bodyPr>
            <a:spAutoFit/>
          </a:bodyPr>
          <a:lstStyle>
            <a:lvl1pPr>
              <a:defRPr sz="2354"/>
            </a:lvl1pPr>
            <a:lvl3pPr>
              <a:defRPr sz="1765"/>
            </a:lvl3pPr>
            <a:lvl4pPr>
              <a:defRPr sz="1471"/>
            </a:lvl4pPr>
            <a:lvl5pPr>
              <a:defRPr sz="1471"/>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Title 5"/>
          <p:cNvSpPr>
            <a:spLocks noGrp="1"/>
          </p:cNvSpPr>
          <p:nvPr>
            <p:ph type="title"/>
          </p:nvPr>
        </p:nvSpPr>
        <p:spPr/>
        <p:txBody>
          <a:bodyPr/>
          <a:lstStyle/>
          <a:p>
            <a:r>
              <a:rPr lang="en-US"/>
              <a:t>Click to edit Master title style</a:t>
            </a:r>
          </a:p>
        </p:txBody>
      </p:sp>
      <p:sp>
        <p:nvSpPr>
          <p:cNvPr id="5" name="Slide Number Placeholder 5"/>
          <p:cNvSpPr>
            <a:spLocks noGrp="1"/>
          </p:cNvSpPr>
          <p:nvPr>
            <p:ph type="sldNum" sz="quarter" idx="4"/>
          </p:nvPr>
        </p:nvSpPr>
        <p:spPr>
          <a:xfrm>
            <a:off x="7086600" y="4805853"/>
            <a:ext cx="1981200" cy="274320"/>
          </a:xfrm>
          <a:prstGeom prst="rect">
            <a:avLst/>
          </a:prstGeom>
        </p:spPr>
        <p:txBody>
          <a:bodyPr/>
          <a:lstStyle>
            <a:lvl1pPr algn="r">
              <a:defRPr sz="1400">
                <a:solidFill>
                  <a:schemeClr val="bg1">
                    <a:lumMod val="65000"/>
                  </a:schemeClr>
                </a:solidFill>
                <a:latin typeface="Calibri" panose="020F0502020204030204" pitchFamily="34" charset="0"/>
              </a:defRPr>
            </a:lvl1pPr>
          </a:lstStyle>
          <a:p>
            <a:fld id="{EF99ED19-9042-4804-81A9-A8DA8FB10A43}" type="slidenum">
              <a:rPr lang="en-US" smtClean="0"/>
              <a:pPr/>
              <a:t>‹#›</a:t>
            </a:fld>
            <a:endParaRPr lang="en-US" dirty="0"/>
          </a:p>
        </p:txBody>
      </p:sp>
    </p:spTree>
    <p:extLst>
      <p:ext uri="{BB962C8B-B14F-4D97-AF65-F5344CB8AC3E}">
        <p14:creationId xmlns:p14="http://schemas.microsoft.com/office/powerpoint/2010/main" val="4099906943"/>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Roadmap">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dk1"/>
          </a:lnRef>
          <a:fillRef idx="3">
            <a:schemeClr val="dk1"/>
          </a:fillRef>
          <a:effectRef idx="3">
            <a:schemeClr val="dk1"/>
          </a:effectRef>
          <a:fontRef idx="none"/>
        </p:style>
        <p:txBody>
          <a:bodyPr>
            <a:scene3d>
              <a:camera prst="orthographicFront"/>
              <a:lightRig rig="threePt" dir="t"/>
            </a:scene3d>
            <a:sp3d extrusionH="57150">
              <a:bevelT w="69850" h="38100" prst="cross"/>
            </a:sp3d>
          </a:bodyPr>
          <a:lstStyle>
            <a:lvl1pPr>
              <a:defRPr>
                <a:solidFill>
                  <a:schemeClr val="bg1">
                    <a:lumMod val="85000"/>
                  </a:schemeClr>
                </a:solidFill>
              </a:defRPr>
            </a:lvl1pPr>
          </a:lstStyle>
          <a:p>
            <a:r>
              <a:rPr kumimoji="0" lang="en-US" dirty="0"/>
              <a:t>Click to edit Master title style</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F99ED19-9042-4804-81A9-A8DA8FB10A43}" type="slidenum">
              <a:rPr lang="en-US" smtClean="0"/>
              <a:pPr/>
              <a:t>‹#›</a:t>
            </a:fld>
            <a:endParaRPr lang="en-US" dirty="0"/>
          </a:p>
        </p:txBody>
      </p:sp>
      <p:sp>
        <p:nvSpPr>
          <p:cNvPr id="8" name="Content Placeholder 7"/>
          <p:cNvSpPr>
            <a:spLocks noGrp="1"/>
          </p:cNvSpPr>
          <p:nvPr>
            <p:ph sz="quarter" idx="1"/>
          </p:nvPr>
        </p:nvSpPr>
        <p:spPr>
          <a:xfrm>
            <a:off x="457200" y="914400"/>
            <a:ext cx="8229600" cy="382905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 2">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87835" y="1226922"/>
            <a:ext cx="6454237" cy="3698277"/>
          </a:xfrm>
        </p:spPr>
        <p:txBody>
          <a:bodyPr wrap="square">
            <a:noAutofit/>
          </a:bodyPr>
          <a:lstStyle>
            <a:lvl3pPr>
              <a:defRPr sz="1765"/>
            </a:lvl3pPr>
            <a:lvl4pPr>
              <a:defRPr sz="1471"/>
            </a:lvl4pPr>
            <a:lvl5pPr>
              <a:defRPr sz="1471"/>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5"/>
          <p:cNvSpPr>
            <a:spLocks noGrp="1"/>
          </p:cNvSpPr>
          <p:nvPr>
            <p:ph type="title"/>
          </p:nvPr>
        </p:nvSpPr>
        <p:spPr/>
        <p:txBody>
          <a:bodyPr/>
          <a:lstStyle/>
          <a:p>
            <a:r>
              <a:rPr lang="en-US"/>
              <a:t>Click to edit Master title style</a:t>
            </a:r>
          </a:p>
        </p:txBody>
      </p:sp>
      <p:sp>
        <p:nvSpPr>
          <p:cNvPr id="3" name="Text Placeholder 2"/>
          <p:cNvSpPr>
            <a:spLocks noGrp="1"/>
          </p:cNvSpPr>
          <p:nvPr>
            <p:ph type="body" sz="quarter" idx="11"/>
          </p:nvPr>
        </p:nvSpPr>
        <p:spPr>
          <a:xfrm>
            <a:off x="208186" y="1226922"/>
            <a:ext cx="2016956" cy="3698277"/>
          </a:xfrm>
        </p:spPr>
        <p:txBody>
          <a:bodyPr>
            <a:noAutofit/>
          </a:bodyPr>
          <a:lstStyle>
            <a:lvl1pPr marL="0" indent="0">
              <a:buNone/>
              <a:defRPr kumimoji="0" lang="en-US" sz="1765"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672188" rtl="0" eaLnBrk="1" fontAlgn="auto" latinLnBrk="0" hangingPunct="1">
              <a:lnSpc>
                <a:spcPct val="100000"/>
              </a:lnSpc>
              <a:spcBef>
                <a:spcPct val="0"/>
              </a:spcBef>
              <a:spcAft>
                <a:spcPts val="0"/>
              </a:spcAft>
              <a:buClrTx/>
              <a:buSzTx/>
              <a:tabLst/>
              <a:defRPr/>
            </a:pPr>
            <a:r>
              <a:rPr lang="en-US"/>
              <a:t>Click to edit Master text styles</a:t>
            </a:r>
          </a:p>
        </p:txBody>
      </p:sp>
      <p:sp>
        <p:nvSpPr>
          <p:cNvPr id="5" name="Slide Number Placeholder 5"/>
          <p:cNvSpPr>
            <a:spLocks noGrp="1"/>
          </p:cNvSpPr>
          <p:nvPr>
            <p:ph type="sldNum" sz="quarter" idx="4"/>
          </p:nvPr>
        </p:nvSpPr>
        <p:spPr>
          <a:xfrm>
            <a:off x="7086600" y="4805853"/>
            <a:ext cx="1981200" cy="274320"/>
          </a:xfrm>
          <a:prstGeom prst="rect">
            <a:avLst/>
          </a:prstGeom>
        </p:spPr>
        <p:txBody>
          <a:bodyPr/>
          <a:lstStyle>
            <a:lvl1pPr algn="r">
              <a:defRPr sz="1400">
                <a:solidFill>
                  <a:schemeClr val="bg1">
                    <a:lumMod val="65000"/>
                  </a:schemeClr>
                </a:solidFill>
                <a:latin typeface="Calibri" panose="020F0502020204030204" pitchFamily="34" charset="0"/>
              </a:defRPr>
            </a:lvl1pPr>
          </a:lstStyle>
          <a:p>
            <a:fld id="{EF99ED19-9042-4804-81A9-A8DA8FB10A43}" type="slidenum">
              <a:rPr lang="en-US" smtClean="0"/>
              <a:pPr/>
              <a:t>‹#›</a:t>
            </a:fld>
            <a:endParaRPr lang="en-US" dirty="0"/>
          </a:p>
        </p:txBody>
      </p:sp>
    </p:spTree>
    <p:extLst>
      <p:ext uri="{BB962C8B-B14F-4D97-AF65-F5344CB8AC3E}">
        <p14:creationId xmlns:p14="http://schemas.microsoft.com/office/powerpoint/2010/main" val="234234463"/>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ext Only Large">
    <p:spTree>
      <p:nvGrpSpPr>
        <p:cNvPr id="1" name=""/>
        <p:cNvGrpSpPr/>
        <p:nvPr/>
      </p:nvGrpSpPr>
      <p:grpSpPr>
        <a:xfrm>
          <a:off x="0" y="0"/>
          <a:ext cx="0" cy="0"/>
          <a:chOff x="0" y="0"/>
          <a:chExt cx="0" cy="0"/>
        </a:xfrm>
      </p:grpSpPr>
      <p:sp>
        <p:nvSpPr>
          <p:cNvPr id="2" name="Title 1"/>
          <p:cNvSpPr>
            <a:spLocks noGrp="1"/>
          </p:cNvSpPr>
          <p:nvPr>
            <p:ph type="title"/>
          </p:nvPr>
        </p:nvSpPr>
        <p:spPr>
          <a:xfrm>
            <a:off x="874249" y="1563130"/>
            <a:ext cx="7395504" cy="1344828"/>
          </a:xfrm>
        </p:spPr>
        <p:txBody>
          <a:bodyPr/>
          <a:lstStyle>
            <a:lvl1pPr>
              <a:defRPr sz="3530" baseline="0"/>
            </a:lvl1pPr>
          </a:lstStyle>
          <a:p>
            <a:r>
              <a:rPr lang="en-US"/>
              <a:t>Click to edit Master title style</a:t>
            </a:r>
            <a:endParaRPr lang="en-US" dirty="0"/>
          </a:p>
        </p:txBody>
      </p:sp>
      <p:sp>
        <p:nvSpPr>
          <p:cNvPr id="3" name="Slide Number Placeholder 5"/>
          <p:cNvSpPr>
            <a:spLocks noGrp="1"/>
          </p:cNvSpPr>
          <p:nvPr>
            <p:ph type="sldNum" sz="quarter" idx="4"/>
          </p:nvPr>
        </p:nvSpPr>
        <p:spPr>
          <a:xfrm>
            <a:off x="7086600" y="4805853"/>
            <a:ext cx="1981200" cy="274320"/>
          </a:xfrm>
          <a:prstGeom prst="rect">
            <a:avLst/>
          </a:prstGeom>
        </p:spPr>
        <p:txBody>
          <a:bodyPr/>
          <a:lstStyle>
            <a:lvl1pPr algn="r">
              <a:defRPr sz="1400">
                <a:solidFill>
                  <a:schemeClr val="bg1">
                    <a:lumMod val="65000"/>
                  </a:schemeClr>
                </a:solidFill>
                <a:latin typeface="Calibri" panose="020F0502020204030204" pitchFamily="34" charset="0"/>
              </a:defRPr>
            </a:lvl1pPr>
          </a:lstStyle>
          <a:p>
            <a:fld id="{EF99ED19-9042-4804-81A9-A8DA8FB10A43}" type="slidenum">
              <a:rPr lang="en-US" smtClean="0"/>
              <a:pPr/>
              <a:t>‹#›</a:t>
            </a:fld>
            <a:endParaRPr lang="en-US" dirty="0"/>
          </a:p>
        </p:txBody>
      </p:sp>
    </p:spTree>
    <p:extLst>
      <p:ext uri="{BB962C8B-B14F-4D97-AF65-F5344CB8AC3E}">
        <p14:creationId xmlns:p14="http://schemas.microsoft.com/office/powerpoint/2010/main" val="2392504499"/>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
        <p:nvSpPr>
          <p:cNvPr id="3" name="Text Placeholder 2"/>
          <p:cNvSpPr>
            <a:spLocks noGrp="1"/>
          </p:cNvSpPr>
          <p:nvPr>
            <p:ph type="body" sz="quarter" idx="11" hasCustomPrompt="1"/>
          </p:nvPr>
        </p:nvSpPr>
        <p:spPr>
          <a:xfrm>
            <a:off x="208186" y="1226922"/>
            <a:ext cx="2016956" cy="3698277"/>
          </a:xfrm>
        </p:spPr>
        <p:txBody>
          <a:bodyPr>
            <a:noAutofit/>
          </a:bodyPr>
          <a:lstStyle>
            <a:lvl1pPr marL="252135" indent="-252135">
              <a:buNone/>
              <a:defRPr kumimoji="0" lang="en-US" sz="1765"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672188" rtl="0" eaLnBrk="1" fontAlgn="auto" latinLnBrk="0" hangingPunct="1">
              <a:lnSpc>
                <a:spcPct val="100000"/>
              </a:lnSpc>
              <a:spcBef>
                <a:spcPct val="0"/>
              </a:spcBef>
              <a:spcAft>
                <a:spcPts val="0"/>
              </a:spcAft>
              <a:buClrTx/>
              <a:buSzTx/>
              <a:tabLst/>
              <a:defRPr/>
            </a:pPr>
            <a:r>
              <a:rPr lang="en-US" dirty="0"/>
              <a:t>Click to edit</a:t>
            </a:r>
            <a:br>
              <a:rPr lang="en-US" dirty="0"/>
            </a:br>
            <a:r>
              <a:rPr lang="en-US" dirty="0"/>
              <a:t>Master text styles</a:t>
            </a:r>
          </a:p>
        </p:txBody>
      </p:sp>
      <p:sp>
        <p:nvSpPr>
          <p:cNvPr id="4" name="Slide Number Placeholder 5"/>
          <p:cNvSpPr>
            <a:spLocks noGrp="1"/>
          </p:cNvSpPr>
          <p:nvPr>
            <p:ph type="sldNum" sz="quarter" idx="4"/>
          </p:nvPr>
        </p:nvSpPr>
        <p:spPr>
          <a:xfrm>
            <a:off x="7086600" y="4805853"/>
            <a:ext cx="1981200" cy="274320"/>
          </a:xfrm>
          <a:prstGeom prst="rect">
            <a:avLst/>
          </a:prstGeom>
        </p:spPr>
        <p:txBody>
          <a:bodyPr/>
          <a:lstStyle>
            <a:lvl1pPr algn="r">
              <a:defRPr sz="1400">
                <a:solidFill>
                  <a:schemeClr val="bg1">
                    <a:lumMod val="65000"/>
                  </a:schemeClr>
                </a:solidFill>
                <a:latin typeface="Calibri" panose="020F0502020204030204" pitchFamily="34" charset="0"/>
              </a:defRPr>
            </a:lvl1pPr>
          </a:lstStyle>
          <a:p>
            <a:fld id="{EF99ED19-9042-4804-81A9-A8DA8FB10A43}" type="slidenum">
              <a:rPr lang="en-US" smtClean="0"/>
              <a:pPr/>
              <a:t>‹#›</a:t>
            </a:fld>
            <a:endParaRPr lang="en-US" dirty="0"/>
          </a:p>
        </p:txBody>
      </p:sp>
    </p:spTree>
    <p:extLst>
      <p:ext uri="{BB962C8B-B14F-4D97-AF65-F5344CB8AC3E}">
        <p14:creationId xmlns:p14="http://schemas.microsoft.com/office/powerpoint/2010/main" val="795914627"/>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3563523" y="2235543"/>
            <a:ext cx="5378552" cy="672414"/>
          </a:xfrm>
        </p:spPr>
        <p:txBody>
          <a:bodyPr wrap="square" lIns="182880" tIns="146304" rIns="182880" bIns="146304" anchor="ctr">
            <a:noAutofit/>
          </a:bodyPr>
          <a:lstStyle>
            <a:lvl1pPr marL="0" indent="0">
              <a:lnSpc>
                <a:spcPct val="95000"/>
              </a:lnSpc>
              <a:spcBef>
                <a:spcPts val="0"/>
              </a:spcBef>
              <a:spcAft>
                <a:spcPts val="1200"/>
              </a:spcAft>
              <a:buNone/>
              <a:defRPr lang="en-US" sz="2648"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600"/>
              </a:spcBef>
              <a:defRPr sz="1397">
                <a:solidFill>
                  <a:srgbClr val="FFFFFF"/>
                </a:solidFill>
              </a:defRPr>
            </a:lvl2pPr>
            <a:lvl3pPr>
              <a:lnSpc>
                <a:spcPct val="100000"/>
              </a:lnSpc>
              <a:spcBef>
                <a:spcPts val="600"/>
              </a:spcBef>
              <a:defRPr sz="1397">
                <a:solidFill>
                  <a:srgbClr val="FFFFFF"/>
                </a:solidFill>
              </a:defRPr>
            </a:lvl3pPr>
            <a:lvl4pPr>
              <a:lnSpc>
                <a:spcPct val="100000"/>
              </a:lnSpc>
              <a:spcBef>
                <a:spcPts val="600"/>
              </a:spcBef>
              <a:defRPr sz="1397">
                <a:solidFill>
                  <a:srgbClr val="FFFFFF"/>
                </a:solidFill>
              </a:defRPr>
            </a:lvl4pPr>
            <a:lvl5pPr>
              <a:lnSpc>
                <a:spcPct val="100000"/>
              </a:lnSpc>
              <a:spcBef>
                <a:spcPts val="600"/>
              </a:spcBef>
              <a:defRPr sz="1397">
                <a:solidFill>
                  <a:srgbClr val="FFFFFF"/>
                </a:solidFill>
              </a:defRPr>
            </a:lvl5pPr>
          </a:lstStyle>
          <a:p>
            <a:pPr marL="0" lvl="0" indent="0" algn="l" defTabSz="672188" rtl="0" eaLnBrk="1" latinLnBrk="0" hangingPunct="1">
              <a:spcBef>
                <a:spcPct val="20000"/>
              </a:spcBef>
            </a:pPr>
            <a:r>
              <a:rPr lang="en-US"/>
              <a:t>Click to edit Master text styles</a:t>
            </a:r>
          </a:p>
        </p:txBody>
      </p:sp>
      <p:sp>
        <p:nvSpPr>
          <p:cNvPr id="15" name="Title 1"/>
          <p:cNvSpPr>
            <a:spLocks noGrp="1"/>
          </p:cNvSpPr>
          <p:nvPr>
            <p:ph type="ctrTitle" hasCustomPrompt="1"/>
          </p:nvPr>
        </p:nvSpPr>
        <p:spPr>
          <a:xfrm>
            <a:off x="201931" y="1130664"/>
            <a:ext cx="2890985" cy="2882172"/>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2942"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914176" rtl="0" eaLnBrk="1" fontAlgn="base" latinLnBrk="0" hangingPunct="1">
              <a:lnSpc>
                <a:spcPct val="100000"/>
              </a:lnSpc>
              <a:spcBef>
                <a:spcPct val="0"/>
              </a:spcBef>
              <a:spcAft>
                <a:spcPct val="0"/>
              </a:spcAft>
              <a:buFontTx/>
              <a:buNone/>
            </a:pPr>
            <a:r>
              <a:rPr lang="en-US" dirty="0"/>
              <a:t>Click to edit master title style</a:t>
            </a:r>
          </a:p>
        </p:txBody>
      </p:sp>
      <p:sp>
        <p:nvSpPr>
          <p:cNvPr id="5" name="Slide Number Placeholder 5"/>
          <p:cNvSpPr>
            <a:spLocks noGrp="1"/>
          </p:cNvSpPr>
          <p:nvPr>
            <p:ph type="sldNum" sz="quarter" idx="4"/>
          </p:nvPr>
        </p:nvSpPr>
        <p:spPr>
          <a:xfrm>
            <a:off x="7086600" y="4805853"/>
            <a:ext cx="1981200" cy="274320"/>
          </a:xfrm>
          <a:prstGeom prst="rect">
            <a:avLst/>
          </a:prstGeom>
        </p:spPr>
        <p:txBody>
          <a:bodyPr/>
          <a:lstStyle>
            <a:lvl1pPr algn="r">
              <a:defRPr sz="1400">
                <a:solidFill>
                  <a:schemeClr val="bg1">
                    <a:lumMod val="65000"/>
                  </a:schemeClr>
                </a:solidFill>
                <a:latin typeface="Calibri" panose="020F0502020204030204" pitchFamily="34" charset="0"/>
              </a:defRPr>
            </a:lvl1pPr>
          </a:lstStyle>
          <a:p>
            <a:fld id="{EF99ED19-9042-4804-81A9-A8DA8FB10A43}" type="slidenum">
              <a:rPr lang="en-US" smtClean="0"/>
              <a:pPr/>
              <a:t>‹#›</a:t>
            </a:fld>
            <a:endParaRPr lang="en-US" dirty="0"/>
          </a:p>
        </p:txBody>
      </p:sp>
    </p:spTree>
    <p:extLst>
      <p:ext uri="{BB962C8B-B14F-4D97-AF65-F5344CB8AC3E}">
        <p14:creationId xmlns:p14="http://schemas.microsoft.com/office/powerpoint/2010/main" val="572437459"/>
      </p:ext>
    </p:extLst>
  </p:cSld>
  <p:clrMapOvr>
    <a:masterClrMapping/>
  </p:clrMapOvr>
  <p:transition>
    <p:fade/>
  </p:transition>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3563523" y="2235543"/>
            <a:ext cx="5378552" cy="672414"/>
          </a:xfrm>
        </p:spPr>
        <p:txBody>
          <a:bodyPr vert="horz" wrap="square" lIns="182880" tIns="146304" rIns="182880" bIns="146304" rtlCol="0" anchor="ctr">
            <a:noAutofit/>
          </a:bodyPr>
          <a:lstStyle>
            <a:lvl1pPr marL="0" indent="0">
              <a:buNone/>
              <a:defRPr lang="en-US" sz="2648"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672188" rtl="0" eaLnBrk="1" latinLnBrk="0" hangingPunct="1">
              <a:spcBef>
                <a:spcPct val="20000"/>
              </a:spcBef>
              <a:spcAft>
                <a:spcPts val="1200"/>
              </a:spcAft>
            </a:pPr>
            <a:r>
              <a:rPr lang="en-US"/>
              <a:t>Click to edit Master text styles</a:t>
            </a:r>
          </a:p>
        </p:txBody>
      </p:sp>
      <p:sp>
        <p:nvSpPr>
          <p:cNvPr id="6" name="Text Placeholder 8"/>
          <p:cNvSpPr>
            <a:spLocks noGrp="1"/>
          </p:cNvSpPr>
          <p:nvPr>
            <p:ph type="body" sz="quarter" idx="16" hasCustomPrompt="1"/>
          </p:nvPr>
        </p:nvSpPr>
        <p:spPr>
          <a:xfrm>
            <a:off x="201931" y="218303"/>
            <a:ext cx="8740142" cy="672414"/>
          </a:xfrm>
        </p:spPr>
        <p:txBody>
          <a:bodyPr vert="horz" lIns="182880" tIns="146304" rIns="182880" bIns="146304" rtlCol="0" anchor="t">
            <a:noAutofit/>
          </a:bodyPr>
          <a:lstStyle>
            <a:lvl1pPr marL="0" indent="0" algn="l" defTabSz="685847" rtl="0" eaLnBrk="1" latinLnBrk="0" hangingPunct="1">
              <a:lnSpc>
                <a:spcPct val="90000"/>
              </a:lnSpc>
              <a:spcBef>
                <a:spcPct val="0"/>
              </a:spcBef>
              <a:buNone/>
              <a:defRPr lang="en-US" sz="3530" b="0" kern="1200" cap="none" spc="-75"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lvl="0">
              <a:spcBef>
                <a:spcPct val="0"/>
              </a:spcBef>
            </a:pPr>
            <a:r>
              <a:rPr lang="en-US" dirty="0"/>
              <a:t>Click to edit master text styles</a:t>
            </a:r>
          </a:p>
        </p:txBody>
      </p:sp>
      <p:sp>
        <p:nvSpPr>
          <p:cNvPr id="5" name="Title 1"/>
          <p:cNvSpPr>
            <a:spLocks noGrp="1"/>
          </p:cNvSpPr>
          <p:nvPr>
            <p:ph type="ctrTitle" hasCustomPrompt="1"/>
          </p:nvPr>
        </p:nvSpPr>
        <p:spPr>
          <a:xfrm>
            <a:off x="201931" y="1130664"/>
            <a:ext cx="2890985" cy="2882172"/>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2942"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914176" rtl="0" eaLnBrk="1" fontAlgn="base" latinLnBrk="0" hangingPunct="1">
              <a:lnSpc>
                <a:spcPct val="100000"/>
              </a:lnSpc>
              <a:spcBef>
                <a:spcPct val="0"/>
              </a:spcBef>
              <a:spcAft>
                <a:spcPct val="0"/>
              </a:spcAft>
              <a:buFontTx/>
              <a:buNone/>
            </a:pPr>
            <a:r>
              <a:rPr lang="en-US" dirty="0"/>
              <a:t>Click to edit master title style</a:t>
            </a:r>
          </a:p>
        </p:txBody>
      </p:sp>
      <p:sp>
        <p:nvSpPr>
          <p:cNvPr id="7" name="Slide Number Placeholder 5"/>
          <p:cNvSpPr>
            <a:spLocks noGrp="1"/>
          </p:cNvSpPr>
          <p:nvPr>
            <p:ph type="sldNum" sz="quarter" idx="4"/>
          </p:nvPr>
        </p:nvSpPr>
        <p:spPr>
          <a:xfrm>
            <a:off x="7086600" y="4805853"/>
            <a:ext cx="1981200" cy="274320"/>
          </a:xfrm>
          <a:prstGeom prst="rect">
            <a:avLst/>
          </a:prstGeom>
        </p:spPr>
        <p:txBody>
          <a:bodyPr/>
          <a:lstStyle>
            <a:lvl1pPr algn="r">
              <a:defRPr sz="1400">
                <a:solidFill>
                  <a:schemeClr val="bg1">
                    <a:lumMod val="65000"/>
                  </a:schemeClr>
                </a:solidFill>
                <a:latin typeface="Calibri" panose="020F0502020204030204" pitchFamily="34" charset="0"/>
              </a:defRPr>
            </a:lvl1pPr>
          </a:lstStyle>
          <a:p>
            <a:fld id="{EF99ED19-9042-4804-81A9-A8DA8FB10A43}" type="slidenum">
              <a:rPr lang="en-US" smtClean="0"/>
              <a:pPr/>
              <a:t>‹#›</a:t>
            </a:fld>
            <a:endParaRPr lang="en-US" dirty="0"/>
          </a:p>
        </p:txBody>
      </p:sp>
    </p:spTree>
    <p:extLst>
      <p:ext uri="{BB962C8B-B14F-4D97-AF65-F5344CB8AC3E}">
        <p14:creationId xmlns:p14="http://schemas.microsoft.com/office/powerpoint/2010/main" val="3371539720"/>
      </p:ext>
    </p:extLst>
  </p:cSld>
  <p:clrMapOvr>
    <a:masterClrMapping/>
  </p:clrMapOvr>
  <p:transition>
    <p:fade/>
  </p:transition>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3563523" y="2235543"/>
            <a:ext cx="5378552" cy="672414"/>
          </a:xfrm>
        </p:spPr>
        <p:txBody>
          <a:bodyPr vert="horz" wrap="square" lIns="182880" tIns="146304" rIns="182880" bIns="146304" rtlCol="0" anchor="ctr">
            <a:noAutofit/>
          </a:bodyPr>
          <a:lstStyle>
            <a:lvl1pPr marL="0" indent="0">
              <a:buFont typeface="Arial" panose="020B0604020202020204" pitchFamily="34" charset="0"/>
              <a:buNone/>
              <a:defRPr lang="en-US" sz="2648" kern="1200" dirty="0" smtClean="0">
                <a:gradFill>
                  <a:gsLst>
                    <a:gs pos="1299">
                      <a:schemeClr val="tx1"/>
                    </a:gs>
                    <a:gs pos="100000">
                      <a:schemeClr val="tx1"/>
                    </a:gs>
                  </a:gsLst>
                  <a:lin ang="5400000" scaled="0"/>
                </a:gradFill>
                <a:latin typeface="+mj-lt"/>
                <a:ea typeface="+mn-ea"/>
                <a:cs typeface="+mn-cs"/>
              </a:defRPr>
            </a:lvl1pPr>
          </a:lstStyle>
          <a:p>
            <a:pPr marL="0" lvl="0" indent="0" algn="l" defTabSz="672188" rtl="0" eaLnBrk="1" latinLnBrk="0" hangingPunct="1">
              <a:spcBef>
                <a:spcPct val="20000"/>
              </a:spcBef>
            </a:pPr>
            <a:r>
              <a:rPr lang="en-US"/>
              <a:t>Click to edit Master text styles</a:t>
            </a:r>
          </a:p>
        </p:txBody>
      </p:sp>
      <p:sp>
        <p:nvSpPr>
          <p:cNvPr id="7" name="Picture Placeholder 12"/>
          <p:cNvSpPr>
            <a:spLocks noGrp="1"/>
          </p:cNvSpPr>
          <p:nvPr>
            <p:ph type="pic" sz="quarter" idx="16"/>
          </p:nvPr>
        </p:nvSpPr>
        <p:spPr>
          <a:xfrm>
            <a:off x="201929" y="1129422"/>
            <a:ext cx="2890970" cy="288465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noAutofit/>
          </a:bodyPr>
          <a:lstStyle>
            <a:lvl1pPr marL="0" indent="0">
              <a:buNone/>
              <a:defRPr/>
            </a:lvl1pPr>
          </a:lstStyle>
          <a:p>
            <a:r>
              <a:rPr lang="en-US" dirty="0"/>
              <a:t>Click icon to add picture</a:t>
            </a:r>
          </a:p>
        </p:txBody>
      </p:sp>
      <p:sp>
        <p:nvSpPr>
          <p:cNvPr id="3" name="Title 2"/>
          <p:cNvSpPr>
            <a:spLocks noGrp="1"/>
          </p:cNvSpPr>
          <p:nvPr>
            <p:ph type="title"/>
          </p:nvPr>
        </p:nvSpPr>
        <p:spPr/>
        <p:txBody>
          <a:bodyPr wrap="none" lIns="182880" tIns="146304" rIns="182880" bIns="146304"/>
          <a:lstStyle/>
          <a:p>
            <a:r>
              <a:rPr lang="en-US"/>
              <a:t>Click to edit Master title style</a:t>
            </a:r>
            <a:endParaRPr lang="en-US" dirty="0"/>
          </a:p>
        </p:txBody>
      </p:sp>
      <p:sp>
        <p:nvSpPr>
          <p:cNvPr id="5" name="Slide Number Placeholder 5"/>
          <p:cNvSpPr>
            <a:spLocks noGrp="1"/>
          </p:cNvSpPr>
          <p:nvPr>
            <p:ph type="sldNum" sz="quarter" idx="4"/>
          </p:nvPr>
        </p:nvSpPr>
        <p:spPr>
          <a:xfrm>
            <a:off x="7086600" y="4805853"/>
            <a:ext cx="1981200" cy="274320"/>
          </a:xfrm>
          <a:prstGeom prst="rect">
            <a:avLst/>
          </a:prstGeom>
        </p:spPr>
        <p:txBody>
          <a:bodyPr/>
          <a:lstStyle>
            <a:lvl1pPr algn="r">
              <a:defRPr sz="1400">
                <a:solidFill>
                  <a:schemeClr val="bg1">
                    <a:lumMod val="65000"/>
                  </a:schemeClr>
                </a:solidFill>
                <a:latin typeface="Calibri" panose="020F0502020204030204" pitchFamily="34" charset="0"/>
              </a:defRPr>
            </a:lvl1pPr>
          </a:lstStyle>
          <a:p>
            <a:fld id="{EF99ED19-9042-4804-81A9-A8DA8FB10A43}" type="slidenum">
              <a:rPr lang="en-US" smtClean="0"/>
              <a:pPr/>
              <a:t>‹#›</a:t>
            </a:fld>
            <a:endParaRPr lang="en-US" dirty="0"/>
          </a:p>
        </p:txBody>
      </p:sp>
    </p:spTree>
    <p:extLst>
      <p:ext uri="{BB962C8B-B14F-4D97-AF65-F5344CB8AC3E}">
        <p14:creationId xmlns:p14="http://schemas.microsoft.com/office/powerpoint/2010/main" val="3583427523"/>
      </p:ext>
    </p:extLst>
  </p:cSld>
  <p:clrMapOvr>
    <a:masterClrMapping/>
  </p:clrMapOvr>
  <p:transition>
    <p:fade/>
  </p:transition>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 Co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01930" y="891883"/>
            <a:ext cx="8740142" cy="1180451"/>
          </a:xfrm>
        </p:spPr>
        <p:txBody>
          <a:bodyPr>
            <a:spAutoFit/>
          </a:bodyPr>
          <a:lstStyle>
            <a:lvl1pPr>
              <a:defRPr lang="en-US" sz="1765" kern="1200" dirty="0" smtClean="0">
                <a:gradFill>
                  <a:gsLst>
                    <a:gs pos="100000">
                      <a:schemeClr val="tx1"/>
                    </a:gs>
                    <a:gs pos="0">
                      <a:schemeClr val="tx1"/>
                    </a:gs>
                  </a:gsLst>
                  <a:lin ang="5400000" scaled="0"/>
                </a:gradFill>
                <a:latin typeface="Consolas" pitchFamily="49" charset="0"/>
                <a:ea typeface="+mn-ea"/>
                <a:cs typeface="Consolas" pitchFamily="49" charset="0"/>
              </a:defRPr>
            </a:lvl1pPr>
            <a:lvl2pPr marL="429563" indent="-177428">
              <a:defRPr lang="en-US" sz="1765" kern="1200" dirty="0" smtClean="0">
                <a:gradFill>
                  <a:gsLst>
                    <a:gs pos="100000">
                      <a:schemeClr val="tx1"/>
                    </a:gs>
                    <a:gs pos="0">
                      <a:schemeClr val="tx1"/>
                    </a:gs>
                  </a:gsLst>
                  <a:lin ang="5400000" scaled="0"/>
                </a:gradFill>
                <a:latin typeface="Consolas" pitchFamily="49" charset="0"/>
                <a:ea typeface="+mn-ea"/>
                <a:cs typeface="Consolas" pitchFamily="49" charset="0"/>
              </a:defRPr>
            </a:lvl2pPr>
            <a:lvl3pPr marL="420182" indent="-252135">
              <a:defRPr lang="en-US" sz="1765" kern="1200" dirty="0" smtClean="0">
                <a:gradFill>
                  <a:gsLst>
                    <a:gs pos="100000">
                      <a:schemeClr val="tx1"/>
                    </a:gs>
                    <a:gs pos="0">
                      <a:schemeClr val="tx1"/>
                    </a:gs>
                  </a:gsLst>
                  <a:lin ang="5400000" scaled="0"/>
                </a:gradFill>
                <a:latin typeface="Consolas" pitchFamily="49" charset="0"/>
                <a:ea typeface="+mn-ea"/>
                <a:cs typeface="Consolas" pitchFamily="49" charset="0"/>
              </a:defRPr>
            </a:lvl3pPr>
            <a:lvl4pPr>
              <a:defRPr sz="1471"/>
            </a:lvl4pPr>
            <a:lvl5pPr>
              <a:defRPr sz="1471"/>
            </a:lvl5pPr>
          </a:lstStyle>
          <a:p>
            <a:pPr marL="0" lvl="0" indent="0" algn="l" defTabSz="672188" rtl="0" eaLnBrk="1" latinLnBrk="0" hangingPunct="1">
              <a:spcBef>
                <a:spcPct val="20000"/>
              </a:spcBef>
              <a:spcAft>
                <a:spcPts val="600"/>
              </a:spcAft>
              <a:buFont typeface="Arial" pitchFamily="34" charset="0"/>
              <a:buNone/>
            </a:pPr>
            <a:r>
              <a:rPr lang="en-US"/>
              <a:t>Click to edit Master text styles</a:t>
            </a:r>
          </a:p>
          <a:p>
            <a:pPr marL="0" lvl="1" indent="0" algn="l" defTabSz="672188" rtl="0" eaLnBrk="1" latinLnBrk="0" hangingPunct="1">
              <a:spcBef>
                <a:spcPct val="20000"/>
              </a:spcBef>
              <a:spcAft>
                <a:spcPts val="600"/>
              </a:spcAft>
              <a:buFont typeface="Arial" pitchFamily="34" charset="0"/>
              <a:buNone/>
            </a:pPr>
            <a:r>
              <a:rPr lang="en-US"/>
              <a:t>Second level</a:t>
            </a:r>
          </a:p>
          <a:p>
            <a:pPr marL="0" lvl="2" indent="0" algn="l" defTabSz="672188" rtl="0" eaLnBrk="1" latinLnBrk="0" hangingPunct="1">
              <a:spcBef>
                <a:spcPct val="20000"/>
              </a:spcBef>
              <a:spcAft>
                <a:spcPts val="600"/>
              </a:spcAft>
              <a:buFont typeface="Arial" pitchFamily="34" charset="0"/>
              <a:buNone/>
            </a:pPr>
            <a:r>
              <a:rPr lang="en-US"/>
              <a:t>Third level</a:t>
            </a:r>
          </a:p>
        </p:txBody>
      </p:sp>
      <p:sp>
        <p:nvSpPr>
          <p:cNvPr id="6" name="Title 5"/>
          <p:cNvSpPr>
            <a:spLocks noGrp="1"/>
          </p:cNvSpPr>
          <p:nvPr>
            <p:ph type="title"/>
          </p:nvPr>
        </p:nvSpPr>
        <p:spPr/>
        <p:txBody>
          <a:bodyPr/>
          <a:lstStyle/>
          <a:p>
            <a:r>
              <a:rPr lang="en-US"/>
              <a:t>Click to edit Master title style</a:t>
            </a:r>
          </a:p>
        </p:txBody>
      </p:sp>
      <p:sp>
        <p:nvSpPr>
          <p:cNvPr id="5" name="Slide Number Placeholder 5"/>
          <p:cNvSpPr>
            <a:spLocks noGrp="1"/>
          </p:cNvSpPr>
          <p:nvPr>
            <p:ph type="sldNum" sz="quarter" idx="4"/>
          </p:nvPr>
        </p:nvSpPr>
        <p:spPr>
          <a:xfrm>
            <a:off x="7086600" y="4805853"/>
            <a:ext cx="1981200" cy="274320"/>
          </a:xfrm>
          <a:prstGeom prst="rect">
            <a:avLst/>
          </a:prstGeom>
        </p:spPr>
        <p:txBody>
          <a:bodyPr/>
          <a:lstStyle>
            <a:lvl1pPr algn="r">
              <a:defRPr sz="1400">
                <a:solidFill>
                  <a:schemeClr val="bg1">
                    <a:lumMod val="65000"/>
                  </a:schemeClr>
                </a:solidFill>
                <a:latin typeface="Calibri" panose="020F0502020204030204" pitchFamily="34" charset="0"/>
              </a:defRPr>
            </a:lvl1pPr>
          </a:lstStyle>
          <a:p>
            <a:fld id="{EF99ED19-9042-4804-81A9-A8DA8FB10A43}" type="slidenum">
              <a:rPr lang="en-US" smtClean="0"/>
              <a:pPr/>
              <a:t>‹#›</a:t>
            </a:fld>
            <a:endParaRPr lang="en-US" dirty="0"/>
          </a:p>
        </p:txBody>
      </p:sp>
    </p:spTree>
    <p:extLst>
      <p:ext uri="{BB962C8B-B14F-4D97-AF65-F5344CB8AC3E}">
        <p14:creationId xmlns:p14="http://schemas.microsoft.com/office/powerpoint/2010/main" val="861717769"/>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6994390"/>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Walk-in">
    <p:bg>
      <p:bgPr>
        <a:solidFill>
          <a:schemeClr val="bg1"/>
        </a:solidFill>
        <a:effectLst/>
      </p:bgPr>
    </p:bg>
    <p:spTree>
      <p:nvGrpSpPr>
        <p:cNvPr id="1" name=""/>
        <p:cNvGrpSpPr/>
        <p:nvPr/>
      </p:nvGrpSpPr>
      <p:grpSpPr>
        <a:xfrm>
          <a:off x="0" y="0"/>
          <a:ext cx="0" cy="0"/>
          <a:chOff x="0" y="0"/>
          <a:chExt cx="0" cy="0"/>
        </a:xfrm>
      </p:grpSpPr>
      <p:sp>
        <p:nvSpPr>
          <p:cNvPr id="2" name="Freeform 1"/>
          <p:cNvSpPr>
            <a:spLocks noEditPoints="1"/>
          </p:cNvSpPr>
          <p:nvPr userDrawn="1"/>
        </p:nvSpPr>
        <p:spPr bwMode="black">
          <a:xfrm>
            <a:off x="1571661" y="1818788"/>
            <a:ext cx="6000678" cy="1505927"/>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67232" tIns="33616" rIns="67232" bIns="33616" numCol="1" anchor="t" anchorCtr="0" compatLnSpc="1">
            <a:prstTxWarp prst="textNoShape">
              <a:avLst/>
            </a:prstTxWarp>
          </a:bodyPr>
          <a:lstStyle/>
          <a:p>
            <a:pPr defTabSz="685916" fontAlgn="auto">
              <a:spcBef>
                <a:spcPts val="0"/>
              </a:spcBef>
              <a:spcAft>
                <a:spcPts val="0"/>
              </a:spcAft>
            </a:pPr>
            <a:endParaRPr lang="en-US" sz="1324" dirty="0">
              <a:solidFill>
                <a:srgbClr val="404040"/>
              </a:solidFill>
              <a:latin typeface="Segoe UI"/>
            </a:endParaRPr>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bwMode="invGray">
          <a:xfrm>
            <a:off x="7448029" y="4504941"/>
            <a:ext cx="1359932" cy="290340"/>
          </a:xfrm>
          <a:prstGeom prst="rect">
            <a:avLst/>
          </a:prstGeom>
          <a:noFill/>
          <a:ln>
            <a:noFill/>
          </a:ln>
        </p:spPr>
      </p:pic>
    </p:spTree>
    <p:extLst>
      <p:ext uri="{BB962C8B-B14F-4D97-AF65-F5344CB8AC3E}">
        <p14:creationId xmlns:p14="http://schemas.microsoft.com/office/powerpoint/2010/main" val="1076616552"/>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01930" y="1696859"/>
            <a:ext cx="1149349" cy="237741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914176" rtl="0" eaLnBrk="1" fontAlgn="base" latinLnBrk="0" hangingPunct="1">
              <a:lnSpc>
                <a:spcPct val="95000"/>
              </a:lnSpc>
              <a:spcBef>
                <a:spcPts val="0"/>
              </a:spcBef>
              <a:spcAft>
                <a:spcPts val="0"/>
              </a:spcAft>
              <a:buClr>
                <a:schemeClr val="accent1"/>
              </a:buClr>
              <a:buSzPct val="110000"/>
              <a:buFont typeface="Avenir LT Pro 45 Book" charset="0"/>
              <a:buNone/>
              <a:tabLst/>
              <a:defRPr sz="1177"/>
            </a:lvl1pPr>
          </a:lstStyle>
          <a:p>
            <a:r>
              <a:rPr lang="en-US" dirty="0"/>
              <a:t>Click icon to add picture</a:t>
            </a:r>
          </a:p>
        </p:txBody>
      </p:sp>
      <p:sp>
        <p:nvSpPr>
          <p:cNvPr id="8" name="Picture Placeholder 12"/>
          <p:cNvSpPr>
            <a:spLocks noGrp="1"/>
          </p:cNvSpPr>
          <p:nvPr>
            <p:ph type="pic" sz="quarter" idx="18"/>
          </p:nvPr>
        </p:nvSpPr>
        <p:spPr>
          <a:xfrm>
            <a:off x="3488804" y="1692242"/>
            <a:ext cx="2377014" cy="2386650"/>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177"/>
            </a:lvl1pPr>
          </a:lstStyle>
          <a:p>
            <a:r>
              <a:rPr lang="en-US" dirty="0"/>
              <a:t>Click icon to add picture</a:t>
            </a:r>
          </a:p>
        </p:txBody>
      </p:sp>
      <p:sp>
        <p:nvSpPr>
          <p:cNvPr id="9" name="Picture Placeholder 12"/>
          <p:cNvSpPr>
            <a:spLocks noGrp="1"/>
          </p:cNvSpPr>
          <p:nvPr>
            <p:ph type="pic" sz="quarter" idx="19"/>
          </p:nvPr>
        </p:nvSpPr>
        <p:spPr>
          <a:xfrm>
            <a:off x="6071839" y="1692827"/>
            <a:ext cx="2870233" cy="2385483"/>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177"/>
            </a:lvl1pPr>
          </a:lstStyle>
          <a:p>
            <a:r>
              <a:rPr lang="en-US" dirty="0"/>
              <a:t>Click icon to add picture</a:t>
            </a:r>
          </a:p>
        </p:txBody>
      </p:sp>
      <p:sp>
        <p:nvSpPr>
          <p:cNvPr id="10" name="Picture Placeholder 12"/>
          <p:cNvSpPr>
            <a:spLocks noGrp="1"/>
          </p:cNvSpPr>
          <p:nvPr>
            <p:ph type="pic" sz="quarter" idx="20"/>
          </p:nvPr>
        </p:nvSpPr>
        <p:spPr>
          <a:xfrm>
            <a:off x="1557303" y="1692103"/>
            <a:ext cx="1725478" cy="2386928"/>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914176" rtl="0" eaLnBrk="1" fontAlgn="base" latinLnBrk="0" hangingPunct="1">
              <a:lnSpc>
                <a:spcPct val="95000"/>
              </a:lnSpc>
              <a:spcBef>
                <a:spcPts val="0"/>
              </a:spcBef>
              <a:spcAft>
                <a:spcPts val="0"/>
              </a:spcAft>
              <a:buClr>
                <a:schemeClr val="accent1"/>
              </a:buClr>
              <a:buSzPct val="110000"/>
              <a:buFont typeface="Avenir LT Pro 45 Book" charset="0"/>
              <a:buNone/>
              <a:tabLst/>
              <a:defRPr sz="1177"/>
            </a:lvl1pPr>
          </a:lstStyle>
          <a:p>
            <a:r>
              <a:rPr lang="en-US" dirty="0"/>
              <a:t>Click icon to add picture</a:t>
            </a:r>
          </a:p>
        </p:txBody>
      </p:sp>
      <p:sp>
        <p:nvSpPr>
          <p:cNvPr id="2" name="Title 1"/>
          <p:cNvSpPr>
            <a:spLocks noGrp="1"/>
          </p:cNvSpPr>
          <p:nvPr>
            <p:ph type="title" hasCustomPrompt="1"/>
          </p:nvPr>
        </p:nvSpPr>
        <p:spPr/>
        <p:txBody>
          <a:bodyPr/>
          <a:lstStyle/>
          <a:p>
            <a:r>
              <a:rPr lang="en-US" dirty="0"/>
              <a:t>Click to edit master title style</a:t>
            </a:r>
          </a:p>
        </p:txBody>
      </p:sp>
    </p:spTree>
    <p:extLst>
      <p:ext uri="{BB962C8B-B14F-4D97-AF65-F5344CB8AC3E}">
        <p14:creationId xmlns:p14="http://schemas.microsoft.com/office/powerpoint/2010/main" val="163074433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0975" y="666750"/>
            <a:ext cx="7166225" cy="1676400"/>
          </a:xfrm>
        </p:spPr>
        <p:txBody>
          <a:bodyPr anchor="t" anchorCtr="0">
            <a:normAutofit/>
          </a:bodyPr>
          <a:lstStyle>
            <a:lvl1pPr algn="r">
              <a:buNone/>
              <a:defRPr sz="2400" b="0" cap="none" baseline="0"/>
            </a:lvl1pPr>
          </a:lstStyle>
          <a:p>
            <a:r>
              <a:rPr kumimoji="0" lang="en-US" dirty="0"/>
              <a:t>Click to edit Master title style</a:t>
            </a:r>
          </a:p>
        </p:txBody>
      </p:sp>
      <p:sp>
        <p:nvSpPr>
          <p:cNvPr id="3" name="Text Placeholder 2"/>
          <p:cNvSpPr>
            <a:spLocks noGrp="1"/>
          </p:cNvSpPr>
          <p:nvPr>
            <p:ph type="body" idx="1"/>
          </p:nvPr>
        </p:nvSpPr>
        <p:spPr>
          <a:xfrm>
            <a:off x="990600" y="2571750"/>
            <a:ext cx="7086600" cy="14859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a:xfrm>
            <a:off x="6400800" y="4766310"/>
            <a:ext cx="2286000" cy="274320"/>
          </a:xfrm>
        </p:spPr>
        <p:txBody>
          <a:bodyPr/>
          <a:lstStyle/>
          <a:p>
            <a:endParaRPr lang="en-US" dirty="0"/>
          </a:p>
        </p:txBody>
      </p:sp>
      <p:sp>
        <p:nvSpPr>
          <p:cNvPr id="5" name="Footer Placeholder 4"/>
          <p:cNvSpPr>
            <a:spLocks noGrp="1"/>
          </p:cNvSpPr>
          <p:nvPr>
            <p:ph type="ftr" sz="quarter" idx="11"/>
          </p:nvPr>
        </p:nvSpPr>
        <p:spPr>
          <a:xfrm>
            <a:off x="2898648" y="4766310"/>
            <a:ext cx="3474720" cy="274320"/>
          </a:xfrm>
        </p:spPr>
        <p:txBody>
          <a:bodyPr/>
          <a:lstStyle/>
          <a:p>
            <a:endParaRPr lang="en-US" dirty="0"/>
          </a:p>
        </p:txBody>
      </p:sp>
      <p:sp>
        <p:nvSpPr>
          <p:cNvPr id="6" name="Slide Number Placeholder 5"/>
          <p:cNvSpPr>
            <a:spLocks noGrp="1"/>
          </p:cNvSpPr>
          <p:nvPr>
            <p:ph type="sldNum" sz="quarter" idx="12"/>
          </p:nvPr>
        </p:nvSpPr>
        <p:spPr>
          <a:xfrm>
            <a:off x="1069848" y="4766310"/>
            <a:ext cx="1520952" cy="274320"/>
          </a:xfrm>
        </p:spPr>
        <p:txBody>
          <a:bodyPr/>
          <a:lstStyle/>
          <a:p>
            <a:fld id="{B5656F8C-6801-4A3A-ABD9-D5113ED9EF59}"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01930" y="891883"/>
            <a:ext cx="8740142" cy="1846211"/>
          </a:xfrm>
          <a:prstGeom prst="rect">
            <a:avLst/>
          </a:prstGeom>
        </p:spPr>
        <p:txBody>
          <a:bodyPr/>
          <a:lstStyle>
            <a:lvl1pPr marL="213615" indent="-213615">
              <a:buClr>
                <a:schemeClr val="tx1"/>
              </a:buClr>
              <a:buSzPct val="90000"/>
              <a:buFont typeface="Wingdings" panose="05000000000000000000" pitchFamily="2" charset="2"/>
              <a:buChar char="§"/>
              <a:defRPr sz="2648">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420225" indent="-206611">
              <a:buClr>
                <a:schemeClr val="tx1"/>
              </a:buClr>
              <a:buSzPct val="90000"/>
              <a:buFont typeface="Wingdings" panose="05000000000000000000" pitchFamily="2" charset="2"/>
              <a:buChar char="§"/>
              <a:defRPr sz="2354">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633839" indent="-213615">
              <a:buClr>
                <a:schemeClr val="tx1"/>
              </a:buClr>
              <a:buSzPct val="90000"/>
              <a:buFont typeface="Wingdings" panose="05000000000000000000" pitchFamily="2" charset="2"/>
              <a:buChar char="§"/>
              <a:defRPr sz="2059">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801929" indent="-168090">
              <a:buClr>
                <a:schemeClr val="tx1"/>
              </a:buClr>
              <a:buSzPct val="90000"/>
              <a:buFont typeface="Wingdings" panose="05000000000000000000" pitchFamily="2" charset="2"/>
              <a:buChar char="§"/>
              <a:defRPr sz="1765">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970019" indent="-168090">
              <a:buClr>
                <a:schemeClr val="tx1"/>
              </a:buClr>
              <a:buSzPct val="90000"/>
              <a:buFont typeface="Wingdings" panose="05000000000000000000" pitchFamily="2" charset="2"/>
              <a:buChar char="§"/>
              <a:defRPr sz="1471">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a:t>Use this Layout for Speaker Notes slides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6"/>
          <p:cNvSpPr>
            <a:spLocks noGrp="1"/>
          </p:cNvSpPr>
          <p:nvPr>
            <p:ph type="body" sz="quarter" idx="11" hasCustomPrompt="1"/>
          </p:nvPr>
        </p:nvSpPr>
        <p:spPr>
          <a:xfrm>
            <a:off x="1" y="4679157"/>
            <a:ext cx="9144001" cy="464344"/>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2721" spc="-38"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67889812"/>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Title &amp; Content_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master title style</a:t>
            </a:r>
          </a:p>
        </p:txBody>
      </p:sp>
      <p:sp>
        <p:nvSpPr>
          <p:cNvPr id="3" name="Slide Number Placeholder 5"/>
          <p:cNvSpPr>
            <a:spLocks noGrp="1"/>
          </p:cNvSpPr>
          <p:nvPr>
            <p:ph type="sldNum" sz="quarter" idx="4"/>
          </p:nvPr>
        </p:nvSpPr>
        <p:spPr>
          <a:xfrm>
            <a:off x="7086600" y="4805853"/>
            <a:ext cx="1981200" cy="274320"/>
          </a:xfrm>
          <a:prstGeom prst="rect">
            <a:avLst/>
          </a:prstGeom>
        </p:spPr>
        <p:txBody>
          <a:bodyPr/>
          <a:lstStyle>
            <a:lvl1pPr algn="r">
              <a:defRPr sz="1400">
                <a:solidFill>
                  <a:schemeClr val="bg1">
                    <a:lumMod val="65000"/>
                  </a:schemeClr>
                </a:solidFill>
                <a:latin typeface="Calibri" panose="020F0502020204030204" pitchFamily="34" charset="0"/>
              </a:defRPr>
            </a:lvl1pPr>
          </a:lstStyle>
          <a:p>
            <a:fld id="{EF99ED19-9042-4804-81A9-A8DA8FB10A43}" type="slidenum">
              <a:rPr lang="en-US" smtClean="0"/>
              <a:pPr/>
              <a:t>‹#›</a:t>
            </a:fld>
            <a:endParaRPr lang="en-US" dirty="0"/>
          </a:p>
        </p:txBody>
      </p:sp>
    </p:spTree>
    <p:extLst>
      <p:ext uri="{BB962C8B-B14F-4D97-AF65-F5344CB8AC3E}">
        <p14:creationId xmlns:p14="http://schemas.microsoft.com/office/powerpoint/2010/main" val="3864644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71450"/>
            <a:ext cx="8229600" cy="685800"/>
          </a:xfrm>
        </p:spPr>
        <p:txBody>
          <a:bodyPr/>
          <a:lstStyle/>
          <a:p>
            <a:r>
              <a:rPr kumimoji="0" lang="en-US"/>
              <a:t>Click to edit Master title style</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621DCD-F3FC-4C68-9E29-5DAC775E9709}" type="slidenum">
              <a:rPr lang="en-US" smtClean="0"/>
              <a:pPr/>
              <a:t>‹#›</a:t>
            </a:fld>
            <a:endParaRPr lang="en-US" dirty="0"/>
          </a:p>
        </p:txBody>
      </p:sp>
      <p:sp>
        <p:nvSpPr>
          <p:cNvPr id="9" name="Content Placeholder 8"/>
          <p:cNvSpPr>
            <a:spLocks noGrp="1"/>
          </p:cNvSpPr>
          <p:nvPr>
            <p:ph sz="quarter" idx="1"/>
          </p:nvPr>
        </p:nvSpPr>
        <p:spPr>
          <a:xfrm>
            <a:off x="457200" y="914400"/>
            <a:ext cx="4041648" cy="370332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1" name="Content Placeholder 10"/>
          <p:cNvSpPr>
            <a:spLocks noGrp="1"/>
          </p:cNvSpPr>
          <p:nvPr>
            <p:ph sz="quarter" idx="2"/>
          </p:nvPr>
        </p:nvSpPr>
        <p:spPr>
          <a:xfrm>
            <a:off x="4632198" y="912115"/>
            <a:ext cx="4041648" cy="370332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71450"/>
            <a:ext cx="8229600" cy="685800"/>
          </a:xfrm>
        </p:spPr>
        <p:txBody>
          <a:bodyPr anchor="ctr"/>
          <a:lstStyle>
            <a:lvl1pPr>
              <a:defRPr/>
            </a:lvl1pPr>
          </a:lstStyle>
          <a:p>
            <a:r>
              <a:rPr kumimoji="0" lang="en-US"/>
              <a:t>Click to edit Master title style</a:t>
            </a:r>
          </a:p>
        </p:txBody>
      </p:sp>
      <p:sp>
        <p:nvSpPr>
          <p:cNvPr id="3" name="Text Placeholder 2"/>
          <p:cNvSpPr>
            <a:spLocks noGrp="1"/>
          </p:cNvSpPr>
          <p:nvPr>
            <p:ph type="body" idx="1"/>
          </p:nvPr>
        </p:nvSpPr>
        <p:spPr>
          <a:xfrm>
            <a:off x="457200" y="964406"/>
            <a:ext cx="4040188" cy="51435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8221" y="971550"/>
            <a:ext cx="4041775" cy="51435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7" name="Date Placeholder 6"/>
          <p:cNvSpPr>
            <a:spLocks noGrp="1"/>
          </p:cNvSpPr>
          <p:nvPr>
            <p:ph type="dt" sz="half" idx="10"/>
          </p:nvPr>
        </p:nvSpPr>
        <p:spPr/>
        <p:txBody>
          <a:bodyPr/>
          <a:lstStyle/>
          <a:p>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5708C90-7C07-431C-983F-E97A77ADBCD5}" type="slidenum">
              <a:rPr lang="en-US" smtClean="0"/>
              <a:pPr/>
              <a:t>‹#›</a:t>
            </a:fld>
            <a:endParaRPr lang="en-US" dirty="0"/>
          </a:p>
        </p:txBody>
      </p:sp>
      <p:sp>
        <p:nvSpPr>
          <p:cNvPr id="11" name="Content Placeholder 10"/>
          <p:cNvSpPr>
            <a:spLocks noGrp="1"/>
          </p:cNvSpPr>
          <p:nvPr>
            <p:ph sz="quarter" idx="2"/>
          </p:nvPr>
        </p:nvSpPr>
        <p:spPr>
          <a:xfrm>
            <a:off x="457200" y="1600200"/>
            <a:ext cx="4038600" cy="302895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3" name="Content Placeholder 12"/>
          <p:cNvSpPr>
            <a:spLocks noGrp="1"/>
          </p:cNvSpPr>
          <p:nvPr>
            <p:ph sz="quarter" idx="4"/>
          </p:nvPr>
        </p:nvSpPr>
        <p:spPr>
          <a:xfrm>
            <a:off x="4648200" y="1600200"/>
            <a:ext cx="4038600" cy="302895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71450"/>
            <a:ext cx="8229600" cy="685800"/>
          </a:xfrm>
        </p:spPr>
        <p:txBody>
          <a:bodyPr/>
          <a:lstStyle/>
          <a:p>
            <a:r>
              <a:rPr kumimoji="0" lang="en-US"/>
              <a:t>Click to edit Master title style</a:t>
            </a:r>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32A5653-3AD0-4086-90D0-C8C05C905D0B}" type="slidenum">
              <a:rPr lang="en-US" smtClean="0"/>
              <a:pPr/>
              <a:t>‹#›</a:t>
            </a:fld>
            <a:endParaRPr lang="en-US"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FC766F3-8576-4750-B295-C6FA71381CF9}" type="slidenum">
              <a:rPr lang="en-US" smtClean="0"/>
              <a:pPr/>
              <a:t>‹#›</a:t>
            </a:fld>
            <a:endParaRPr lang="en-US"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228600"/>
            <a:ext cx="2514600" cy="628650"/>
          </a:xfrm>
        </p:spPr>
        <p:txBody>
          <a:bodyPr anchor="b" anchorCtr="0">
            <a:noAutofit/>
          </a:bodyPr>
          <a:lstStyle>
            <a:lvl1pPr algn="l">
              <a:buNone/>
              <a:defRPr sz="2000" b="1">
                <a:solidFill>
                  <a:schemeClr val="tx2"/>
                </a:solidFill>
                <a:latin typeface="+mn-lt"/>
                <a:ea typeface="+mn-ea"/>
                <a:cs typeface="+mn-cs"/>
              </a:defRPr>
            </a:lvl1pPr>
          </a:lstStyle>
          <a:p>
            <a:r>
              <a:rPr kumimoji="0" lang="en-US"/>
              <a:t>Click to edit Master title style</a:t>
            </a:r>
          </a:p>
        </p:txBody>
      </p:sp>
      <p:sp>
        <p:nvSpPr>
          <p:cNvPr id="3" name="Text Placeholder 2"/>
          <p:cNvSpPr>
            <a:spLocks noGrp="1"/>
          </p:cNvSpPr>
          <p:nvPr>
            <p:ph type="body" idx="2"/>
          </p:nvPr>
        </p:nvSpPr>
        <p:spPr>
          <a:xfrm>
            <a:off x="6324600" y="914403"/>
            <a:ext cx="2514600" cy="3632597"/>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CF39BC6-F6B6-4ACC-8857-3A8DF534C858}" type="slidenum">
              <a:rPr lang="en-US" smtClean="0"/>
              <a:pPr/>
              <a:t>‹#›</a:t>
            </a:fld>
            <a:endParaRPr lang="en-US" dirty="0"/>
          </a:p>
        </p:txBody>
      </p:sp>
      <p:sp>
        <p:nvSpPr>
          <p:cNvPr id="10" name="Straight Connector 9"/>
          <p:cNvSpPr>
            <a:spLocks noChangeShapeType="1"/>
          </p:cNvSpPr>
          <p:nvPr/>
        </p:nvSpPr>
        <p:spPr bwMode="auto">
          <a:xfrm rot="5400000">
            <a:off x="3915025" y="2493169"/>
            <a:ext cx="452628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Content Placeholder 11"/>
          <p:cNvSpPr>
            <a:spLocks noGrp="1"/>
          </p:cNvSpPr>
          <p:nvPr>
            <p:ph sz="quarter" idx="1"/>
          </p:nvPr>
        </p:nvSpPr>
        <p:spPr>
          <a:xfrm>
            <a:off x="304800" y="228600"/>
            <a:ext cx="5715000" cy="428625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theme" Target="../theme/theme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 /><Relationship Id="rId13" Type="http://schemas.openxmlformats.org/officeDocument/2006/relationships/slideLayout" Target="../slideLayouts/slideLayout23.xml" /><Relationship Id="rId3" Type="http://schemas.openxmlformats.org/officeDocument/2006/relationships/slideLayout" Target="../slideLayouts/slideLayout13.xml" /><Relationship Id="rId7" Type="http://schemas.openxmlformats.org/officeDocument/2006/relationships/slideLayout" Target="../slideLayouts/slideLayout17.xml" /><Relationship Id="rId12" Type="http://schemas.openxmlformats.org/officeDocument/2006/relationships/slideLayout" Target="../slideLayouts/slideLayout22.xml" /><Relationship Id="rId17" Type="http://schemas.openxmlformats.org/officeDocument/2006/relationships/theme" Target="../theme/theme2.xml" /><Relationship Id="rId2" Type="http://schemas.openxmlformats.org/officeDocument/2006/relationships/slideLayout" Target="../slideLayouts/slideLayout12.xml" /><Relationship Id="rId16" Type="http://schemas.openxmlformats.org/officeDocument/2006/relationships/slideLayout" Target="../slideLayouts/slideLayout26.xml" /><Relationship Id="rId1" Type="http://schemas.openxmlformats.org/officeDocument/2006/relationships/slideLayout" Target="../slideLayouts/slideLayout11.xml" /><Relationship Id="rId6" Type="http://schemas.openxmlformats.org/officeDocument/2006/relationships/slideLayout" Target="../slideLayouts/slideLayout16.xml" /><Relationship Id="rId11" Type="http://schemas.openxmlformats.org/officeDocument/2006/relationships/slideLayout" Target="../slideLayouts/slideLayout21.xml" /><Relationship Id="rId5" Type="http://schemas.openxmlformats.org/officeDocument/2006/relationships/slideLayout" Target="../slideLayouts/slideLayout15.xml" /><Relationship Id="rId15" Type="http://schemas.openxmlformats.org/officeDocument/2006/relationships/slideLayout" Target="../slideLayouts/slideLayout25.xml" /><Relationship Id="rId10" Type="http://schemas.openxmlformats.org/officeDocument/2006/relationships/slideLayout" Target="../slideLayouts/slideLayout20.xml" /><Relationship Id="rId4" Type="http://schemas.openxmlformats.org/officeDocument/2006/relationships/slideLayout" Target="../slideLayouts/slideLayout14.xml" /><Relationship Id="rId9" Type="http://schemas.openxmlformats.org/officeDocument/2006/relationships/slideLayout" Target="../slideLayouts/slideLayout19.xml" /><Relationship Id="rId14" Type="http://schemas.openxmlformats.org/officeDocument/2006/relationships/slideLayout" Target="../slideLayouts/slideLayout24.xml" /></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 /><Relationship Id="rId13" Type="http://schemas.openxmlformats.org/officeDocument/2006/relationships/slideLayout" Target="../slideLayouts/slideLayout39.xml" /><Relationship Id="rId3" Type="http://schemas.openxmlformats.org/officeDocument/2006/relationships/slideLayout" Target="../slideLayouts/slideLayout29.xml" /><Relationship Id="rId7" Type="http://schemas.openxmlformats.org/officeDocument/2006/relationships/slideLayout" Target="../slideLayouts/slideLayout33.xml" /><Relationship Id="rId12" Type="http://schemas.openxmlformats.org/officeDocument/2006/relationships/slideLayout" Target="../slideLayouts/slideLayout38.xml" /><Relationship Id="rId17" Type="http://schemas.openxmlformats.org/officeDocument/2006/relationships/image" Target="../media/image4.png" /><Relationship Id="rId2" Type="http://schemas.openxmlformats.org/officeDocument/2006/relationships/slideLayout" Target="../slideLayouts/slideLayout28.xml" /><Relationship Id="rId16" Type="http://schemas.openxmlformats.org/officeDocument/2006/relationships/theme" Target="../theme/theme3.xml" /><Relationship Id="rId1" Type="http://schemas.openxmlformats.org/officeDocument/2006/relationships/slideLayout" Target="../slideLayouts/slideLayout27.xml" /><Relationship Id="rId6" Type="http://schemas.openxmlformats.org/officeDocument/2006/relationships/slideLayout" Target="../slideLayouts/slideLayout32.xml" /><Relationship Id="rId11" Type="http://schemas.openxmlformats.org/officeDocument/2006/relationships/slideLayout" Target="../slideLayouts/slideLayout37.xml" /><Relationship Id="rId5" Type="http://schemas.openxmlformats.org/officeDocument/2006/relationships/slideLayout" Target="../slideLayouts/slideLayout31.xml" /><Relationship Id="rId15" Type="http://schemas.openxmlformats.org/officeDocument/2006/relationships/slideLayout" Target="../slideLayouts/slideLayout41.xml" /><Relationship Id="rId10" Type="http://schemas.openxmlformats.org/officeDocument/2006/relationships/slideLayout" Target="../slideLayouts/slideLayout36.xml" /><Relationship Id="rId4" Type="http://schemas.openxmlformats.org/officeDocument/2006/relationships/slideLayout" Target="../slideLayouts/slideLayout30.xml" /><Relationship Id="rId9" Type="http://schemas.openxmlformats.org/officeDocument/2006/relationships/slideLayout" Target="../slideLayouts/slideLayout35.xml" /><Relationship Id="rId14" Type="http://schemas.openxmlformats.org/officeDocument/2006/relationships/slideLayout" Target="../slideLayouts/slideLayout40.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14300"/>
            <a:ext cx="8229600" cy="742950"/>
          </a:xfrm>
          <a:prstGeom prst="rect">
            <a:avLst/>
          </a:prstGeom>
        </p:spPr>
        <p:txBody>
          <a:bodyPr vert="horz" anchor="b" anchorCtr="0">
            <a:normAutofit/>
            <a:scene3d>
              <a:camera prst="orthographicFront"/>
              <a:lightRig rig="threePt" dir="t"/>
            </a:scene3d>
            <a:sp3d extrusionH="57150">
              <a:bevelT w="69850" h="38100" prst="cross"/>
            </a:sp3d>
          </a:bodyPr>
          <a:lstStyle/>
          <a:p>
            <a:r>
              <a:rPr kumimoji="0" lang="en-US" dirty="0"/>
              <a:t>Click to edit Master title style</a:t>
            </a:r>
          </a:p>
        </p:txBody>
      </p:sp>
      <p:sp>
        <p:nvSpPr>
          <p:cNvPr id="13" name="Text Placeholder 12"/>
          <p:cNvSpPr>
            <a:spLocks noGrp="1"/>
          </p:cNvSpPr>
          <p:nvPr>
            <p:ph type="body" idx="1"/>
          </p:nvPr>
        </p:nvSpPr>
        <p:spPr>
          <a:xfrm>
            <a:off x="457200" y="914400"/>
            <a:ext cx="8229600" cy="3829050"/>
          </a:xfrm>
          <a:prstGeom prst="rect">
            <a:avLst/>
          </a:prstGeom>
        </p:spPr>
        <p:txBody>
          <a:bodyPr vert="horz">
            <a:normAutofit/>
          </a:bodyPr>
          <a:lstStyle/>
          <a:p>
            <a:pPr lvl="0" eaLnBrk="1" latinLnBrk="0" hangingPunct="1"/>
            <a:r>
              <a:rPr kumimoji="0" lang="en-US" dirty="0"/>
              <a:t>Click to edit Master text styles</a:t>
            </a:r>
          </a:p>
          <a:p>
            <a:pPr lvl="1" eaLnBrk="1" latinLnBrk="0" hangingPunct="1"/>
            <a:r>
              <a:rPr kumimoji="0" lang="en-US" dirty="0"/>
              <a:t>Second level</a:t>
            </a:r>
          </a:p>
          <a:p>
            <a:pPr lvl="2" eaLnBrk="1" latinLnBrk="0" hangingPunct="1"/>
            <a:r>
              <a:rPr kumimoji="0" lang="en-US" dirty="0"/>
              <a:t>Third level</a:t>
            </a:r>
          </a:p>
          <a:p>
            <a:pPr lvl="3" eaLnBrk="1" latinLnBrk="0" hangingPunct="1"/>
            <a:r>
              <a:rPr kumimoji="0" lang="en-US" dirty="0"/>
              <a:t>Fourth level</a:t>
            </a:r>
          </a:p>
          <a:p>
            <a:pPr lvl="4" eaLnBrk="1" latinLnBrk="0" hangingPunct="1"/>
            <a:r>
              <a:rPr kumimoji="0" lang="en-US" dirty="0"/>
              <a:t>Fifth level</a:t>
            </a:r>
          </a:p>
        </p:txBody>
      </p:sp>
      <p:sp>
        <p:nvSpPr>
          <p:cNvPr id="14" name="Date Placeholder 13"/>
          <p:cNvSpPr>
            <a:spLocks noGrp="1"/>
          </p:cNvSpPr>
          <p:nvPr>
            <p:ph type="dt" sz="half" idx="2"/>
          </p:nvPr>
        </p:nvSpPr>
        <p:spPr>
          <a:xfrm>
            <a:off x="6400800" y="4767263"/>
            <a:ext cx="2289048" cy="274320"/>
          </a:xfrm>
          <a:prstGeom prst="rect">
            <a:avLst/>
          </a:prstGeom>
        </p:spPr>
        <p:txBody>
          <a:bodyPr vert="horz"/>
          <a:lstStyle>
            <a:lvl1pPr algn="l" eaLnBrk="1" latinLnBrk="0" hangingPunct="1">
              <a:defRPr kumimoji="0" sz="1400">
                <a:solidFill>
                  <a:schemeClr val="tx2"/>
                </a:solidFill>
              </a:defRPr>
            </a:lvl1pPr>
          </a:lstStyle>
          <a:p>
            <a:endParaRPr lang="en-US" dirty="0"/>
          </a:p>
        </p:txBody>
      </p:sp>
      <p:sp>
        <p:nvSpPr>
          <p:cNvPr id="3" name="Footer Placeholder 2"/>
          <p:cNvSpPr>
            <a:spLocks noGrp="1"/>
          </p:cNvSpPr>
          <p:nvPr>
            <p:ph type="ftr" sz="quarter" idx="3"/>
          </p:nvPr>
        </p:nvSpPr>
        <p:spPr>
          <a:xfrm>
            <a:off x="2898648" y="4767263"/>
            <a:ext cx="3505200" cy="274320"/>
          </a:xfrm>
          <a:prstGeom prst="rect">
            <a:avLst/>
          </a:prstGeom>
        </p:spPr>
        <p:txBody>
          <a:bodyPr vert="horz"/>
          <a:lstStyle>
            <a:lvl1pPr algn="r" eaLnBrk="1" latinLnBrk="0" hangingPunct="1">
              <a:defRPr kumimoji="0" sz="1400">
                <a:solidFill>
                  <a:schemeClr val="tx2"/>
                </a:solidFill>
              </a:defRPr>
            </a:lvl1pPr>
          </a:lstStyle>
          <a:p>
            <a:endParaRPr lang="en-US" dirty="0"/>
          </a:p>
        </p:txBody>
      </p:sp>
      <p:sp>
        <p:nvSpPr>
          <p:cNvPr id="23" name="Slide Number Placeholder 22"/>
          <p:cNvSpPr>
            <a:spLocks noGrp="1"/>
          </p:cNvSpPr>
          <p:nvPr>
            <p:ph type="sldNum" sz="quarter" idx="4"/>
          </p:nvPr>
        </p:nvSpPr>
        <p:spPr>
          <a:xfrm>
            <a:off x="7086600" y="4805853"/>
            <a:ext cx="1981200" cy="274320"/>
          </a:xfrm>
          <a:prstGeom prst="rect">
            <a:avLst/>
          </a:prstGeom>
        </p:spPr>
        <p:txBody>
          <a:bodyPr vert="horz"/>
          <a:lstStyle>
            <a:lvl1pPr algn="r" eaLnBrk="1" latinLnBrk="0" hangingPunct="1">
              <a:defRPr kumimoji="0" sz="1400">
                <a:solidFill>
                  <a:schemeClr val="bg1">
                    <a:lumMod val="65000"/>
                  </a:schemeClr>
                </a:solidFill>
                <a:latin typeface="+mn-lt"/>
              </a:defRPr>
            </a:lvl1pPr>
          </a:lstStyle>
          <a:p>
            <a:fld id="{62ECA766-DB58-42F2-9834-4A3247E97486}" type="slidenum">
              <a:rPr lang="en-US" smtClean="0"/>
              <a:pPr/>
              <a:t>‹#›</a:t>
            </a:fld>
            <a:endParaRPr lang="en-US" dirty="0"/>
          </a:p>
        </p:txBody>
      </p:sp>
      <p:sp>
        <p:nvSpPr>
          <p:cNvPr id="29" name="Straight Connector 28"/>
          <p:cNvSpPr>
            <a:spLocks noChangeShapeType="1"/>
          </p:cNvSpPr>
          <p:nvPr/>
        </p:nvSpPr>
        <p:spPr bwMode="auto">
          <a:xfrm>
            <a:off x="457200" y="85725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4105" r:id="rId1"/>
    <p:sldLayoutId id="2147484106" r:id="rId2"/>
    <p:sldLayoutId id="2147484115" r:id="rId3"/>
    <p:sldLayoutId id="2147484107" r:id="rId4"/>
    <p:sldLayoutId id="2147484108" r:id="rId5"/>
    <p:sldLayoutId id="2147484109" r:id="rId6"/>
    <p:sldLayoutId id="2147484110" r:id="rId7"/>
    <p:sldLayoutId id="2147484111" r:id="rId8"/>
    <p:sldLayoutId id="2147484112" r:id="rId9"/>
    <p:sldLayoutId id="2147484113" r:id="rId10"/>
  </p:sldLayoutIdLst>
  <p:transition/>
  <p:hf hdr="0" ftr="0" dt="0"/>
  <p:txStyles>
    <p:titleStyle>
      <a:lvl1pPr algn="l" rtl="0" eaLnBrk="1" latinLnBrk="0" hangingPunct="1">
        <a:spcBef>
          <a:spcPct val="0"/>
        </a:spcBef>
        <a:buNone/>
        <a:defRPr kumimoji="0" sz="3200" kern="1200">
          <a:solidFill>
            <a:schemeClr val="tx2"/>
          </a:solidFill>
          <a:effectLst>
            <a:outerShdw blurRad="25400" dist="25400" dir="2700000" algn="tl" rotWithShape="0">
              <a:prstClr val="black">
                <a:alpha val="25000"/>
              </a:prstClr>
            </a:outerShdw>
          </a:effectLst>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01929" y="1092455"/>
            <a:ext cx="8740142" cy="3832746"/>
          </a:xfrm>
          <a:prstGeom prst="rect">
            <a:avLst/>
          </a:prstGeom>
        </p:spPr>
        <p:txBody>
          <a:bodyPr vert="horz" lIns="182880" tIns="146304" rIns="182880" bIns="146304"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Placeholder 8"/>
          <p:cNvSpPr>
            <a:spLocks noGrp="1"/>
          </p:cNvSpPr>
          <p:nvPr>
            <p:ph type="title"/>
          </p:nvPr>
        </p:nvSpPr>
        <p:spPr>
          <a:xfrm>
            <a:off x="201930" y="219469"/>
            <a:ext cx="8740141" cy="671247"/>
          </a:xfrm>
          <a:prstGeom prst="rect">
            <a:avLst/>
          </a:prstGeom>
        </p:spPr>
        <p:txBody>
          <a:bodyPr vert="horz" lIns="182880" tIns="146304" rIns="182880" bIns="146304" rtlCol="0" anchor="t">
            <a:noAutofit/>
          </a:bodyPr>
          <a:lstStyle/>
          <a:p>
            <a:r>
              <a:rPr lang="en-US" dirty="0"/>
              <a:t>Click to edit Master title style</a:t>
            </a:r>
          </a:p>
        </p:txBody>
      </p:sp>
      <p:sp>
        <p:nvSpPr>
          <p:cNvPr id="4" name="Slide Number Placeholder 5"/>
          <p:cNvSpPr>
            <a:spLocks noGrp="1"/>
          </p:cNvSpPr>
          <p:nvPr>
            <p:ph type="sldNum" sz="quarter" idx="4"/>
          </p:nvPr>
        </p:nvSpPr>
        <p:spPr>
          <a:xfrm>
            <a:off x="7086600" y="4805853"/>
            <a:ext cx="1981200" cy="274320"/>
          </a:xfrm>
          <a:prstGeom prst="rect">
            <a:avLst/>
          </a:prstGeom>
        </p:spPr>
        <p:txBody>
          <a:bodyPr/>
          <a:lstStyle>
            <a:lvl1pPr algn="r">
              <a:defRPr sz="1400">
                <a:solidFill>
                  <a:schemeClr val="bg1">
                    <a:lumMod val="65000"/>
                  </a:schemeClr>
                </a:solidFill>
                <a:latin typeface="Calibri" panose="020F0502020204030204" pitchFamily="34" charset="0"/>
              </a:defRPr>
            </a:lvl1pPr>
          </a:lstStyle>
          <a:p>
            <a:fld id="{EF99ED19-9042-4804-81A9-A8DA8FB10A43}" type="slidenum">
              <a:rPr lang="en-US" smtClean="0"/>
              <a:pPr/>
              <a:t>‹#›</a:t>
            </a:fld>
            <a:endParaRPr lang="en-US" dirty="0"/>
          </a:p>
        </p:txBody>
      </p:sp>
    </p:spTree>
    <p:extLst>
      <p:ext uri="{BB962C8B-B14F-4D97-AF65-F5344CB8AC3E}">
        <p14:creationId xmlns:p14="http://schemas.microsoft.com/office/powerpoint/2010/main" val="3875879019"/>
      </p:ext>
    </p:extLst>
  </p:cSld>
  <p:clrMap bg1="lt1" tx1="dk1" bg2="lt2" tx2="dk2" accent1="accent1" accent2="accent2" accent3="accent3" accent4="accent4" accent5="accent5" accent6="accent6" hlink="hlink" folHlink="folHlink"/>
  <p:sldLayoutIdLst>
    <p:sldLayoutId id="2147484117" r:id="rId1"/>
    <p:sldLayoutId id="2147484118" r:id="rId2"/>
    <p:sldLayoutId id="2147484119" r:id="rId3"/>
    <p:sldLayoutId id="2147484120" r:id="rId4"/>
    <p:sldLayoutId id="2147484121" r:id="rId5"/>
    <p:sldLayoutId id="2147484122" r:id="rId6"/>
    <p:sldLayoutId id="2147484123" r:id="rId7"/>
    <p:sldLayoutId id="2147484124" r:id="rId8"/>
    <p:sldLayoutId id="2147484125" r:id="rId9"/>
    <p:sldLayoutId id="2147484126" r:id="rId10"/>
    <p:sldLayoutId id="2147484127" r:id="rId11"/>
    <p:sldLayoutId id="2147484128" r:id="rId12"/>
    <p:sldLayoutId id="2147484129" r:id="rId13"/>
    <p:sldLayoutId id="2147484130" r:id="rId14"/>
    <p:sldLayoutId id="2147484131" r:id="rId15"/>
    <p:sldLayoutId id="2147484132" r:id="rId16"/>
  </p:sldLayoutIdLst>
  <p:hf hdr="0" ftr="0" dt="0"/>
  <p:txStyles>
    <p:titleStyle>
      <a:lvl1pPr algn="l" defTabSz="672186" rtl="0" eaLnBrk="1" latinLnBrk="0" hangingPunct="1">
        <a:spcBef>
          <a:spcPct val="0"/>
        </a:spcBef>
        <a:buNone/>
        <a:defRPr sz="3529"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p:titleStyle>
    <p:bodyStyle>
      <a:lvl1pPr marL="0" indent="0" algn="l" defTabSz="672186" rtl="0" eaLnBrk="1" latinLnBrk="0" hangingPunct="1">
        <a:spcBef>
          <a:spcPct val="20000"/>
        </a:spcBef>
        <a:buFont typeface="Arial" pitchFamily="34" charset="0"/>
        <a:buNone/>
        <a:defRPr sz="2647"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672186" rtl="0" eaLnBrk="1" latinLnBrk="0" hangingPunct="1">
        <a:spcBef>
          <a:spcPct val="20000"/>
        </a:spcBef>
        <a:buFont typeface="Arial" pitchFamily="34" charset="0"/>
        <a:buNone/>
        <a:defRPr sz="2059"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336092" indent="-168046" algn="l" defTabSz="672186" rtl="0" eaLnBrk="1" latinLnBrk="0" hangingPunct="1">
        <a:spcBef>
          <a:spcPct val="20000"/>
        </a:spcBef>
        <a:buFont typeface="Arial" pitchFamily="34" charset="0"/>
        <a:buChar char="•"/>
        <a:defRPr sz="1765"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543818" indent="-207724" algn="l" defTabSz="672186" rtl="0" eaLnBrk="1" latinLnBrk="0" hangingPunct="1">
        <a:spcBef>
          <a:spcPct val="20000"/>
        </a:spcBef>
        <a:buFont typeface="Arial" pitchFamily="34" charset="0"/>
        <a:buChar char="–"/>
        <a:defRPr sz="1471"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759711" indent="-215893" algn="l" defTabSz="672186" rtl="0" eaLnBrk="1" latinLnBrk="0" hangingPunct="1">
        <a:spcBef>
          <a:spcPct val="20000"/>
        </a:spcBef>
        <a:buFont typeface="Arial" pitchFamily="34" charset="0"/>
        <a:buChar char="»"/>
        <a:defRPr sz="1324"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1848512" indent="-168046" algn="l" defTabSz="672186" rtl="0" eaLnBrk="1" latinLnBrk="0" hangingPunct="1">
        <a:spcBef>
          <a:spcPct val="20000"/>
        </a:spcBef>
        <a:buFont typeface="Arial" pitchFamily="34" charset="0"/>
        <a:buChar char="•"/>
        <a:defRPr sz="1471" kern="1200">
          <a:solidFill>
            <a:schemeClr val="tx1"/>
          </a:solidFill>
          <a:latin typeface="+mn-lt"/>
          <a:ea typeface="+mn-ea"/>
          <a:cs typeface="+mn-cs"/>
        </a:defRPr>
      </a:lvl6pPr>
      <a:lvl7pPr marL="2184604" indent="-168046" algn="l" defTabSz="672186" rtl="0" eaLnBrk="1" latinLnBrk="0" hangingPunct="1">
        <a:spcBef>
          <a:spcPct val="20000"/>
        </a:spcBef>
        <a:buFont typeface="Arial" pitchFamily="34" charset="0"/>
        <a:buChar char="•"/>
        <a:defRPr sz="1471" kern="1200">
          <a:solidFill>
            <a:schemeClr val="tx1"/>
          </a:solidFill>
          <a:latin typeface="+mn-lt"/>
          <a:ea typeface="+mn-ea"/>
          <a:cs typeface="+mn-cs"/>
        </a:defRPr>
      </a:lvl7pPr>
      <a:lvl8pPr marL="2520698" indent="-168046" algn="l" defTabSz="672186" rtl="0" eaLnBrk="1" latinLnBrk="0" hangingPunct="1">
        <a:spcBef>
          <a:spcPct val="20000"/>
        </a:spcBef>
        <a:buFont typeface="Arial" pitchFamily="34" charset="0"/>
        <a:buChar char="•"/>
        <a:defRPr sz="1471" kern="1200">
          <a:solidFill>
            <a:schemeClr val="tx1"/>
          </a:solidFill>
          <a:latin typeface="+mn-lt"/>
          <a:ea typeface="+mn-ea"/>
          <a:cs typeface="+mn-cs"/>
        </a:defRPr>
      </a:lvl8pPr>
      <a:lvl9pPr marL="2856791" indent="-168046" algn="l" defTabSz="672186" rtl="0" eaLnBrk="1" latinLnBrk="0" hangingPunct="1">
        <a:spcBef>
          <a:spcPct val="20000"/>
        </a:spcBef>
        <a:buFont typeface="Arial" pitchFamily="34" charset="0"/>
        <a:buChar char="•"/>
        <a:defRPr sz="1471" kern="1200">
          <a:solidFill>
            <a:schemeClr val="tx1"/>
          </a:solidFill>
          <a:latin typeface="+mn-lt"/>
          <a:ea typeface="+mn-ea"/>
          <a:cs typeface="+mn-cs"/>
        </a:defRPr>
      </a:lvl9pPr>
    </p:bodyStyle>
    <p:otherStyle>
      <a:defPPr>
        <a:defRPr lang="en-US"/>
      </a:defPPr>
      <a:lvl1pPr marL="0" algn="l" defTabSz="672186" rtl="0" eaLnBrk="1" latinLnBrk="0" hangingPunct="1">
        <a:defRPr sz="1324" kern="1200">
          <a:solidFill>
            <a:schemeClr val="tx1"/>
          </a:solidFill>
          <a:latin typeface="+mn-lt"/>
          <a:ea typeface="+mn-ea"/>
          <a:cs typeface="+mn-cs"/>
        </a:defRPr>
      </a:lvl1pPr>
      <a:lvl2pPr marL="336092" algn="l" defTabSz="672186" rtl="0" eaLnBrk="1" latinLnBrk="0" hangingPunct="1">
        <a:defRPr sz="1324" kern="1200">
          <a:solidFill>
            <a:schemeClr val="tx1"/>
          </a:solidFill>
          <a:latin typeface="+mn-lt"/>
          <a:ea typeface="+mn-ea"/>
          <a:cs typeface="+mn-cs"/>
        </a:defRPr>
      </a:lvl2pPr>
      <a:lvl3pPr marL="672186" algn="l" defTabSz="672186" rtl="0" eaLnBrk="1" latinLnBrk="0" hangingPunct="1">
        <a:defRPr sz="1324" kern="1200">
          <a:solidFill>
            <a:schemeClr val="tx1"/>
          </a:solidFill>
          <a:latin typeface="+mn-lt"/>
          <a:ea typeface="+mn-ea"/>
          <a:cs typeface="+mn-cs"/>
        </a:defRPr>
      </a:lvl3pPr>
      <a:lvl4pPr marL="1008279" algn="l" defTabSz="672186" rtl="0" eaLnBrk="1" latinLnBrk="0" hangingPunct="1">
        <a:defRPr sz="1324" kern="1200">
          <a:solidFill>
            <a:schemeClr val="tx1"/>
          </a:solidFill>
          <a:latin typeface="+mn-lt"/>
          <a:ea typeface="+mn-ea"/>
          <a:cs typeface="+mn-cs"/>
        </a:defRPr>
      </a:lvl4pPr>
      <a:lvl5pPr marL="1344373" algn="l" defTabSz="672186" rtl="0" eaLnBrk="1" latinLnBrk="0" hangingPunct="1">
        <a:defRPr sz="1324" kern="1200">
          <a:solidFill>
            <a:schemeClr val="tx1"/>
          </a:solidFill>
          <a:latin typeface="+mn-lt"/>
          <a:ea typeface="+mn-ea"/>
          <a:cs typeface="+mn-cs"/>
        </a:defRPr>
      </a:lvl5pPr>
      <a:lvl6pPr marL="1680466" algn="l" defTabSz="672186" rtl="0" eaLnBrk="1" latinLnBrk="0" hangingPunct="1">
        <a:defRPr sz="1324" kern="1200">
          <a:solidFill>
            <a:schemeClr val="tx1"/>
          </a:solidFill>
          <a:latin typeface="+mn-lt"/>
          <a:ea typeface="+mn-ea"/>
          <a:cs typeface="+mn-cs"/>
        </a:defRPr>
      </a:lvl6pPr>
      <a:lvl7pPr marL="2016559" algn="l" defTabSz="672186" rtl="0" eaLnBrk="1" latinLnBrk="0" hangingPunct="1">
        <a:defRPr sz="1324" kern="1200">
          <a:solidFill>
            <a:schemeClr val="tx1"/>
          </a:solidFill>
          <a:latin typeface="+mn-lt"/>
          <a:ea typeface="+mn-ea"/>
          <a:cs typeface="+mn-cs"/>
        </a:defRPr>
      </a:lvl7pPr>
      <a:lvl8pPr marL="2352652" algn="l" defTabSz="672186" rtl="0" eaLnBrk="1" latinLnBrk="0" hangingPunct="1">
        <a:defRPr sz="1324" kern="1200">
          <a:solidFill>
            <a:schemeClr val="tx1"/>
          </a:solidFill>
          <a:latin typeface="+mn-lt"/>
          <a:ea typeface="+mn-ea"/>
          <a:cs typeface="+mn-cs"/>
        </a:defRPr>
      </a:lvl8pPr>
      <a:lvl9pPr marL="2688744" algn="l" defTabSz="672186" rtl="0" eaLnBrk="1" latinLnBrk="0" hangingPunct="1">
        <a:defRPr sz="1324"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1931" y="217134"/>
            <a:ext cx="8741880" cy="674749"/>
          </a:xfrm>
          <a:prstGeom prst="rect">
            <a:avLst/>
          </a:prstGeom>
        </p:spPr>
        <p:txBody>
          <a:bodyPr vert="horz" wrap="square" lIns="146304" tIns="91440" rIns="146304" bIns="91440" rtlCol="0" anchor="t">
            <a:noAutofit/>
          </a:bodyPr>
          <a:lstStyle/>
          <a:p>
            <a:r>
              <a:rPr lang="en-US"/>
              <a:t>Click to edit Master title style</a:t>
            </a:r>
            <a:endParaRPr lang="en-US" dirty="0"/>
          </a:p>
        </p:txBody>
      </p:sp>
      <p:sp>
        <p:nvSpPr>
          <p:cNvPr id="4" name="Text Placeholder 3"/>
          <p:cNvSpPr>
            <a:spLocks noGrp="1"/>
          </p:cNvSpPr>
          <p:nvPr>
            <p:ph type="body" idx="1"/>
          </p:nvPr>
        </p:nvSpPr>
        <p:spPr>
          <a:xfrm>
            <a:off x="201931" y="891884"/>
            <a:ext cx="8740141" cy="1687578"/>
          </a:xfrm>
          <a:prstGeom prst="rect">
            <a:avLst/>
          </a:prstGeom>
        </p:spPr>
        <p:txBody>
          <a:bodyPr vert="horz" wrap="square" lIns="146304" tIns="91440" rIns="146304" bIns="9144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rot="5400000">
            <a:off x="7743789" y="1429811"/>
            <a:ext cx="3160595" cy="300978"/>
          </a:xfrm>
          <a:prstGeom prst="rect">
            <a:avLst/>
          </a:prstGeom>
        </p:spPr>
      </p:pic>
      <p:sp>
        <p:nvSpPr>
          <p:cNvPr id="6" name="Slide Number Placeholder 5"/>
          <p:cNvSpPr>
            <a:spLocks noGrp="1"/>
          </p:cNvSpPr>
          <p:nvPr>
            <p:ph type="sldNum" sz="quarter" idx="4"/>
          </p:nvPr>
        </p:nvSpPr>
        <p:spPr>
          <a:xfrm>
            <a:off x="7086600" y="4805853"/>
            <a:ext cx="1981200" cy="274320"/>
          </a:xfrm>
          <a:prstGeom prst="rect">
            <a:avLst/>
          </a:prstGeom>
        </p:spPr>
        <p:txBody>
          <a:bodyPr/>
          <a:lstStyle>
            <a:lvl1pPr algn="r">
              <a:defRPr sz="1400">
                <a:solidFill>
                  <a:schemeClr val="bg1">
                    <a:lumMod val="65000"/>
                  </a:schemeClr>
                </a:solidFill>
                <a:latin typeface="Calibri" panose="020F0502020204030204" pitchFamily="34" charset="0"/>
              </a:defRPr>
            </a:lvl1pPr>
          </a:lstStyle>
          <a:p>
            <a:fld id="{EF99ED19-9042-4804-81A9-A8DA8FB10A43}" type="slidenum">
              <a:rPr lang="en-US" smtClean="0"/>
              <a:pPr/>
              <a:t>‹#›</a:t>
            </a:fld>
            <a:endParaRPr lang="en-US" dirty="0"/>
          </a:p>
        </p:txBody>
      </p:sp>
    </p:spTree>
    <p:extLst>
      <p:ext uri="{BB962C8B-B14F-4D97-AF65-F5344CB8AC3E}">
        <p14:creationId xmlns:p14="http://schemas.microsoft.com/office/powerpoint/2010/main" val="4105550161"/>
      </p:ext>
    </p:extLst>
  </p:cSld>
  <p:clrMap bg1="lt1" tx1="dk1" bg2="lt2" tx2="dk2" accent1="accent1" accent2="accent2" accent3="accent3" accent4="accent4" accent5="accent5" accent6="accent6" hlink="hlink" folHlink="folHlink"/>
  <p:sldLayoutIdLst>
    <p:sldLayoutId id="2147484134" r:id="rId1"/>
    <p:sldLayoutId id="2147484135" r:id="rId2"/>
    <p:sldLayoutId id="2147484136" r:id="rId3"/>
    <p:sldLayoutId id="2147484137" r:id="rId4"/>
    <p:sldLayoutId id="2147484138" r:id="rId5"/>
    <p:sldLayoutId id="2147484139" r:id="rId6"/>
    <p:sldLayoutId id="2147484140" r:id="rId7"/>
    <p:sldLayoutId id="2147484141" r:id="rId8"/>
    <p:sldLayoutId id="2147484142" r:id="rId9"/>
    <p:sldLayoutId id="2147484143" r:id="rId10"/>
    <p:sldLayoutId id="2147484144" r:id="rId11"/>
    <p:sldLayoutId id="2147484145" r:id="rId12"/>
    <p:sldLayoutId id="2147484146" r:id="rId13"/>
    <p:sldLayoutId id="2147484147" r:id="rId14"/>
    <p:sldLayoutId id="2147484148" r:id="rId15"/>
  </p:sldLayoutIdLst>
  <p:transition>
    <p:fade/>
  </p:transition>
  <p:hf hdr="0" ftr="0" dt="0"/>
  <p:txStyles>
    <p:titleStyle>
      <a:lvl1pPr algn="l" defTabSz="685847" rtl="0" eaLnBrk="1" latinLnBrk="0" hangingPunct="1">
        <a:lnSpc>
          <a:spcPct val="90000"/>
        </a:lnSpc>
        <a:spcBef>
          <a:spcPct val="0"/>
        </a:spcBef>
        <a:buNone/>
        <a:defRPr lang="en-US" sz="3530" b="0" kern="1200" cap="none" spc="-75"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52135" marR="0" indent="-252135" algn="l" defTabSz="68584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942" kern="1200" spc="0" baseline="0">
          <a:gradFill>
            <a:gsLst>
              <a:gs pos="1250">
                <a:schemeClr val="tx1"/>
              </a:gs>
              <a:gs pos="100000">
                <a:schemeClr val="tx1"/>
              </a:gs>
            </a:gsLst>
            <a:lin ang="5400000" scaled="0"/>
          </a:gradFill>
          <a:latin typeface="+mj-lt"/>
          <a:ea typeface="+mn-ea"/>
          <a:cs typeface="+mn-cs"/>
        </a:defRPr>
      </a:lvl1pPr>
      <a:lvl2pPr marL="429563" marR="0" indent="-177428" algn="l" defTabSz="68584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2pPr>
      <a:lvl3pPr marL="588315" marR="0" indent="-168090" algn="l" defTabSz="68584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3pPr>
      <a:lvl4pPr marL="756404" marR="0" indent="-168090" algn="l" defTabSz="68584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471" kern="1200" spc="0" baseline="0">
          <a:gradFill>
            <a:gsLst>
              <a:gs pos="1250">
                <a:schemeClr val="tx1"/>
              </a:gs>
              <a:gs pos="100000">
                <a:schemeClr val="tx1"/>
              </a:gs>
            </a:gsLst>
            <a:lin ang="5400000" scaled="0"/>
          </a:gradFill>
          <a:latin typeface="+mn-lt"/>
          <a:ea typeface="+mn-ea"/>
          <a:cs typeface="+mn-cs"/>
        </a:defRPr>
      </a:lvl4pPr>
      <a:lvl5pPr marL="924494" marR="0" indent="-168090" algn="l" defTabSz="685847"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471" kern="1200" spc="0" baseline="0">
          <a:gradFill>
            <a:gsLst>
              <a:gs pos="1250">
                <a:schemeClr val="tx1"/>
              </a:gs>
              <a:gs pos="100000">
                <a:schemeClr val="tx1"/>
              </a:gs>
            </a:gsLst>
            <a:lin ang="5400000" scaled="0"/>
          </a:gradFill>
          <a:latin typeface="+mn-lt"/>
          <a:ea typeface="+mn-ea"/>
          <a:cs typeface="+mn-cs"/>
        </a:defRPr>
      </a:lvl5pPr>
      <a:lvl6pPr marL="1886078" indent="-171462" algn="l" defTabSz="685847" rtl="0" eaLnBrk="1" latinLnBrk="0" hangingPunct="1">
        <a:spcBef>
          <a:spcPct val="20000"/>
        </a:spcBef>
        <a:buFont typeface="Arial" pitchFamily="34" charset="0"/>
        <a:buChar char="•"/>
        <a:defRPr sz="1471" kern="1200">
          <a:solidFill>
            <a:schemeClr val="tx1"/>
          </a:solidFill>
          <a:latin typeface="+mn-lt"/>
          <a:ea typeface="+mn-ea"/>
          <a:cs typeface="+mn-cs"/>
        </a:defRPr>
      </a:lvl6pPr>
      <a:lvl7pPr marL="2229002" indent="-171462" algn="l" defTabSz="685847" rtl="0" eaLnBrk="1" latinLnBrk="0" hangingPunct="1">
        <a:spcBef>
          <a:spcPct val="20000"/>
        </a:spcBef>
        <a:buFont typeface="Arial" pitchFamily="34" charset="0"/>
        <a:buChar char="•"/>
        <a:defRPr sz="1471" kern="1200">
          <a:solidFill>
            <a:schemeClr val="tx1"/>
          </a:solidFill>
          <a:latin typeface="+mn-lt"/>
          <a:ea typeface="+mn-ea"/>
          <a:cs typeface="+mn-cs"/>
        </a:defRPr>
      </a:lvl7pPr>
      <a:lvl8pPr marL="2571925" indent="-171462" algn="l" defTabSz="685847" rtl="0" eaLnBrk="1" latinLnBrk="0" hangingPunct="1">
        <a:spcBef>
          <a:spcPct val="20000"/>
        </a:spcBef>
        <a:buFont typeface="Arial" pitchFamily="34" charset="0"/>
        <a:buChar char="•"/>
        <a:defRPr sz="1471" kern="1200">
          <a:solidFill>
            <a:schemeClr val="tx1"/>
          </a:solidFill>
          <a:latin typeface="+mn-lt"/>
          <a:ea typeface="+mn-ea"/>
          <a:cs typeface="+mn-cs"/>
        </a:defRPr>
      </a:lvl8pPr>
      <a:lvl9pPr marL="2914850" indent="-171462" algn="l" defTabSz="685847" rtl="0" eaLnBrk="1" latinLnBrk="0" hangingPunct="1">
        <a:spcBef>
          <a:spcPct val="20000"/>
        </a:spcBef>
        <a:buFont typeface="Arial" pitchFamily="34" charset="0"/>
        <a:buChar char="•"/>
        <a:defRPr sz="1471" kern="1200">
          <a:solidFill>
            <a:schemeClr val="tx1"/>
          </a:solidFill>
          <a:latin typeface="+mn-lt"/>
          <a:ea typeface="+mn-ea"/>
          <a:cs typeface="+mn-cs"/>
        </a:defRPr>
      </a:lvl9pPr>
    </p:bodyStyle>
    <p:otherStyle>
      <a:defPPr>
        <a:defRPr lang="en-US"/>
      </a:defPPr>
      <a:lvl1pPr marL="0" algn="l" defTabSz="685847" rtl="0" eaLnBrk="1" latinLnBrk="0" hangingPunct="1">
        <a:defRPr sz="1324" kern="1200">
          <a:solidFill>
            <a:schemeClr val="tx1"/>
          </a:solidFill>
          <a:latin typeface="+mn-lt"/>
          <a:ea typeface="+mn-ea"/>
          <a:cs typeface="+mn-cs"/>
        </a:defRPr>
      </a:lvl1pPr>
      <a:lvl2pPr marL="342923" algn="l" defTabSz="685847" rtl="0" eaLnBrk="1" latinLnBrk="0" hangingPunct="1">
        <a:defRPr sz="1324" kern="1200">
          <a:solidFill>
            <a:schemeClr val="tx1"/>
          </a:solidFill>
          <a:latin typeface="+mn-lt"/>
          <a:ea typeface="+mn-ea"/>
          <a:cs typeface="+mn-cs"/>
        </a:defRPr>
      </a:lvl2pPr>
      <a:lvl3pPr marL="685847" algn="l" defTabSz="685847" rtl="0" eaLnBrk="1" latinLnBrk="0" hangingPunct="1">
        <a:defRPr sz="1324" kern="1200">
          <a:solidFill>
            <a:schemeClr val="tx1"/>
          </a:solidFill>
          <a:latin typeface="+mn-lt"/>
          <a:ea typeface="+mn-ea"/>
          <a:cs typeface="+mn-cs"/>
        </a:defRPr>
      </a:lvl3pPr>
      <a:lvl4pPr marL="1028770" algn="l" defTabSz="685847" rtl="0" eaLnBrk="1" latinLnBrk="0" hangingPunct="1">
        <a:defRPr sz="1324" kern="1200">
          <a:solidFill>
            <a:schemeClr val="tx1"/>
          </a:solidFill>
          <a:latin typeface="+mn-lt"/>
          <a:ea typeface="+mn-ea"/>
          <a:cs typeface="+mn-cs"/>
        </a:defRPr>
      </a:lvl4pPr>
      <a:lvl5pPr marL="1371693" algn="l" defTabSz="685847" rtl="0" eaLnBrk="1" latinLnBrk="0" hangingPunct="1">
        <a:defRPr sz="1324" kern="1200">
          <a:solidFill>
            <a:schemeClr val="tx1"/>
          </a:solidFill>
          <a:latin typeface="+mn-lt"/>
          <a:ea typeface="+mn-ea"/>
          <a:cs typeface="+mn-cs"/>
        </a:defRPr>
      </a:lvl5pPr>
      <a:lvl6pPr marL="1714617" algn="l" defTabSz="685847" rtl="0" eaLnBrk="1" latinLnBrk="0" hangingPunct="1">
        <a:defRPr sz="1324" kern="1200">
          <a:solidFill>
            <a:schemeClr val="tx1"/>
          </a:solidFill>
          <a:latin typeface="+mn-lt"/>
          <a:ea typeface="+mn-ea"/>
          <a:cs typeface="+mn-cs"/>
        </a:defRPr>
      </a:lvl6pPr>
      <a:lvl7pPr marL="2057540" algn="l" defTabSz="685847" rtl="0" eaLnBrk="1" latinLnBrk="0" hangingPunct="1">
        <a:defRPr sz="1324" kern="1200">
          <a:solidFill>
            <a:schemeClr val="tx1"/>
          </a:solidFill>
          <a:latin typeface="+mn-lt"/>
          <a:ea typeface="+mn-ea"/>
          <a:cs typeface="+mn-cs"/>
        </a:defRPr>
      </a:lvl7pPr>
      <a:lvl8pPr marL="2400464" algn="l" defTabSz="685847" rtl="0" eaLnBrk="1" latinLnBrk="0" hangingPunct="1">
        <a:defRPr sz="1324" kern="1200">
          <a:solidFill>
            <a:schemeClr val="tx1"/>
          </a:solidFill>
          <a:latin typeface="+mn-lt"/>
          <a:ea typeface="+mn-ea"/>
          <a:cs typeface="+mn-cs"/>
        </a:defRPr>
      </a:lvl8pPr>
      <a:lvl9pPr marL="2743387" algn="l" defTabSz="685847" rtl="0" eaLnBrk="1" latinLnBrk="0" hangingPunct="1">
        <a:defRPr sz="1324"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0">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4">
          <p15:clr>
            <a:srgbClr val="5ACBF0"/>
          </p15:clr>
        </p15:guide>
        <p15:guide id="12" pos="4780">
          <p15:clr>
            <a:srgbClr val="5ACBF0"/>
          </p15:clr>
        </p15:guide>
        <p15:guide id="13" pos="5356">
          <p15:clr>
            <a:srgbClr val="5ACBF0"/>
          </p15:clr>
        </p15:guide>
        <p15:guide id="14" pos="5932">
          <p15:clr>
            <a:srgbClr val="5ACBF0"/>
          </p15:clr>
        </p15:guide>
        <p15:guide id="15" pos="6508">
          <p15:clr>
            <a:srgbClr val="5ACBF0"/>
          </p15:clr>
        </p15:guide>
        <p15:guide id="16" pos="7084">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5">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 /><Relationship Id="rId1" Type="http://schemas.openxmlformats.org/officeDocument/2006/relationships/slideLayout" Target="../slideLayouts/slideLayout6.xml" /></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 /><Relationship Id="rId1" Type="http://schemas.openxmlformats.org/officeDocument/2006/relationships/slideLayout" Target="../slideLayouts/slideLayout6.xml" /></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 /><Relationship Id="rId1" Type="http://schemas.openxmlformats.org/officeDocument/2006/relationships/slideLayout" Target="../slideLayouts/slideLayout6.xml" /></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 /><Relationship Id="rId1" Type="http://schemas.openxmlformats.org/officeDocument/2006/relationships/slideLayout" Target="../slideLayouts/slideLayout6.xml" /></Relationships>
</file>

<file path=ppt/slides/_rels/slide14.xml.rels><?xml version="1.0" encoding="UTF-8" standalone="yes"?>
<Relationships xmlns="http://schemas.openxmlformats.org/package/2006/relationships"><Relationship Id="rId3" Type="http://schemas.openxmlformats.org/officeDocument/2006/relationships/image" Target="../media/image7.png" /><Relationship Id="rId2" Type="http://schemas.openxmlformats.org/officeDocument/2006/relationships/notesSlide" Target="../notesSlides/notesSlide9.xml" /><Relationship Id="rId1" Type="http://schemas.openxmlformats.org/officeDocument/2006/relationships/slideLayout" Target="../slideLayouts/slideLayout6.xml" /></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 /><Relationship Id="rId1" Type="http://schemas.openxmlformats.org/officeDocument/2006/relationships/slideLayout" Target="../slideLayouts/slideLayout6.xml" /></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 /><Relationship Id="rId1" Type="http://schemas.openxmlformats.org/officeDocument/2006/relationships/slideLayout" Target="../slideLayouts/slideLayout6.xml" /></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 /><Relationship Id="rId1" Type="http://schemas.openxmlformats.org/officeDocument/2006/relationships/slideLayout" Target="../slideLayouts/slideLayout6.xml" /></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 /><Relationship Id="rId1" Type="http://schemas.openxmlformats.org/officeDocument/2006/relationships/slideLayout" Target="../slideLayouts/slideLayout6.xml"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 /></Relationships>
</file>

<file path=ppt/slides/_rels/slide2.xml.rels><?xml version="1.0" encoding="UTF-8" standalone="yes"?>
<Relationships xmlns="http://schemas.openxmlformats.org/package/2006/relationships"><Relationship Id="rId2" Type="http://schemas.openxmlformats.org/officeDocument/2006/relationships/image" Target="../media/image6.jpeg" /><Relationship Id="rId1" Type="http://schemas.openxmlformats.org/officeDocument/2006/relationships/slideLayout" Target="../slideLayouts/slideLayout2.xml" /></Relationships>
</file>

<file path=ppt/slides/_rels/slide20.xml.rels><?xml version="1.0" encoding="UTF-8" standalone="yes"?>
<Relationships xmlns="http://schemas.openxmlformats.org/package/2006/relationships"><Relationship Id="rId3" Type="http://schemas.openxmlformats.org/officeDocument/2006/relationships/image" Target="../media/image8.jpeg" /><Relationship Id="rId2" Type="http://schemas.openxmlformats.org/officeDocument/2006/relationships/notesSlide" Target="../notesSlides/notesSlide14.xml" /><Relationship Id="rId1" Type="http://schemas.openxmlformats.org/officeDocument/2006/relationships/slideLayout" Target="../slideLayouts/slideLayout6.xml" /><Relationship Id="rId4" Type="http://schemas.openxmlformats.org/officeDocument/2006/relationships/image" Target="../media/image9.png" /></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 /><Relationship Id="rId1" Type="http://schemas.openxmlformats.org/officeDocument/2006/relationships/slideLayout" Target="../slideLayouts/slideLayout6.xml" /></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Relationship Id="rId2" Type="http://schemas.openxmlformats.org/officeDocument/2006/relationships/image" Target="../media/image6.jpeg" /><Relationship Id="rId1" Type="http://schemas.openxmlformats.org/officeDocument/2006/relationships/slideLayout" Target="../slideLayouts/slideLayout2.xml" /></Relationships>
</file>

<file path=ppt/slides/_rels/slide4.xml.rels><?xml version="1.0" encoding="UTF-8" standalone="yes"?>
<Relationships xmlns="http://schemas.openxmlformats.org/package/2006/relationships"><Relationship Id="rId2" Type="http://schemas.openxmlformats.org/officeDocument/2006/relationships/image" Target="../media/image6.jpeg" /><Relationship Id="rId1" Type="http://schemas.openxmlformats.org/officeDocument/2006/relationships/slideLayout" Target="../slideLayouts/slideLayout2.xml" /></Relationships>
</file>

<file path=ppt/slides/_rels/slide5.xml.rels><?xml version="1.0" encoding="UTF-8" standalone="yes"?>
<Relationships xmlns="http://schemas.openxmlformats.org/package/2006/relationships"><Relationship Id="rId2" Type="http://schemas.openxmlformats.org/officeDocument/2006/relationships/image" Target="../media/image6.jpeg" /><Relationship Id="rId1" Type="http://schemas.openxmlformats.org/officeDocument/2006/relationships/slideLayout" Target="../slideLayouts/slideLayout2.xml" /></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 /><Relationship Id="rId1" Type="http://schemas.openxmlformats.org/officeDocument/2006/relationships/slideLayout" Target="../slideLayouts/slideLayout6.xml" /></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 /><Relationship Id="rId1" Type="http://schemas.openxmlformats.org/officeDocument/2006/relationships/slideLayout" Target="../slideLayouts/slideLayout6.xml" /></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 /><Relationship Id="rId1" Type="http://schemas.openxmlformats.org/officeDocument/2006/relationships/slideLayout" Target="../slideLayouts/slideLayout6.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962150"/>
            <a:ext cx="6858000" cy="1123950"/>
          </a:xfrm>
        </p:spPr>
        <p:txBody>
          <a:bodyPr>
            <a:normAutofit/>
          </a:bodyPr>
          <a:lstStyle/>
          <a:p>
            <a:pPr>
              <a:spcAft>
                <a:spcPts val="900"/>
              </a:spcAft>
            </a:pPr>
            <a:r>
              <a:rPr lang="en-US" dirty="0"/>
              <a:t>Meta: Toward generative C++</a:t>
            </a:r>
            <a:br>
              <a:rPr lang="en-US" dirty="0"/>
            </a:br>
            <a:r>
              <a:rPr lang="en-US" sz="1100" dirty="0"/>
              <a:t> </a:t>
            </a:r>
            <a:br>
              <a:rPr lang="en-US" sz="1100" dirty="0"/>
            </a:br>
            <a:r>
              <a:rPr lang="en-US" sz="2200" i="1" dirty="0"/>
              <a:t>Goal: Making C++ more powerful, </a:t>
            </a:r>
            <a:r>
              <a:rPr lang="en-US" sz="2200" i="1" u="sng" dirty="0"/>
              <a:t>and</a:t>
            </a:r>
            <a:r>
              <a:rPr lang="en-US" sz="2200" i="1" dirty="0"/>
              <a:t> simpler</a:t>
            </a:r>
            <a:endParaRPr lang="en-US" sz="1800" i="1" dirty="0"/>
          </a:p>
        </p:txBody>
      </p:sp>
      <p:sp>
        <p:nvSpPr>
          <p:cNvPr id="3" name="Subtitle 2"/>
          <p:cNvSpPr>
            <a:spLocks noGrp="1"/>
          </p:cNvSpPr>
          <p:nvPr>
            <p:ph type="subTitle" idx="1"/>
          </p:nvPr>
        </p:nvSpPr>
        <p:spPr>
          <a:xfrm>
            <a:off x="1219200" y="3843338"/>
            <a:ext cx="6858000" cy="400050"/>
          </a:xfrm>
        </p:spPr>
        <p:txBody>
          <a:bodyPr/>
          <a:lstStyle/>
          <a:p>
            <a:r>
              <a:rPr lang="en-US" dirty="0"/>
              <a:t>Herb Sutter</a:t>
            </a:r>
          </a:p>
        </p:txBody>
      </p:sp>
    </p:spTree>
    <p:extLst>
      <p:ext uri="{BB962C8B-B14F-4D97-AF65-F5344CB8AC3E}">
        <p14:creationId xmlns:p14="http://schemas.microsoft.com/office/powerpoint/2010/main" val="2629339568"/>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71450"/>
            <a:ext cx="8229600" cy="685800"/>
          </a:xfrm>
        </p:spPr>
        <p:txBody>
          <a:bodyPr>
            <a:normAutofit/>
          </a:bodyPr>
          <a:lstStyle/>
          <a:p>
            <a:r>
              <a:rPr lang="en-US" dirty="0">
                <a:latin typeface="Consolas" panose="020B0609020204030204" pitchFamily="49" charset="0"/>
              </a:rPr>
              <a:t>interface</a:t>
            </a:r>
            <a:r>
              <a:rPr lang="en-US" dirty="0"/>
              <a:t> (user code)</a:t>
            </a:r>
            <a:endParaRPr lang="en-US" dirty="0">
              <a:latin typeface="Consolas" panose="020B0609020204030204" pitchFamily="49" charset="0"/>
            </a:endParaRPr>
          </a:p>
        </p:txBody>
      </p:sp>
      <p:sp>
        <p:nvSpPr>
          <p:cNvPr id="6" name="Text Placeholder 5"/>
          <p:cNvSpPr>
            <a:spLocks noGrp="1"/>
          </p:cNvSpPr>
          <p:nvPr>
            <p:ph type="body" idx="1"/>
          </p:nvPr>
        </p:nvSpPr>
        <p:spPr>
          <a:xfrm>
            <a:off x="457200" y="819150"/>
            <a:ext cx="4040188" cy="514350"/>
          </a:xfrm>
        </p:spPr>
        <p:txBody>
          <a:bodyPr/>
          <a:lstStyle/>
          <a:p>
            <a:r>
              <a:rPr lang="en-US" dirty="0"/>
              <a:t>C++17</a:t>
            </a:r>
          </a:p>
        </p:txBody>
      </p:sp>
      <p:sp>
        <p:nvSpPr>
          <p:cNvPr id="8" name="Text Placeholder 7"/>
          <p:cNvSpPr>
            <a:spLocks noGrp="1"/>
          </p:cNvSpPr>
          <p:nvPr>
            <p:ph type="body" sz="half" idx="3"/>
          </p:nvPr>
        </p:nvSpPr>
        <p:spPr>
          <a:xfrm>
            <a:off x="4645025" y="826294"/>
            <a:ext cx="4041775" cy="514350"/>
          </a:xfrm>
        </p:spPr>
        <p:txBody>
          <a:bodyPr>
            <a:normAutofit/>
          </a:bodyPr>
          <a:lstStyle/>
          <a:p>
            <a:r>
              <a:rPr lang="en-US" dirty="0"/>
              <a:t>Proposed</a:t>
            </a:r>
            <a:endParaRPr lang="en-US" b="0" dirty="0"/>
          </a:p>
        </p:txBody>
      </p:sp>
      <p:sp>
        <p:nvSpPr>
          <p:cNvPr id="3" name="Slide Number Placeholder 2"/>
          <p:cNvSpPr>
            <a:spLocks noGrp="1"/>
          </p:cNvSpPr>
          <p:nvPr>
            <p:ph type="sldNum" sz="quarter" idx="12"/>
          </p:nvPr>
        </p:nvSpPr>
        <p:spPr/>
        <p:txBody>
          <a:bodyPr/>
          <a:lstStyle/>
          <a:p>
            <a:fld id="{EF99ED19-9042-4804-81A9-A8DA8FB10A43}" type="slidenum">
              <a:rPr lang="en-US" smtClean="0"/>
              <a:pPr/>
              <a:t>10</a:t>
            </a:fld>
            <a:endParaRPr lang="en-US" dirty="0"/>
          </a:p>
        </p:txBody>
      </p:sp>
      <p:sp>
        <p:nvSpPr>
          <p:cNvPr id="7" name="Content Placeholder 6"/>
          <p:cNvSpPr>
            <a:spLocks noGrp="1"/>
          </p:cNvSpPr>
          <p:nvPr>
            <p:ph sz="quarter" idx="2"/>
          </p:nvPr>
        </p:nvSpPr>
        <p:spPr>
          <a:xfrm>
            <a:off x="457200" y="1276350"/>
            <a:ext cx="4038600" cy="3733800"/>
          </a:xfrm>
        </p:spPr>
        <p:txBody>
          <a:bodyPr>
            <a:noAutofit/>
          </a:bodyPr>
          <a:lstStyle/>
          <a:p>
            <a:pPr marL="0" indent="0">
              <a:spcBef>
                <a:spcPts val="0"/>
              </a:spcBef>
              <a:spcAft>
                <a:spcPts val="300"/>
              </a:spcAft>
              <a:buNone/>
            </a:pPr>
            <a:r>
              <a:rPr lang="en-US" sz="1200" b="1" dirty="0">
                <a:latin typeface="Consolas" panose="020B0609020204030204" pitchFamily="49" charset="0"/>
                <a:cs typeface="Consolas" panose="020B0609020204030204" pitchFamily="49" charset="0"/>
              </a:rPr>
              <a:t>class</a:t>
            </a:r>
            <a:r>
              <a:rPr lang="en-US" sz="1200" dirty="0">
                <a:latin typeface="Consolas" panose="020B0609020204030204" pitchFamily="49" charset="0"/>
                <a:cs typeface="Consolas" panose="020B0609020204030204" pitchFamily="49" charset="0"/>
              </a:rPr>
              <a:t> Shape {</a:t>
            </a:r>
          </a:p>
          <a:p>
            <a:pPr marL="0" indent="0">
              <a:spcBef>
                <a:spcPts val="0"/>
              </a:spcBef>
              <a:spcAft>
                <a:spcPts val="300"/>
              </a:spcAft>
              <a:buNone/>
            </a:pPr>
            <a:r>
              <a:rPr lang="en-US" sz="1200" dirty="0">
                <a:solidFill>
                  <a:srgbClr val="C00000"/>
                </a:solidFill>
                <a:latin typeface="Consolas" panose="020B0609020204030204" pitchFamily="49" charset="0"/>
                <a:cs typeface="Consolas" panose="020B0609020204030204" pitchFamily="49" charset="0"/>
              </a:rPr>
              <a:t>public:</a:t>
            </a:r>
          </a:p>
          <a:p>
            <a:pPr marL="0" indent="0">
              <a:spcBef>
                <a:spcPts val="0"/>
              </a:spcBef>
              <a:spcAft>
                <a:spcPts val="300"/>
              </a:spcAft>
              <a:buNone/>
            </a:pPr>
            <a:r>
              <a:rPr lang="en-US" sz="1200" dirty="0">
                <a:solidFill>
                  <a:srgbClr val="C00000"/>
                </a:solidFill>
                <a:latin typeface="Consolas" panose="020B0609020204030204" pitchFamily="49" charset="0"/>
                <a:cs typeface="Consolas" panose="020B0609020204030204" pitchFamily="49" charset="0"/>
              </a:rPr>
              <a:t>    virtual </a:t>
            </a:r>
            <a:r>
              <a:rPr lang="en-US" sz="1200" dirty="0">
                <a:latin typeface="Consolas" panose="020B0609020204030204" pitchFamily="49" charset="0"/>
                <a:cs typeface="Consolas" panose="020B0609020204030204" pitchFamily="49" charset="0"/>
              </a:rPr>
              <a:t>int area() const </a:t>
            </a:r>
            <a:r>
              <a:rPr lang="en-US" sz="1200" dirty="0">
                <a:solidFill>
                  <a:srgbClr val="C00000"/>
                </a:solidFill>
                <a:latin typeface="Consolas" panose="020B0609020204030204" pitchFamily="49" charset="0"/>
                <a:cs typeface="Consolas" panose="020B0609020204030204" pitchFamily="49" charset="0"/>
              </a:rPr>
              <a:t>=0</a:t>
            </a:r>
            <a:r>
              <a:rPr lang="en-US" sz="1200" dirty="0">
                <a:latin typeface="Consolas" panose="020B0609020204030204" pitchFamily="49" charset="0"/>
                <a:cs typeface="Consolas" panose="020B0609020204030204" pitchFamily="49" charset="0"/>
              </a:rPr>
              <a:t>;</a:t>
            </a:r>
          </a:p>
          <a:p>
            <a:pPr marL="0" indent="0">
              <a:spcBef>
                <a:spcPts val="0"/>
              </a:spcBef>
              <a:spcAft>
                <a:spcPts val="300"/>
              </a:spcAft>
              <a:buNone/>
            </a:pPr>
            <a:r>
              <a:rPr lang="en-US" sz="1200" dirty="0">
                <a:latin typeface="Consolas" panose="020B0609020204030204" pitchFamily="49" charset="0"/>
                <a:cs typeface="Consolas" panose="020B0609020204030204" pitchFamily="49" charset="0"/>
              </a:rPr>
              <a:t>    </a:t>
            </a:r>
            <a:r>
              <a:rPr lang="en-US" sz="1200" dirty="0">
                <a:solidFill>
                  <a:srgbClr val="C00000"/>
                </a:solidFill>
                <a:latin typeface="Consolas" panose="020B0609020204030204" pitchFamily="49" charset="0"/>
                <a:cs typeface="Consolas" panose="020B0609020204030204" pitchFamily="49" charset="0"/>
              </a:rPr>
              <a:t>virtual </a:t>
            </a:r>
            <a:r>
              <a:rPr lang="en-US" sz="1200" dirty="0">
                <a:latin typeface="Consolas" panose="020B0609020204030204" pitchFamily="49" charset="0"/>
                <a:cs typeface="Consolas" panose="020B0609020204030204" pitchFamily="49" charset="0"/>
              </a:rPr>
              <a:t>void scale_by(double factor) </a:t>
            </a:r>
            <a:r>
              <a:rPr lang="en-US" sz="1200" dirty="0">
                <a:solidFill>
                  <a:srgbClr val="C00000"/>
                </a:solidFill>
                <a:latin typeface="Consolas" panose="020B0609020204030204" pitchFamily="49" charset="0"/>
                <a:cs typeface="Consolas" panose="020B0609020204030204" pitchFamily="49" charset="0"/>
              </a:rPr>
              <a:t>=0</a:t>
            </a:r>
            <a:r>
              <a:rPr lang="en-US" sz="1200" dirty="0">
                <a:latin typeface="Consolas" panose="020B0609020204030204" pitchFamily="49" charset="0"/>
                <a:cs typeface="Consolas" panose="020B0609020204030204" pitchFamily="49" charset="0"/>
              </a:rPr>
              <a:t>;</a:t>
            </a:r>
          </a:p>
          <a:p>
            <a:pPr marL="0" indent="0">
              <a:spcBef>
                <a:spcPts val="0"/>
              </a:spcBef>
              <a:spcAft>
                <a:spcPts val="300"/>
              </a:spcAft>
              <a:buNone/>
            </a:pPr>
            <a:r>
              <a:rPr lang="en-US" sz="1200" dirty="0">
                <a:solidFill>
                  <a:srgbClr val="C00000"/>
                </a:solidFill>
                <a:latin typeface="Consolas" panose="020B0609020204030204" pitchFamily="49" charset="0"/>
                <a:cs typeface="Consolas" panose="020B0609020204030204" pitchFamily="49" charset="0"/>
              </a:rPr>
              <a:t>    virtual ~Shape() noexcept { };</a:t>
            </a:r>
          </a:p>
          <a:p>
            <a:pPr marL="0" indent="0">
              <a:spcBef>
                <a:spcPts val="0"/>
              </a:spcBef>
              <a:spcAft>
                <a:spcPts val="300"/>
              </a:spcAft>
              <a:buNone/>
            </a:pPr>
            <a:endParaRPr lang="en-US" sz="1200" i="1" dirty="0">
              <a:solidFill>
                <a:srgbClr val="C00000"/>
              </a:solidFill>
              <a:latin typeface="Consolas" panose="020B0609020204030204" pitchFamily="49" charset="0"/>
              <a:cs typeface="Consolas" panose="020B0609020204030204" pitchFamily="49" charset="0"/>
            </a:endParaRPr>
          </a:p>
          <a:p>
            <a:pPr marL="0" indent="0">
              <a:spcBef>
                <a:spcPts val="0"/>
              </a:spcBef>
              <a:spcAft>
                <a:spcPts val="300"/>
              </a:spcAft>
              <a:buNone/>
            </a:pPr>
            <a:r>
              <a:rPr lang="en-US" sz="1200" i="1" dirty="0">
                <a:solidFill>
                  <a:srgbClr val="C00000"/>
                </a:solidFill>
                <a:latin typeface="Consolas" panose="020B0609020204030204" pitchFamily="49" charset="0"/>
                <a:cs typeface="Consolas" panose="020B0609020204030204" pitchFamily="49" charset="0"/>
              </a:rPr>
              <a:t>    // careful not to write a nonpublic or </a:t>
            </a:r>
          </a:p>
          <a:p>
            <a:pPr marL="0" indent="0">
              <a:spcBef>
                <a:spcPts val="0"/>
              </a:spcBef>
              <a:spcAft>
                <a:spcPts val="300"/>
              </a:spcAft>
              <a:buNone/>
            </a:pPr>
            <a:r>
              <a:rPr lang="en-US" sz="1200" i="1" dirty="0">
                <a:solidFill>
                  <a:srgbClr val="C00000"/>
                </a:solidFill>
                <a:latin typeface="Consolas" panose="020B0609020204030204" pitchFamily="49" charset="0"/>
                <a:cs typeface="Consolas" panose="020B0609020204030204" pitchFamily="49" charset="0"/>
              </a:rPr>
              <a:t>    // nonvirtual function, or a copy/move</a:t>
            </a:r>
          </a:p>
          <a:p>
            <a:pPr marL="0" indent="0">
              <a:spcBef>
                <a:spcPts val="0"/>
              </a:spcBef>
              <a:spcAft>
                <a:spcPts val="300"/>
              </a:spcAft>
              <a:buNone/>
            </a:pPr>
            <a:r>
              <a:rPr lang="en-US" sz="1200" i="1" dirty="0">
                <a:solidFill>
                  <a:srgbClr val="C00000"/>
                </a:solidFill>
                <a:latin typeface="Consolas" panose="020B0609020204030204" pitchFamily="49" charset="0"/>
                <a:cs typeface="Consolas" panose="020B0609020204030204" pitchFamily="49" charset="0"/>
              </a:rPr>
              <a:t>    // operation, or a data member; no</a:t>
            </a:r>
          </a:p>
          <a:p>
            <a:pPr marL="0" indent="0">
              <a:spcBef>
                <a:spcPts val="0"/>
              </a:spcBef>
              <a:spcAft>
                <a:spcPts val="300"/>
              </a:spcAft>
              <a:buNone/>
            </a:pPr>
            <a:r>
              <a:rPr lang="en-US" sz="1200" i="1" dirty="0">
                <a:solidFill>
                  <a:srgbClr val="C00000"/>
                </a:solidFill>
                <a:latin typeface="Consolas" panose="020B0609020204030204" pitchFamily="49" charset="0"/>
                <a:cs typeface="Consolas" panose="020B0609020204030204" pitchFamily="49" charset="0"/>
              </a:rPr>
              <a:t>    // enforcement under maintenance</a:t>
            </a:r>
          </a:p>
          <a:p>
            <a:pPr marL="0" indent="0">
              <a:spcBef>
                <a:spcPts val="0"/>
              </a:spcBef>
              <a:spcAft>
                <a:spcPts val="300"/>
              </a:spcAft>
              <a:buNone/>
            </a:pPr>
            <a:r>
              <a:rPr lang="en-US" sz="1200" dirty="0">
                <a:latin typeface="Consolas" panose="020B0609020204030204" pitchFamily="49" charset="0"/>
                <a:cs typeface="Consolas" panose="020B0609020204030204" pitchFamily="49" charset="0"/>
              </a:rPr>
              <a:t>};</a:t>
            </a:r>
          </a:p>
        </p:txBody>
      </p:sp>
      <p:sp>
        <p:nvSpPr>
          <p:cNvPr id="9" name="Content Placeholder 8"/>
          <p:cNvSpPr>
            <a:spLocks noGrp="1"/>
          </p:cNvSpPr>
          <p:nvPr>
            <p:ph sz="quarter" idx="4"/>
          </p:nvPr>
        </p:nvSpPr>
        <p:spPr>
          <a:xfrm>
            <a:off x="4645004" y="1276350"/>
            <a:ext cx="4038600" cy="1447800"/>
          </a:xfrm>
        </p:spPr>
        <p:txBody>
          <a:bodyPr>
            <a:noAutofit/>
          </a:bodyPr>
          <a:lstStyle/>
          <a:p>
            <a:pPr marL="0" indent="0">
              <a:spcBef>
                <a:spcPts val="0"/>
              </a:spcBef>
              <a:spcAft>
                <a:spcPts val="300"/>
              </a:spcAft>
              <a:buNone/>
            </a:pPr>
            <a:r>
              <a:rPr lang="en-US" sz="1400" b="1" dirty="0">
                <a:solidFill>
                  <a:srgbClr val="00B050"/>
                </a:solidFill>
                <a:latin typeface="Consolas" panose="020B0609020204030204" pitchFamily="49" charset="0"/>
                <a:cs typeface="Consolas" panose="020B0609020204030204" pitchFamily="49" charset="0"/>
              </a:rPr>
              <a:t>interface</a:t>
            </a:r>
            <a:r>
              <a:rPr lang="en-US" sz="1400" dirty="0">
                <a:latin typeface="Consolas" panose="020B0609020204030204" pitchFamily="49" charset="0"/>
                <a:cs typeface="Consolas" panose="020B0609020204030204" pitchFamily="49" charset="0"/>
              </a:rPr>
              <a:t> Shape {</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int area() const;</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void scale_by(double factor);</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a:t>
            </a:r>
          </a:p>
        </p:txBody>
      </p:sp>
      <p:sp>
        <p:nvSpPr>
          <p:cNvPr id="11" name="Rectangle 10"/>
          <p:cNvSpPr/>
          <p:nvPr/>
        </p:nvSpPr>
        <p:spPr>
          <a:xfrm>
            <a:off x="4797404" y="3638550"/>
            <a:ext cx="3886200" cy="624753"/>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spcAft>
                <a:spcPts val="0"/>
              </a:spcAft>
            </a:pPr>
            <a:r>
              <a:rPr lang="en-US" sz="1400" b="1" dirty="0"/>
              <a:t>default + enforce:</a:t>
            </a:r>
            <a:r>
              <a:rPr lang="en-US" sz="1400" dirty="0"/>
              <a:t> all public pure virtual functions</a:t>
            </a:r>
          </a:p>
          <a:p>
            <a:pPr algn="ctr">
              <a:spcAft>
                <a:spcPts val="0"/>
              </a:spcAft>
            </a:pPr>
            <a:r>
              <a:rPr lang="en-US" sz="1400" b="1" dirty="0"/>
              <a:t>enforce:</a:t>
            </a:r>
            <a:r>
              <a:rPr lang="en-US" sz="1400" dirty="0"/>
              <a:t> no data members, no copy/move</a:t>
            </a:r>
          </a:p>
        </p:txBody>
      </p:sp>
    </p:spTree>
    <p:extLst>
      <p:ext uri="{BB962C8B-B14F-4D97-AF65-F5344CB8AC3E}">
        <p14:creationId xmlns:p14="http://schemas.microsoft.com/office/powerpoint/2010/main" val="2356220478"/>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2"/>
          </p:nvPr>
        </p:nvSpPr>
        <p:spPr>
          <a:xfrm>
            <a:off x="457200" y="971550"/>
            <a:ext cx="8534400" cy="4038600"/>
          </a:xfrm>
        </p:spPr>
        <p:txBody>
          <a:bodyPr>
            <a:noAutofit/>
          </a:bodyPr>
          <a:lstStyle/>
          <a:p>
            <a:pPr marL="0" lvl="0" indent="0">
              <a:spcBef>
                <a:spcPts val="0"/>
              </a:spcBef>
              <a:spcAft>
                <a:spcPts val="300"/>
              </a:spcAft>
              <a:buClr>
                <a:srgbClr val="727CA3"/>
              </a:buClr>
              <a:buNone/>
            </a:pPr>
            <a:r>
              <a:rPr lang="en-US" sz="1500" dirty="0">
                <a:solidFill>
                  <a:srgbClr val="0000FF"/>
                </a:solidFill>
                <a:latin typeface="Consolas" panose="020B0609020204030204" pitchFamily="49" charset="0"/>
              </a:rPr>
              <a:t>$class</a:t>
            </a:r>
            <a:r>
              <a:rPr lang="en-US" sz="1500" dirty="0">
                <a:solidFill>
                  <a:srgbClr val="000000"/>
                </a:solidFill>
                <a:latin typeface="Consolas" panose="020B0609020204030204" pitchFamily="49" charset="0"/>
              </a:rPr>
              <a:t> </a:t>
            </a:r>
            <a:r>
              <a:rPr lang="en-US" sz="1500" dirty="0">
                <a:solidFill>
                  <a:srgbClr val="2B91AF"/>
                </a:solidFill>
                <a:latin typeface="Consolas" panose="020B0609020204030204" pitchFamily="49" charset="0"/>
              </a:rPr>
              <a:t>interface</a:t>
            </a:r>
            <a:r>
              <a:rPr lang="en-US" sz="1500" dirty="0">
                <a:solidFill>
                  <a:srgbClr val="000000"/>
                </a:solidFill>
                <a:latin typeface="Consolas" panose="020B0609020204030204" pitchFamily="49" charset="0"/>
              </a:rPr>
              <a:t> {</a:t>
            </a:r>
          </a:p>
          <a:p>
            <a:pPr marL="0" lvl="0" indent="0">
              <a:spcBef>
                <a:spcPts val="0"/>
              </a:spcBef>
              <a:spcAft>
                <a:spcPts val="300"/>
              </a:spcAft>
              <a:buClr>
                <a:srgbClr val="727CA3"/>
              </a:buClr>
              <a:buNone/>
            </a:pPr>
            <a:r>
              <a:rPr lang="en-US" sz="1500" dirty="0">
                <a:solidFill>
                  <a:prstClr val="black"/>
                </a:solidFill>
                <a:latin typeface="Consolas" panose="020B0609020204030204" pitchFamily="49" charset="0"/>
                <a:cs typeface="Consolas" panose="020B0609020204030204" pitchFamily="49" charset="0"/>
              </a:rPr>
              <a:t>   ~interface() </a:t>
            </a:r>
            <a:r>
              <a:rPr lang="en-US" sz="1500" dirty="0">
                <a:solidFill>
                  <a:srgbClr val="0000FF"/>
                </a:solidFill>
                <a:latin typeface="Consolas" panose="020B0609020204030204" pitchFamily="49" charset="0"/>
              </a:rPr>
              <a:t>noexcept</a:t>
            </a:r>
            <a:r>
              <a:rPr lang="en-US" sz="1500" dirty="0">
                <a:solidFill>
                  <a:prstClr val="black"/>
                </a:solidFill>
                <a:latin typeface="Consolas" panose="020B0609020204030204" pitchFamily="49" charset="0"/>
                <a:cs typeface="Consolas" panose="020B0609020204030204" pitchFamily="49" charset="0"/>
              </a:rPr>
              <a:t> { }</a:t>
            </a:r>
          </a:p>
          <a:p>
            <a:pPr marL="0" lvl="0" indent="0">
              <a:spcBef>
                <a:spcPts val="0"/>
              </a:spcBef>
              <a:spcAft>
                <a:spcPts val="300"/>
              </a:spcAft>
              <a:buClr>
                <a:srgbClr val="727CA3"/>
              </a:buClr>
              <a:buNone/>
            </a:pPr>
            <a:r>
              <a:rPr lang="en-US" sz="1500" dirty="0">
                <a:solidFill>
                  <a:srgbClr val="0000FF"/>
                </a:solidFill>
                <a:latin typeface="Consolas" panose="020B0609020204030204" pitchFamily="49" charset="0"/>
              </a:rPr>
              <a:t>   constexpr</a:t>
            </a:r>
            <a:r>
              <a:rPr lang="en-US" sz="1500" dirty="0">
                <a:solidFill>
                  <a:prstClr val="black"/>
                </a:solidFill>
                <a:latin typeface="Consolas" panose="020B0609020204030204" pitchFamily="49" charset="0"/>
                <a:cs typeface="Consolas" panose="020B0609020204030204" pitchFamily="49" charset="0"/>
              </a:rPr>
              <a:t> {</a:t>
            </a:r>
          </a:p>
          <a:p>
            <a:pPr marL="0" lvl="0" indent="0">
              <a:spcBef>
                <a:spcPts val="0"/>
              </a:spcBef>
              <a:spcAft>
                <a:spcPts val="300"/>
              </a:spcAft>
              <a:buClr>
                <a:srgbClr val="727CA3"/>
              </a:buClr>
              <a:buNone/>
            </a:pPr>
            <a:r>
              <a:rPr lang="en-US" sz="1500" dirty="0">
                <a:solidFill>
                  <a:prstClr val="black"/>
                </a:solidFill>
                <a:latin typeface="Consolas" panose="020B0609020204030204" pitchFamily="49" charset="0"/>
                <a:cs typeface="Consolas" panose="020B0609020204030204" pitchFamily="49" charset="0"/>
              </a:rPr>
              <a:t>      </a:t>
            </a:r>
            <a:r>
              <a:rPr lang="en-US" sz="1500" dirty="0">
                <a:solidFill>
                  <a:srgbClr val="B88472">
                    <a:lumMod val="75000"/>
                  </a:srgbClr>
                </a:solidFill>
                <a:latin typeface="Consolas" panose="020B0609020204030204" pitchFamily="49" charset="0"/>
                <a:cs typeface="Consolas" panose="020B0609020204030204" pitchFamily="49" charset="0"/>
              </a:rPr>
              <a:t>compiler.require</a:t>
            </a:r>
            <a:r>
              <a:rPr lang="en-US" sz="1500" dirty="0">
                <a:solidFill>
                  <a:prstClr val="black"/>
                </a:solidFill>
                <a:latin typeface="Consolas" panose="020B0609020204030204" pitchFamily="49" charset="0"/>
                <a:cs typeface="Consolas" panose="020B0609020204030204" pitchFamily="49" charset="0"/>
              </a:rPr>
              <a:t>(</a:t>
            </a:r>
            <a:r>
              <a:rPr lang="en-US" sz="1500" dirty="0">
                <a:solidFill>
                  <a:srgbClr val="0000FF"/>
                </a:solidFill>
                <a:latin typeface="Consolas" panose="020B0609020204030204" pitchFamily="49" charset="0"/>
                <a:cs typeface="Consolas" panose="020B0609020204030204" pitchFamily="49" charset="0"/>
              </a:rPr>
              <a:t>$</a:t>
            </a:r>
            <a:r>
              <a:rPr lang="en-US" sz="1500" dirty="0" err="1">
                <a:solidFill>
                  <a:prstClr val="black"/>
                </a:solidFill>
                <a:latin typeface="Consolas" panose="020B0609020204030204" pitchFamily="49" charset="0"/>
                <a:cs typeface="Consolas" panose="020B0609020204030204" pitchFamily="49" charset="0"/>
              </a:rPr>
              <a:t>interface.variables</a:t>
            </a:r>
            <a:r>
              <a:rPr lang="en-US" sz="1500" dirty="0">
                <a:solidFill>
                  <a:prstClr val="black"/>
                </a:solidFill>
                <a:latin typeface="Consolas" panose="020B0609020204030204" pitchFamily="49" charset="0"/>
                <a:cs typeface="Consolas" panose="020B0609020204030204" pitchFamily="49" charset="0"/>
              </a:rPr>
              <a:t>().empty(),</a:t>
            </a:r>
            <a:br>
              <a:rPr lang="en-US" sz="1500" dirty="0">
                <a:solidFill>
                  <a:prstClr val="black"/>
                </a:solidFill>
                <a:latin typeface="Consolas" panose="020B0609020204030204" pitchFamily="49" charset="0"/>
                <a:cs typeface="Consolas" panose="020B0609020204030204" pitchFamily="49" charset="0"/>
              </a:rPr>
            </a:br>
            <a:r>
              <a:rPr lang="en-US" sz="1500" dirty="0">
                <a:solidFill>
                  <a:prstClr val="black"/>
                </a:solidFill>
                <a:latin typeface="Consolas" panose="020B0609020204030204" pitchFamily="49" charset="0"/>
                <a:cs typeface="Consolas" panose="020B0609020204030204" pitchFamily="49" charset="0"/>
              </a:rPr>
              <a:t>         "interfaces may not contain data members");</a:t>
            </a:r>
          </a:p>
          <a:p>
            <a:pPr marL="0" lvl="0" indent="0">
              <a:spcBef>
                <a:spcPts val="0"/>
              </a:spcBef>
              <a:spcAft>
                <a:spcPts val="300"/>
              </a:spcAft>
              <a:buClr>
                <a:srgbClr val="727CA3"/>
              </a:buClr>
              <a:buNone/>
            </a:pPr>
            <a:r>
              <a:rPr lang="en-US" sz="1500" dirty="0">
                <a:solidFill>
                  <a:prstClr val="black"/>
                </a:solidFill>
                <a:latin typeface="Consolas" panose="020B0609020204030204" pitchFamily="49" charset="0"/>
                <a:cs typeface="Consolas" panose="020B0609020204030204" pitchFamily="49" charset="0"/>
              </a:rPr>
              <a:t>      </a:t>
            </a:r>
            <a:r>
              <a:rPr lang="en-US" sz="1500" dirty="0">
                <a:solidFill>
                  <a:srgbClr val="0000FF"/>
                </a:solidFill>
                <a:latin typeface="Consolas" panose="020B0609020204030204" pitchFamily="49" charset="0"/>
              </a:rPr>
              <a:t>for </a:t>
            </a:r>
            <a:r>
              <a:rPr lang="en-US" sz="1500" dirty="0">
                <a:solidFill>
                  <a:prstClr val="black"/>
                </a:solidFill>
                <a:latin typeface="Consolas" panose="020B0609020204030204" pitchFamily="49" charset="0"/>
                <a:cs typeface="Consolas" panose="020B0609020204030204" pitchFamily="49" charset="0"/>
              </a:rPr>
              <a:t>(</a:t>
            </a:r>
            <a:r>
              <a:rPr lang="en-US" sz="1500" dirty="0">
                <a:solidFill>
                  <a:srgbClr val="0000FF"/>
                </a:solidFill>
                <a:latin typeface="Consolas" panose="020B0609020204030204" pitchFamily="49" charset="0"/>
              </a:rPr>
              <a:t>auto</a:t>
            </a:r>
            <a:r>
              <a:rPr lang="en-US" sz="1500" dirty="0">
                <a:solidFill>
                  <a:prstClr val="black"/>
                </a:solidFill>
                <a:latin typeface="Consolas" panose="020B0609020204030204" pitchFamily="49" charset="0"/>
                <a:cs typeface="Consolas" panose="020B0609020204030204" pitchFamily="49" charset="0"/>
              </a:rPr>
              <a:t> f : </a:t>
            </a:r>
            <a:r>
              <a:rPr lang="en-US" sz="1500" dirty="0">
                <a:solidFill>
                  <a:srgbClr val="0000FF"/>
                </a:solidFill>
                <a:latin typeface="Consolas" panose="020B0609020204030204" pitchFamily="49" charset="0"/>
                <a:cs typeface="Consolas" panose="020B0609020204030204" pitchFamily="49" charset="0"/>
              </a:rPr>
              <a:t>$</a:t>
            </a:r>
            <a:r>
              <a:rPr lang="en-US" sz="1500" dirty="0">
                <a:solidFill>
                  <a:prstClr val="black"/>
                </a:solidFill>
                <a:latin typeface="Consolas" panose="020B0609020204030204" pitchFamily="49" charset="0"/>
                <a:cs typeface="Consolas" panose="020B0609020204030204" pitchFamily="49" charset="0"/>
              </a:rPr>
              <a:t>interface.functions()) {</a:t>
            </a:r>
          </a:p>
          <a:p>
            <a:pPr marL="0" lvl="0" indent="0">
              <a:spcBef>
                <a:spcPts val="0"/>
              </a:spcBef>
              <a:spcAft>
                <a:spcPts val="300"/>
              </a:spcAft>
              <a:buClr>
                <a:srgbClr val="727CA3"/>
              </a:buClr>
              <a:buNone/>
            </a:pPr>
            <a:r>
              <a:rPr lang="en-US" sz="1500" dirty="0">
                <a:solidFill>
                  <a:srgbClr val="B88472">
                    <a:lumMod val="75000"/>
                  </a:srgbClr>
                </a:solidFill>
                <a:latin typeface="Consolas" panose="020B0609020204030204" pitchFamily="49" charset="0"/>
                <a:cs typeface="Consolas" panose="020B0609020204030204" pitchFamily="49" charset="0"/>
              </a:rPr>
              <a:t>         compiler.require</a:t>
            </a:r>
            <a:r>
              <a:rPr lang="en-US" sz="1500" dirty="0">
                <a:solidFill>
                  <a:prstClr val="black"/>
                </a:solidFill>
                <a:latin typeface="Consolas" panose="020B0609020204030204" pitchFamily="49" charset="0"/>
                <a:cs typeface="Consolas" panose="020B0609020204030204" pitchFamily="49" charset="0"/>
              </a:rPr>
              <a:t>(!f.is_copy() &amp;&amp; !f.is_move(),</a:t>
            </a:r>
            <a:br>
              <a:rPr lang="en-US" sz="1500" dirty="0">
                <a:solidFill>
                  <a:prstClr val="black"/>
                </a:solidFill>
                <a:latin typeface="Consolas" panose="020B0609020204030204" pitchFamily="49" charset="0"/>
                <a:cs typeface="Consolas" panose="020B0609020204030204" pitchFamily="49" charset="0"/>
              </a:rPr>
            </a:br>
            <a:r>
              <a:rPr lang="en-US" sz="1500" dirty="0">
                <a:solidFill>
                  <a:prstClr val="black"/>
                </a:solidFill>
                <a:latin typeface="Consolas" panose="020B0609020204030204" pitchFamily="49" charset="0"/>
                <a:cs typeface="Consolas" panose="020B0609020204030204" pitchFamily="49" charset="0"/>
              </a:rPr>
              <a:t>             "interfaces may not copy or move; consider a virtual clone()");</a:t>
            </a:r>
          </a:p>
          <a:p>
            <a:pPr marL="0" lvl="0" indent="0">
              <a:spcBef>
                <a:spcPts val="0"/>
              </a:spcBef>
              <a:spcAft>
                <a:spcPts val="300"/>
              </a:spcAft>
              <a:buClr>
                <a:srgbClr val="727CA3"/>
              </a:buClr>
              <a:buNone/>
            </a:pPr>
            <a:r>
              <a:rPr lang="en-US" sz="1500" dirty="0">
                <a:solidFill>
                  <a:prstClr val="black"/>
                </a:solidFill>
                <a:latin typeface="Consolas" panose="020B0609020204030204" pitchFamily="49" charset="0"/>
                <a:cs typeface="Consolas" panose="020B0609020204030204" pitchFamily="49" charset="0"/>
              </a:rPr>
              <a:t>         </a:t>
            </a:r>
            <a:r>
              <a:rPr lang="en-US" sz="1500" dirty="0">
                <a:solidFill>
                  <a:srgbClr val="0000FF"/>
                </a:solidFill>
                <a:latin typeface="Consolas" panose="020B0609020204030204" pitchFamily="49" charset="0"/>
              </a:rPr>
              <a:t>if </a:t>
            </a:r>
            <a:r>
              <a:rPr lang="en-US" sz="1500" dirty="0">
                <a:solidFill>
                  <a:prstClr val="black"/>
                </a:solidFill>
                <a:latin typeface="Consolas" panose="020B0609020204030204" pitchFamily="49" charset="0"/>
                <a:cs typeface="Consolas" panose="020B0609020204030204" pitchFamily="49" charset="0"/>
              </a:rPr>
              <a:t>(!</a:t>
            </a:r>
            <a:r>
              <a:rPr lang="en-US" sz="1500" dirty="0" err="1">
                <a:solidFill>
                  <a:prstClr val="black"/>
                </a:solidFill>
                <a:latin typeface="Consolas" panose="020B0609020204030204" pitchFamily="49" charset="0"/>
                <a:cs typeface="Consolas" panose="020B0609020204030204" pitchFamily="49" charset="0"/>
              </a:rPr>
              <a:t>f.has_access</a:t>
            </a:r>
            <a:r>
              <a:rPr lang="en-US" sz="1500" dirty="0">
                <a:solidFill>
                  <a:prstClr val="black"/>
                </a:solidFill>
                <a:latin typeface="Consolas" panose="020B0609020204030204" pitchFamily="49" charset="0"/>
                <a:cs typeface="Consolas" panose="020B0609020204030204" pitchFamily="49" charset="0"/>
              </a:rPr>
              <a:t>()) </a:t>
            </a:r>
            <a:r>
              <a:rPr lang="en-US" sz="1500" dirty="0" err="1">
                <a:solidFill>
                  <a:prstClr val="black"/>
                </a:solidFill>
                <a:latin typeface="Consolas" panose="020B0609020204030204" pitchFamily="49" charset="0"/>
                <a:cs typeface="Consolas" panose="020B0609020204030204" pitchFamily="49" charset="0"/>
              </a:rPr>
              <a:t>f.make_public</a:t>
            </a:r>
            <a:r>
              <a:rPr lang="en-US" sz="1500" dirty="0">
                <a:solidFill>
                  <a:prstClr val="black"/>
                </a:solidFill>
                <a:latin typeface="Consolas" panose="020B0609020204030204" pitchFamily="49" charset="0"/>
                <a:cs typeface="Consolas" panose="020B0609020204030204" pitchFamily="49" charset="0"/>
              </a:rPr>
              <a:t>();</a:t>
            </a:r>
            <a:br>
              <a:rPr lang="en-US" sz="1500" dirty="0">
                <a:solidFill>
                  <a:prstClr val="black"/>
                </a:solidFill>
                <a:latin typeface="Consolas" panose="020B0609020204030204" pitchFamily="49" charset="0"/>
                <a:cs typeface="Consolas" panose="020B0609020204030204" pitchFamily="49" charset="0"/>
              </a:rPr>
            </a:br>
            <a:r>
              <a:rPr lang="en-US" sz="1500" dirty="0">
                <a:solidFill>
                  <a:prstClr val="black"/>
                </a:solidFill>
                <a:latin typeface="Consolas" panose="020B0609020204030204" pitchFamily="49" charset="0"/>
                <a:cs typeface="Consolas" panose="020B0609020204030204" pitchFamily="49" charset="0"/>
              </a:rPr>
              <a:t>         </a:t>
            </a:r>
            <a:r>
              <a:rPr lang="en-US" sz="1500" dirty="0">
                <a:solidFill>
                  <a:srgbClr val="B88472">
                    <a:lumMod val="75000"/>
                  </a:srgbClr>
                </a:solidFill>
                <a:latin typeface="Consolas" panose="020B0609020204030204" pitchFamily="49" charset="0"/>
                <a:cs typeface="Consolas" panose="020B0609020204030204" pitchFamily="49" charset="0"/>
              </a:rPr>
              <a:t>compiler.require</a:t>
            </a:r>
            <a:r>
              <a:rPr lang="en-US" sz="1500" dirty="0">
                <a:solidFill>
                  <a:prstClr val="black"/>
                </a:solidFill>
                <a:latin typeface="Consolas" panose="020B0609020204030204" pitchFamily="49" charset="0"/>
                <a:cs typeface="Consolas" panose="020B0609020204030204" pitchFamily="49" charset="0"/>
              </a:rPr>
              <a:t>(</a:t>
            </a:r>
            <a:r>
              <a:rPr lang="en-US" sz="1500" dirty="0" err="1">
                <a:solidFill>
                  <a:prstClr val="black"/>
                </a:solidFill>
                <a:latin typeface="Consolas" panose="020B0609020204030204" pitchFamily="49" charset="0"/>
                <a:cs typeface="Consolas" panose="020B0609020204030204" pitchFamily="49" charset="0"/>
              </a:rPr>
              <a:t>f.is_public</a:t>
            </a:r>
            <a:r>
              <a:rPr lang="en-US" sz="1500" dirty="0">
                <a:solidFill>
                  <a:prstClr val="black"/>
                </a:solidFill>
                <a:latin typeface="Consolas" panose="020B0609020204030204" pitchFamily="49" charset="0"/>
                <a:cs typeface="Consolas" panose="020B0609020204030204" pitchFamily="49" charset="0"/>
              </a:rPr>
              <a:t>(), "interface functions must be public");</a:t>
            </a:r>
          </a:p>
          <a:p>
            <a:pPr marL="0" lvl="0" indent="0">
              <a:spcBef>
                <a:spcPts val="0"/>
              </a:spcBef>
              <a:spcAft>
                <a:spcPts val="300"/>
              </a:spcAft>
              <a:buClr>
                <a:srgbClr val="727CA3"/>
              </a:buClr>
              <a:buNone/>
            </a:pPr>
            <a:r>
              <a:rPr lang="en-US" sz="1500" dirty="0">
                <a:solidFill>
                  <a:prstClr val="black"/>
                </a:solidFill>
                <a:latin typeface="Consolas" panose="020B0609020204030204" pitchFamily="49" charset="0"/>
                <a:cs typeface="Consolas" panose="020B0609020204030204" pitchFamily="49" charset="0"/>
              </a:rPr>
              <a:t>         </a:t>
            </a:r>
            <a:r>
              <a:rPr lang="en-US" sz="1500" dirty="0" err="1">
                <a:solidFill>
                  <a:prstClr val="black"/>
                </a:solidFill>
                <a:latin typeface="Consolas" panose="020B0609020204030204" pitchFamily="49" charset="0"/>
                <a:cs typeface="Consolas" panose="020B0609020204030204" pitchFamily="49" charset="0"/>
              </a:rPr>
              <a:t>f.make_pure_virtual</a:t>
            </a:r>
            <a:r>
              <a:rPr lang="en-US" sz="1500" dirty="0">
                <a:solidFill>
                  <a:prstClr val="black"/>
                </a:solidFill>
                <a:latin typeface="Consolas" panose="020B0609020204030204" pitchFamily="49" charset="0"/>
                <a:cs typeface="Consolas" panose="020B0609020204030204" pitchFamily="49" charset="0"/>
              </a:rPr>
              <a:t>();</a:t>
            </a:r>
          </a:p>
          <a:p>
            <a:pPr marL="0" lvl="0" indent="0">
              <a:spcBef>
                <a:spcPts val="0"/>
              </a:spcBef>
              <a:spcAft>
                <a:spcPts val="300"/>
              </a:spcAft>
              <a:buClr>
                <a:srgbClr val="727CA3"/>
              </a:buClr>
              <a:buNone/>
            </a:pPr>
            <a:r>
              <a:rPr lang="en-US" sz="1500" dirty="0">
                <a:solidFill>
                  <a:prstClr val="black"/>
                </a:solidFill>
                <a:latin typeface="Consolas" panose="020B0609020204030204" pitchFamily="49" charset="0"/>
                <a:cs typeface="Consolas" panose="020B0609020204030204" pitchFamily="49" charset="0"/>
              </a:rPr>
              <a:t>      }</a:t>
            </a:r>
          </a:p>
          <a:p>
            <a:pPr marL="0" lvl="0" indent="0">
              <a:spcBef>
                <a:spcPts val="0"/>
              </a:spcBef>
              <a:spcAft>
                <a:spcPts val="300"/>
              </a:spcAft>
              <a:buClr>
                <a:srgbClr val="727CA3"/>
              </a:buClr>
              <a:buNone/>
            </a:pPr>
            <a:r>
              <a:rPr lang="en-US" sz="1500" dirty="0">
                <a:solidFill>
                  <a:prstClr val="black"/>
                </a:solidFill>
                <a:latin typeface="Consolas" panose="020B0609020204030204" pitchFamily="49" charset="0"/>
                <a:cs typeface="Consolas" panose="020B0609020204030204" pitchFamily="49" charset="0"/>
              </a:rPr>
              <a:t>   }</a:t>
            </a:r>
          </a:p>
          <a:p>
            <a:pPr marL="0" lvl="0" indent="0">
              <a:spcBef>
                <a:spcPts val="0"/>
              </a:spcBef>
              <a:spcAft>
                <a:spcPts val="300"/>
              </a:spcAft>
              <a:buClr>
                <a:srgbClr val="727CA3"/>
              </a:buClr>
              <a:buNone/>
            </a:pPr>
            <a:r>
              <a:rPr lang="en-US" sz="1500" dirty="0">
                <a:solidFill>
                  <a:prstClr val="black"/>
                </a:solidFill>
                <a:latin typeface="Consolas" panose="020B0609020204030204" pitchFamily="49" charset="0"/>
                <a:cs typeface="Consolas" panose="020B0609020204030204" pitchFamily="49" charset="0"/>
              </a:rPr>
              <a:t>};</a:t>
            </a:r>
          </a:p>
        </p:txBody>
      </p:sp>
      <p:sp>
        <p:nvSpPr>
          <p:cNvPr id="5" name="Title 4"/>
          <p:cNvSpPr>
            <a:spLocks noGrp="1"/>
          </p:cNvSpPr>
          <p:nvPr>
            <p:ph type="title"/>
          </p:nvPr>
        </p:nvSpPr>
        <p:spPr>
          <a:xfrm>
            <a:off x="457200" y="171450"/>
            <a:ext cx="8229600" cy="685800"/>
          </a:xfrm>
        </p:spPr>
        <p:txBody>
          <a:bodyPr>
            <a:normAutofit/>
          </a:bodyPr>
          <a:lstStyle/>
          <a:p>
            <a:r>
              <a:rPr lang="en-US" dirty="0">
                <a:latin typeface="Consolas" panose="020B0609020204030204" pitchFamily="49" charset="0"/>
              </a:rPr>
              <a:t>interface</a:t>
            </a:r>
            <a:r>
              <a:rPr lang="en-US" dirty="0"/>
              <a:t> (implementation)</a:t>
            </a:r>
            <a:endParaRPr lang="en-US" i="1" dirty="0"/>
          </a:p>
        </p:txBody>
      </p:sp>
      <p:sp>
        <p:nvSpPr>
          <p:cNvPr id="3" name="Slide Number Placeholder 2"/>
          <p:cNvSpPr>
            <a:spLocks noGrp="1"/>
          </p:cNvSpPr>
          <p:nvPr>
            <p:ph type="sldNum" sz="quarter" idx="12"/>
          </p:nvPr>
        </p:nvSpPr>
        <p:spPr/>
        <p:txBody>
          <a:bodyPr/>
          <a:lstStyle/>
          <a:p>
            <a:fld id="{EF99ED19-9042-4804-81A9-A8DA8FB10A43}" type="slidenum">
              <a:rPr lang="en-US" smtClean="0"/>
              <a:pPr/>
              <a:t>11</a:t>
            </a:fld>
            <a:endParaRPr lang="en-US" dirty="0"/>
          </a:p>
        </p:txBody>
      </p:sp>
    </p:spTree>
    <p:extLst>
      <p:ext uri="{BB962C8B-B14F-4D97-AF65-F5344CB8AC3E}">
        <p14:creationId xmlns:p14="http://schemas.microsoft.com/office/powerpoint/2010/main" val="1619155910"/>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2"/>
          </p:nvPr>
        </p:nvSpPr>
        <p:spPr>
          <a:xfrm>
            <a:off x="457200" y="971550"/>
            <a:ext cx="8534400" cy="4038600"/>
          </a:xfrm>
        </p:spPr>
        <p:txBody>
          <a:bodyPr>
            <a:noAutofit/>
          </a:bodyPr>
          <a:lstStyle/>
          <a:p>
            <a:pPr marL="0" lvl="0" indent="0">
              <a:spcBef>
                <a:spcPts val="0"/>
              </a:spcBef>
              <a:spcAft>
                <a:spcPts val="300"/>
              </a:spcAft>
              <a:buClr>
                <a:srgbClr val="727CA3"/>
              </a:buClr>
              <a:buNone/>
            </a:pPr>
            <a:r>
              <a:rPr lang="en-US" sz="1500" dirty="0">
                <a:solidFill>
                  <a:srgbClr val="0000FF"/>
                </a:solidFill>
                <a:latin typeface="Consolas" panose="020B0609020204030204" pitchFamily="49" charset="0"/>
              </a:rPr>
              <a:t>$class</a:t>
            </a:r>
            <a:r>
              <a:rPr lang="en-US" sz="1500" dirty="0">
                <a:solidFill>
                  <a:srgbClr val="000000"/>
                </a:solidFill>
                <a:latin typeface="Consolas" panose="020B0609020204030204" pitchFamily="49" charset="0"/>
              </a:rPr>
              <a:t> </a:t>
            </a:r>
            <a:r>
              <a:rPr lang="en-US" sz="1500" dirty="0">
                <a:solidFill>
                  <a:srgbClr val="2B91AF"/>
                </a:solidFill>
                <a:latin typeface="Consolas" panose="020B0609020204030204" pitchFamily="49" charset="0"/>
              </a:rPr>
              <a:t>interface</a:t>
            </a:r>
            <a:r>
              <a:rPr lang="en-US" sz="1500" dirty="0">
                <a:solidFill>
                  <a:srgbClr val="000000"/>
                </a:solidFill>
                <a:latin typeface="Consolas" panose="020B0609020204030204" pitchFamily="49" charset="0"/>
              </a:rPr>
              <a:t> {</a:t>
            </a:r>
          </a:p>
          <a:p>
            <a:pPr marL="0" lvl="0" indent="0">
              <a:spcBef>
                <a:spcPts val="0"/>
              </a:spcBef>
              <a:spcAft>
                <a:spcPts val="300"/>
              </a:spcAft>
              <a:buClr>
                <a:srgbClr val="727CA3"/>
              </a:buClr>
              <a:buNone/>
            </a:pPr>
            <a:r>
              <a:rPr lang="en-US" sz="1500" dirty="0">
                <a:solidFill>
                  <a:prstClr val="black"/>
                </a:solidFill>
                <a:latin typeface="Consolas" panose="020B0609020204030204" pitchFamily="49" charset="0"/>
                <a:cs typeface="Consolas" panose="020B0609020204030204" pitchFamily="49" charset="0"/>
              </a:rPr>
              <a:t>   ~interface() </a:t>
            </a:r>
            <a:r>
              <a:rPr lang="en-US" sz="1500" dirty="0">
                <a:solidFill>
                  <a:srgbClr val="0000FF"/>
                </a:solidFill>
                <a:latin typeface="Consolas" panose="020B0609020204030204" pitchFamily="49" charset="0"/>
              </a:rPr>
              <a:t>noexcept</a:t>
            </a:r>
            <a:r>
              <a:rPr lang="en-US" sz="1500" dirty="0">
                <a:solidFill>
                  <a:prstClr val="black"/>
                </a:solidFill>
                <a:latin typeface="Consolas" panose="020B0609020204030204" pitchFamily="49" charset="0"/>
                <a:cs typeface="Consolas" panose="020B0609020204030204" pitchFamily="49" charset="0"/>
              </a:rPr>
              <a:t> { }</a:t>
            </a:r>
          </a:p>
          <a:p>
            <a:pPr marL="0" lvl="0" indent="0">
              <a:spcBef>
                <a:spcPts val="0"/>
              </a:spcBef>
              <a:spcAft>
                <a:spcPts val="300"/>
              </a:spcAft>
              <a:buClr>
                <a:srgbClr val="727CA3"/>
              </a:buClr>
              <a:buNone/>
            </a:pPr>
            <a:r>
              <a:rPr lang="en-US" sz="1500" dirty="0">
                <a:solidFill>
                  <a:srgbClr val="0000FF"/>
                </a:solidFill>
                <a:latin typeface="Consolas" panose="020B0609020204030204" pitchFamily="49" charset="0"/>
              </a:rPr>
              <a:t>   constexpr</a:t>
            </a:r>
            <a:r>
              <a:rPr lang="en-US" sz="1500" dirty="0">
                <a:solidFill>
                  <a:prstClr val="black"/>
                </a:solidFill>
                <a:latin typeface="Consolas" panose="020B0609020204030204" pitchFamily="49" charset="0"/>
                <a:cs typeface="Consolas" panose="020B0609020204030204" pitchFamily="49" charset="0"/>
              </a:rPr>
              <a:t> {</a:t>
            </a:r>
          </a:p>
          <a:p>
            <a:pPr marL="0" lvl="0" indent="0">
              <a:spcBef>
                <a:spcPts val="0"/>
              </a:spcBef>
              <a:spcAft>
                <a:spcPts val="300"/>
              </a:spcAft>
              <a:buClr>
                <a:srgbClr val="727CA3"/>
              </a:buClr>
              <a:buNone/>
            </a:pPr>
            <a:r>
              <a:rPr lang="en-US" sz="1500" dirty="0">
                <a:solidFill>
                  <a:prstClr val="black"/>
                </a:solidFill>
                <a:latin typeface="Consolas" panose="020B0609020204030204" pitchFamily="49" charset="0"/>
                <a:cs typeface="Consolas" panose="020B0609020204030204" pitchFamily="49" charset="0"/>
              </a:rPr>
              <a:t>      </a:t>
            </a:r>
            <a:r>
              <a:rPr lang="en-US" sz="1500" dirty="0">
                <a:solidFill>
                  <a:srgbClr val="B88472">
                    <a:lumMod val="75000"/>
                  </a:srgbClr>
                </a:solidFill>
                <a:latin typeface="Consolas" panose="020B0609020204030204" pitchFamily="49" charset="0"/>
                <a:cs typeface="Consolas" panose="020B0609020204030204" pitchFamily="49" charset="0"/>
              </a:rPr>
              <a:t>compiler.require</a:t>
            </a:r>
            <a:r>
              <a:rPr lang="en-US" sz="1500" dirty="0">
                <a:solidFill>
                  <a:prstClr val="black"/>
                </a:solidFill>
                <a:latin typeface="Consolas" panose="020B0609020204030204" pitchFamily="49" charset="0"/>
                <a:cs typeface="Consolas" panose="020B0609020204030204" pitchFamily="49" charset="0"/>
              </a:rPr>
              <a:t>(</a:t>
            </a:r>
            <a:r>
              <a:rPr lang="en-US" sz="1500" dirty="0">
                <a:solidFill>
                  <a:srgbClr val="0000FF"/>
                </a:solidFill>
                <a:latin typeface="Consolas" panose="020B0609020204030204" pitchFamily="49" charset="0"/>
                <a:cs typeface="Consolas" panose="020B0609020204030204" pitchFamily="49" charset="0"/>
              </a:rPr>
              <a:t>$</a:t>
            </a:r>
            <a:r>
              <a:rPr lang="en-US" sz="1500" dirty="0" err="1">
                <a:solidFill>
                  <a:prstClr val="black"/>
                </a:solidFill>
                <a:latin typeface="Consolas" panose="020B0609020204030204" pitchFamily="49" charset="0"/>
                <a:cs typeface="Consolas" panose="020B0609020204030204" pitchFamily="49" charset="0"/>
              </a:rPr>
              <a:t>interface.variables</a:t>
            </a:r>
            <a:r>
              <a:rPr lang="en-US" sz="1500" dirty="0">
                <a:solidFill>
                  <a:prstClr val="black"/>
                </a:solidFill>
                <a:latin typeface="Consolas" panose="020B0609020204030204" pitchFamily="49" charset="0"/>
                <a:cs typeface="Consolas" panose="020B0609020204030204" pitchFamily="49" charset="0"/>
              </a:rPr>
              <a:t>().empty(),</a:t>
            </a:r>
            <a:br>
              <a:rPr lang="en-US" sz="1500" dirty="0">
                <a:solidFill>
                  <a:prstClr val="black"/>
                </a:solidFill>
                <a:latin typeface="Consolas" panose="020B0609020204030204" pitchFamily="49" charset="0"/>
                <a:cs typeface="Consolas" panose="020B0609020204030204" pitchFamily="49" charset="0"/>
              </a:rPr>
            </a:br>
            <a:r>
              <a:rPr lang="en-US" sz="1500" dirty="0">
                <a:solidFill>
                  <a:prstClr val="black"/>
                </a:solidFill>
                <a:latin typeface="Consolas" panose="020B0609020204030204" pitchFamily="49" charset="0"/>
                <a:cs typeface="Consolas" panose="020B0609020204030204" pitchFamily="49" charset="0"/>
              </a:rPr>
              <a:t>         "interfaces may not contain data members");</a:t>
            </a:r>
          </a:p>
          <a:p>
            <a:pPr marL="0" lvl="0" indent="0">
              <a:spcBef>
                <a:spcPts val="0"/>
              </a:spcBef>
              <a:spcAft>
                <a:spcPts val="300"/>
              </a:spcAft>
              <a:buClr>
                <a:srgbClr val="727CA3"/>
              </a:buClr>
              <a:buNone/>
            </a:pPr>
            <a:r>
              <a:rPr lang="en-US" sz="1500" dirty="0">
                <a:solidFill>
                  <a:prstClr val="black"/>
                </a:solidFill>
                <a:latin typeface="Consolas" panose="020B0609020204030204" pitchFamily="49" charset="0"/>
                <a:cs typeface="Consolas" panose="020B0609020204030204" pitchFamily="49" charset="0"/>
              </a:rPr>
              <a:t>      </a:t>
            </a:r>
            <a:r>
              <a:rPr lang="en-US" sz="1500" dirty="0">
                <a:solidFill>
                  <a:srgbClr val="0000FF"/>
                </a:solidFill>
                <a:latin typeface="Consolas" panose="020B0609020204030204" pitchFamily="49" charset="0"/>
              </a:rPr>
              <a:t>for </a:t>
            </a:r>
            <a:r>
              <a:rPr lang="en-US" sz="1500" dirty="0">
                <a:solidFill>
                  <a:prstClr val="black"/>
                </a:solidFill>
                <a:latin typeface="Consolas" panose="020B0609020204030204" pitchFamily="49" charset="0"/>
                <a:cs typeface="Consolas" panose="020B0609020204030204" pitchFamily="49" charset="0"/>
              </a:rPr>
              <a:t>(</a:t>
            </a:r>
            <a:r>
              <a:rPr lang="en-US" sz="1500" dirty="0">
                <a:solidFill>
                  <a:srgbClr val="0000FF"/>
                </a:solidFill>
                <a:latin typeface="Consolas" panose="020B0609020204030204" pitchFamily="49" charset="0"/>
              </a:rPr>
              <a:t>auto</a:t>
            </a:r>
            <a:r>
              <a:rPr lang="en-US" sz="1500" dirty="0">
                <a:solidFill>
                  <a:prstClr val="black"/>
                </a:solidFill>
                <a:latin typeface="Consolas" panose="020B0609020204030204" pitchFamily="49" charset="0"/>
                <a:cs typeface="Consolas" panose="020B0609020204030204" pitchFamily="49" charset="0"/>
              </a:rPr>
              <a:t> f : </a:t>
            </a:r>
            <a:r>
              <a:rPr lang="en-US" sz="1500" dirty="0">
                <a:solidFill>
                  <a:srgbClr val="0000FF"/>
                </a:solidFill>
                <a:latin typeface="Consolas" panose="020B0609020204030204" pitchFamily="49" charset="0"/>
                <a:cs typeface="Consolas" panose="020B0609020204030204" pitchFamily="49" charset="0"/>
              </a:rPr>
              <a:t>$</a:t>
            </a:r>
            <a:r>
              <a:rPr lang="en-US" sz="1500" dirty="0">
                <a:solidFill>
                  <a:prstClr val="black"/>
                </a:solidFill>
                <a:latin typeface="Consolas" panose="020B0609020204030204" pitchFamily="49" charset="0"/>
                <a:cs typeface="Consolas" panose="020B0609020204030204" pitchFamily="49" charset="0"/>
              </a:rPr>
              <a:t>interface.functions()) {</a:t>
            </a:r>
          </a:p>
          <a:p>
            <a:pPr marL="0" lvl="0" indent="0">
              <a:spcBef>
                <a:spcPts val="0"/>
              </a:spcBef>
              <a:spcAft>
                <a:spcPts val="300"/>
              </a:spcAft>
              <a:buClr>
                <a:srgbClr val="727CA3"/>
              </a:buClr>
              <a:buNone/>
            </a:pPr>
            <a:r>
              <a:rPr lang="en-US" sz="1500" dirty="0">
                <a:solidFill>
                  <a:srgbClr val="B88472">
                    <a:lumMod val="75000"/>
                  </a:srgbClr>
                </a:solidFill>
                <a:latin typeface="Consolas" panose="020B0609020204030204" pitchFamily="49" charset="0"/>
                <a:cs typeface="Consolas" panose="020B0609020204030204" pitchFamily="49" charset="0"/>
              </a:rPr>
              <a:t>         compiler.require</a:t>
            </a:r>
            <a:r>
              <a:rPr lang="en-US" sz="1500" dirty="0">
                <a:solidFill>
                  <a:prstClr val="black"/>
                </a:solidFill>
                <a:latin typeface="Consolas" panose="020B0609020204030204" pitchFamily="49" charset="0"/>
                <a:cs typeface="Consolas" panose="020B0609020204030204" pitchFamily="49" charset="0"/>
              </a:rPr>
              <a:t>(!f.is_copy() &amp;&amp; !f.is_move(),</a:t>
            </a:r>
            <a:br>
              <a:rPr lang="en-US" sz="1500" dirty="0">
                <a:solidFill>
                  <a:prstClr val="black"/>
                </a:solidFill>
                <a:latin typeface="Consolas" panose="020B0609020204030204" pitchFamily="49" charset="0"/>
                <a:cs typeface="Consolas" panose="020B0609020204030204" pitchFamily="49" charset="0"/>
              </a:rPr>
            </a:br>
            <a:r>
              <a:rPr lang="en-US" sz="1500" dirty="0">
                <a:solidFill>
                  <a:prstClr val="black"/>
                </a:solidFill>
                <a:latin typeface="Consolas" panose="020B0609020204030204" pitchFamily="49" charset="0"/>
                <a:cs typeface="Consolas" panose="020B0609020204030204" pitchFamily="49" charset="0"/>
              </a:rPr>
              <a:t>             "interfaces may not copy or move; consider a virtual clone()");</a:t>
            </a:r>
          </a:p>
          <a:p>
            <a:pPr marL="0" lvl="0" indent="0">
              <a:spcBef>
                <a:spcPts val="0"/>
              </a:spcBef>
              <a:spcAft>
                <a:spcPts val="300"/>
              </a:spcAft>
              <a:buClr>
                <a:srgbClr val="727CA3"/>
              </a:buClr>
              <a:buNone/>
            </a:pPr>
            <a:r>
              <a:rPr lang="en-US" sz="1500" dirty="0">
                <a:solidFill>
                  <a:prstClr val="black"/>
                </a:solidFill>
                <a:latin typeface="Consolas" panose="020B0609020204030204" pitchFamily="49" charset="0"/>
                <a:cs typeface="Consolas" panose="020B0609020204030204" pitchFamily="49" charset="0"/>
              </a:rPr>
              <a:t>         </a:t>
            </a:r>
            <a:r>
              <a:rPr lang="en-US" sz="1500" dirty="0">
                <a:solidFill>
                  <a:srgbClr val="0000FF"/>
                </a:solidFill>
                <a:latin typeface="Consolas" panose="020B0609020204030204" pitchFamily="49" charset="0"/>
              </a:rPr>
              <a:t>if </a:t>
            </a:r>
            <a:r>
              <a:rPr lang="en-US" sz="1500" dirty="0">
                <a:solidFill>
                  <a:prstClr val="black"/>
                </a:solidFill>
                <a:latin typeface="Consolas" panose="020B0609020204030204" pitchFamily="49" charset="0"/>
                <a:cs typeface="Consolas" panose="020B0609020204030204" pitchFamily="49" charset="0"/>
              </a:rPr>
              <a:t>(!</a:t>
            </a:r>
            <a:r>
              <a:rPr lang="en-US" sz="1500" dirty="0" err="1">
                <a:solidFill>
                  <a:prstClr val="black"/>
                </a:solidFill>
                <a:latin typeface="Consolas" panose="020B0609020204030204" pitchFamily="49" charset="0"/>
                <a:cs typeface="Consolas" panose="020B0609020204030204" pitchFamily="49" charset="0"/>
              </a:rPr>
              <a:t>f.has_access</a:t>
            </a:r>
            <a:r>
              <a:rPr lang="en-US" sz="1500" dirty="0">
                <a:solidFill>
                  <a:prstClr val="black"/>
                </a:solidFill>
                <a:latin typeface="Consolas" panose="020B0609020204030204" pitchFamily="49" charset="0"/>
                <a:cs typeface="Consolas" panose="020B0609020204030204" pitchFamily="49" charset="0"/>
              </a:rPr>
              <a:t>()) </a:t>
            </a:r>
            <a:r>
              <a:rPr lang="en-US" sz="1500" dirty="0" err="1">
                <a:solidFill>
                  <a:prstClr val="black"/>
                </a:solidFill>
                <a:latin typeface="Consolas" panose="020B0609020204030204" pitchFamily="49" charset="0"/>
                <a:cs typeface="Consolas" panose="020B0609020204030204" pitchFamily="49" charset="0"/>
              </a:rPr>
              <a:t>f.make_public</a:t>
            </a:r>
            <a:r>
              <a:rPr lang="en-US" sz="1500" dirty="0">
                <a:solidFill>
                  <a:prstClr val="black"/>
                </a:solidFill>
                <a:latin typeface="Consolas" panose="020B0609020204030204" pitchFamily="49" charset="0"/>
                <a:cs typeface="Consolas" panose="020B0609020204030204" pitchFamily="49" charset="0"/>
              </a:rPr>
              <a:t>();</a:t>
            </a:r>
            <a:br>
              <a:rPr lang="en-US" sz="1500" dirty="0">
                <a:solidFill>
                  <a:prstClr val="black"/>
                </a:solidFill>
                <a:latin typeface="Consolas" panose="020B0609020204030204" pitchFamily="49" charset="0"/>
                <a:cs typeface="Consolas" panose="020B0609020204030204" pitchFamily="49" charset="0"/>
              </a:rPr>
            </a:br>
            <a:r>
              <a:rPr lang="en-US" sz="1500" dirty="0">
                <a:solidFill>
                  <a:prstClr val="black"/>
                </a:solidFill>
                <a:latin typeface="Consolas" panose="020B0609020204030204" pitchFamily="49" charset="0"/>
                <a:cs typeface="Consolas" panose="020B0609020204030204" pitchFamily="49" charset="0"/>
              </a:rPr>
              <a:t>         </a:t>
            </a:r>
            <a:r>
              <a:rPr lang="en-US" sz="1500" dirty="0">
                <a:solidFill>
                  <a:srgbClr val="B88472">
                    <a:lumMod val="75000"/>
                  </a:srgbClr>
                </a:solidFill>
                <a:latin typeface="Consolas" panose="020B0609020204030204" pitchFamily="49" charset="0"/>
                <a:cs typeface="Consolas" panose="020B0609020204030204" pitchFamily="49" charset="0"/>
              </a:rPr>
              <a:t>compiler.require</a:t>
            </a:r>
            <a:r>
              <a:rPr lang="en-US" sz="1500" dirty="0">
                <a:solidFill>
                  <a:prstClr val="black"/>
                </a:solidFill>
                <a:latin typeface="Consolas" panose="020B0609020204030204" pitchFamily="49" charset="0"/>
                <a:cs typeface="Consolas" panose="020B0609020204030204" pitchFamily="49" charset="0"/>
              </a:rPr>
              <a:t>(</a:t>
            </a:r>
            <a:r>
              <a:rPr lang="en-US" sz="1500" dirty="0" err="1">
                <a:solidFill>
                  <a:prstClr val="black"/>
                </a:solidFill>
                <a:latin typeface="Consolas" panose="020B0609020204030204" pitchFamily="49" charset="0"/>
                <a:cs typeface="Consolas" panose="020B0609020204030204" pitchFamily="49" charset="0"/>
              </a:rPr>
              <a:t>f.is_public</a:t>
            </a:r>
            <a:r>
              <a:rPr lang="en-US" sz="1500" dirty="0">
                <a:solidFill>
                  <a:prstClr val="black"/>
                </a:solidFill>
                <a:latin typeface="Consolas" panose="020B0609020204030204" pitchFamily="49" charset="0"/>
                <a:cs typeface="Consolas" panose="020B0609020204030204" pitchFamily="49" charset="0"/>
              </a:rPr>
              <a:t>(), "interface functions must be public");</a:t>
            </a:r>
          </a:p>
          <a:p>
            <a:pPr marL="0" lvl="0" indent="0">
              <a:spcBef>
                <a:spcPts val="0"/>
              </a:spcBef>
              <a:spcAft>
                <a:spcPts val="300"/>
              </a:spcAft>
              <a:buClr>
                <a:srgbClr val="727CA3"/>
              </a:buClr>
              <a:buNone/>
            </a:pPr>
            <a:r>
              <a:rPr lang="en-US" sz="1500" dirty="0">
                <a:solidFill>
                  <a:prstClr val="black"/>
                </a:solidFill>
                <a:latin typeface="Consolas" panose="020B0609020204030204" pitchFamily="49" charset="0"/>
                <a:cs typeface="Consolas" panose="020B0609020204030204" pitchFamily="49" charset="0"/>
              </a:rPr>
              <a:t>         </a:t>
            </a:r>
            <a:r>
              <a:rPr lang="en-US" sz="1500" dirty="0" err="1">
                <a:solidFill>
                  <a:prstClr val="black"/>
                </a:solidFill>
                <a:latin typeface="Consolas" panose="020B0609020204030204" pitchFamily="49" charset="0"/>
                <a:cs typeface="Consolas" panose="020B0609020204030204" pitchFamily="49" charset="0"/>
              </a:rPr>
              <a:t>f.make_pure_virtual</a:t>
            </a:r>
            <a:r>
              <a:rPr lang="en-US" sz="1500" dirty="0">
                <a:solidFill>
                  <a:prstClr val="black"/>
                </a:solidFill>
                <a:latin typeface="Consolas" panose="020B0609020204030204" pitchFamily="49" charset="0"/>
                <a:cs typeface="Consolas" panose="020B0609020204030204" pitchFamily="49" charset="0"/>
              </a:rPr>
              <a:t>();</a:t>
            </a:r>
          </a:p>
          <a:p>
            <a:pPr marL="0" lvl="0" indent="0">
              <a:spcBef>
                <a:spcPts val="0"/>
              </a:spcBef>
              <a:spcAft>
                <a:spcPts val="300"/>
              </a:spcAft>
              <a:buClr>
                <a:srgbClr val="727CA3"/>
              </a:buClr>
              <a:buNone/>
            </a:pPr>
            <a:r>
              <a:rPr lang="en-US" sz="1500" dirty="0">
                <a:solidFill>
                  <a:prstClr val="black"/>
                </a:solidFill>
                <a:latin typeface="Consolas" panose="020B0609020204030204" pitchFamily="49" charset="0"/>
                <a:cs typeface="Consolas" panose="020B0609020204030204" pitchFamily="49" charset="0"/>
              </a:rPr>
              <a:t>      }</a:t>
            </a:r>
          </a:p>
          <a:p>
            <a:pPr marL="0" lvl="0" indent="0">
              <a:spcBef>
                <a:spcPts val="0"/>
              </a:spcBef>
              <a:spcAft>
                <a:spcPts val="300"/>
              </a:spcAft>
              <a:buClr>
                <a:srgbClr val="727CA3"/>
              </a:buClr>
              <a:buNone/>
            </a:pPr>
            <a:r>
              <a:rPr lang="en-US" sz="1500" dirty="0">
                <a:solidFill>
                  <a:prstClr val="black"/>
                </a:solidFill>
                <a:latin typeface="Consolas" panose="020B0609020204030204" pitchFamily="49" charset="0"/>
                <a:cs typeface="Consolas" panose="020B0609020204030204" pitchFamily="49" charset="0"/>
              </a:rPr>
              <a:t>   }</a:t>
            </a:r>
          </a:p>
          <a:p>
            <a:pPr marL="0" lvl="0" indent="0">
              <a:spcBef>
                <a:spcPts val="0"/>
              </a:spcBef>
              <a:spcAft>
                <a:spcPts val="300"/>
              </a:spcAft>
              <a:buClr>
                <a:srgbClr val="727CA3"/>
              </a:buClr>
              <a:buNone/>
            </a:pPr>
            <a:r>
              <a:rPr lang="en-US" sz="1500" dirty="0">
                <a:solidFill>
                  <a:prstClr val="black"/>
                </a:solidFill>
                <a:latin typeface="Consolas" panose="020B0609020204030204" pitchFamily="49" charset="0"/>
                <a:cs typeface="Consolas" panose="020B0609020204030204" pitchFamily="49" charset="0"/>
              </a:rPr>
              <a:t>};</a:t>
            </a:r>
          </a:p>
        </p:txBody>
      </p:sp>
      <p:grpSp>
        <p:nvGrpSpPr>
          <p:cNvPr id="27" name="Group 26">
            <a:extLst>
              <a:ext uri="{FF2B5EF4-FFF2-40B4-BE49-F238E27FC236}">
                <a16:creationId xmlns:a16="http://schemas.microsoft.com/office/drawing/2014/main" id="{4B0C52F3-D697-4484-BA40-7EFF17CB0785}"/>
              </a:ext>
            </a:extLst>
          </p:cNvPr>
          <p:cNvGrpSpPr/>
          <p:nvPr/>
        </p:nvGrpSpPr>
        <p:grpSpPr>
          <a:xfrm>
            <a:off x="4419600" y="3638550"/>
            <a:ext cx="4114800" cy="1371600"/>
            <a:chOff x="2667000" y="3734839"/>
            <a:chExt cx="6019800" cy="1102969"/>
          </a:xfrm>
        </p:grpSpPr>
        <p:sp>
          <p:nvSpPr>
            <p:cNvPr id="34" name="Rectangle 33">
              <a:extLst>
                <a:ext uri="{FF2B5EF4-FFF2-40B4-BE49-F238E27FC236}">
                  <a16:creationId xmlns:a16="http://schemas.microsoft.com/office/drawing/2014/main" id="{28F68726-5853-4274-A2C0-AE1D619705F4}"/>
                </a:ext>
              </a:extLst>
            </p:cNvPr>
            <p:cNvSpPr/>
            <p:nvPr/>
          </p:nvSpPr>
          <p:spPr>
            <a:xfrm>
              <a:off x="2667000" y="3747379"/>
              <a:ext cx="6019799" cy="1090429"/>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sz="2000" dirty="0"/>
            </a:p>
          </p:txBody>
        </p:sp>
        <p:sp>
          <p:nvSpPr>
            <p:cNvPr id="38" name="Content Placeholder 6">
              <a:extLst>
                <a:ext uri="{FF2B5EF4-FFF2-40B4-BE49-F238E27FC236}">
                  <a16:creationId xmlns:a16="http://schemas.microsoft.com/office/drawing/2014/main" id="{DDDF8539-83B6-420F-AF2C-17B79006327D}"/>
                </a:ext>
              </a:extLst>
            </p:cNvPr>
            <p:cNvSpPr txBox="1">
              <a:spLocks/>
            </p:cNvSpPr>
            <p:nvPr/>
          </p:nvSpPr>
          <p:spPr>
            <a:xfrm>
              <a:off x="2667000" y="3734839"/>
              <a:ext cx="6019800" cy="1066800"/>
            </a:xfrm>
            <a:prstGeom prst="rect">
              <a:avLst/>
            </a:prstGeom>
          </p:spPr>
          <p:txBody>
            <a:bodyPr>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indent="0" fontAlgn="auto">
                <a:spcBef>
                  <a:spcPts val="0"/>
                </a:spcBef>
                <a:spcAft>
                  <a:spcPts val="300"/>
                </a:spcAft>
                <a:buNone/>
              </a:pPr>
              <a:r>
                <a:rPr lang="en-US" sz="1400" b="1" dirty="0">
                  <a:latin typeface="Consolas" panose="020B0609020204030204" pitchFamily="49" charset="0"/>
                  <a:cs typeface="Consolas" panose="020B0609020204030204" pitchFamily="49" charset="0"/>
                </a:rPr>
                <a:t>interface </a:t>
              </a:r>
              <a:r>
                <a:rPr lang="en-US" sz="1400" dirty="0">
                  <a:latin typeface="Consolas" panose="020B0609020204030204" pitchFamily="49" charset="0"/>
                  <a:cs typeface="Consolas" panose="020B0609020204030204" pitchFamily="49" charset="0"/>
                </a:rPr>
                <a:t>Shape {</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int area() const;</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void scale_by(double factor);</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pair&lt;int,int&gt; get_extents() const;</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a:t>
              </a:r>
            </a:p>
          </p:txBody>
        </p:sp>
      </p:grpSp>
      <p:sp>
        <p:nvSpPr>
          <p:cNvPr id="5" name="Title 4"/>
          <p:cNvSpPr>
            <a:spLocks noGrp="1"/>
          </p:cNvSpPr>
          <p:nvPr>
            <p:ph type="title"/>
          </p:nvPr>
        </p:nvSpPr>
        <p:spPr>
          <a:xfrm>
            <a:off x="457200" y="171450"/>
            <a:ext cx="8229600" cy="685800"/>
          </a:xfrm>
        </p:spPr>
        <p:txBody>
          <a:bodyPr>
            <a:normAutofit/>
          </a:bodyPr>
          <a:lstStyle/>
          <a:p>
            <a:r>
              <a:rPr lang="en-US" dirty="0">
                <a:latin typeface="Consolas" panose="020B0609020204030204" pitchFamily="49" charset="0"/>
              </a:rPr>
              <a:t>interface</a:t>
            </a:r>
            <a:r>
              <a:rPr lang="en-US" dirty="0"/>
              <a:t> (implementation)</a:t>
            </a:r>
            <a:endParaRPr lang="en-US" i="1" dirty="0"/>
          </a:p>
        </p:txBody>
      </p:sp>
      <p:sp>
        <p:nvSpPr>
          <p:cNvPr id="3" name="Slide Number Placeholder 2"/>
          <p:cNvSpPr>
            <a:spLocks noGrp="1"/>
          </p:cNvSpPr>
          <p:nvPr>
            <p:ph type="sldNum" sz="quarter" idx="12"/>
          </p:nvPr>
        </p:nvSpPr>
        <p:spPr/>
        <p:txBody>
          <a:bodyPr/>
          <a:lstStyle/>
          <a:p>
            <a:fld id="{EF99ED19-9042-4804-81A9-A8DA8FB10A43}" type="slidenum">
              <a:rPr lang="en-US" smtClean="0"/>
              <a:pPr/>
              <a:t>12</a:t>
            </a:fld>
            <a:endParaRPr lang="en-US" dirty="0"/>
          </a:p>
        </p:txBody>
      </p:sp>
      <p:grpSp>
        <p:nvGrpSpPr>
          <p:cNvPr id="15" name="Group 14"/>
          <p:cNvGrpSpPr/>
          <p:nvPr/>
        </p:nvGrpSpPr>
        <p:grpSpPr>
          <a:xfrm>
            <a:off x="5410200" y="3257550"/>
            <a:ext cx="3352800" cy="326478"/>
            <a:chOff x="5562600" y="35472"/>
            <a:chExt cx="3352800" cy="326478"/>
          </a:xfrm>
        </p:grpSpPr>
        <p:sp>
          <p:nvSpPr>
            <p:cNvPr id="8" name="Rectangle 7"/>
            <p:cNvSpPr/>
            <p:nvPr/>
          </p:nvSpPr>
          <p:spPr>
            <a:xfrm>
              <a:off x="5715000" y="35472"/>
              <a:ext cx="3200400" cy="2832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spcAft>
                  <a:spcPts val="0"/>
                </a:spcAft>
              </a:pPr>
              <a:r>
                <a:rPr lang="en-US" sz="1400" dirty="0"/>
                <a:t>define a type </a:t>
              </a:r>
              <a:r>
                <a:rPr lang="en-US" sz="1400" dirty="0">
                  <a:sym typeface="Symbol" panose="05050102010706020507" pitchFamily="18" charset="2"/>
                </a:rPr>
                <a:t> metaprogram runs here</a:t>
              </a:r>
              <a:endParaRPr lang="en-US" sz="1400" dirty="0"/>
            </a:p>
          </p:txBody>
        </p:sp>
        <p:cxnSp>
          <p:nvCxnSpPr>
            <p:cNvPr id="11" name="Curved Connector 10"/>
            <p:cNvCxnSpPr>
              <a:stCxn id="8" idx="1"/>
            </p:cNvCxnSpPr>
            <p:nvPr/>
          </p:nvCxnSpPr>
          <p:spPr>
            <a:xfrm rot="10800000" flipV="1">
              <a:off x="5562600" y="177072"/>
              <a:ext cx="152400" cy="184878"/>
            </a:xfrm>
            <a:prstGeom prst="curvedConnector2">
              <a:avLst/>
            </a:prstGeom>
            <a:ln w="19050">
              <a:solidFill>
                <a:srgbClr val="F7FFB0"/>
              </a:solidFill>
              <a:tailEnd type="triangle"/>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609600" y="688350"/>
            <a:ext cx="1905000" cy="326478"/>
            <a:chOff x="762000" y="688350"/>
            <a:chExt cx="1905000" cy="326478"/>
          </a:xfrm>
        </p:grpSpPr>
        <p:sp>
          <p:nvSpPr>
            <p:cNvPr id="16" name="Rectangle 15"/>
            <p:cNvSpPr/>
            <p:nvPr/>
          </p:nvSpPr>
          <p:spPr>
            <a:xfrm>
              <a:off x="914400" y="688350"/>
              <a:ext cx="1752600" cy="2832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spcAft>
                  <a:spcPts val="0"/>
                </a:spcAft>
              </a:pPr>
              <a:r>
                <a:rPr lang="en-US" sz="1400" b="1" dirty="0">
                  <a:sym typeface="Symbol" panose="05050102010706020507" pitchFamily="18" charset="2"/>
                </a:rPr>
                <a:t>$class</a:t>
              </a:r>
              <a:r>
                <a:rPr lang="en-US" sz="1400" dirty="0">
                  <a:sym typeface="Symbol" panose="05050102010706020507" pitchFamily="18" charset="2"/>
                </a:rPr>
                <a:t>  metaclass</a:t>
              </a:r>
              <a:endParaRPr lang="en-US" sz="1400" dirty="0"/>
            </a:p>
          </p:txBody>
        </p:sp>
        <p:cxnSp>
          <p:nvCxnSpPr>
            <p:cNvPr id="20" name="Curved Connector 19"/>
            <p:cNvCxnSpPr>
              <a:cxnSpLocks/>
              <a:stCxn id="16" idx="1"/>
            </p:cNvCxnSpPr>
            <p:nvPr/>
          </p:nvCxnSpPr>
          <p:spPr>
            <a:xfrm rot="10800000" flipV="1">
              <a:off x="762000" y="829950"/>
              <a:ext cx="152400" cy="184878"/>
            </a:xfrm>
            <a:prstGeom prst="curvedConnector2">
              <a:avLst/>
            </a:prstGeom>
            <a:ln w="19050">
              <a:solidFill>
                <a:srgbClr val="F7FFB0"/>
              </a:solidFill>
              <a:tailEnd type="triangle"/>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28" name="Group 27"/>
          <p:cNvGrpSpPr/>
          <p:nvPr/>
        </p:nvGrpSpPr>
        <p:grpSpPr>
          <a:xfrm>
            <a:off x="2971800" y="1940472"/>
            <a:ext cx="3429000" cy="326478"/>
            <a:chOff x="762000" y="688350"/>
            <a:chExt cx="3276600" cy="326478"/>
          </a:xfrm>
        </p:grpSpPr>
        <p:sp>
          <p:nvSpPr>
            <p:cNvPr id="29" name="Rectangle 28"/>
            <p:cNvSpPr/>
            <p:nvPr/>
          </p:nvSpPr>
          <p:spPr>
            <a:xfrm>
              <a:off x="914400" y="688350"/>
              <a:ext cx="3124200" cy="2832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spcAft>
                  <a:spcPts val="0"/>
                </a:spcAft>
              </a:pPr>
              <a:r>
                <a:rPr lang="en-US" sz="1400" dirty="0">
                  <a:sym typeface="Symbol" panose="05050102010706020507" pitchFamily="18" charset="2"/>
                </a:rPr>
                <a:t>for each function in the instantiating class</a:t>
              </a:r>
              <a:endParaRPr lang="en-US" sz="1400" dirty="0"/>
            </a:p>
          </p:txBody>
        </p:sp>
        <p:cxnSp>
          <p:nvCxnSpPr>
            <p:cNvPr id="30" name="Curved Connector 29"/>
            <p:cNvCxnSpPr>
              <a:stCxn id="29" idx="1"/>
            </p:cNvCxnSpPr>
            <p:nvPr/>
          </p:nvCxnSpPr>
          <p:spPr>
            <a:xfrm rot="10800000" flipV="1">
              <a:off x="762000" y="829950"/>
              <a:ext cx="152400" cy="184878"/>
            </a:xfrm>
            <a:prstGeom prst="curvedConnector2">
              <a:avLst/>
            </a:prstGeom>
            <a:ln w="19050">
              <a:solidFill>
                <a:srgbClr val="F7FFB0"/>
              </a:solidFill>
              <a:tailEnd type="triangle"/>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31" name="Group 30"/>
          <p:cNvGrpSpPr/>
          <p:nvPr/>
        </p:nvGrpSpPr>
        <p:grpSpPr>
          <a:xfrm>
            <a:off x="4419600" y="2778672"/>
            <a:ext cx="4340734" cy="326478"/>
            <a:chOff x="762000" y="688350"/>
            <a:chExt cx="4368800" cy="326478"/>
          </a:xfrm>
        </p:grpSpPr>
        <p:sp>
          <p:nvSpPr>
            <p:cNvPr id="32" name="Rectangle 31"/>
            <p:cNvSpPr/>
            <p:nvPr/>
          </p:nvSpPr>
          <p:spPr>
            <a:xfrm>
              <a:off x="914400" y="688350"/>
              <a:ext cx="4216400" cy="2832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spcAft>
                  <a:spcPts val="0"/>
                </a:spcAft>
              </a:pPr>
              <a:r>
                <a:rPr lang="en-US" sz="1400" dirty="0">
                  <a:sym typeface="Symbol" panose="05050102010706020507" pitchFamily="18" charset="2"/>
                </a:rPr>
                <a:t>apply defaults where not specified by the user</a:t>
              </a:r>
              <a:endParaRPr lang="en-US" sz="1400" dirty="0"/>
            </a:p>
          </p:txBody>
        </p:sp>
        <p:cxnSp>
          <p:nvCxnSpPr>
            <p:cNvPr id="33" name="Curved Connector 32"/>
            <p:cNvCxnSpPr>
              <a:stCxn id="32" idx="1"/>
            </p:cNvCxnSpPr>
            <p:nvPr/>
          </p:nvCxnSpPr>
          <p:spPr>
            <a:xfrm rot="10800000" flipV="1">
              <a:off x="762000" y="829950"/>
              <a:ext cx="152400" cy="184878"/>
            </a:xfrm>
            <a:prstGeom prst="curvedConnector2">
              <a:avLst/>
            </a:prstGeom>
            <a:ln w="19050">
              <a:solidFill>
                <a:srgbClr val="F7FFB0"/>
              </a:solidFill>
              <a:tailEnd type="triangle"/>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35" name="Group 34"/>
          <p:cNvGrpSpPr/>
          <p:nvPr/>
        </p:nvGrpSpPr>
        <p:grpSpPr>
          <a:xfrm>
            <a:off x="4419600" y="2321472"/>
            <a:ext cx="4340734" cy="326478"/>
            <a:chOff x="762000" y="688350"/>
            <a:chExt cx="4368800" cy="326478"/>
          </a:xfrm>
        </p:grpSpPr>
        <p:sp>
          <p:nvSpPr>
            <p:cNvPr id="36" name="Rectangle 35"/>
            <p:cNvSpPr/>
            <p:nvPr/>
          </p:nvSpPr>
          <p:spPr>
            <a:xfrm>
              <a:off x="914400" y="688350"/>
              <a:ext cx="4216400" cy="2832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spcAft>
                  <a:spcPts val="0"/>
                </a:spcAft>
              </a:pPr>
              <a:r>
                <a:rPr lang="en-US" sz="1400" dirty="0">
                  <a:sym typeface="Symbol" panose="05050102010706020507" pitchFamily="18" charset="2"/>
                </a:rPr>
                <a:t>enforce constraints, integrated with compiler messages</a:t>
              </a:r>
              <a:endParaRPr lang="en-US" sz="1400" dirty="0"/>
            </a:p>
          </p:txBody>
        </p:sp>
        <p:cxnSp>
          <p:nvCxnSpPr>
            <p:cNvPr id="37" name="Curved Connector 36"/>
            <p:cNvCxnSpPr>
              <a:stCxn id="36" idx="1"/>
            </p:cNvCxnSpPr>
            <p:nvPr/>
          </p:nvCxnSpPr>
          <p:spPr>
            <a:xfrm rot="10800000" flipV="1">
              <a:off x="762000" y="829950"/>
              <a:ext cx="152400" cy="184878"/>
            </a:xfrm>
            <a:prstGeom prst="curvedConnector2">
              <a:avLst/>
            </a:prstGeom>
            <a:ln w="19050">
              <a:solidFill>
                <a:srgbClr val="F7FFB0"/>
              </a:solidFill>
              <a:tailEnd type="triangle"/>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23" name="Right Bracket 22"/>
          <p:cNvSpPr/>
          <p:nvPr/>
        </p:nvSpPr>
        <p:spPr>
          <a:xfrm flipH="1">
            <a:off x="530734" y="1283612"/>
            <a:ext cx="152400" cy="3053007"/>
          </a:xfrm>
          <a:prstGeom prst="rightBracket">
            <a:avLst/>
          </a:prstGeom>
          <a:ln w="28575">
            <a:solidFill>
              <a:schemeClr val="accent2">
                <a:lumMod val="75000"/>
              </a:schemeClr>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dirty="0"/>
          </a:p>
        </p:txBody>
      </p:sp>
      <p:sp>
        <p:nvSpPr>
          <p:cNvPr id="25" name="Right Bracket 24"/>
          <p:cNvSpPr/>
          <p:nvPr/>
        </p:nvSpPr>
        <p:spPr>
          <a:xfrm flipH="1">
            <a:off x="4724400" y="3920699"/>
            <a:ext cx="181587" cy="775244"/>
          </a:xfrm>
          <a:prstGeom prst="rightBracket">
            <a:avLst/>
          </a:prstGeom>
          <a:ln w="28575">
            <a:solidFill>
              <a:schemeClr val="tx1"/>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dirty="0"/>
          </a:p>
        </p:txBody>
      </p:sp>
      <p:sp>
        <p:nvSpPr>
          <p:cNvPr id="26" name="Freeform 25"/>
          <p:cNvSpPr/>
          <p:nvPr/>
        </p:nvSpPr>
        <p:spPr>
          <a:xfrm>
            <a:off x="324105" y="3257550"/>
            <a:ext cx="4324095" cy="1438393"/>
          </a:xfrm>
          <a:custGeom>
            <a:avLst/>
            <a:gdLst>
              <a:gd name="connsiteX0" fmla="*/ 196469 w 4732255"/>
              <a:gd name="connsiteY0" fmla="*/ 0 h 1590804"/>
              <a:gd name="connsiteX1" fmla="*/ 531447 w 4732255"/>
              <a:gd name="connsiteY1" fmla="*/ 1548143 h 1590804"/>
              <a:gd name="connsiteX2" fmla="*/ 4732255 w 4732255"/>
              <a:gd name="connsiteY2" fmla="*/ 1149790 h 1590804"/>
            </a:gdLst>
            <a:ahLst/>
            <a:cxnLst>
              <a:cxn ang="0">
                <a:pos x="connsiteX0" y="connsiteY0"/>
              </a:cxn>
              <a:cxn ang="0">
                <a:pos x="connsiteX1" y="connsiteY1"/>
              </a:cxn>
              <a:cxn ang="0">
                <a:pos x="connsiteX2" y="connsiteY2"/>
              </a:cxn>
            </a:cxnLst>
            <a:rect l="l" t="t" r="r" b="b"/>
            <a:pathLst>
              <a:path w="4732255" h="1590804">
                <a:moveTo>
                  <a:pt x="196469" y="0"/>
                </a:moveTo>
                <a:cubicBezTo>
                  <a:pt x="-14024" y="678255"/>
                  <a:pt x="-224517" y="1356511"/>
                  <a:pt x="531447" y="1548143"/>
                </a:cubicBezTo>
                <a:cubicBezTo>
                  <a:pt x="1287411" y="1739775"/>
                  <a:pt x="4046455" y="1228254"/>
                  <a:pt x="4732255" y="1149790"/>
                </a:cubicBezTo>
              </a:path>
            </a:pathLst>
          </a:custGeom>
          <a:ln w="190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229101096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animBg="1"/>
      <p:bldP spid="2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71450"/>
            <a:ext cx="8229600" cy="685800"/>
          </a:xfrm>
        </p:spPr>
        <p:txBody>
          <a:bodyPr>
            <a:normAutofit/>
          </a:bodyPr>
          <a:lstStyle/>
          <a:p>
            <a:r>
              <a:rPr lang="en-US" dirty="0">
                <a:latin typeface="Consolas" panose="020B0609020204030204" pitchFamily="49" charset="0"/>
              </a:rPr>
              <a:t>interface</a:t>
            </a:r>
            <a:r>
              <a:rPr lang="en-US" dirty="0"/>
              <a:t> (implementation)</a:t>
            </a:r>
            <a:endParaRPr lang="en-US" i="1" dirty="0"/>
          </a:p>
        </p:txBody>
      </p:sp>
      <p:sp>
        <p:nvSpPr>
          <p:cNvPr id="3" name="Slide Number Placeholder 2"/>
          <p:cNvSpPr>
            <a:spLocks noGrp="1"/>
          </p:cNvSpPr>
          <p:nvPr>
            <p:ph type="sldNum" sz="quarter" idx="12"/>
          </p:nvPr>
        </p:nvSpPr>
        <p:spPr/>
        <p:txBody>
          <a:bodyPr/>
          <a:lstStyle/>
          <a:p>
            <a:fld id="{EF99ED19-9042-4804-81A9-A8DA8FB10A43}" type="slidenum">
              <a:rPr lang="en-US" smtClean="0"/>
              <a:pPr/>
              <a:t>13</a:t>
            </a:fld>
            <a:endParaRPr lang="en-US" dirty="0"/>
          </a:p>
        </p:txBody>
      </p:sp>
      <p:sp>
        <p:nvSpPr>
          <p:cNvPr id="7" name="Content Placeholder 6"/>
          <p:cNvSpPr>
            <a:spLocks noGrp="1"/>
          </p:cNvSpPr>
          <p:nvPr>
            <p:ph sz="quarter" idx="2"/>
          </p:nvPr>
        </p:nvSpPr>
        <p:spPr>
          <a:xfrm>
            <a:off x="457200" y="971550"/>
            <a:ext cx="8534400" cy="4038600"/>
          </a:xfrm>
        </p:spPr>
        <p:txBody>
          <a:bodyPr>
            <a:noAutofit/>
          </a:bodyPr>
          <a:lstStyle/>
          <a:p>
            <a:pPr marL="0" lvl="0" indent="0">
              <a:spcBef>
                <a:spcPts val="0"/>
              </a:spcBef>
              <a:spcAft>
                <a:spcPts val="300"/>
              </a:spcAft>
              <a:buClr>
                <a:srgbClr val="727CA3"/>
              </a:buClr>
              <a:buNone/>
            </a:pPr>
            <a:r>
              <a:rPr lang="en-US" sz="1500" dirty="0">
                <a:solidFill>
                  <a:srgbClr val="0000FF"/>
                </a:solidFill>
                <a:latin typeface="Consolas" panose="020B0609020204030204" pitchFamily="49" charset="0"/>
              </a:rPr>
              <a:t>$class</a:t>
            </a:r>
            <a:r>
              <a:rPr lang="en-US" sz="1500" dirty="0">
                <a:solidFill>
                  <a:srgbClr val="000000"/>
                </a:solidFill>
                <a:latin typeface="Consolas" panose="020B0609020204030204" pitchFamily="49" charset="0"/>
              </a:rPr>
              <a:t> </a:t>
            </a:r>
            <a:r>
              <a:rPr lang="en-US" sz="1500" dirty="0">
                <a:solidFill>
                  <a:srgbClr val="2B91AF"/>
                </a:solidFill>
                <a:latin typeface="Consolas" panose="020B0609020204030204" pitchFamily="49" charset="0"/>
              </a:rPr>
              <a:t>interface</a:t>
            </a:r>
            <a:r>
              <a:rPr lang="en-US" sz="1500" dirty="0">
                <a:solidFill>
                  <a:srgbClr val="000000"/>
                </a:solidFill>
                <a:latin typeface="Consolas" panose="020B0609020204030204" pitchFamily="49" charset="0"/>
              </a:rPr>
              <a:t> {</a:t>
            </a:r>
          </a:p>
          <a:p>
            <a:pPr marL="0" lvl="0" indent="0">
              <a:spcBef>
                <a:spcPts val="0"/>
              </a:spcBef>
              <a:spcAft>
                <a:spcPts val="300"/>
              </a:spcAft>
              <a:buClr>
                <a:srgbClr val="727CA3"/>
              </a:buClr>
              <a:buNone/>
            </a:pPr>
            <a:r>
              <a:rPr lang="en-US" sz="1500" dirty="0">
                <a:solidFill>
                  <a:prstClr val="black"/>
                </a:solidFill>
                <a:latin typeface="Consolas" panose="020B0609020204030204" pitchFamily="49" charset="0"/>
                <a:cs typeface="Consolas" panose="020B0609020204030204" pitchFamily="49" charset="0"/>
              </a:rPr>
              <a:t>   ~interface() </a:t>
            </a:r>
            <a:r>
              <a:rPr lang="en-US" sz="1500" dirty="0">
                <a:solidFill>
                  <a:srgbClr val="0000FF"/>
                </a:solidFill>
                <a:latin typeface="Consolas" panose="020B0609020204030204" pitchFamily="49" charset="0"/>
              </a:rPr>
              <a:t>noexcept</a:t>
            </a:r>
            <a:r>
              <a:rPr lang="en-US" sz="1500" dirty="0">
                <a:solidFill>
                  <a:prstClr val="black"/>
                </a:solidFill>
                <a:latin typeface="Consolas" panose="020B0609020204030204" pitchFamily="49" charset="0"/>
                <a:cs typeface="Consolas" panose="020B0609020204030204" pitchFamily="49" charset="0"/>
              </a:rPr>
              <a:t> { }</a:t>
            </a:r>
          </a:p>
          <a:p>
            <a:pPr marL="0" lvl="0" indent="0">
              <a:spcBef>
                <a:spcPts val="0"/>
              </a:spcBef>
              <a:spcAft>
                <a:spcPts val="300"/>
              </a:spcAft>
              <a:buClr>
                <a:srgbClr val="727CA3"/>
              </a:buClr>
              <a:buNone/>
            </a:pPr>
            <a:r>
              <a:rPr lang="en-US" sz="1500" dirty="0">
                <a:solidFill>
                  <a:srgbClr val="0000FF"/>
                </a:solidFill>
                <a:latin typeface="Consolas" panose="020B0609020204030204" pitchFamily="49" charset="0"/>
              </a:rPr>
              <a:t>   constexpr</a:t>
            </a:r>
            <a:r>
              <a:rPr lang="en-US" sz="1500" dirty="0">
                <a:solidFill>
                  <a:prstClr val="black"/>
                </a:solidFill>
                <a:latin typeface="Consolas" panose="020B0609020204030204" pitchFamily="49" charset="0"/>
                <a:cs typeface="Consolas" panose="020B0609020204030204" pitchFamily="49" charset="0"/>
              </a:rPr>
              <a:t> {</a:t>
            </a:r>
          </a:p>
          <a:p>
            <a:pPr marL="0" lvl="0" indent="0">
              <a:spcBef>
                <a:spcPts val="0"/>
              </a:spcBef>
              <a:spcAft>
                <a:spcPts val="300"/>
              </a:spcAft>
              <a:buClr>
                <a:srgbClr val="727CA3"/>
              </a:buClr>
              <a:buNone/>
            </a:pPr>
            <a:r>
              <a:rPr lang="en-US" sz="1500" dirty="0">
                <a:solidFill>
                  <a:prstClr val="black"/>
                </a:solidFill>
                <a:latin typeface="Consolas" panose="020B0609020204030204" pitchFamily="49" charset="0"/>
                <a:cs typeface="Consolas" panose="020B0609020204030204" pitchFamily="49" charset="0"/>
              </a:rPr>
              <a:t>      </a:t>
            </a:r>
            <a:r>
              <a:rPr lang="en-US" sz="1500" dirty="0">
                <a:solidFill>
                  <a:srgbClr val="B88472">
                    <a:lumMod val="75000"/>
                  </a:srgbClr>
                </a:solidFill>
                <a:latin typeface="Consolas" panose="020B0609020204030204" pitchFamily="49" charset="0"/>
                <a:cs typeface="Consolas" panose="020B0609020204030204" pitchFamily="49" charset="0"/>
              </a:rPr>
              <a:t>compiler.require</a:t>
            </a:r>
            <a:r>
              <a:rPr lang="en-US" sz="1500" dirty="0">
                <a:solidFill>
                  <a:prstClr val="black"/>
                </a:solidFill>
                <a:latin typeface="Consolas" panose="020B0609020204030204" pitchFamily="49" charset="0"/>
                <a:cs typeface="Consolas" panose="020B0609020204030204" pitchFamily="49" charset="0"/>
              </a:rPr>
              <a:t>(</a:t>
            </a:r>
            <a:r>
              <a:rPr lang="en-US" sz="1500" dirty="0">
                <a:solidFill>
                  <a:srgbClr val="0000FF"/>
                </a:solidFill>
                <a:latin typeface="Consolas" panose="020B0609020204030204" pitchFamily="49" charset="0"/>
                <a:cs typeface="Consolas" panose="020B0609020204030204" pitchFamily="49" charset="0"/>
              </a:rPr>
              <a:t>$</a:t>
            </a:r>
            <a:r>
              <a:rPr lang="en-US" sz="1500" dirty="0" err="1">
                <a:solidFill>
                  <a:prstClr val="black"/>
                </a:solidFill>
                <a:latin typeface="Consolas" panose="020B0609020204030204" pitchFamily="49" charset="0"/>
                <a:cs typeface="Consolas" panose="020B0609020204030204" pitchFamily="49" charset="0"/>
              </a:rPr>
              <a:t>interface.variables</a:t>
            </a:r>
            <a:r>
              <a:rPr lang="en-US" sz="1500" dirty="0">
                <a:solidFill>
                  <a:prstClr val="black"/>
                </a:solidFill>
                <a:latin typeface="Consolas" panose="020B0609020204030204" pitchFamily="49" charset="0"/>
                <a:cs typeface="Consolas" panose="020B0609020204030204" pitchFamily="49" charset="0"/>
              </a:rPr>
              <a:t>().empty(),</a:t>
            </a:r>
            <a:br>
              <a:rPr lang="en-US" sz="1500" dirty="0">
                <a:solidFill>
                  <a:prstClr val="black"/>
                </a:solidFill>
                <a:latin typeface="Consolas" panose="020B0609020204030204" pitchFamily="49" charset="0"/>
                <a:cs typeface="Consolas" panose="020B0609020204030204" pitchFamily="49" charset="0"/>
              </a:rPr>
            </a:br>
            <a:r>
              <a:rPr lang="en-US" sz="1500" dirty="0">
                <a:solidFill>
                  <a:prstClr val="black"/>
                </a:solidFill>
                <a:latin typeface="Consolas" panose="020B0609020204030204" pitchFamily="49" charset="0"/>
                <a:cs typeface="Consolas" panose="020B0609020204030204" pitchFamily="49" charset="0"/>
              </a:rPr>
              <a:t>         "interfaces may not contain data members");</a:t>
            </a:r>
          </a:p>
          <a:p>
            <a:pPr marL="0" lvl="0" indent="0">
              <a:spcBef>
                <a:spcPts val="0"/>
              </a:spcBef>
              <a:spcAft>
                <a:spcPts val="300"/>
              </a:spcAft>
              <a:buClr>
                <a:srgbClr val="727CA3"/>
              </a:buClr>
              <a:buNone/>
            </a:pPr>
            <a:r>
              <a:rPr lang="en-US" sz="1500" dirty="0">
                <a:solidFill>
                  <a:prstClr val="black"/>
                </a:solidFill>
                <a:latin typeface="Consolas" panose="020B0609020204030204" pitchFamily="49" charset="0"/>
                <a:cs typeface="Consolas" panose="020B0609020204030204" pitchFamily="49" charset="0"/>
              </a:rPr>
              <a:t>      </a:t>
            </a:r>
            <a:r>
              <a:rPr lang="en-US" sz="1500" dirty="0">
                <a:solidFill>
                  <a:srgbClr val="0000FF"/>
                </a:solidFill>
                <a:latin typeface="Consolas" panose="020B0609020204030204" pitchFamily="49" charset="0"/>
              </a:rPr>
              <a:t>for </a:t>
            </a:r>
            <a:r>
              <a:rPr lang="en-US" sz="1500" dirty="0">
                <a:solidFill>
                  <a:prstClr val="black"/>
                </a:solidFill>
                <a:latin typeface="Consolas" panose="020B0609020204030204" pitchFamily="49" charset="0"/>
                <a:cs typeface="Consolas" panose="020B0609020204030204" pitchFamily="49" charset="0"/>
              </a:rPr>
              <a:t>(</a:t>
            </a:r>
            <a:r>
              <a:rPr lang="en-US" sz="1500" dirty="0">
                <a:solidFill>
                  <a:srgbClr val="0000FF"/>
                </a:solidFill>
                <a:latin typeface="Consolas" panose="020B0609020204030204" pitchFamily="49" charset="0"/>
              </a:rPr>
              <a:t>auto</a:t>
            </a:r>
            <a:r>
              <a:rPr lang="en-US" sz="1500" dirty="0">
                <a:solidFill>
                  <a:prstClr val="black"/>
                </a:solidFill>
                <a:latin typeface="Consolas" panose="020B0609020204030204" pitchFamily="49" charset="0"/>
                <a:cs typeface="Consolas" panose="020B0609020204030204" pitchFamily="49" charset="0"/>
              </a:rPr>
              <a:t> f : </a:t>
            </a:r>
            <a:r>
              <a:rPr lang="en-US" sz="1500" dirty="0">
                <a:solidFill>
                  <a:srgbClr val="0000FF"/>
                </a:solidFill>
                <a:latin typeface="Consolas" panose="020B0609020204030204" pitchFamily="49" charset="0"/>
                <a:cs typeface="Consolas" panose="020B0609020204030204" pitchFamily="49" charset="0"/>
              </a:rPr>
              <a:t>$</a:t>
            </a:r>
            <a:r>
              <a:rPr lang="en-US" sz="1500" dirty="0">
                <a:solidFill>
                  <a:prstClr val="black"/>
                </a:solidFill>
                <a:latin typeface="Consolas" panose="020B0609020204030204" pitchFamily="49" charset="0"/>
                <a:cs typeface="Consolas" panose="020B0609020204030204" pitchFamily="49" charset="0"/>
              </a:rPr>
              <a:t>interface.functions()) {</a:t>
            </a:r>
          </a:p>
          <a:p>
            <a:pPr marL="0" lvl="0" indent="0">
              <a:spcBef>
                <a:spcPts val="0"/>
              </a:spcBef>
              <a:spcAft>
                <a:spcPts val="300"/>
              </a:spcAft>
              <a:buClr>
                <a:srgbClr val="727CA3"/>
              </a:buClr>
              <a:buNone/>
            </a:pPr>
            <a:r>
              <a:rPr lang="en-US" sz="1500" dirty="0">
                <a:solidFill>
                  <a:srgbClr val="B88472">
                    <a:lumMod val="75000"/>
                  </a:srgbClr>
                </a:solidFill>
                <a:latin typeface="Consolas" panose="020B0609020204030204" pitchFamily="49" charset="0"/>
                <a:cs typeface="Consolas" panose="020B0609020204030204" pitchFamily="49" charset="0"/>
              </a:rPr>
              <a:t>         compiler.require</a:t>
            </a:r>
            <a:r>
              <a:rPr lang="en-US" sz="1500" dirty="0">
                <a:solidFill>
                  <a:prstClr val="black"/>
                </a:solidFill>
                <a:latin typeface="Consolas" panose="020B0609020204030204" pitchFamily="49" charset="0"/>
                <a:cs typeface="Consolas" panose="020B0609020204030204" pitchFamily="49" charset="0"/>
              </a:rPr>
              <a:t>(!f.is_copy() &amp;&amp; !f.is_move(),</a:t>
            </a:r>
            <a:br>
              <a:rPr lang="en-US" sz="1500" dirty="0">
                <a:solidFill>
                  <a:prstClr val="black"/>
                </a:solidFill>
                <a:latin typeface="Consolas" panose="020B0609020204030204" pitchFamily="49" charset="0"/>
                <a:cs typeface="Consolas" panose="020B0609020204030204" pitchFamily="49" charset="0"/>
              </a:rPr>
            </a:br>
            <a:r>
              <a:rPr lang="en-US" sz="1500" dirty="0">
                <a:solidFill>
                  <a:prstClr val="black"/>
                </a:solidFill>
                <a:latin typeface="Consolas" panose="020B0609020204030204" pitchFamily="49" charset="0"/>
                <a:cs typeface="Consolas" panose="020B0609020204030204" pitchFamily="49" charset="0"/>
              </a:rPr>
              <a:t>             "interfaces may not copy or move; consider a virtual clone()");</a:t>
            </a:r>
          </a:p>
          <a:p>
            <a:pPr marL="0" lvl="0" indent="0">
              <a:spcBef>
                <a:spcPts val="0"/>
              </a:spcBef>
              <a:spcAft>
                <a:spcPts val="300"/>
              </a:spcAft>
              <a:buClr>
                <a:srgbClr val="727CA3"/>
              </a:buClr>
              <a:buNone/>
            </a:pPr>
            <a:r>
              <a:rPr lang="en-US" sz="1500" dirty="0">
                <a:solidFill>
                  <a:prstClr val="black"/>
                </a:solidFill>
                <a:latin typeface="Consolas" panose="020B0609020204030204" pitchFamily="49" charset="0"/>
                <a:cs typeface="Consolas" panose="020B0609020204030204" pitchFamily="49" charset="0"/>
              </a:rPr>
              <a:t>         </a:t>
            </a:r>
            <a:r>
              <a:rPr lang="en-US" sz="1500" dirty="0">
                <a:solidFill>
                  <a:srgbClr val="0000FF"/>
                </a:solidFill>
                <a:latin typeface="Consolas" panose="020B0609020204030204" pitchFamily="49" charset="0"/>
              </a:rPr>
              <a:t>if </a:t>
            </a:r>
            <a:r>
              <a:rPr lang="en-US" sz="1500" dirty="0">
                <a:solidFill>
                  <a:prstClr val="black"/>
                </a:solidFill>
                <a:latin typeface="Consolas" panose="020B0609020204030204" pitchFamily="49" charset="0"/>
                <a:cs typeface="Consolas" panose="020B0609020204030204" pitchFamily="49" charset="0"/>
              </a:rPr>
              <a:t>(!</a:t>
            </a:r>
            <a:r>
              <a:rPr lang="en-US" sz="1500" dirty="0" err="1">
                <a:solidFill>
                  <a:prstClr val="black"/>
                </a:solidFill>
                <a:latin typeface="Consolas" panose="020B0609020204030204" pitchFamily="49" charset="0"/>
                <a:cs typeface="Consolas" panose="020B0609020204030204" pitchFamily="49" charset="0"/>
              </a:rPr>
              <a:t>f.has_access</a:t>
            </a:r>
            <a:r>
              <a:rPr lang="en-US" sz="1500" dirty="0">
                <a:solidFill>
                  <a:prstClr val="black"/>
                </a:solidFill>
                <a:latin typeface="Consolas" panose="020B0609020204030204" pitchFamily="49" charset="0"/>
                <a:cs typeface="Consolas" panose="020B0609020204030204" pitchFamily="49" charset="0"/>
              </a:rPr>
              <a:t>()) </a:t>
            </a:r>
            <a:r>
              <a:rPr lang="en-US" sz="1500" dirty="0" err="1">
                <a:solidFill>
                  <a:prstClr val="black"/>
                </a:solidFill>
                <a:latin typeface="Consolas" panose="020B0609020204030204" pitchFamily="49" charset="0"/>
                <a:cs typeface="Consolas" panose="020B0609020204030204" pitchFamily="49" charset="0"/>
              </a:rPr>
              <a:t>f.make_public</a:t>
            </a:r>
            <a:r>
              <a:rPr lang="en-US" sz="1500" dirty="0">
                <a:solidFill>
                  <a:prstClr val="black"/>
                </a:solidFill>
                <a:latin typeface="Consolas" panose="020B0609020204030204" pitchFamily="49" charset="0"/>
                <a:cs typeface="Consolas" panose="020B0609020204030204" pitchFamily="49" charset="0"/>
              </a:rPr>
              <a:t>();</a:t>
            </a:r>
            <a:br>
              <a:rPr lang="en-US" sz="1500" dirty="0">
                <a:solidFill>
                  <a:prstClr val="black"/>
                </a:solidFill>
                <a:latin typeface="Consolas" panose="020B0609020204030204" pitchFamily="49" charset="0"/>
                <a:cs typeface="Consolas" panose="020B0609020204030204" pitchFamily="49" charset="0"/>
              </a:rPr>
            </a:br>
            <a:r>
              <a:rPr lang="en-US" sz="1500" dirty="0">
                <a:solidFill>
                  <a:prstClr val="black"/>
                </a:solidFill>
                <a:latin typeface="Consolas" panose="020B0609020204030204" pitchFamily="49" charset="0"/>
                <a:cs typeface="Consolas" panose="020B0609020204030204" pitchFamily="49" charset="0"/>
              </a:rPr>
              <a:t>         </a:t>
            </a:r>
            <a:r>
              <a:rPr lang="en-US" sz="1500" dirty="0">
                <a:solidFill>
                  <a:srgbClr val="B88472">
                    <a:lumMod val="75000"/>
                  </a:srgbClr>
                </a:solidFill>
                <a:latin typeface="Consolas" panose="020B0609020204030204" pitchFamily="49" charset="0"/>
                <a:cs typeface="Consolas" panose="020B0609020204030204" pitchFamily="49" charset="0"/>
              </a:rPr>
              <a:t>compiler.require</a:t>
            </a:r>
            <a:r>
              <a:rPr lang="en-US" sz="1500" dirty="0">
                <a:solidFill>
                  <a:prstClr val="black"/>
                </a:solidFill>
                <a:latin typeface="Consolas" panose="020B0609020204030204" pitchFamily="49" charset="0"/>
                <a:cs typeface="Consolas" panose="020B0609020204030204" pitchFamily="49" charset="0"/>
              </a:rPr>
              <a:t>(</a:t>
            </a:r>
            <a:r>
              <a:rPr lang="en-US" sz="1500" dirty="0" err="1">
                <a:solidFill>
                  <a:prstClr val="black"/>
                </a:solidFill>
                <a:latin typeface="Consolas" panose="020B0609020204030204" pitchFamily="49" charset="0"/>
                <a:cs typeface="Consolas" panose="020B0609020204030204" pitchFamily="49" charset="0"/>
              </a:rPr>
              <a:t>f.is_public</a:t>
            </a:r>
            <a:r>
              <a:rPr lang="en-US" sz="1500" dirty="0">
                <a:solidFill>
                  <a:prstClr val="black"/>
                </a:solidFill>
                <a:latin typeface="Consolas" panose="020B0609020204030204" pitchFamily="49" charset="0"/>
                <a:cs typeface="Consolas" panose="020B0609020204030204" pitchFamily="49" charset="0"/>
              </a:rPr>
              <a:t>(), "interface functions must be public");</a:t>
            </a:r>
          </a:p>
          <a:p>
            <a:pPr marL="0" lvl="0" indent="0">
              <a:spcBef>
                <a:spcPts val="0"/>
              </a:spcBef>
              <a:spcAft>
                <a:spcPts val="300"/>
              </a:spcAft>
              <a:buClr>
                <a:srgbClr val="727CA3"/>
              </a:buClr>
              <a:buNone/>
            </a:pPr>
            <a:r>
              <a:rPr lang="en-US" sz="1500" dirty="0">
                <a:solidFill>
                  <a:prstClr val="black"/>
                </a:solidFill>
                <a:latin typeface="Consolas" panose="020B0609020204030204" pitchFamily="49" charset="0"/>
                <a:cs typeface="Consolas" panose="020B0609020204030204" pitchFamily="49" charset="0"/>
              </a:rPr>
              <a:t>         </a:t>
            </a:r>
            <a:r>
              <a:rPr lang="en-US" sz="1500" dirty="0" err="1">
                <a:solidFill>
                  <a:prstClr val="black"/>
                </a:solidFill>
                <a:latin typeface="Consolas" panose="020B0609020204030204" pitchFamily="49" charset="0"/>
                <a:cs typeface="Consolas" panose="020B0609020204030204" pitchFamily="49" charset="0"/>
              </a:rPr>
              <a:t>f.make_pure_virtual</a:t>
            </a:r>
            <a:r>
              <a:rPr lang="en-US" sz="1500" dirty="0">
                <a:solidFill>
                  <a:prstClr val="black"/>
                </a:solidFill>
                <a:latin typeface="Consolas" panose="020B0609020204030204" pitchFamily="49" charset="0"/>
                <a:cs typeface="Consolas" panose="020B0609020204030204" pitchFamily="49" charset="0"/>
              </a:rPr>
              <a:t>();</a:t>
            </a:r>
          </a:p>
          <a:p>
            <a:pPr marL="0" lvl="0" indent="0">
              <a:spcBef>
                <a:spcPts val="0"/>
              </a:spcBef>
              <a:spcAft>
                <a:spcPts val="300"/>
              </a:spcAft>
              <a:buClr>
                <a:srgbClr val="727CA3"/>
              </a:buClr>
              <a:buNone/>
            </a:pPr>
            <a:r>
              <a:rPr lang="en-US" sz="1500" dirty="0">
                <a:solidFill>
                  <a:prstClr val="black"/>
                </a:solidFill>
                <a:latin typeface="Consolas" panose="020B0609020204030204" pitchFamily="49" charset="0"/>
                <a:cs typeface="Consolas" panose="020B0609020204030204" pitchFamily="49" charset="0"/>
              </a:rPr>
              <a:t>      }</a:t>
            </a:r>
          </a:p>
          <a:p>
            <a:pPr marL="0" lvl="0" indent="0">
              <a:spcBef>
                <a:spcPts val="0"/>
              </a:spcBef>
              <a:spcAft>
                <a:spcPts val="300"/>
              </a:spcAft>
              <a:buClr>
                <a:srgbClr val="727CA3"/>
              </a:buClr>
              <a:buNone/>
            </a:pPr>
            <a:r>
              <a:rPr lang="en-US" sz="1500" dirty="0">
                <a:solidFill>
                  <a:prstClr val="black"/>
                </a:solidFill>
                <a:latin typeface="Consolas" panose="020B0609020204030204" pitchFamily="49" charset="0"/>
                <a:cs typeface="Consolas" panose="020B0609020204030204" pitchFamily="49" charset="0"/>
              </a:rPr>
              <a:t>   }</a:t>
            </a:r>
          </a:p>
          <a:p>
            <a:pPr marL="0" lvl="0" indent="0">
              <a:spcBef>
                <a:spcPts val="0"/>
              </a:spcBef>
              <a:spcAft>
                <a:spcPts val="300"/>
              </a:spcAft>
              <a:buClr>
                <a:srgbClr val="727CA3"/>
              </a:buClr>
              <a:buNone/>
            </a:pPr>
            <a:r>
              <a:rPr lang="en-US" sz="1500" dirty="0">
                <a:solidFill>
                  <a:prstClr val="black"/>
                </a:solidFill>
                <a:latin typeface="Consolas" panose="020B0609020204030204" pitchFamily="49" charset="0"/>
                <a:cs typeface="Consolas" panose="020B0609020204030204" pitchFamily="49" charset="0"/>
              </a:rPr>
              <a:t>};</a:t>
            </a:r>
          </a:p>
        </p:txBody>
      </p:sp>
      <p:sp>
        <p:nvSpPr>
          <p:cNvPr id="8" name="Rectangle 7"/>
          <p:cNvSpPr/>
          <p:nvPr/>
        </p:nvSpPr>
        <p:spPr>
          <a:xfrm>
            <a:off x="381000" y="2343150"/>
            <a:ext cx="3733800" cy="26670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spcAft>
                <a:spcPts val="600"/>
              </a:spcAft>
            </a:pPr>
            <a:r>
              <a:rPr lang="en-US" sz="2000" dirty="0"/>
              <a:t>Look ma, no standardese!</a:t>
            </a:r>
          </a:p>
          <a:p>
            <a:pPr algn="ctr">
              <a:spcAft>
                <a:spcPts val="600"/>
              </a:spcAft>
            </a:pPr>
            <a:r>
              <a:rPr lang="en-US" sz="1600" dirty="0"/>
              <a:t>Define language-like features using the language itself – can read the source code to “language features” like we can read the source code to STL and other libs</a:t>
            </a:r>
          </a:p>
          <a:p>
            <a:pPr algn="ctr">
              <a:spcAft>
                <a:spcPts val="600"/>
              </a:spcAft>
            </a:pPr>
            <a:r>
              <a:rPr lang="en-US" sz="1600" dirty="0"/>
              <a:t>Bonus: Does my spec have a bug? Unit-test and debug it as usual… it’s just code</a:t>
            </a:r>
          </a:p>
          <a:p>
            <a:pPr algn="ctr">
              <a:spcAft>
                <a:spcPts val="600"/>
              </a:spcAft>
            </a:pPr>
            <a:r>
              <a:rPr lang="en-US" sz="1600" dirty="0">
                <a:solidFill>
                  <a:srgbClr val="00B050"/>
                </a:solidFill>
              </a:rPr>
              <a:t>We do not have unit testing and debugging for “standardese”</a:t>
            </a:r>
          </a:p>
        </p:txBody>
      </p:sp>
      <p:grpSp>
        <p:nvGrpSpPr>
          <p:cNvPr id="11" name="Group 10"/>
          <p:cNvGrpSpPr/>
          <p:nvPr/>
        </p:nvGrpSpPr>
        <p:grpSpPr>
          <a:xfrm>
            <a:off x="4419600" y="3638550"/>
            <a:ext cx="4114800" cy="1371600"/>
            <a:chOff x="2667000" y="3734839"/>
            <a:chExt cx="6019800" cy="1102969"/>
          </a:xfrm>
        </p:grpSpPr>
        <p:sp>
          <p:nvSpPr>
            <p:cNvPr id="12" name="Rectangle 11"/>
            <p:cNvSpPr/>
            <p:nvPr/>
          </p:nvSpPr>
          <p:spPr>
            <a:xfrm>
              <a:off x="2667000" y="3747379"/>
              <a:ext cx="6019799" cy="1090429"/>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sz="2000" dirty="0"/>
            </a:p>
          </p:txBody>
        </p:sp>
        <p:sp>
          <p:nvSpPr>
            <p:cNvPr id="13" name="Content Placeholder 6"/>
            <p:cNvSpPr txBox="1">
              <a:spLocks/>
            </p:cNvSpPr>
            <p:nvPr/>
          </p:nvSpPr>
          <p:spPr>
            <a:xfrm>
              <a:off x="2667000" y="3734839"/>
              <a:ext cx="6019800" cy="1066800"/>
            </a:xfrm>
            <a:prstGeom prst="rect">
              <a:avLst/>
            </a:prstGeom>
          </p:spPr>
          <p:txBody>
            <a:bodyPr>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indent="0" fontAlgn="auto">
                <a:spcBef>
                  <a:spcPts val="0"/>
                </a:spcBef>
                <a:spcAft>
                  <a:spcPts val="300"/>
                </a:spcAft>
                <a:buNone/>
              </a:pPr>
              <a:r>
                <a:rPr lang="en-US" sz="1400" b="1" dirty="0">
                  <a:latin typeface="Consolas" panose="020B0609020204030204" pitchFamily="49" charset="0"/>
                  <a:cs typeface="Consolas" panose="020B0609020204030204" pitchFamily="49" charset="0"/>
                </a:rPr>
                <a:t>interface </a:t>
              </a:r>
              <a:r>
                <a:rPr lang="en-US" sz="1400" dirty="0">
                  <a:latin typeface="Consolas" panose="020B0609020204030204" pitchFamily="49" charset="0"/>
                  <a:cs typeface="Consolas" panose="020B0609020204030204" pitchFamily="49" charset="0"/>
                </a:rPr>
                <a:t>Shape {</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int area() const;</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void scale_by(double factor);</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pair&lt;int,int&gt; get_extents() const;</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a:t>
              </a:r>
            </a:p>
          </p:txBody>
        </p:sp>
      </p:grpSp>
      <p:sp>
        <p:nvSpPr>
          <p:cNvPr id="9" name="Rectangle 8"/>
          <p:cNvSpPr/>
          <p:nvPr/>
        </p:nvSpPr>
        <p:spPr>
          <a:xfrm>
            <a:off x="6553201" y="1719736"/>
            <a:ext cx="2209799" cy="2199755"/>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spcAft>
                <a:spcPts val="600"/>
              </a:spcAft>
            </a:pPr>
            <a:r>
              <a:rPr lang="en-US" sz="1600" dirty="0"/>
              <a:t>+ no loss in usability, expressiveness, diagnostics, performance, …</a:t>
            </a:r>
          </a:p>
          <a:p>
            <a:pPr algn="ctr">
              <a:spcAft>
                <a:spcPts val="600"/>
              </a:spcAft>
            </a:pPr>
            <a:r>
              <a:rPr lang="en-US" sz="1600" dirty="0"/>
              <a:t>even compared to other languages that added this as a built-in language feature</a:t>
            </a:r>
          </a:p>
        </p:txBody>
      </p:sp>
    </p:spTree>
    <p:extLst>
      <p:ext uri="{BB962C8B-B14F-4D97-AF65-F5344CB8AC3E}">
        <p14:creationId xmlns:p14="http://schemas.microsoft.com/office/powerpoint/2010/main" val="39640761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latin typeface="Consolas" panose="020B0609020204030204" pitchFamily="49" charset="0"/>
              </a:rPr>
              <a:t>interface</a:t>
            </a:r>
            <a:r>
              <a:rPr lang="en-US" dirty="0"/>
              <a:t> (implementation)</a:t>
            </a:r>
          </a:p>
        </p:txBody>
      </p:sp>
      <p:sp>
        <p:nvSpPr>
          <p:cNvPr id="6" name="Text Placeholder 5"/>
          <p:cNvSpPr>
            <a:spLocks noGrp="1"/>
          </p:cNvSpPr>
          <p:nvPr>
            <p:ph type="body" idx="1"/>
          </p:nvPr>
        </p:nvSpPr>
        <p:spPr>
          <a:xfrm>
            <a:off x="457200" y="742950"/>
            <a:ext cx="4040188" cy="514350"/>
          </a:xfrm>
        </p:spPr>
        <p:txBody>
          <a:bodyPr/>
          <a:lstStyle/>
          <a:p>
            <a:r>
              <a:rPr lang="en-US" sz="2000" dirty="0"/>
              <a:t>C# language: ~18pg, English</a:t>
            </a:r>
          </a:p>
        </p:txBody>
      </p:sp>
      <p:sp>
        <p:nvSpPr>
          <p:cNvPr id="8" name="Text Placeholder 7"/>
          <p:cNvSpPr>
            <a:spLocks noGrp="1"/>
          </p:cNvSpPr>
          <p:nvPr>
            <p:ph type="body" sz="half" idx="3"/>
          </p:nvPr>
        </p:nvSpPr>
        <p:spPr>
          <a:xfrm>
            <a:off x="4399984" y="750094"/>
            <a:ext cx="4363016" cy="514350"/>
          </a:xfrm>
        </p:spPr>
        <p:txBody>
          <a:bodyPr>
            <a:normAutofit/>
          </a:bodyPr>
          <a:lstStyle/>
          <a:p>
            <a:r>
              <a:rPr lang="en-US" sz="2000" dirty="0"/>
              <a:t>Proposed C++: ~10 lines, testable code</a:t>
            </a:r>
          </a:p>
        </p:txBody>
      </p:sp>
      <p:sp>
        <p:nvSpPr>
          <p:cNvPr id="3" name="Slide Number Placeholder 2"/>
          <p:cNvSpPr>
            <a:spLocks noGrp="1"/>
          </p:cNvSpPr>
          <p:nvPr>
            <p:ph type="sldNum" sz="quarter" idx="12"/>
          </p:nvPr>
        </p:nvSpPr>
        <p:spPr/>
        <p:txBody>
          <a:bodyPr/>
          <a:lstStyle/>
          <a:p>
            <a:fld id="{EF99ED19-9042-4804-81A9-A8DA8FB10A43}" type="slidenum">
              <a:rPr lang="en-US" smtClean="0"/>
              <a:pPr/>
              <a:t>14</a:t>
            </a:fld>
            <a:endParaRPr lang="en-US" dirty="0"/>
          </a:p>
        </p:txBody>
      </p:sp>
      <p:sp>
        <p:nvSpPr>
          <p:cNvPr id="31" name="Content Placeholder 6"/>
          <p:cNvSpPr txBox="1">
            <a:spLocks/>
          </p:cNvSpPr>
          <p:nvPr/>
        </p:nvSpPr>
        <p:spPr>
          <a:xfrm>
            <a:off x="4399984" y="1276350"/>
            <a:ext cx="4744016" cy="3429000"/>
          </a:xfrm>
          <a:prstGeom prst="rect">
            <a:avLst/>
          </a:prstGeom>
        </p:spPr>
        <p:txBody>
          <a:bodyPr vert="horz">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lvl="0" indent="0" fontAlgn="auto">
              <a:spcBef>
                <a:spcPts val="0"/>
              </a:spcBef>
              <a:spcAft>
                <a:spcPts val="500"/>
              </a:spcAft>
              <a:buClr>
                <a:srgbClr val="727CA3"/>
              </a:buClr>
              <a:buNone/>
            </a:pPr>
            <a:r>
              <a:rPr lang="en-US" sz="1200" spc="-10" dirty="0">
                <a:solidFill>
                  <a:srgbClr val="0000FF"/>
                </a:solidFill>
                <a:latin typeface="Consolas" panose="020B0609020204030204" pitchFamily="49" charset="0"/>
              </a:rPr>
              <a:t>$class</a:t>
            </a:r>
            <a:r>
              <a:rPr lang="en-US" sz="1200" spc="-10" dirty="0">
                <a:solidFill>
                  <a:srgbClr val="000000"/>
                </a:solidFill>
                <a:latin typeface="Consolas" panose="020B0609020204030204" pitchFamily="49" charset="0"/>
              </a:rPr>
              <a:t> </a:t>
            </a:r>
            <a:r>
              <a:rPr lang="en-US" sz="1200" spc="-10" dirty="0">
                <a:solidFill>
                  <a:srgbClr val="2B91AF"/>
                </a:solidFill>
                <a:latin typeface="Consolas" panose="020B0609020204030204" pitchFamily="49" charset="0"/>
              </a:rPr>
              <a:t>interface</a:t>
            </a:r>
            <a:r>
              <a:rPr lang="en-US" sz="1200" spc="-10" dirty="0">
                <a:solidFill>
                  <a:srgbClr val="000000"/>
                </a:solidFill>
                <a:latin typeface="Consolas" panose="020B0609020204030204" pitchFamily="49" charset="0"/>
              </a:rPr>
              <a:t> {</a:t>
            </a:r>
          </a:p>
          <a:p>
            <a:pPr marL="0" lvl="0" indent="0" fontAlgn="auto">
              <a:spcBef>
                <a:spcPts val="0"/>
              </a:spcBef>
              <a:spcAft>
                <a:spcPts val="500"/>
              </a:spcAft>
              <a:buClr>
                <a:srgbClr val="727CA3"/>
              </a:buClr>
              <a:buNone/>
            </a:pPr>
            <a:r>
              <a:rPr lang="en-US" sz="1200" spc="-10" dirty="0">
                <a:solidFill>
                  <a:prstClr val="black"/>
                </a:solidFill>
                <a:latin typeface="Consolas" panose="020B0609020204030204" pitchFamily="49" charset="0"/>
                <a:cs typeface="Consolas" panose="020B0609020204030204" pitchFamily="49" charset="0"/>
              </a:rPr>
              <a:t>   ~interface() </a:t>
            </a:r>
            <a:r>
              <a:rPr lang="en-US" sz="1200" spc="-10" dirty="0">
                <a:solidFill>
                  <a:srgbClr val="0000FF"/>
                </a:solidFill>
                <a:latin typeface="Consolas" panose="020B0609020204030204" pitchFamily="49" charset="0"/>
              </a:rPr>
              <a:t>noexcept</a:t>
            </a:r>
            <a:r>
              <a:rPr lang="en-US" sz="1200" spc="-10" dirty="0">
                <a:solidFill>
                  <a:prstClr val="black"/>
                </a:solidFill>
                <a:latin typeface="Consolas" panose="020B0609020204030204" pitchFamily="49" charset="0"/>
                <a:cs typeface="Consolas" panose="020B0609020204030204" pitchFamily="49" charset="0"/>
              </a:rPr>
              <a:t> { }</a:t>
            </a:r>
          </a:p>
          <a:p>
            <a:pPr marL="0" lvl="0" indent="0" fontAlgn="auto">
              <a:spcBef>
                <a:spcPts val="0"/>
              </a:spcBef>
              <a:spcAft>
                <a:spcPts val="500"/>
              </a:spcAft>
              <a:buClr>
                <a:srgbClr val="727CA3"/>
              </a:buClr>
              <a:buNone/>
            </a:pPr>
            <a:r>
              <a:rPr lang="en-US" sz="1200" spc="-10" dirty="0">
                <a:solidFill>
                  <a:srgbClr val="0000FF"/>
                </a:solidFill>
                <a:latin typeface="Consolas" panose="020B0609020204030204" pitchFamily="49" charset="0"/>
              </a:rPr>
              <a:t>   constexpr</a:t>
            </a:r>
            <a:r>
              <a:rPr lang="en-US" sz="1200" spc="-10" dirty="0">
                <a:solidFill>
                  <a:prstClr val="black"/>
                </a:solidFill>
                <a:latin typeface="Consolas" panose="020B0609020204030204" pitchFamily="49" charset="0"/>
                <a:cs typeface="Consolas" panose="020B0609020204030204" pitchFamily="49" charset="0"/>
              </a:rPr>
              <a:t> {</a:t>
            </a:r>
          </a:p>
          <a:p>
            <a:pPr marL="0" lvl="0" indent="0" fontAlgn="auto">
              <a:spcBef>
                <a:spcPts val="0"/>
              </a:spcBef>
              <a:spcAft>
                <a:spcPts val="500"/>
              </a:spcAft>
              <a:buClr>
                <a:srgbClr val="727CA3"/>
              </a:buClr>
              <a:buNone/>
            </a:pPr>
            <a:r>
              <a:rPr lang="en-US" sz="1200" spc="-10" dirty="0">
                <a:solidFill>
                  <a:prstClr val="black"/>
                </a:solidFill>
                <a:latin typeface="Consolas" panose="020B0609020204030204" pitchFamily="49" charset="0"/>
                <a:cs typeface="Consolas" panose="020B0609020204030204" pitchFamily="49" charset="0"/>
              </a:rPr>
              <a:t>      </a:t>
            </a:r>
            <a:r>
              <a:rPr lang="en-US" sz="1200" spc="-10" dirty="0">
                <a:solidFill>
                  <a:srgbClr val="B88472">
                    <a:lumMod val="75000"/>
                  </a:srgbClr>
                </a:solidFill>
                <a:latin typeface="Consolas" panose="020B0609020204030204" pitchFamily="49" charset="0"/>
                <a:cs typeface="Consolas" panose="020B0609020204030204" pitchFamily="49" charset="0"/>
              </a:rPr>
              <a:t>compiler.require</a:t>
            </a:r>
            <a:r>
              <a:rPr lang="en-US" sz="1200" spc="-10" dirty="0">
                <a:solidFill>
                  <a:prstClr val="black"/>
                </a:solidFill>
                <a:latin typeface="Consolas" panose="020B0609020204030204" pitchFamily="49" charset="0"/>
                <a:cs typeface="Consolas" panose="020B0609020204030204" pitchFamily="49" charset="0"/>
              </a:rPr>
              <a:t>(</a:t>
            </a:r>
            <a:r>
              <a:rPr lang="en-US" sz="1200" spc="-10" dirty="0">
                <a:solidFill>
                  <a:srgbClr val="0000FF"/>
                </a:solidFill>
                <a:latin typeface="Consolas" panose="020B0609020204030204" pitchFamily="49" charset="0"/>
                <a:cs typeface="Consolas" panose="020B0609020204030204" pitchFamily="49" charset="0"/>
              </a:rPr>
              <a:t>$</a:t>
            </a:r>
            <a:r>
              <a:rPr lang="en-US" sz="1200" spc="-10" dirty="0" err="1">
                <a:solidFill>
                  <a:prstClr val="black"/>
                </a:solidFill>
                <a:latin typeface="Consolas" panose="020B0609020204030204" pitchFamily="49" charset="0"/>
                <a:cs typeface="Consolas" panose="020B0609020204030204" pitchFamily="49" charset="0"/>
              </a:rPr>
              <a:t>interface.variables</a:t>
            </a:r>
            <a:r>
              <a:rPr lang="en-US" sz="1200" spc="-10" dirty="0">
                <a:solidFill>
                  <a:prstClr val="black"/>
                </a:solidFill>
                <a:latin typeface="Consolas" panose="020B0609020204030204" pitchFamily="49" charset="0"/>
                <a:cs typeface="Consolas" panose="020B0609020204030204" pitchFamily="49" charset="0"/>
              </a:rPr>
              <a:t>().empty(),</a:t>
            </a:r>
            <a:br>
              <a:rPr lang="en-US" sz="1200" spc="-10" dirty="0">
                <a:solidFill>
                  <a:prstClr val="black"/>
                </a:solidFill>
                <a:latin typeface="Consolas" panose="020B0609020204030204" pitchFamily="49" charset="0"/>
                <a:cs typeface="Consolas" panose="020B0609020204030204" pitchFamily="49" charset="0"/>
              </a:rPr>
            </a:br>
            <a:r>
              <a:rPr lang="en-US" sz="1200" spc="-10" dirty="0">
                <a:solidFill>
                  <a:prstClr val="black"/>
                </a:solidFill>
                <a:latin typeface="Consolas" panose="020B0609020204030204" pitchFamily="49" charset="0"/>
                <a:cs typeface="Consolas" panose="020B0609020204030204" pitchFamily="49" charset="0"/>
              </a:rPr>
              <a:t>         "interfaces may not contain data members");</a:t>
            </a:r>
          </a:p>
          <a:p>
            <a:pPr marL="0" lvl="0" indent="0" fontAlgn="auto">
              <a:spcBef>
                <a:spcPts val="0"/>
              </a:spcBef>
              <a:spcAft>
                <a:spcPts val="500"/>
              </a:spcAft>
              <a:buClr>
                <a:srgbClr val="727CA3"/>
              </a:buClr>
              <a:buNone/>
            </a:pPr>
            <a:r>
              <a:rPr lang="en-US" sz="1200" spc="-10" dirty="0">
                <a:solidFill>
                  <a:prstClr val="black"/>
                </a:solidFill>
                <a:latin typeface="Consolas" panose="020B0609020204030204" pitchFamily="49" charset="0"/>
                <a:cs typeface="Consolas" panose="020B0609020204030204" pitchFamily="49" charset="0"/>
              </a:rPr>
              <a:t>      </a:t>
            </a:r>
            <a:r>
              <a:rPr lang="en-US" sz="1200" spc="-10" dirty="0">
                <a:solidFill>
                  <a:srgbClr val="0000FF"/>
                </a:solidFill>
                <a:latin typeface="Consolas" panose="020B0609020204030204" pitchFamily="49" charset="0"/>
              </a:rPr>
              <a:t>for </a:t>
            </a:r>
            <a:r>
              <a:rPr lang="en-US" sz="1200" spc="-10" dirty="0">
                <a:solidFill>
                  <a:prstClr val="black"/>
                </a:solidFill>
                <a:latin typeface="Consolas" panose="020B0609020204030204" pitchFamily="49" charset="0"/>
                <a:cs typeface="Consolas" panose="020B0609020204030204" pitchFamily="49" charset="0"/>
              </a:rPr>
              <a:t>(</a:t>
            </a:r>
            <a:r>
              <a:rPr lang="en-US" sz="1200" spc="-10" dirty="0">
                <a:solidFill>
                  <a:srgbClr val="0000FF"/>
                </a:solidFill>
                <a:latin typeface="Consolas" panose="020B0609020204030204" pitchFamily="49" charset="0"/>
              </a:rPr>
              <a:t>auto</a:t>
            </a:r>
            <a:r>
              <a:rPr lang="en-US" sz="1200" spc="-10" dirty="0">
                <a:solidFill>
                  <a:prstClr val="black"/>
                </a:solidFill>
                <a:latin typeface="Consolas" panose="020B0609020204030204" pitchFamily="49" charset="0"/>
                <a:cs typeface="Consolas" panose="020B0609020204030204" pitchFamily="49" charset="0"/>
              </a:rPr>
              <a:t> f : </a:t>
            </a:r>
            <a:r>
              <a:rPr lang="en-US" sz="1200" spc="-10" dirty="0">
                <a:solidFill>
                  <a:srgbClr val="0000FF"/>
                </a:solidFill>
                <a:latin typeface="Consolas" panose="020B0609020204030204" pitchFamily="49" charset="0"/>
                <a:cs typeface="Consolas" panose="020B0609020204030204" pitchFamily="49" charset="0"/>
              </a:rPr>
              <a:t>$</a:t>
            </a:r>
            <a:r>
              <a:rPr lang="en-US" sz="1200" spc="-10" dirty="0">
                <a:solidFill>
                  <a:prstClr val="black"/>
                </a:solidFill>
                <a:latin typeface="Consolas" panose="020B0609020204030204" pitchFamily="49" charset="0"/>
                <a:cs typeface="Consolas" panose="020B0609020204030204" pitchFamily="49" charset="0"/>
              </a:rPr>
              <a:t>interface.functions()) {</a:t>
            </a:r>
          </a:p>
          <a:p>
            <a:pPr marL="0" lvl="0" indent="0" fontAlgn="auto">
              <a:spcBef>
                <a:spcPts val="0"/>
              </a:spcBef>
              <a:spcAft>
                <a:spcPts val="500"/>
              </a:spcAft>
              <a:buClr>
                <a:srgbClr val="727CA3"/>
              </a:buClr>
              <a:buNone/>
            </a:pPr>
            <a:r>
              <a:rPr lang="en-US" sz="1200" spc="-10" dirty="0">
                <a:solidFill>
                  <a:srgbClr val="B88472">
                    <a:lumMod val="75000"/>
                  </a:srgbClr>
                </a:solidFill>
                <a:latin typeface="Consolas" panose="020B0609020204030204" pitchFamily="49" charset="0"/>
                <a:cs typeface="Consolas" panose="020B0609020204030204" pitchFamily="49" charset="0"/>
              </a:rPr>
              <a:t>         </a:t>
            </a:r>
            <a:r>
              <a:rPr lang="en-US" sz="1200" spc="-30" dirty="0">
                <a:solidFill>
                  <a:srgbClr val="B88472">
                    <a:lumMod val="75000"/>
                  </a:srgbClr>
                </a:solidFill>
                <a:latin typeface="Consolas" panose="020B0609020204030204" pitchFamily="49" charset="0"/>
                <a:cs typeface="Consolas" panose="020B0609020204030204" pitchFamily="49" charset="0"/>
              </a:rPr>
              <a:t>compiler.require</a:t>
            </a:r>
            <a:r>
              <a:rPr lang="en-US" sz="1200" spc="-30" dirty="0">
                <a:solidFill>
                  <a:prstClr val="black"/>
                </a:solidFill>
                <a:latin typeface="Consolas" panose="020B0609020204030204" pitchFamily="49" charset="0"/>
                <a:cs typeface="Consolas" panose="020B0609020204030204" pitchFamily="49" charset="0"/>
              </a:rPr>
              <a:t>(!f.is_copy() &amp;&amp; !f.is_move(),</a:t>
            </a:r>
            <a:br>
              <a:rPr lang="en-US" sz="1200" spc="-30" dirty="0">
                <a:solidFill>
                  <a:prstClr val="black"/>
                </a:solidFill>
                <a:latin typeface="Consolas" panose="020B0609020204030204" pitchFamily="49" charset="0"/>
                <a:cs typeface="Consolas" panose="020B0609020204030204" pitchFamily="49" charset="0"/>
              </a:rPr>
            </a:br>
            <a:r>
              <a:rPr lang="en-US" sz="1200" spc="-10" dirty="0">
                <a:solidFill>
                  <a:prstClr val="black"/>
                </a:solidFill>
                <a:latin typeface="Consolas" panose="020B0609020204030204" pitchFamily="49" charset="0"/>
                <a:cs typeface="Consolas" panose="020B0609020204030204" pitchFamily="49" charset="0"/>
              </a:rPr>
              <a:t>             "interfaces may not copy or move; "</a:t>
            </a:r>
            <a:br>
              <a:rPr lang="en-US" sz="1200" spc="-10" dirty="0">
                <a:solidFill>
                  <a:prstClr val="black"/>
                </a:solidFill>
                <a:latin typeface="Consolas" panose="020B0609020204030204" pitchFamily="49" charset="0"/>
                <a:cs typeface="Consolas" panose="020B0609020204030204" pitchFamily="49" charset="0"/>
              </a:rPr>
            </a:br>
            <a:r>
              <a:rPr lang="en-US" sz="1200" spc="-10" dirty="0">
                <a:solidFill>
                  <a:prstClr val="black"/>
                </a:solidFill>
                <a:latin typeface="Consolas" panose="020B0609020204030204" pitchFamily="49" charset="0"/>
                <a:cs typeface="Consolas" panose="020B0609020204030204" pitchFamily="49" charset="0"/>
              </a:rPr>
              <a:t>             "consider a virtual clone()");</a:t>
            </a:r>
          </a:p>
          <a:p>
            <a:pPr marL="0" lvl="0" indent="0" fontAlgn="auto">
              <a:spcBef>
                <a:spcPts val="0"/>
              </a:spcBef>
              <a:spcAft>
                <a:spcPts val="500"/>
              </a:spcAft>
              <a:buClr>
                <a:srgbClr val="727CA3"/>
              </a:buClr>
              <a:buNone/>
            </a:pPr>
            <a:r>
              <a:rPr lang="en-US" sz="1200" spc="-10" dirty="0">
                <a:solidFill>
                  <a:prstClr val="black"/>
                </a:solidFill>
                <a:latin typeface="Consolas" panose="020B0609020204030204" pitchFamily="49" charset="0"/>
                <a:cs typeface="Consolas" panose="020B0609020204030204" pitchFamily="49" charset="0"/>
              </a:rPr>
              <a:t>         </a:t>
            </a:r>
            <a:r>
              <a:rPr lang="en-US" sz="1200" spc="-10" dirty="0">
                <a:solidFill>
                  <a:srgbClr val="0000FF"/>
                </a:solidFill>
                <a:latin typeface="Consolas" panose="020B0609020204030204" pitchFamily="49" charset="0"/>
              </a:rPr>
              <a:t>if </a:t>
            </a:r>
            <a:r>
              <a:rPr lang="en-US" sz="1200" spc="-10" dirty="0">
                <a:solidFill>
                  <a:prstClr val="black"/>
                </a:solidFill>
                <a:latin typeface="Consolas" panose="020B0609020204030204" pitchFamily="49" charset="0"/>
                <a:cs typeface="Consolas" panose="020B0609020204030204" pitchFamily="49" charset="0"/>
              </a:rPr>
              <a:t>(!</a:t>
            </a:r>
            <a:r>
              <a:rPr lang="en-US" sz="1200" spc="-10" dirty="0" err="1">
                <a:solidFill>
                  <a:prstClr val="black"/>
                </a:solidFill>
                <a:latin typeface="Consolas" panose="020B0609020204030204" pitchFamily="49" charset="0"/>
                <a:cs typeface="Consolas" panose="020B0609020204030204" pitchFamily="49" charset="0"/>
              </a:rPr>
              <a:t>f.has_access</a:t>
            </a:r>
            <a:r>
              <a:rPr lang="en-US" sz="1200" spc="-10" dirty="0">
                <a:solidFill>
                  <a:prstClr val="black"/>
                </a:solidFill>
                <a:latin typeface="Consolas" panose="020B0609020204030204" pitchFamily="49" charset="0"/>
                <a:cs typeface="Consolas" panose="020B0609020204030204" pitchFamily="49" charset="0"/>
              </a:rPr>
              <a:t>()) </a:t>
            </a:r>
            <a:r>
              <a:rPr lang="en-US" sz="1200" spc="-10" dirty="0" err="1">
                <a:solidFill>
                  <a:prstClr val="black"/>
                </a:solidFill>
                <a:latin typeface="Consolas" panose="020B0609020204030204" pitchFamily="49" charset="0"/>
                <a:cs typeface="Consolas" panose="020B0609020204030204" pitchFamily="49" charset="0"/>
              </a:rPr>
              <a:t>f.make_public</a:t>
            </a:r>
            <a:r>
              <a:rPr lang="en-US" sz="1200" spc="-10" dirty="0">
                <a:solidFill>
                  <a:prstClr val="black"/>
                </a:solidFill>
                <a:latin typeface="Consolas" panose="020B0609020204030204" pitchFamily="49" charset="0"/>
                <a:cs typeface="Consolas" panose="020B0609020204030204" pitchFamily="49" charset="0"/>
              </a:rPr>
              <a:t>();</a:t>
            </a:r>
            <a:br>
              <a:rPr lang="en-US" sz="1200" spc="-10" dirty="0">
                <a:solidFill>
                  <a:prstClr val="black"/>
                </a:solidFill>
                <a:latin typeface="Consolas" panose="020B0609020204030204" pitchFamily="49" charset="0"/>
                <a:cs typeface="Consolas" panose="020B0609020204030204" pitchFamily="49" charset="0"/>
              </a:rPr>
            </a:br>
            <a:r>
              <a:rPr lang="en-US" sz="1200" spc="-10" dirty="0">
                <a:solidFill>
                  <a:prstClr val="black"/>
                </a:solidFill>
                <a:latin typeface="Consolas" panose="020B0609020204030204" pitchFamily="49" charset="0"/>
                <a:cs typeface="Consolas" panose="020B0609020204030204" pitchFamily="49" charset="0"/>
              </a:rPr>
              <a:t>         </a:t>
            </a:r>
            <a:r>
              <a:rPr lang="en-US" sz="1200" spc="-10" dirty="0">
                <a:solidFill>
                  <a:srgbClr val="B88472">
                    <a:lumMod val="75000"/>
                  </a:srgbClr>
                </a:solidFill>
                <a:latin typeface="Consolas" panose="020B0609020204030204" pitchFamily="49" charset="0"/>
                <a:cs typeface="Consolas" panose="020B0609020204030204" pitchFamily="49" charset="0"/>
              </a:rPr>
              <a:t>compiler.require</a:t>
            </a:r>
            <a:r>
              <a:rPr lang="en-US" sz="1200" spc="-10" dirty="0">
                <a:solidFill>
                  <a:prstClr val="black"/>
                </a:solidFill>
                <a:latin typeface="Consolas" panose="020B0609020204030204" pitchFamily="49" charset="0"/>
                <a:cs typeface="Consolas" panose="020B0609020204030204" pitchFamily="49" charset="0"/>
              </a:rPr>
              <a:t>(</a:t>
            </a:r>
            <a:r>
              <a:rPr lang="en-US" sz="1200" spc="-10" dirty="0" err="1">
                <a:solidFill>
                  <a:prstClr val="black"/>
                </a:solidFill>
                <a:latin typeface="Consolas" panose="020B0609020204030204" pitchFamily="49" charset="0"/>
                <a:cs typeface="Consolas" panose="020B0609020204030204" pitchFamily="49" charset="0"/>
              </a:rPr>
              <a:t>f.is_public</a:t>
            </a:r>
            <a:r>
              <a:rPr lang="en-US" sz="1200" spc="-10" dirty="0">
                <a:solidFill>
                  <a:prstClr val="black"/>
                </a:solidFill>
                <a:latin typeface="Consolas" panose="020B0609020204030204" pitchFamily="49" charset="0"/>
                <a:cs typeface="Consolas" panose="020B0609020204030204" pitchFamily="49" charset="0"/>
              </a:rPr>
              <a:t>(), </a:t>
            </a:r>
            <a:br>
              <a:rPr lang="en-US" sz="1200" spc="-10" dirty="0">
                <a:solidFill>
                  <a:prstClr val="black"/>
                </a:solidFill>
                <a:latin typeface="Consolas" panose="020B0609020204030204" pitchFamily="49" charset="0"/>
                <a:cs typeface="Consolas" panose="020B0609020204030204" pitchFamily="49" charset="0"/>
              </a:rPr>
            </a:br>
            <a:r>
              <a:rPr lang="en-US" sz="1200" spc="-10" dirty="0">
                <a:solidFill>
                  <a:prstClr val="black"/>
                </a:solidFill>
                <a:latin typeface="Consolas" panose="020B0609020204030204" pitchFamily="49" charset="0"/>
                <a:cs typeface="Consolas" panose="020B0609020204030204" pitchFamily="49" charset="0"/>
              </a:rPr>
              <a:t>             "interface functions must be public");</a:t>
            </a:r>
          </a:p>
          <a:p>
            <a:pPr marL="0" lvl="0" indent="0" fontAlgn="auto">
              <a:spcBef>
                <a:spcPts val="0"/>
              </a:spcBef>
              <a:spcAft>
                <a:spcPts val="500"/>
              </a:spcAft>
              <a:buClr>
                <a:srgbClr val="727CA3"/>
              </a:buClr>
              <a:buNone/>
            </a:pPr>
            <a:r>
              <a:rPr lang="en-US" sz="1200" spc="-10" dirty="0">
                <a:solidFill>
                  <a:prstClr val="black"/>
                </a:solidFill>
                <a:latin typeface="Consolas" panose="020B0609020204030204" pitchFamily="49" charset="0"/>
                <a:cs typeface="Consolas" panose="020B0609020204030204" pitchFamily="49" charset="0"/>
              </a:rPr>
              <a:t>         </a:t>
            </a:r>
            <a:r>
              <a:rPr lang="en-US" sz="1200" spc="-10" dirty="0" err="1">
                <a:solidFill>
                  <a:prstClr val="black"/>
                </a:solidFill>
                <a:latin typeface="Consolas" panose="020B0609020204030204" pitchFamily="49" charset="0"/>
                <a:cs typeface="Consolas" panose="020B0609020204030204" pitchFamily="49" charset="0"/>
              </a:rPr>
              <a:t>f.make_pure_virtual</a:t>
            </a:r>
            <a:r>
              <a:rPr lang="en-US" sz="1200" spc="-10" dirty="0">
                <a:solidFill>
                  <a:prstClr val="black"/>
                </a:solidFill>
                <a:latin typeface="Consolas" panose="020B0609020204030204" pitchFamily="49" charset="0"/>
                <a:cs typeface="Consolas" panose="020B0609020204030204" pitchFamily="49" charset="0"/>
              </a:rPr>
              <a:t>();</a:t>
            </a:r>
          </a:p>
          <a:p>
            <a:pPr marL="0" lvl="0" indent="0" fontAlgn="auto">
              <a:spcBef>
                <a:spcPts val="0"/>
              </a:spcBef>
              <a:spcAft>
                <a:spcPts val="500"/>
              </a:spcAft>
              <a:buClr>
                <a:srgbClr val="727CA3"/>
              </a:buClr>
              <a:buNone/>
            </a:pPr>
            <a:r>
              <a:rPr lang="en-US" sz="1200" spc="-10" dirty="0">
                <a:solidFill>
                  <a:prstClr val="black"/>
                </a:solidFill>
                <a:latin typeface="Consolas" panose="020B0609020204030204" pitchFamily="49" charset="0"/>
                <a:cs typeface="Consolas" panose="020B0609020204030204" pitchFamily="49" charset="0"/>
              </a:rPr>
              <a:t>      }</a:t>
            </a:r>
          </a:p>
          <a:p>
            <a:pPr marL="0" lvl="0" indent="0" fontAlgn="auto">
              <a:spcBef>
                <a:spcPts val="0"/>
              </a:spcBef>
              <a:spcAft>
                <a:spcPts val="500"/>
              </a:spcAft>
              <a:buClr>
                <a:srgbClr val="727CA3"/>
              </a:buClr>
              <a:buNone/>
            </a:pPr>
            <a:r>
              <a:rPr lang="en-US" sz="1200" spc="-10" dirty="0">
                <a:solidFill>
                  <a:prstClr val="black"/>
                </a:solidFill>
                <a:latin typeface="Consolas" panose="020B0609020204030204" pitchFamily="49" charset="0"/>
                <a:cs typeface="Consolas" panose="020B0609020204030204" pitchFamily="49" charset="0"/>
              </a:rPr>
              <a:t>   }</a:t>
            </a:r>
          </a:p>
          <a:p>
            <a:pPr marL="0" lvl="0" indent="0" fontAlgn="auto">
              <a:spcBef>
                <a:spcPts val="0"/>
              </a:spcBef>
              <a:spcAft>
                <a:spcPts val="500"/>
              </a:spcAft>
              <a:buClr>
                <a:srgbClr val="727CA3"/>
              </a:buClr>
              <a:buNone/>
            </a:pPr>
            <a:r>
              <a:rPr lang="en-US" sz="1200" spc="-10" dirty="0">
                <a:solidFill>
                  <a:prstClr val="black"/>
                </a:solidFill>
                <a:latin typeface="Consolas" panose="020B0609020204030204" pitchFamily="49" charset="0"/>
                <a:cs typeface="Consolas" panose="020B0609020204030204" pitchFamily="49" charset="0"/>
              </a:rPr>
              <a:t>};</a:t>
            </a:r>
          </a:p>
        </p:txBody>
      </p:sp>
      <p:pic>
        <p:nvPicPr>
          <p:cNvPr id="32" name="Picture 31"/>
          <p:cNvPicPr/>
          <p:nvPr/>
        </p:nvPicPr>
        <p:blipFill>
          <a:blip r:embed="rId3" cstate="print">
            <a:extLst>
              <a:ext uri="{28A0092B-C50C-407E-A947-70E740481C1C}">
                <a14:useLocalDpi xmlns:a14="http://schemas.microsoft.com/office/drawing/2010/main" val="0"/>
              </a:ext>
            </a:extLst>
          </a:blip>
          <a:stretch>
            <a:fillRect/>
          </a:stretch>
        </p:blipFill>
        <p:spPr>
          <a:xfrm>
            <a:off x="609600" y="1282265"/>
            <a:ext cx="3505200" cy="3610974"/>
          </a:xfrm>
          <a:prstGeom prst="rect">
            <a:avLst/>
          </a:prstGeom>
          <a:ln w="12700">
            <a:solidFill>
              <a:srgbClr val="C00000"/>
            </a:solidFill>
          </a:ln>
        </p:spPr>
      </p:pic>
    </p:spTree>
    <p:extLst>
      <p:ext uri="{BB962C8B-B14F-4D97-AF65-F5344CB8AC3E}">
        <p14:creationId xmlns:p14="http://schemas.microsoft.com/office/powerpoint/2010/main" val="3650211888"/>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71450"/>
            <a:ext cx="8229600" cy="685800"/>
          </a:xfrm>
        </p:spPr>
        <p:txBody>
          <a:bodyPr>
            <a:normAutofit/>
          </a:bodyPr>
          <a:lstStyle/>
          <a:p>
            <a:r>
              <a:rPr lang="en-US" dirty="0">
                <a:latin typeface="Consolas" panose="020B0609020204030204" pitchFamily="49" charset="0"/>
              </a:rPr>
              <a:t>interface</a:t>
            </a:r>
            <a:r>
              <a:rPr lang="en-US" dirty="0"/>
              <a:t> (user code)</a:t>
            </a:r>
            <a:endParaRPr lang="en-US" dirty="0">
              <a:latin typeface="Consolas" panose="020B0609020204030204" pitchFamily="49" charset="0"/>
            </a:endParaRPr>
          </a:p>
        </p:txBody>
      </p:sp>
      <p:sp>
        <p:nvSpPr>
          <p:cNvPr id="6" name="Text Placeholder 5"/>
          <p:cNvSpPr>
            <a:spLocks noGrp="1"/>
          </p:cNvSpPr>
          <p:nvPr>
            <p:ph type="body" idx="1"/>
          </p:nvPr>
        </p:nvSpPr>
        <p:spPr>
          <a:xfrm>
            <a:off x="457200" y="1581150"/>
            <a:ext cx="4040188" cy="514350"/>
          </a:xfrm>
        </p:spPr>
        <p:txBody>
          <a:bodyPr/>
          <a:lstStyle/>
          <a:p>
            <a:r>
              <a:rPr lang="en-US" dirty="0"/>
              <a:t>C#, Java</a:t>
            </a:r>
          </a:p>
        </p:txBody>
      </p:sp>
      <p:sp>
        <p:nvSpPr>
          <p:cNvPr id="8" name="Text Placeholder 7"/>
          <p:cNvSpPr>
            <a:spLocks noGrp="1"/>
          </p:cNvSpPr>
          <p:nvPr>
            <p:ph type="body" sz="half" idx="3"/>
          </p:nvPr>
        </p:nvSpPr>
        <p:spPr>
          <a:xfrm>
            <a:off x="4724421" y="1588294"/>
            <a:ext cx="3889375" cy="514350"/>
          </a:xfrm>
        </p:spPr>
        <p:txBody>
          <a:bodyPr>
            <a:normAutofit/>
          </a:bodyPr>
          <a:lstStyle/>
          <a:p>
            <a:r>
              <a:rPr lang="en-US" dirty="0"/>
              <a:t>Proposed C++</a:t>
            </a:r>
            <a:endParaRPr lang="en-US" b="0" dirty="0"/>
          </a:p>
        </p:txBody>
      </p:sp>
      <p:sp>
        <p:nvSpPr>
          <p:cNvPr id="3" name="Slide Number Placeholder 2"/>
          <p:cNvSpPr>
            <a:spLocks noGrp="1"/>
          </p:cNvSpPr>
          <p:nvPr>
            <p:ph type="sldNum" sz="quarter" idx="12"/>
          </p:nvPr>
        </p:nvSpPr>
        <p:spPr/>
        <p:txBody>
          <a:bodyPr/>
          <a:lstStyle/>
          <a:p>
            <a:fld id="{EF99ED19-9042-4804-81A9-A8DA8FB10A43}" type="slidenum">
              <a:rPr lang="en-US" smtClean="0"/>
              <a:pPr/>
              <a:t>15</a:t>
            </a:fld>
            <a:endParaRPr lang="en-US" dirty="0"/>
          </a:p>
        </p:txBody>
      </p:sp>
      <p:sp>
        <p:nvSpPr>
          <p:cNvPr id="7" name="Content Placeholder 6"/>
          <p:cNvSpPr>
            <a:spLocks noGrp="1"/>
          </p:cNvSpPr>
          <p:nvPr>
            <p:ph sz="quarter" idx="2"/>
          </p:nvPr>
        </p:nvSpPr>
        <p:spPr>
          <a:xfrm>
            <a:off x="457200" y="2266950"/>
            <a:ext cx="4038600" cy="1219200"/>
          </a:xfrm>
        </p:spPr>
        <p:txBody>
          <a:bodyPr>
            <a:noAutofit/>
          </a:bodyPr>
          <a:lstStyle/>
          <a:p>
            <a:pPr marL="0" indent="0">
              <a:buNone/>
            </a:pPr>
            <a:r>
              <a:rPr lang="en-US" sz="1600" dirty="0">
                <a:solidFill>
                  <a:srgbClr val="0000FF"/>
                </a:solidFill>
                <a:latin typeface="Consolas" panose="020B0609020204030204" pitchFamily="49" charset="0"/>
              </a:rPr>
              <a:t>interface</a:t>
            </a:r>
            <a:r>
              <a:rPr lang="en-US" sz="1600" dirty="0">
                <a:solidFill>
                  <a:srgbClr val="000000"/>
                </a:solidFill>
                <a:latin typeface="Consolas" panose="020B0609020204030204" pitchFamily="49" charset="0"/>
              </a:rPr>
              <a:t> </a:t>
            </a:r>
            <a:r>
              <a:rPr lang="en-US" sz="1600" dirty="0">
                <a:solidFill>
                  <a:srgbClr val="2B91AF"/>
                </a:solidFill>
                <a:latin typeface="Consolas" panose="020B0609020204030204" pitchFamily="49" charset="0"/>
              </a:rPr>
              <a:t>Shape</a:t>
            </a:r>
            <a:r>
              <a:rPr lang="en-US" sz="1600" dirty="0">
                <a:solidFill>
                  <a:srgbClr val="000000"/>
                </a:solidFill>
                <a:latin typeface="Consolas" panose="020B0609020204030204" pitchFamily="49" charset="0"/>
              </a:rPr>
              <a:t> {</a:t>
            </a:r>
          </a:p>
          <a:p>
            <a:pPr marL="0" indent="0">
              <a:buNone/>
            </a:pPr>
            <a:r>
              <a:rPr lang="en-US" sz="1600" dirty="0">
                <a:solidFill>
                  <a:srgbClr val="0000FF"/>
                </a:solidFill>
                <a:latin typeface="Consolas" panose="020B0609020204030204" pitchFamily="49" charset="0"/>
              </a:rPr>
              <a:t>    int</a:t>
            </a:r>
            <a:r>
              <a:rPr lang="en-US" sz="1600" dirty="0">
                <a:solidFill>
                  <a:srgbClr val="000000"/>
                </a:solidFill>
                <a:latin typeface="Consolas" panose="020B0609020204030204" pitchFamily="49" charset="0"/>
              </a:rPr>
              <a:t> area();</a:t>
            </a:r>
          </a:p>
          <a:p>
            <a:pPr marL="0" indent="0">
              <a:buNone/>
            </a:pPr>
            <a:r>
              <a:rPr lang="en-US" sz="1600" dirty="0">
                <a:solidFill>
                  <a:srgbClr val="0000FF"/>
                </a:solidFill>
                <a:latin typeface="Consolas" panose="020B0609020204030204" pitchFamily="49" charset="0"/>
              </a:rPr>
              <a:t>    void</a:t>
            </a:r>
            <a:r>
              <a:rPr lang="en-US" sz="1600" dirty="0">
                <a:solidFill>
                  <a:srgbClr val="000000"/>
                </a:solidFill>
                <a:latin typeface="Consolas" panose="020B0609020204030204" pitchFamily="49" charset="0"/>
              </a:rPr>
              <a:t> scale_by(</a:t>
            </a:r>
            <a:r>
              <a:rPr lang="en-US" sz="1600" dirty="0">
                <a:solidFill>
                  <a:srgbClr val="0000FF"/>
                </a:solidFill>
                <a:latin typeface="Consolas" panose="020B0609020204030204" pitchFamily="49" charset="0"/>
              </a:rPr>
              <a:t>double</a:t>
            </a:r>
            <a:r>
              <a:rPr lang="en-US" sz="1600" dirty="0">
                <a:solidFill>
                  <a:srgbClr val="000000"/>
                </a:solidFill>
                <a:latin typeface="Consolas" panose="020B0609020204030204" pitchFamily="49" charset="0"/>
              </a:rPr>
              <a:t> </a:t>
            </a:r>
            <a:r>
              <a:rPr lang="en-US" sz="1600" dirty="0">
                <a:solidFill>
                  <a:srgbClr val="808080"/>
                </a:solidFill>
                <a:latin typeface="Consolas" panose="020B0609020204030204" pitchFamily="49" charset="0"/>
              </a:rPr>
              <a:t>factor</a:t>
            </a:r>
            <a:r>
              <a:rPr lang="en-US" sz="1600" dirty="0">
                <a:solidFill>
                  <a:srgbClr val="000000"/>
                </a:solidFill>
                <a:latin typeface="Consolas" panose="020B0609020204030204" pitchFamily="49" charset="0"/>
              </a:rPr>
              <a:t>);</a:t>
            </a:r>
          </a:p>
          <a:p>
            <a:pPr marL="0" indent="0">
              <a:buNone/>
            </a:pPr>
            <a:r>
              <a:rPr lang="en-US" sz="1600" dirty="0">
                <a:solidFill>
                  <a:srgbClr val="008000"/>
                </a:solidFill>
                <a:latin typeface="Consolas" panose="020B0609020204030204" pitchFamily="49" charset="0"/>
              </a:rPr>
              <a:t>    // ...</a:t>
            </a:r>
            <a:endParaRPr lang="en-US" sz="1600" dirty="0">
              <a:solidFill>
                <a:srgbClr val="000000"/>
              </a:solidFill>
              <a:latin typeface="Consolas" panose="020B0609020204030204" pitchFamily="49" charset="0"/>
            </a:endParaRPr>
          </a:p>
          <a:p>
            <a:pPr marL="0" indent="0">
              <a:buNone/>
            </a:pPr>
            <a:r>
              <a:rPr lang="en-US" sz="1600" dirty="0">
                <a:solidFill>
                  <a:srgbClr val="000000"/>
                </a:solidFill>
                <a:latin typeface="Consolas" panose="020B0609020204030204" pitchFamily="49" charset="0"/>
              </a:rPr>
              <a:t>}</a:t>
            </a:r>
          </a:p>
        </p:txBody>
      </p:sp>
      <p:sp>
        <p:nvSpPr>
          <p:cNvPr id="9" name="Content Placeholder 8"/>
          <p:cNvSpPr>
            <a:spLocks noGrp="1"/>
          </p:cNvSpPr>
          <p:nvPr>
            <p:ph sz="quarter" idx="4"/>
          </p:nvPr>
        </p:nvSpPr>
        <p:spPr>
          <a:xfrm>
            <a:off x="4724400" y="2266950"/>
            <a:ext cx="4038600" cy="1447800"/>
          </a:xfrm>
        </p:spPr>
        <p:txBody>
          <a:bodyPr>
            <a:noAutofit/>
          </a:bodyPr>
          <a:lstStyle/>
          <a:p>
            <a:pPr marL="0" indent="0">
              <a:buNone/>
            </a:pPr>
            <a:r>
              <a:rPr lang="en-US" sz="1600" dirty="0">
                <a:solidFill>
                  <a:srgbClr val="0000FF"/>
                </a:solidFill>
                <a:latin typeface="Consolas" panose="020B0609020204030204" pitchFamily="49" charset="0"/>
              </a:rPr>
              <a:t>interface</a:t>
            </a:r>
            <a:r>
              <a:rPr lang="en-US" sz="1600" dirty="0">
                <a:solidFill>
                  <a:srgbClr val="000000"/>
                </a:solidFill>
                <a:latin typeface="Consolas" panose="020B0609020204030204" pitchFamily="49" charset="0"/>
              </a:rPr>
              <a:t> </a:t>
            </a:r>
            <a:r>
              <a:rPr lang="en-US" sz="1600" dirty="0">
                <a:solidFill>
                  <a:srgbClr val="2B91AF"/>
                </a:solidFill>
                <a:latin typeface="Consolas" panose="020B0609020204030204" pitchFamily="49" charset="0"/>
              </a:rPr>
              <a:t>Shape</a:t>
            </a:r>
            <a:r>
              <a:rPr lang="en-US" sz="1600" dirty="0">
                <a:solidFill>
                  <a:srgbClr val="000000"/>
                </a:solidFill>
                <a:latin typeface="Consolas" panose="020B0609020204030204" pitchFamily="49" charset="0"/>
              </a:rPr>
              <a:t> {</a:t>
            </a:r>
          </a:p>
          <a:p>
            <a:pPr marL="0" indent="0">
              <a:buNone/>
            </a:pPr>
            <a:r>
              <a:rPr lang="en-US" sz="1600" dirty="0">
                <a:solidFill>
                  <a:srgbClr val="0000FF"/>
                </a:solidFill>
                <a:latin typeface="Consolas" panose="020B0609020204030204" pitchFamily="49" charset="0"/>
              </a:rPr>
              <a:t>    int</a:t>
            </a:r>
            <a:r>
              <a:rPr lang="en-US" sz="1600" dirty="0">
                <a:solidFill>
                  <a:srgbClr val="000000"/>
                </a:solidFill>
                <a:latin typeface="Consolas" panose="020B0609020204030204" pitchFamily="49" charset="0"/>
              </a:rPr>
              <a:t> area() </a:t>
            </a:r>
            <a:r>
              <a:rPr lang="en-US" sz="1600" dirty="0">
                <a:solidFill>
                  <a:srgbClr val="0000FF"/>
                </a:solidFill>
                <a:highlight>
                  <a:srgbClr val="FFFF00"/>
                </a:highlight>
                <a:latin typeface="Consolas" panose="020B0609020204030204" pitchFamily="49" charset="0"/>
              </a:rPr>
              <a:t>const</a:t>
            </a:r>
            <a:r>
              <a:rPr lang="en-US" sz="1600" dirty="0">
                <a:solidFill>
                  <a:srgbClr val="000000"/>
                </a:solidFill>
                <a:latin typeface="Consolas" panose="020B0609020204030204" pitchFamily="49" charset="0"/>
              </a:rPr>
              <a:t>;</a:t>
            </a:r>
          </a:p>
          <a:p>
            <a:pPr marL="0" indent="0">
              <a:buNone/>
            </a:pPr>
            <a:r>
              <a:rPr lang="en-US" sz="1600" dirty="0">
                <a:solidFill>
                  <a:srgbClr val="0000FF"/>
                </a:solidFill>
                <a:latin typeface="Consolas" panose="020B0609020204030204" pitchFamily="49" charset="0"/>
              </a:rPr>
              <a:t>    void</a:t>
            </a:r>
            <a:r>
              <a:rPr lang="en-US" sz="1600" dirty="0">
                <a:solidFill>
                  <a:srgbClr val="000000"/>
                </a:solidFill>
                <a:latin typeface="Consolas" panose="020B0609020204030204" pitchFamily="49" charset="0"/>
              </a:rPr>
              <a:t> scale_by(</a:t>
            </a:r>
            <a:r>
              <a:rPr lang="en-US" sz="1600" dirty="0">
                <a:solidFill>
                  <a:srgbClr val="0000FF"/>
                </a:solidFill>
                <a:latin typeface="Consolas" panose="020B0609020204030204" pitchFamily="49" charset="0"/>
              </a:rPr>
              <a:t>double</a:t>
            </a:r>
            <a:r>
              <a:rPr lang="en-US" sz="1600" dirty="0">
                <a:solidFill>
                  <a:srgbClr val="000000"/>
                </a:solidFill>
                <a:latin typeface="Consolas" panose="020B0609020204030204" pitchFamily="49" charset="0"/>
              </a:rPr>
              <a:t> </a:t>
            </a:r>
            <a:r>
              <a:rPr lang="en-US" sz="1600" dirty="0">
                <a:solidFill>
                  <a:srgbClr val="808080"/>
                </a:solidFill>
                <a:latin typeface="Consolas" panose="020B0609020204030204" pitchFamily="49" charset="0"/>
              </a:rPr>
              <a:t>factor</a:t>
            </a:r>
            <a:r>
              <a:rPr lang="en-US" sz="1600" dirty="0">
                <a:solidFill>
                  <a:srgbClr val="000000"/>
                </a:solidFill>
                <a:latin typeface="Consolas" panose="020B0609020204030204" pitchFamily="49" charset="0"/>
              </a:rPr>
              <a:t>);</a:t>
            </a:r>
          </a:p>
          <a:p>
            <a:pPr marL="0" indent="0">
              <a:buNone/>
            </a:pPr>
            <a:r>
              <a:rPr lang="en-US" sz="1600" dirty="0">
                <a:solidFill>
                  <a:srgbClr val="008000"/>
                </a:solidFill>
                <a:latin typeface="Consolas" panose="020B0609020204030204" pitchFamily="49" charset="0"/>
              </a:rPr>
              <a:t>    // ...</a:t>
            </a:r>
            <a:endParaRPr lang="en-US" sz="1600" dirty="0">
              <a:solidFill>
                <a:srgbClr val="000000"/>
              </a:solidFill>
              <a:latin typeface="Consolas" panose="020B0609020204030204" pitchFamily="49" charset="0"/>
            </a:endParaRPr>
          </a:p>
          <a:p>
            <a:pPr marL="0" indent="0">
              <a:buNone/>
            </a:pPr>
            <a:r>
              <a:rPr lang="en-US" sz="1600" dirty="0">
                <a:solidFill>
                  <a:srgbClr val="000000"/>
                </a:solidFill>
                <a:latin typeface="Consolas" panose="020B0609020204030204" pitchFamily="49" charset="0"/>
              </a:rPr>
              <a:t>}</a:t>
            </a:r>
            <a:r>
              <a:rPr lang="en-US" sz="1600" dirty="0">
                <a:solidFill>
                  <a:srgbClr val="000000"/>
                </a:solidFill>
                <a:highlight>
                  <a:srgbClr val="FFFF00"/>
                </a:highlight>
                <a:latin typeface="Consolas" panose="020B0609020204030204" pitchFamily="49" charset="0"/>
              </a:rPr>
              <a:t>;</a:t>
            </a:r>
          </a:p>
        </p:txBody>
      </p:sp>
    </p:spTree>
    <p:extLst>
      <p:ext uri="{BB962C8B-B14F-4D97-AF65-F5344CB8AC3E}">
        <p14:creationId xmlns:p14="http://schemas.microsoft.com/office/powerpoint/2010/main" val="988465369"/>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71450"/>
            <a:ext cx="8229600" cy="685800"/>
          </a:xfrm>
        </p:spPr>
        <p:txBody>
          <a:bodyPr>
            <a:normAutofit/>
          </a:bodyPr>
          <a:lstStyle/>
          <a:p>
            <a:r>
              <a:rPr lang="en-US" dirty="0">
                <a:latin typeface="Consolas" panose="020B0609020204030204" pitchFamily="49" charset="0"/>
              </a:rPr>
              <a:t>value</a:t>
            </a:r>
            <a:r>
              <a:rPr lang="en-US" dirty="0"/>
              <a:t> (user code)</a:t>
            </a:r>
            <a:endParaRPr lang="en-US" dirty="0">
              <a:latin typeface="Consolas" panose="020B0609020204030204" pitchFamily="49" charset="0"/>
            </a:endParaRPr>
          </a:p>
        </p:txBody>
      </p:sp>
      <p:sp>
        <p:nvSpPr>
          <p:cNvPr id="6" name="Text Placeholder 5"/>
          <p:cNvSpPr>
            <a:spLocks noGrp="1"/>
          </p:cNvSpPr>
          <p:nvPr>
            <p:ph type="body" idx="1"/>
          </p:nvPr>
        </p:nvSpPr>
        <p:spPr>
          <a:xfrm>
            <a:off x="457200" y="819150"/>
            <a:ext cx="4040188" cy="514350"/>
          </a:xfrm>
        </p:spPr>
        <p:txBody>
          <a:bodyPr/>
          <a:lstStyle/>
          <a:p>
            <a:r>
              <a:rPr lang="en-US" dirty="0"/>
              <a:t>C++17</a:t>
            </a:r>
          </a:p>
        </p:txBody>
      </p:sp>
      <p:sp>
        <p:nvSpPr>
          <p:cNvPr id="8" name="Text Placeholder 7"/>
          <p:cNvSpPr>
            <a:spLocks noGrp="1"/>
          </p:cNvSpPr>
          <p:nvPr>
            <p:ph type="body" sz="half" idx="3"/>
          </p:nvPr>
        </p:nvSpPr>
        <p:spPr>
          <a:xfrm>
            <a:off x="5027656" y="826294"/>
            <a:ext cx="3354344" cy="514350"/>
          </a:xfrm>
        </p:spPr>
        <p:txBody>
          <a:bodyPr>
            <a:normAutofit/>
          </a:bodyPr>
          <a:lstStyle/>
          <a:p>
            <a:r>
              <a:rPr lang="en-US" dirty="0"/>
              <a:t>Proposed</a:t>
            </a:r>
            <a:endParaRPr lang="en-US" b="0" dirty="0"/>
          </a:p>
        </p:txBody>
      </p:sp>
      <p:sp>
        <p:nvSpPr>
          <p:cNvPr id="3" name="Slide Number Placeholder 2"/>
          <p:cNvSpPr>
            <a:spLocks noGrp="1"/>
          </p:cNvSpPr>
          <p:nvPr>
            <p:ph type="sldNum" sz="quarter" idx="12"/>
          </p:nvPr>
        </p:nvSpPr>
        <p:spPr/>
        <p:txBody>
          <a:bodyPr/>
          <a:lstStyle/>
          <a:p>
            <a:fld id="{EF99ED19-9042-4804-81A9-A8DA8FB10A43}" type="slidenum">
              <a:rPr lang="en-US" smtClean="0"/>
              <a:pPr/>
              <a:t>16</a:t>
            </a:fld>
            <a:endParaRPr lang="en-US" dirty="0"/>
          </a:p>
        </p:txBody>
      </p:sp>
      <p:sp>
        <p:nvSpPr>
          <p:cNvPr id="7" name="Content Placeholder 6"/>
          <p:cNvSpPr>
            <a:spLocks noGrp="1"/>
          </p:cNvSpPr>
          <p:nvPr>
            <p:ph sz="quarter" idx="2"/>
          </p:nvPr>
        </p:nvSpPr>
        <p:spPr>
          <a:xfrm>
            <a:off x="457200" y="1276350"/>
            <a:ext cx="4343400" cy="3733800"/>
          </a:xfrm>
        </p:spPr>
        <p:txBody>
          <a:bodyPr>
            <a:noAutofit/>
          </a:bodyPr>
          <a:lstStyle/>
          <a:p>
            <a:pPr marL="0" indent="0">
              <a:spcBef>
                <a:spcPts val="0"/>
              </a:spcBef>
              <a:spcAft>
                <a:spcPts val="300"/>
              </a:spcAft>
              <a:buNone/>
            </a:pPr>
            <a:r>
              <a:rPr lang="en-US" sz="1000" dirty="0">
                <a:latin typeface="Consolas" panose="020B0609020204030204" pitchFamily="49" charset="0"/>
                <a:cs typeface="Consolas" panose="020B0609020204030204" pitchFamily="49" charset="0"/>
              </a:rPr>
              <a:t>class Point {</a:t>
            </a:r>
          </a:p>
          <a:p>
            <a:pPr marL="0" indent="0">
              <a:spcBef>
                <a:spcPts val="0"/>
              </a:spcBef>
              <a:spcAft>
                <a:spcPts val="300"/>
              </a:spcAft>
              <a:buNone/>
            </a:pPr>
            <a:r>
              <a:rPr lang="en-US" sz="1000" dirty="0">
                <a:latin typeface="Consolas" panose="020B0609020204030204" pitchFamily="49" charset="0"/>
                <a:cs typeface="Consolas" panose="020B0609020204030204" pitchFamily="49" charset="0"/>
              </a:rPr>
              <a:t>    int x = 0, y = 0;</a:t>
            </a:r>
          </a:p>
          <a:p>
            <a:pPr marL="0" indent="0">
              <a:spcBef>
                <a:spcPts val="0"/>
              </a:spcBef>
              <a:spcAft>
                <a:spcPts val="300"/>
              </a:spcAft>
              <a:buNone/>
            </a:pPr>
            <a:r>
              <a:rPr lang="en-US" sz="1000" dirty="0">
                <a:latin typeface="Consolas" panose="020B0609020204030204" pitchFamily="49" charset="0"/>
                <a:cs typeface="Consolas" panose="020B0609020204030204" pitchFamily="49" charset="0"/>
              </a:rPr>
              <a:t>public:</a:t>
            </a:r>
            <a:br>
              <a:rPr lang="en-US" sz="1000" dirty="0">
                <a:latin typeface="Consolas" panose="020B0609020204030204" pitchFamily="49" charset="0"/>
                <a:cs typeface="Consolas" panose="020B0609020204030204" pitchFamily="49" charset="0"/>
              </a:rPr>
            </a:br>
            <a:r>
              <a:rPr lang="en-US" sz="1000" dirty="0">
                <a:latin typeface="Consolas" panose="020B0609020204030204" pitchFamily="49" charset="0"/>
                <a:cs typeface="Consolas" panose="020B0609020204030204" pitchFamily="49" charset="0"/>
              </a:rPr>
              <a:t>   </a:t>
            </a:r>
            <a:r>
              <a:rPr lang="en-US" sz="1000" dirty="0">
                <a:solidFill>
                  <a:srgbClr val="000000"/>
                </a:solidFill>
                <a:latin typeface="Consolas" panose="020B0609020204030204" pitchFamily="49" charset="0"/>
              </a:rPr>
              <a:t> Point(int, int);</a:t>
            </a:r>
          </a:p>
          <a:p>
            <a:pPr marL="0" indent="0">
              <a:spcBef>
                <a:spcPts val="0"/>
              </a:spcBef>
              <a:spcAft>
                <a:spcPts val="300"/>
              </a:spcAft>
              <a:buNone/>
            </a:pPr>
            <a:r>
              <a:rPr lang="en-US" sz="1000" dirty="0">
                <a:latin typeface="Consolas" panose="020B0609020204030204" pitchFamily="49" charset="0"/>
                <a:cs typeface="Consolas" panose="020B0609020204030204" pitchFamily="49" charset="0"/>
              </a:rPr>
              <a:t>    // ... behavior functions ...</a:t>
            </a:r>
          </a:p>
          <a:p>
            <a:pPr marL="0" indent="0">
              <a:spcBef>
                <a:spcPts val="0"/>
              </a:spcBef>
              <a:spcAft>
                <a:spcPts val="300"/>
              </a:spcAft>
              <a:buNone/>
            </a:pPr>
            <a:r>
              <a:rPr lang="en-US" sz="1000" dirty="0">
                <a:solidFill>
                  <a:srgbClr val="C00000"/>
                </a:solidFill>
                <a:latin typeface="Consolas" panose="020B0609020204030204" pitchFamily="49" charset="0"/>
                <a:cs typeface="Consolas" panose="020B0609020204030204" pitchFamily="49" charset="0"/>
              </a:rPr>
              <a:t>    Point() = default;</a:t>
            </a:r>
          </a:p>
          <a:p>
            <a:pPr marL="0" indent="0">
              <a:spcBef>
                <a:spcPts val="0"/>
              </a:spcBef>
              <a:spcAft>
                <a:spcPts val="300"/>
              </a:spcAft>
              <a:buNone/>
            </a:pPr>
            <a:r>
              <a:rPr lang="en-US" sz="1000" dirty="0">
                <a:solidFill>
                  <a:srgbClr val="C00000"/>
                </a:solidFill>
                <a:latin typeface="Consolas" panose="020B0609020204030204" pitchFamily="49" charset="0"/>
                <a:cs typeface="Consolas" panose="020B0609020204030204" pitchFamily="49" charset="0"/>
              </a:rPr>
              <a:t>    friend bool operator==(const Point&amp; a, const Point&amp; b)</a:t>
            </a:r>
            <a:br>
              <a:rPr lang="en-US" sz="1000" dirty="0">
                <a:solidFill>
                  <a:srgbClr val="C00000"/>
                </a:solidFill>
                <a:latin typeface="Consolas" panose="020B0609020204030204" pitchFamily="49" charset="0"/>
                <a:cs typeface="Consolas" panose="020B0609020204030204" pitchFamily="49" charset="0"/>
              </a:rPr>
            </a:br>
            <a:r>
              <a:rPr lang="en-US" sz="1000" dirty="0">
                <a:solidFill>
                  <a:srgbClr val="C00000"/>
                </a:solidFill>
                <a:latin typeface="Consolas" panose="020B0609020204030204" pitchFamily="49" charset="0"/>
                <a:cs typeface="Consolas" panose="020B0609020204030204" pitchFamily="49" charset="0"/>
              </a:rPr>
              <a:t>        { return a.x == b.x &amp;&amp; a.y == b.y; }</a:t>
            </a:r>
          </a:p>
          <a:p>
            <a:pPr marL="0" indent="0">
              <a:spcBef>
                <a:spcPts val="0"/>
              </a:spcBef>
              <a:spcAft>
                <a:spcPts val="300"/>
              </a:spcAft>
              <a:buNone/>
            </a:pPr>
            <a:r>
              <a:rPr lang="en-US" sz="1000" dirty="0">
                <a:solidFill>
                  <a:srgbClr val="C00000"/>
                </a:solidFill>
                <a:latin typeface="Consolas" panose="020B0609020204030204" pitchFamily="49" charset="0"/>
                <a:cs typeface="Consolas" panose="020B0609020204030204" pitchFamily="49" charset="0"/>
              </a:rPr>
              <a:t>    friend bool operator!=(const Point&amp; a, const Point&amp; b) </a:t>
            </a:r>
            <a:br>
              <a:rPr lang="en-US" sz="1000" dirty="0">
                <a:solidFill>
                  <a:srgbClr val="C00000"/>
                </a:solidFill>
                <a:latin typeface="Consolas" panose="020B0609020204030204" pitchFamily="49" charset="0"/>
                <a:cs typeface="Consolas" panose="020B0609020204030204" pitchFamily="49" charset="0"/>
              </a:rPr>
            </a:br>
            <a:r>
              <a:rPr lang="en-US" sz="1000" dirty="0">
                <a:solidFill>
                  <a:srgbClr val="C00000"/>
                </a:solidFill>
                <a:latin typeface="Consolas" panose="020B0609020204030204" pitchFamily="49" charset="0"/>
                <a:cs typeface="Consolas" panose="020B0609020204030204" pitchFamily="49" charset="0"/>
              </a:rPr>
              <a:t>        { return !(a == b); }</a:t>
            </a:r>
          </a:p>
          <a:p>
            <a:pPr marL="0" indent="0">
              <a:spcBef>
                <a:spcPts val="0"/>
              </a:spcBef>
              <a:spcAft>
                <a:spcPts val="300"/>
              </a:spcAft>
              <a:buNone/>
            </a:pPr>
            <a:r>
              <a:rPr lang="en-US" sz="1000" dirty="0">
                <a:solidFill>
                  <a:srgbClr val="C00000"/>
                </a:solidFill>
                <a:latin typeface="Consolas" panose="020B0609020204030204" pitchFamily="49" charset="0"/>
                <a:cs typeface="Consolas" panose="020B0609020204030204" pitchFamily="49" charset="0"/>
              </a:rPr>
              <a:t>    friend bool operator&lt; (const Point&amp; a, const Point&amp; b) </a:t>
            </a:r>
            <a:br>
              <a:rPr lang="en-US" sz="1000" dirty="0">
                <a:solidFill>
                  <a:srgbClr val="C00000"/>
                </a:solidFill>
                <a:latin typeface="Consolas" panose="020B0609020204030204" pitchFamily="49" charset="0"/>
                <a:cs typeface="Consolas" panose="020B0609020204030204" pitchFamily="49" charset="0"/>
              </a:rPr>
            </a:br>
            <a:r>
              <a:rPr lang="en-US" sz="1000" dirty="0">
                <a:solidFill>
                  <a:srgbClr val="C00000"/>
                </a:solidFill>
                <a:latin typeface="Consolas" panose="020B0609020204030204" pitchFamily="49" charset="0"/>
                <a:cs typeface="Consolas" panose="020B0609020204030204" pitchFamily="49" charset="0"/>
              </a:rPr>
              <a:t>        { return a.x &lt; b.x || (a.x == b.x &amp;&amp; a.y &lt; b.y); }</a:t>
            </a:r>
          </a:p>
          <a:p>
            <a:pPr marL="0" indent="0">
              <a:spcBef>
                <a:spcPts val="0"/>
              </a:spcBef>
              <a:spcAft>
                <a:spcPts val="300"/>
              </a:spcAft>
              <a:buNone/>
            </a:pPr>
            <a:r>
              <a:rPr lang="en-US" sz="1000" dirty="0">
                <a:solidFill>
                  <a:srgbClr val="C00000"/>
                </a:solidFill>
                <a:latin typeface="Consolas" panose="020B0609020204030204" pitchFamily="49" charset="0"/>
                <a:cs typeface="Consolas" panose="020B0609020204030204" pitchFamily="49" charset="0"/>
              </a:rPr>
              <a:t>    friend bool operator&gt; (const Point&amp; a, const Point&amp; b) </a:t>
            </a:r>
            <a:br>
              <a:rPr lang="en-US" sz="1000" dirty="0">
                <a:solidFill>
                  <a:srgbClr val="C00000"/>
                </a:solidFill>
                <a:latin typeface="Consolas" panose="020B0609020204030204" pitchFamily="49" charset="0"/>
                <a:cs typeface="Consolas" panose="020B0609020204030204" pitchFamily="49" charset="0"/>
              </a:rPr>
            </a:br>
            <a:r>
              <a:rPr lang="en-US" sz="1000" dirty="0">
                <a:solidFill>
                  <a:srgbClr val="C00000"/>
                </a:solidFill>
                <a:latin typeface="Consolas" panose="020B0609020204030204" pitchFamily="49" charset="0"/>
                <a:cs typeface="Consolas" panose="020B0609020204030204" pitchFamily="49" charset="0"/>
              </a:rPr>
              <a:t>        { return b &lt; a; }</a:t>
            </a:r>
          </a:p>
          <a:p>
            <a:pPr marL="0" indent="0">
              <a:spcBef>
                <a:spcPts val="0"/>
              </a:spcBef>
              <a:spcAft>
                <a:spcPts val="300"/>
              </a:spcAft>
              <a:buNone/>
            </a:pPr>
            <a:r>
              <a:rPr lang="en-US" sz="1000" dirty="0">
                <a:solidFill>
                  <a:srgbClr val="C00000"/>
                </a:solidFill>
                <a:latin typeface="Consolas" panose="020B0609020204030204" pitchFamily="49" charset="0"/>
                <a:cs typeface="Consolas" panose="020B0609020204030204" pitchFamily="49" charset="0"/>
              </a:rPr>
              <a:t>    friend bool operator&gt;=(const Point&amp; a, const Point&amp; b) </a:t>
            </a:r>
            <a:br>
              <a:rPr lang="en-US" sz="1000" dirty="0">
                <a:solidFill>
                  <a:srgbClr val="C00000"/>
                </a:solidFill>
                <a:latin typeface="Consolas" panose="020B0609020204030204" pitchFamily="49" charset="0"/>
                <a:cs typeface="Consolas" panose="020B0609020204030204" pitchFamily="49" charset="0"/>
              </a:rPr>
            </a:br>
            <a:r>
              <a:rPr lang="en-US" sz="1000" dirty="0">
                <a:solidFill>
                  <a:srgbClr val="C00000"/>
                </a:solidFill>
                <a:latin typeface="Consolas" panose="020B0609020204030204" pitchFamily="49" charset="0"/>
                <a:cs typeface="Consolas" panose="020B0609020204030204" pitchFamily="49" charset="0"/>
              </a:rPr>
              <a:t>        { return !(a &lt; b); }</a:t>
            </a:r>
          </a:p>
          <a:p>
            <a:pPr marL="0" indent="0">
              <a:spcBef>
                <a:spcPts val="0"/>
              </a:spcBef>
              <a:spcAft>
                <a:spcPts val="300"/>
              </a:spcAft>
              <a:buNone/>
            </a:pPr>
            <a:r>
              <a:rPr lang="en-US" sz="1000" dirty="0">
                <a:solidFill>
                  <a:srgbClr val="C00000"/>
                </a:solidFill>
                <a:latin typeface="Consolas" panose="020B0609020204030204" pitchFamily="49" charset="0"/>
                <a:cs typeface="Consolas" panose="020B0609020204030204" pitchFamily="49" charset="0"/>
              </a:rPr>
              <a:t>    friend bool operator&lt;=(const Point&amp; a, const Point&amp; b) </a:t>
            </a:r>
            <a:br>
              <a:rPr lang="en-US" sz="1000" dirty="0">
                <a:solidFill>
                  <a:srgbClr val="C00000"/>
                </a:solidFill>
                <a:latin typeface="Consolas" panose="020B0609020204030204" pitchFamily="49" charset="0"/>
                <a:cs typeface="Consolas" panose="020B0609020204030204" pitchFamily="49" charset="0"/>
              </a:rPr>
            </a:br>
            <a:r>
              <a:rPr lang="en-US" sz="1000" dirty="0">
                <a:solidFill>
                  <a:srgbClr val="C00000"/>
                </a:solidFill>
                <a:latin typeface="Consolas" panose="020B0609020204030204" pitchFamily="49" charset="0"/>
                <a:cs typeface="Consolas" panose="020B0609020204030204" pitchFamily="49" charset="0"/>
              </a:rPr>
              <a:t>        { return !(b &lt; a); }</a:t>
            </a:r>
          </a:p>
          <a:p>
            <a:pPr marL="0" indent="0">
              <a:spcBef>
                <a:spcPts val="0"/>
              </a:spcBef>
              <a:spcAft>
                <a:spcPts val="300"/>
              </a:spcAft>
              <a:buNone/>
            </a:pPr>
            <a:r>
              <a:rPr lang="en-US" sz="1000" dirty="0">
                <a:latin typeface="Consolas" panose="020B0609020204030204" pitchFamily="49" charset="0"/>
                <a:cs typeface="Consolas" panose="020B0609020204030204" pitchFamily="49" charset="0"/>
              </a:rPr>
              <a:t>};</a:t>
            </a:r>
          </a:p>
          <a:p>
            <a:pPr marL="0" indent="0">
              <a:spcBef>
                <a:spcPts val="0"/>
              </a:spcBef>
              <a:spcAft>
                <a:spcPts val="300"/>
              </a:spcAft>
              <a:buNone/>
            </a:pPr>
            <a:endParaRPr lang="en-US" sz="1000" dirty="0">
              <a:solidFill>
                <a:srgbClr val="C00000"/>
              </a:solidFill>
              <a:latin typeface="Consolas" panose="020B0609020204030204" pitchFamily="49" charset="0"/>
              <a:cs typeface="Consolas" panose="020B0609020204030204" pitchFamily="49" charset="0"/>
            </a:endParaRPr>
          </a:p>
        </p:txBody>
      </p:sp>
      <p:sp>
        <p:nvSpPr>
          <p:cNvPr id="9" name="Content Placeholder 8"/>
          <p:cNvSpPr>
            <a:spLocks noGrp="1"/>
          </p:cNvSpPr>
          <p:nvPr>
            <p:ph sz="quarter" idx="4"/>
          </p:nvPr>
        </p:nvSpPr>
        <p:spPr>
          <a:xfrm>
            <a:off x="5027656" y="1276350"/>
            <a:ext cx="4040144" cy="1447800"/>
          </a:xfrm>
        </p:spPr>
        <p:txBody>
          <a:bodyPr>
            <a:noAutofit/>
          </a:bodyPr>
          <a:lstStyle/>
          <a:p>
            <a:pPr marL="0" indent="0">
              <a:spcBef>
                <a:spcPts val="0"/>
              </a:spcBef>
              <a:spcAft>
                <a:spcPts val="300"/>
              </a:spcAft>
              <a:buNone/>
            </a:pPr>
            <a:r>
              <a:rPr lang="en-US" sz="1600" b="1" dirty="0">
                <a:solidFill>
                  <a:srgbClr val="00B050"/>
                </a:solidFill>
                <a:latin typeface="Consolas" panose="020B0609020204030204" pitchFamily="49" charset="0"/>
                <a:cs typeface="Consolas" panose="020B0609020204030204" pitchFamily="49" charset="0"/>
              </a:rPr>
              <a:t>value</a:t>
            </a:r>
            <a:r>
              <a:rPr lang="en-US" sz="1600" dirty="0">
                <a:latin typeface="Consolas" panose="020B0609020204030204" pitchFamily="49" charset="0"/>
                <a:cs typeface="Consolas" panose="020B0609020204030204" pitchFamily="49" charset="0"/>
              </a:rPr>
              <a:t> Point {</a:t>
            </a:r>
          </a:p>
          <a:p>
            <a:pPr marL="0" indent="0">
              <a:spcBef>
                <a:spcPts val="0"/>
              </a:spcBef>
              <a:spcAft>
                <a:spcPts val="300"/>
              </a:spcAft>
              <a:buNone/>
            </a:pPr>
            <a:r>
              <a:rPr lang="en-US" sz="1600" dirty="0">
                <a:latin typeface="Consolas" panose="020B0609020204030204" pitchFamily="49" charset="0"/>
                <a:cs typeface="Consolas" panose="020B0609020204030204" pitchFamily="49" charset="0"/>
              </a:rPr>
              <a:t>    int x = 0, y = 0;</a:t>
            </a:r>
          </a:p>
          <a:p>
            <a:pPr marL="0" indent="0">
              <a:spcBef>
                <a:spcPts val="0"/>
              </a:spcBef>
              <a:spcAft>
                <a:spcPts val="300"/>
              </a:spcAft>
              <a:buNone/>
            </a:pPr>
            <a:r>
              <a:rPr lang="en-US" sz="1600" dirty="0">
                <a:solidFill>
                  <a:srgbClr val="000000"/>
                </a:solidFill>
                <a:latin typeface="Consolas" panose="020B0609020204030204" pitchFamily="49" charset="0"/>
              </a:rPr>
              <a:t>    Point(int, int);</a:t>
            </a:r>
          </a:p>
          <a:p>
            <a:pPr marL="0" indent="0">
              <a:spcBef>
                <a:spcPts val="0"/>
              </a:spcBef>
              <a:spcAft>
                <a:spcPts val="300"/>
              </a:spcAft>
              <a:buNone/>
            </a:pPr>
            <a:r>
              <a:rPr lang="en-US" sz="1600" dirty="0">
                <a:latin typeface="Consolas" panose="020B0609020204030204" pitchFamily="49" charset="0"/>
                <a:cs typeface="Consolas" panose="020B0609020204030204" pitchFamily="49" charset="0"/>
              </a:rPr>
              <a:t>    // ... behavior functions ...</a:t>
            </a:r>
          </a:p>
          <a:p>
            <a:pPr marL="0" indent="0">
              <a:spcBef>
                <a:spcPts val="0"/>
              </a:spcBef>
              <a:spcAft>
                <a:spcPts val="300"/>
              </a:spcAft>
              <a:buNone/>
            </a:pPr>
            <a:r>
              <a:rPr lang="en-US" sz="1600" dirty="0">
                <a:latin typeface="Consolas" panose="020B0609020204030204" pitchFamily="49" charset="0"/>
                <a:cs typeface="Consolas" panose="020B0609020204030204" pitchFamily="49" charset="0"/>
              </a:rPr>
              <a:t>};</a:t>
            </a:r>
          </a:p>
        </p:txBody>
      </p:sp>
      <p:sp>
        <p:nvSpPr>
          <p:cNvPr id="11" name="Rectangle 10"/>
          <p:cNvSpPr/>
          <p:nvPr/>
        </p:nvSpPr>
        <p:spPr>
          <a:xfrm>
            <a:off x="5181600" y="3318597"/>
            <a:ext cx="3352800" cy="1310553"/>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spcAft>
                <a:spcPts val="500"/>
              </a:spcAft>
            </a:pPr>
            <a:r>
              <a:rPr lang="en-US" sz="1400" b="1" dirty="0"/>
              <a:t>default + enforce:</a:t>
            </a:r>
            <a:r>
              <a:rPr lang="en-US" sz="1400" dirty="0"/>
              <a:t> copy/move, comparisons, default ctor</a:t>
            </a:r>
          </a:p>
          <a:p>
            <a:pPr algn="ctr">
              <a:spcAft>
                <a:spcPts val="500"/>
              </a:spcAft>
            </a:pPr>
            <a:r>
              <a:rPr lang="en-US" sz="1400" b="1" dirty="0"/>
              <a:t>default </a:t>
            </a:r>
            <a:r>
              <a:rPr lang="en-US" sz="1100" b="1" dirty="0"/>
              <a:t>(opt)</a:t>
            </a:r>
            <a:r>
              <a:rPr lang="en-US" sz="1400" b="1" dirty="0"/>
              <a:t>:</a:t>
            </a:r>
            <a:r>
              <a:rPr lang="en-US" sz="1400" dirty="0"/>
              <a:t> private data, public functions</a:t>
            </a:r>
          </a:p>
          <a:p>
            <a:pPr algn="ctr">
              <a:spcAft>
                <a:spcPts val="500"/>
              </a:spcAft>
            </a:pPr>
            <a:r>
              <a:rPr lang="en-US" sz="1400" b="1" dirty="0"/>
              <a:t>enforce:</a:t>
            </a:r>
            <a:r>
              <a:rPr lang="en-US" sz="1400" dirty="0"/>
              <a:t> no virtual functions</a:t>
            </a:r>
          </a:p>
        </p:txBody>
      </p:sp>
    </p:spTree>
    <p:extLst>
      <p:ext uri="{BB962C8B-B14F-4D97-AF65-F5344CB8AC3E}">
        <p14:creationId xmlns:p14="http://schemas.microsoft.com/office/powerpoint/2010/main" val="1008014059"/>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71450"/>
            <a:ext cx="8229600" cy="685800"/>
          </a:xfrm>
        </p:spPr>
        <p:txBody>
          <a:bodyPr>
            <a:normAutofit/>
          </a:bodyPr>
          <a:lstStyle/>
          <a:p>
            <a:r>
              <a:rPr lang="en-US" dirty="0">
                <a:latin typeface="Consolas" panose="020B0609020204030204" pitchFamily="49" charset="0"/>
              </a:rPr>
              <a:t>value</a:t>
            </a:r>
            <a:r>
              <a:rPr lang="en-US" dirty="0"/>
              <a:t> (implementation)</a:t>
            </a:r>
            <a:endParaRPr lang="en-US" i="1" dirty="0"/>
          </a:p>
        </p:txBody>
      </p:sp>
      <p:sp>
        <p:nvSpPr>
          <p:cNvPr id="3" name="Slide Number Placeholder 2"/>
          <p:cNvSpPr>
            <a:spLocks noGrp="1"/>
          </p:cNvSpPr>
          <p:nvPr>
            <p:ph type="sldNum" sz="quarter" idx="12"/>
          </p:nvPr>
        </p:nvSpPr>
        <p:spPr/>
        <p:txBody>
          <a:bodyPr/>
          <a:lstStyle/>
          <a:p>
            <a:fld id="{EF99ED19-9042-4804-81A9-A8DA8FB10A43}" type="slidenum">
              <a:rPr lang="en-US" smtClean="0"/>
              <a:pPr/>
              <a:t>17</a:t>
            </a:fld>
            <a:endParaRPr lang="en-US" dirty="0"/>
          </a:p>
        </p:txBody>
      </p:sp>
      <p:sp>
        <p:nvSpPr>
          <p:cNvPr id="7" name="Content Placeholder 6"/>
          <p:cNvSpPr>
            <a:spLocks noGrp="1"/>
          </p:cNvSpPr>
          <p:nvPr>
            <p:ph sz="quarter" idx="2"/>
          </p:nvPr>
        </p:nvSpPr>
        <p:spPr>
          <a:xfrm>
            <a:off x="457200" y="971550"/>
            <a:ext cx="8610600" cy="4038600"/>
          </a:xfrm>
        </p:spPr>
        <p:txBody>
          <a:bodyPr>
            <a:noAutofit/>
          </a:bodyPr>
          <a:lstStyle/>
          <a:p>
            <a:pPr marL="0" indent="0">
              <a:spcBef>
                <a:spcPts val="0"/>
              </a:spcBef>
              <a:spcAft>
                <a:spcPts val="300"/>
              </a:spcAft>
              <a:buNone/>
            </a:pPr>
            <a:r>
              <a:rPr lang="en-US" sz="1200" dirty="0">
                <a:solidFill>
                  <a:srgbClr val="0000FF"/>
                </a:solidFill>
                <a:latin typeface="Consolas" panose="020B0609020204030204" pitchFamily="49" charset="0"/>
              </a:rPr>
              <a:t>$class</a:t>
            </a:r>
            <a:r>
              <a:rPr lang="en-US" sz="1200" dirty="0">
                <a:solidFill>
                  <a:srgbClr val="000000"/>
                </a:solidFill>
                <a:latin typeface="Consolas" panose="020B0609020204030204" pitchFamily="49" charset="0"/>
              </a:rPr>
              <a:t> </a:t>
            </a:r>
            <a:r>
              <a:rPr lang="en-US" sz="1200" dirty="0">
                <a:solidFill>
                  <a:srgbClr val="2B91AF"/>
                </a:solidFill>
                <a:latin typeface="Consolas" panose="020B0609020204030204" pitchFamily="49" charset="0"/>
              </a:rPr>
              <a:t>basic_value</a:t>
            </a:r>
            <a:r>
              <a:rPr lang="en-US" sz="1200" dirty="0">
                <a:solidFill>
                  <a:schemeClr val="accent6">
                    <a:lumMod val="50000"/>
                  </a:schemeClr>
                </a:solidFill>
                <a:latin typeface="Consolas" panose="020B0609020204030204" pitchFamily="49" charset="0"/>
              </a:rPr>
              <a:t> </a:t>
            </a:r>
            <a:r>
              <a:rPr lang="en-US" sz="1200" dirty="0">
                <a:solidFill>
                  <a:srgbClr val="000000"/>
                </a:solidFill>
                <a:latin typeface="Consolas" panose="020B0609020204030204" pitchFamily="49" charset="0"/>
              </a:rPr>
              <a:t>{</a:t>
            </a:r>
          </a:p>
          <a:p>
            <a:pPr marL="0" indent="0">
              <a:spcBef>
                <a:spcPts val="0"/>
              </a:spcBef>
              <a:spcAft>
                <a:spcPts val="300"/>
              </a:spcAft>
              <a:buNone/>
            </a:pPr>
            <a:r>
              <a:rPr lang="en-US" sz="1200" dirty="0">
                <a:latin typeface="Consolas" panose="020B0609020204030204" pitchFamily="49" charset="0"/>
                <a:cs typeface="Consolas" panose="020B0609020204030204" pitchFamily="49" charset="0"/>
              </a:rPr>
              <a:t>   basic_value()                                   = </a:t>
            </a:r>
            <a:r>
              <a:rPr lang="en-US" sz="1200" dirty="0">
                <a:solidFill>
                  <a:srgbClr val="0000FF"/>
                </a:solidFill>
                <a:latin typeface="Consolas" panose="020B0609020204030204" pitchFamily="49" charset="0"/>
              </a:rPr>
              <a:t>default</a:t>
            </a:r>
            <a:r>
              <a:rPr lang="en-US" sz="1200" dirty="0">
                <a:latin typeface="Consolas" panose="020B0609020204030204" pitchFamily="49" charset="0"/>
                <a:cs typeface="Consolas" panose="020B0609020204030204" pitchFamily="49" charset="0"/>
              </a:rPr>
              <a:t>;</a:t>
            </a:r>
            <a:br>
              <a:rPr lang="en-US" sz="1200" dirty="0">
                <a:latin typeface="Consolas" panose="020B0609020204030204" pitchFamily="49" charset="0"/>
                <a:cs typeface="Consolas" panose="020B0609020204030204" pitchFamily="49" charset="0"/>
              </a:rPr>
            </a:br>
            <a:r>
              <a:rPr lang="en-US" sz="1200" dirty="0">
                <a:latin typeface="Consolas" panose="020B0609020204030204" pitchFamily="49" charset="0"/>
                <a:cs typeface="Consolas" panose="020B0609020204030204" pitchFamily="49" charset="0"/>
              </a:rPr>
              <a:t>   basic_value(</a:t>
            </a:r>
            <a:r>
              <a:rPr lang="en-US" sz="1200" dirty="0">
                <a:solidFill>
                  <a:srgbClr val="0000FF"/>
                </a:solidFill>
                <a:latin typeface="Consolas" panose="020B0609020204030204" pitchFamily="49" charset="0"/>
              </a:rPr>
              <a:t>const</a:t>
            </a:r>
            <a:r>
              <a:rPr lang="en-US" sz="1200" dirty="0">
                <a:latin typeface="Consolas" panose="020B0609020204030204" pitchFamily="49" charset="0"/>
                <a:cs typeface="Consolas" panose="020B0609020204030204" pitchFamily="49" charset="0"/>
              </a:rPr>
              <a:t> basic_value&amp; that)            = </a:t>
            </a:r>
            <a:r>
              <a:rPr lang="en-US" sz="1200" dirty="0">
                <a:solidFill>
                  <a:srgbClr val="0000FF"/>
                </a:solidFill>
                <a:latin typeface="Consolas" panose="020B0609020204030204" pitchFamily="49" charset="0"/>
              </a:rPr>
              <a:t>default</a:t>
            </a:r>
            <a:r>
              <a:rPr lang="en-US" sz="1200" dirty="0">
                <a:latin typeface="Consolas" panose="020B0609020204030204" pitchFamily="49" charset="0"/>
                <a:cs typeface="Consolas" panose="020B0609020204030204" pitchFamily="49" charset="0"/>
              </a:rPr>
              <a:t>;</a:t>
            </a:r>
            <a:br>
              <a:rPr lang="en-US" sz="1200" dirty="0">
                <a:latin typeface="Consolas" panose="020B0609020204030204" pitchFamily="49" charset="0"/>
                <a:cs typeface="Consolas" panose="020B0609020204030204" pitchFamily="49" charset="0"/>
              </a:rPr>
            </a:br>
            <a:r>
              <a:rPr lang="en-US" sz="1200" dirty="0">
                <a:latin typeface="Consolas" panose="020B0609020204030204" pitchFamily="49" charset="0"/>
                <a:cs typeface="Consolas" panose="020B0609020204030204" pitchFamily="49" charset="0"/>
              </a:rPr>
              <a:t>   basic_value(basic_value&amp;&amp; that)                 = </a:t>
            </a:r>
            <a:r>
              <a:rPr lang="en-US" sz="1200" dirty="0">
                <a:solidFill>
                  <a:srgbClr val="0000FF"/>
                </a:solidFill>
                <a:latin typeface="Consolas" panose="020B0609020204030204" pitchFamily="49" charset="0"/>
              </a:rPr>
              <a:t>default</a:t>
            </a:r>
            <a:r>
              <a:rPr lang="en-US" sz="1200" dirty="0">
                <a:latin typeface="Consolas" panose="020B0609020204030204" pitchFamily="49" charset="0"/>
                <a:cs typeface="Consolas" panose="020B0609020204030204" pitchFamily="49" charset="0"/>
              </a:rPr>
              <a:t>;</a:t>
            </a:r>
            <a:br>
              <a:rPr lang="en-US" sz="1200" dirty="0">
                <a:latin typeface="Consolas" panose="020B0609020204030204" pitchFamily="49" charset="0"/>
                <a:cs typeface="Consolas" panose="020B0609020204030204" pitchFamily="49" charset="0"/>
              </a:rPr>
            </a:br>
            <a:r>
              <a:rPr lang="en-US" sz="1200" dirty="0">
                <a:latin typeface="Consolas" panose="020B0609020204030204" pitchFamily="49" charset="0"/>
                <a:cs typeface="Consolas" panose="020B0609020204030204" pitchFamily="49" charset="0"/>
              </a:rPr>
              <a:t>   basic_value&amp; </a:t>
            </a:r>
            <a:r>
              <a:rPr lang="en-US" sz="1200" dirty="0">
                <a:solidFill>
                  <a:srgbClr val="0000FF"/>
                </a:solidFill>
                <a:latin typeface="Consolas" panose="020B0609020204030204" pitchFamily="49" charset="0"/>
              </a:rPr>
              <a:t>operator</a:t>
            </a:r>
            <a:r>
              <a:rPr lang="en-US" sz="1200" dirty="0">
                <a:latin typeface="Consolas" panose="020B0609020204030204" pitchFamily="49" charset="0"/>
                <a:cs typeface="Consolas" panose="020B0609020204030204" pitchFamily="49" charset="0"/>
              </a:rPr>
              <a:t>=(</a:t>
            </a:r>
            <a:r>
              <a:rPr lang="en-US" sz="1200" dirty="0">
                <a:solidFill>
                  <a:srgbClr val="0000FF"/>
                </a:solidFill>
                <a:latin typeface="Consolas" panose="020B0609020204030204" pitchFamily="49" charset="0"/>
              </a:rPr>
              <a:t>const</a:t>
            </a:r>
            <a:r>
              <a:rPr lang="en-US" sz="1200" dirty="0">
                <a:latin typeface="Consolas" panose="020B0609020204030204" pitchFamily="49" charset="0"/>
                <a:cs typeface="Consolas" panose="020B0609020204030204" pitchFamily="49" charset="0"/>
              </a:rPr>
              <a:t> basic_value&amp; that) = </a:t>
            </a:r>
            <a:r>
              <a:rPr lang="en-US" sz="1200" dirty="0">
                <a:solidFill>
                  <a:srgbClr val="0000FF"/>
                </a:solidFill>
                <a:latin typeface="Consolas" panose="020B0609020204030204" pitchFamily="49" charset="0"/>
              </a:rPr>
              <a:t>default</a:t>
            </a:r>
            <a:r>
              <a:rPr lang="en-US" sz="1200" dirty="0">
                <a:latin typeface="Consolas" panose="020B0609020204030204" pitchFamily="49" charset="0"/>
                <a:cs typeface="Consolas" panose="020B0609020204030204" pitchFamily="49" charset="0"/>
              </a:rPr>
              <a:t>;</a:t>
            </a:r>
            <a:br>
              <a:rPr lang="en-US" sz="1200" dirty="0">
                <a:latin typeface="Consolas" panose="020B0609020204030204" pitchFamily="49" charset="0"/>
                <a:cs typeface="Consolas" panose="020B0609020204030204" pitchFamily="49" charset="0"/>
              </a:rPr>
            </a:br>
            <a:r>
              <a:rPr lang="en-US" sz="1200" dirty="0">
                <a:latin typeface="Consolas" panose="020B0609020204030204" pitchFamily="49" charset="0"/>
                <a:cs typeface="Consolas" panose="020B0609020204030204" pitchFamily="49" charset="0"/>
              </a:rPr>
              <a:t>   basic_value&amp; </a:t>
            </a:r>
            <a:r>
              <a:rPr lang="en-US" sz="1200" dirty="0">
                <a:solidFill>
                  <a:srgbClr val="0000FF"/>
                </a:solidFill>
                <a:latin typeface="Consolas" panose="020B0609020204030204" pitchFamily="49" charset="0"/>
              </a:rPr>
              <a:t>operator</a:t>
            </a:r>
            <a:r>
              <a:rPr lang="en-US" sz="1200" dirty="0">
                <a:latin typeface="Consolas" panose="020B0609020204030204" pitchFamily="49" charset="0"/>
                <a:cs typeface="Consolas" panose="020B0609020204030204" pitchFamily="49" charset="0"/>
              </a:rPr>
              <a:t>=(basic_value&amp;&amp; that)      = </a:t>
            </a:r>
            <a:r>
              <a:rPr lang="en-US" sz="1200" dirty="0">
                <a:solidFill>
                  <a:srgbClr val="0000FF"/>
                </a:solidFill>
                <a:latin typeface="Consolas" panose="020B0609020204030204" pitchFamily="49" charset="0"/>
              </a:rPr>
              <a:t>default</a:t>
            </a:r>
            <a:r>
              <a:rPr lang="en-US" sz="1200" dirty="0">
                <a:latin typeface="Consolas" panose="020B0609020204030204" pitchFamily="49" charset="0"/>
                <a:cs typeface="Consolas" panose="020B0609020204030204" pitchFamily="49" charset="0"/>
              </a:rPr>
              <a:t>;</a:t>
            </a:r>
          </a:p>
          <a:p>
            <a:pPr marL="0" indent="0">
              <a:spcBef>
                <a:spcPts val="0"/>
              </a:spcBef>
              <a:spcAft>
                <a:spcPts val="500"/>
              </a:spcAft>
              <a:buNone/>
            </a:pPr>
            <a:r>
              <a:rPr lang="en-US" sz="1200" dirty="0">
                <a:solidFill>
                  <a:srgbClr val="0000FF"/>
                </a:solidFill>
                <a:latin typeface="Consolas" panose="020B0609020204030204" pitchFamily="49" charset="0"/>
              </a:rPr>
              <a:t>   constexpr</a:t>
            </a:r>
            <a:r>
              <a:rPr lang="en-US" sz="1200" dirty="0">
                <a:latin typeface="Consolas" panose="020B0609020204030204" pitchFamily="49" charset="0"/>
                <a:cs typeface="Consolas" panose="020B0609020204030204" pitchFamily="49" charset="0"/>
              </a:rPr>
              <a:t> {</a:t>
            </a:r>
            <a:br>
              <a:rPr lang="en-US" sz="1200" dirty="0">
                <a:latin typeface="Consolas" panose="020B0609020204030204" pitchFamily="49" charset="0"/>
                <a:cs typeface="Consolas" panose="020B0609020204030204" pitchFamily="49" charset="0"/>
              </a:rPr>
            </a:br>
            <a:r>
              <a:rPr lang="en-US" sz="1200" dirty="0">
                <a:latin typeface="Consolas" panose="020B0609020204030204" pitchFamily="49" charset="0"/>
                <a:cs typeface="Consolas" panose="020B0609020204030204" pitchFamily="49" charset="0"/>
              </a:rPr>
              <a:t>      </a:t>
            </a:r>
            <a:r>
              <a:rPr lang="en-US" sz="1200" dirty="0">
                <a:solidFill>
                  <a:srgbClr val="0000FF"/>
                </a:solidFill>
                <a:latin typeface="Consolas" panose="020B0609020204030204" pitchFamily="49" charset="0"/>
              </a:rPr>
              <a:t>for </a:t>
            </a:r>
            <a:r>
              <a:rPr lang="en-US" sz="1200" dirty="0">
                <a:latin typeface="Consolas" panose="020B0609020204030204" pitchFamily="49" charset="0"/>
                <a:cs typeface="Consolas" panose="020B0609020204030204" pitchFamily="49" charset="0"/>
              </a:rPr>
              <a:t>(</a:t>
            </a:r>
            <a:r>
              <a:rPr lang="en-US" sz="1200" dirty="0">
                <a:solidFill>
                  <a:srgbClr val="0000FF"/>
                </a:solidFill>
                <a:latin typeface="Consolas" panose="020B0609020204030204" pitchFamily="49" charset="0"/>
              </a:rPr>
              <a:t>auto</a:t>
            </a:r>
            <a:r>
              <a:rPr lang="en-US" sz="1200" dirty="0">
                <a:latin typeface="Consolas" panose="020B0609020204030204" pitchFamily="49" charset="0"/>
                <a:cs typeface="Consolas" panose="020B0609020204030204" pitchFamily="49" charset="0"/>
              </a:rPr>
              <a:t> f : </a:t>
            </a:r>
            <a:r>
              <a:rPr lang="en-US" sz="1200" dirty="0">
                <a:solidFill>
                  <a:srgbClr val="0000FF"/>
                </a:solidFill>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basic_value.variables</a:t>
            </a:r>
            <a:r>
              <a:rPr lang="en-US" sz="1200" dirty="0">
                <a:latin typeface="Consolas" panose="020B0609020204030204" pitchFamily="49" charset="0"/>
                <a:cs typeface="Consolas" panose="020B0609020204030204" pitchFamily="49" charset="0"/>
              </a:rPr>
              <a:t>())</a:t>
            </a:r>
            <a:br>
              <a:rPr lang="en-US" sz="1200" dirty="0">
                <a:latin typeface="Consolas" panose="020B0609020204030204" pitchFamily="49" charset="0"/>
                <a:cs typeface="Consolas" panose="020B0609020204030204" pitchFamily="49" charset="0"/>
              </a:rPr>
            </a:br>
            <a:r>
              <a:rPr lang="en-US" sz="1200" dirty="0">
                <a:latin typeface="Consolas" panose="020B0609020204030204" pitchFamily="49" charset="0"/>
                <a:cs typeface="Consolas" panose="020B0609020204030204" pitchFamily="49" charset="0"/>
              </a:rPr>
              <a:t>         </a:t>
            </a:r>
            <a:r>
              <a:rPr lang="en-US" sz="1200" dirty="0">
                <a:solidFill>
                  <a:srgbClr val="0000FF"/>
                </a:solidFill>
                <a:latin typeface="Consolas" panose="020B0609020204030204" pitchFamily="49" charset="0"/>
              </a:rPr>
              <a:t>if </a:t>
            </a:r>
            <a:r>
              <a:rPr lang="en-US" sz="1200" dirty="0">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f.has_access</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f.make_private</a:t>
            </a:r>
            <a:r>
              <a:rPr lang="en-US" sz="1200" dirty="0">
                <a:latin typeface="Consolas" panose="020B0609020204030204" pitchFamily="49" charset="0"/>
                <a:cs typeface="Consolas" panose="020B0609020204030204" pitchFamily="49" charset="0"/>
              </a:rPr>
              <a:t>();</a:t>
            </a:r>
          </a:p>
          <a:p>
            <a:pPr marL="0" indent="0">
              <a:spcBef>
                <a:spcPts val="0"/>
              </a:spcBef>
              <a:spcAft>
                <a:spcPts val="500"/>
              </a:spcAft>
              <a:buNone/>
            </a:pPr>
            <a:r>
              <a:rPr lang="en-US" sz="1200" dirty="0">
                <a:latin typeface="Consolas" panose="020B0609020204030204" pitchFamily="49" charset="0"/>
                <a:cs typeface="Consolas" panose="020B0609020204030204" pitchFamily="49" charset="0"/>
              </a:rPr>
              <a:t>      </a:t>
            </a:r>
            <a:r>
              <a:rPr lang="en-US" sz="1200" dirty="0">
                <a:solidFill>
                  <a:srgbClr val="0000FF"/>
                </a:solidFill>
                <a:latin typeface="Consolas" panose="020B0609020204030204" pitchFamily="49" charset="0"/>
              </a:rPr>
              <a:t>for </a:t>
            </a:r>
            <a:r>
              <a:rPr lang="en-US" sz="1200" dirty="0">
                <a:latin typeface="Consolas" panose="020B0609020204030204" pitchFamily="49" charset="0"/>
                <a:cs typeface="Consolas" panose="020B0609020204030204" pitchFamily="49" charset="0"/>
              </a:rPr>
              <a:t>(</a:t>
            </a:r>
            <a:r>
              <a:rPr lang="en-US" sz="1200" dirty="0">
                <a:solidFill>
                  <a:srgbClr val="0000FF"/>
                </a:solidFill>
                <a:latin typeface="Consolas" panose="020B0609020204030204" pitchFamily="49" charset="0"/>
              </a:rPr>
              <a:t>auto</a:t>
            </a:r>
            <a:r>
              <a:rPr lang="en-US" sz="1200" dirty="0">
                <a:latin typeface="Consolas" panose="020B0609020204030204" pitchFamily="49" charset="0"/>
                <a:cs typeface="Consolas" panose="020B0609020204030204" pitchFamily="49" charset="0"/>
              </a:rPr>
              <a:t> f : </a:t>
            </a:r>
            <a:r>
              <a:rPr lang="en-US" sz="1200" dirty="0">
                <a:solidFill>
                  <a:srgbClr val="0000FF"/>
                </a:solidFill>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basic_value.functions</a:t>
            </a:r>
            <a:r>
              <a:rPr lang="en-US" sz="1200" dirty="0">
                <a:latin typeface="Consolas" panose="020B0609020204030204" pitchFamily="49" charset="0"/>
                <a:cs typeface="Consolas" panose="020B0609020204030204" pitchFamily="49" charset="0"/>
              </a:rPr>
              <a:t>()) {</a:t>
            </a:r>
            <a:br>
              <a:rPr lang="en-US" sz="1200" dirty="0">
                <a:latin typeface="Consolas" panose="020B0609020204030204" pitchFamily="49" charset="0"/>
                <a:cs typeface="Consolas" panose="020B0609020204030204" pitchFamily="49" charset="0"/>
              </a:rPr>
            </a:br>
            <a:r>
              <a:rPr lang="en-US" sz="1200" dirty="0">
                <a:latin typeface="Consolas" panose="020B0609020204030204" pitchFamily="49" charset="0"/>
                <a:cs typeface="Consolas" panose="020B0609020204030204" pitchFamily="49" charset="0"/>
              </a:rPr>
              <a:t>         </a:t>
            </a:r>
            <a:r>
              <a:rPr lang="en-US" sz="1200" dirty="0">
                <a:solidFill>
                  <a:srgbClr val="0000FF"/>
                </a:solidFill>
                <a:latin typeface="Consolas" panose="020B0609020204030204" pitchFamily="49" charset="0"/>
              </a:rPr>
              <a:t>if </a:t>
            </a:r>
            <a:r>
              <a:rPr lang="en-US" sz="1200" dirty="0">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f.has_access</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f.make_public</a:t>
            </a:r>
            <a:r>
              <a:rPr lang="en-US" sz="1200" dirty="0">
                <a:latin typeface="Consolas" panose="020B0609020204030204" pitchFamily="49" charset="0"/>
                <a:cs typeface="Consolas" panose="020B0609020204030204" pitchFamily="49" charset="0"/>
              </a:rPr>
              <a:t>();</a:t>
            </a:r>
            <a:br>
              <a:rPr lang="en-US" sz="1200" dirty="0">
                <a:latin typeface="Consolas" panose="020B0609020204030204" pitchFamily="49" charset="0"/>
                <a:cs typeface="Consolas" panose="020B0609020204030204" pitchFamily="49" charset="0"/>
              </a:rPr>
            </a:br>
            <a:r>
              <a:rPr lang="en-US" sz="1200" dirty="0">
                <a:latin typeface="Consolas" panose="020B0609020204030204" pitchFamily="49" charset="0"/>
                <a:cs typeface="Consolas" panose="020B0609020204030204" pitchFamily="49" charset="0"/>
              </a:rPr>
              <a:t>         </a:t>
            </a:r>
            <a:r>
              <a:rPr lang="en-US" sz="1200" dirty="0">
                <a:solidFill>
                  <a:schemeClr val="accent5">
                    <a:lumMod val="75000"/>
                  </a:schemeClr>
                </a:solidFill>
                <a:latin typeface="Consolas" panose="020B0609020204030204" pitchFamily="49" charset="0"/>
                <a:cs typeface="Consolas" panose="020B0609020204030204" pitchFamily="49" charset="0"/>
              </a:rPr>
              <a:t>compiler.require</a:t>
            </a:r>
            <a:r>
              <a:rPr lang="en-US" sz="1200" dirty="0">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f.is_protected</a:t>
            </a:r>
            <a:r>
              <a:rPr lang="en-US" sz="1200" dirty="0">
                <a:latin typeface="Consolas" panose="020B0609020204030204" pitchFamily="49" charset="0"/>
                <a:cs typeface="Consolas" panose="020B0609020204030204" pitchFamily="49" charset="0"/>
              </a:rPr>
              <a:t>(), "a value type may not have a protected function");</a:t>
            </a:r>
            <a:br>
              <a:rPr lang="en-US" sz="1200" dirty="0">
                <a:latin typeface="Consolas" panose="020B0609020204030204" pitchFamily="49" charset="0"/>
                <a:cs typeface="Consolas" panose="020B0609020204030204" pitchFamily="49" charset="0"/>
              </a:rPr>
            </a:br>
            <a:r>
              <a:rPr lang="en-US" sz="1200" dirty="0">
                <a:solidFill>
                  <a:schemeClr val="accent2">
                    <a:lumMod val="75000"/>
                  </a:schemeClr>
                </a:solidFill>
                <a:latin typeface="Consolas" panose="020B0609020204030204" pitchFamily="49" charset="0"/>
                <a:cs typeface="Consolas" panose="020B0609020204030204" pitchFamily="49" charset="0"/>
              </a:rPr>
              <a:t>         </a:t>
            </a:r>
            <a:r>
              <a:rPr lang="en-US" sz="1200" dirty="0">
                <a:solidFill>
                  <a:schemeClr val="accent5">
                    <a:lumMod val="75000"/>
                  </a:schemeClr>
                </a:solidFill>
                <a:latin typeface="Consolas" panose="020B0609020204030204" pitchFamily="49" charset="0"/>
                <a:cs typeface="Consolas" panose="020B0609020204030204" pitchFamily="49" charset="0"/>
              </a:rPr>
              <a:t>compiler.require</a:t>
            </a:r>
            <a:r>
              <a:rPr lang="en-US" sz="1200" dirty="0">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f.is_virtual</a:t>
            </a:r>
            <a:r>
              <a:rPr lang="en-US" sz="1200" dirty="0">
                <a:latin typeface="Consolas" panose="020B0609020204030204" pitchFamily="49" charset="0"/>
                <a:cs typeface="Consolas" panose="020B0609020204030204" pitchFamily="49" charset="0"/>
              </a:rPr>
              <a:t>(),   "a value type may not have a virtual function");</a:t>
            </a:r>
            <a:br>
              <a:rPr lang="en-US" sz="1200" dirty="0">
                <a:latin typeface="Consolas" panose="020B0609020204030204" pitchFamily="49" charset="0"/>
                <a:cs typeface="Consolas" panose="020B0609020204030204" pitchFamily="49" charset="0"/>
              </a:rPr>
            </a:br>
            <a:r>
              <a:rPr lang="en-US" sz="1200" dirty="0">
                <a:latin typeface="Consolas" panose="020B0609020204030204" pitchFamily="49" charset="0"/>
                <a:cs typeface="Consolas" panose="020B0609020204030204" pitchFamily="49" charset="0"/>
              </a:rPr>
              <a:t>        </a:t>
            </a:r>
            <a:r>
              <a:rPr lang="en-US" sz="1200" dirty="0">
                <a:solidFill>
                  <a:schemeClr val="accent2">
                    <a:lumMod val="75000"/>
                  </a:schemeClr>
                </a:solidFill>
                <a:latin typeface="Consolas" panose="020B0609020204030204" pitchFamily="49" charset="0"/>
                <a:cs typeface="Consolas" panose="020B0609020204030204" pitchFamily="49" charset="0"/>
              </a:rPr>
              <a:t> </a:t>
            </a:r>
            <a:r>
              <a:rPr lang="en-US" sz="1200" dirty="0">
                <a:solidFill>
                  <a:schemeClr val="accent5">
                    <a:lumMod val="75000"/>
                  </a:schemeClr>
                </a:solidFill>
                <a:latin typeface="Consolas" panose="020B0609020204030204" pitchFamily="49" charset="0"/>
                <a:cs typeface="Consolas" panose="020B0609020204030204" pitchFamily="49" charset="0"/>
              </a:rPr>
              <a:t>compiler.require</a:t>
            </a:r>
            <a:r>
              <a:rPr lang="en-US" sz="1200" dirty="0">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f.is_destructor</a:t>
            </a:r>
            <a:r>
              <a:rPr lang="en-US" sz="1200" dirty="0">
                <a:latin typeface="Consolas" panose="020B0609020204030204" pitchFamily="49" charset="0"/>
                <a:cs typeface="Consolas" panose="020B0609020204030204" pitchFamily="49" charset="0"/>
              </a:rPr>
              <a:t>() || </a:t>
            </a:r>
            <a:r>
              <a:rPr lang="en-US" sz="1200" dirty="0" err="1">
                <a:latin typeface="Consolas" panose="020B0609020204030204" pitchFamily="49" charset="0"/>
                <a:cs typeface="Consolas" panose="020B0609020204030204" pitchFamily="49" charset="0"/>
              </a:rPr>
              <a:t>f.is_public</a:t>
            </a:r>
            <a:r>
              <a:rPr lang="en-US" sz="1200" dirty="0">
                <a:latin typeface="Consolas" panose="020B0609020204030204" pitchFamily="49" charset="0"/>
                <a:cs typeface="Consolas" panose="020B0609020204030204" pitchFamily="49" charset="0"/>
              </a:rPr>
              <a:t>(), "a value destructor must be public");</a:t>
            </a:r>
            <a:br>
              <a:rPr lang="en-US" sz="1200" dirty="0">
                <a:latin typeface="Consolas" panose="020B0609020204030204" pitchFamily="49" charset="0"/>
                <a:cs typeface="Consolas" panose="020B0609020204030204" pitchFamily="49" charset="0"/>
              </a:rPr>
            </a:br>
            <a:r>
              <a:rPr lang="en-US" sz="1200" dirty="0">
                <a:latin typeface="Consolas" panose="020B0609020204030204" pitchFamily="49" charset="0"/>
                <a:cs typeface="Consolas" panose="020B0609020204030204" pitchFamily="49" charset="0"/>
              </a:rPr>
              <a:t>      }</a:t>
            </a:r>
            <a:br>
              <a:rPr lang="en-US" sz="1200" dirty="0">
                <a:latin typeface="Consolas" panose="020B0609020204030204" pitchFamily="49" charset="0"/>
                <a:cs typeface="Consolas" panose="020B0609020204030204" pitchFamily="49" charset="0"/>
              </a:rPr>
            </a:br>
            <a:r>
              <a:rPr lang="en-US" sz="1200" dirty="0">
                <a:latin typeface="Consolas" panose="020B0609020204030204" pitchFamily="49" charset="0"/>
                <a:cs typeface="Consolas" panose="020B0609020204030204" pitchFamily="49" charset="0"/>
              </a:rPr>
              <a:t>   }</a:t>
            </a:r>
          </a:p>
          <a:p>
            <a:pPr marL="0" indent="0">
              <a:spcBef>
                <a:spcPts val="0"/>
              </a:spcBef>
              <a:spcAft>
                <a:spcPts val="300"/>
              </a:spcAft>
              <a:buNone/>
            </a:pPr>
            <a:r>
              <a:rPr lang="en-US" sz="1200" dirty="0">
                <a:latin typeface="Consolas" panose="020B0609020204030204" pitchFamily="49" charset="0"/>
                <a:cs typeface="Consolas" panose="020B0609020204030204" pitchFamily="49" charset="0"/>
              </a:rPr>
              <a:t>};</a:t>
            </a:r>
          </a:p>
          <a:p>
            <a:pPr marL="0" indent="0">
              <a:spcBef>
                <a:spcPts val="0"/>
              </a:spcBef>
              <a:spcAft>
                <a:spcPts val="300"/>
              </a:spcAft>
              <a:buNone/>
            </a:pPr>
            <a:endParaRPr lang="en-US" sz="1200" dirty="0">
              <a:latin typeface="Consolas" panose="020B0609020204030204" pitchFamily="49" charset="0"/>
              <a:cs typeface="Consolas" panose="020B0609020204030204" pitchFamily="49" charset="0"/>
            </a:endParaRPr>
          </a:p>
          <a:p>
            <a:pPr marL="0" indent="0">
              <a:spcBef>
                <a:spcPts val="0"/>
              </a:spcBef>
              <a:spcAft>
                <a:spcPts val="300"/>
              </a:spcAft>
              <a:buNone/>
            </a:pPr>
            <a:r>
              <a:rPr lang="en-US" sz="1200" dirty="0">
                <a:solidFill>
                  <a:srgbClr val="0000FF"/>
                </a:solidFill>
                <a:latin typeface="Consolas" panose="020B0609020204030204" pitchFamily="49" charset="0"/>
              </a:rPr>
              <a:t>$class</a:t>
            </a:r>
            <a:r>
              <a:rPr lang="en-US" sz="1200" dirty="0">
                <a:latin typeface="Consolas" panose="020B0609020204030204" pitchFamily="49" charset="0"/>
                <a:cs typeface="Consolas" panose="020B0609020204030204" pitchFamily="49" charset="0"/>
              </a:rPr>
              <a:t> </a:t>
            </a:r>
            <a:r>
              <a:rPr lang="en-US" sz="1200" dirty="0">
                <a:solidFill>
                  <a:srgbClr val="2B91AF"/>
                </a:solidFill>
                <a:latin typeface="Consolas" panose="020B0609020204030204" pitchFamily="49" charset="0"/>
              </a:rPr>
              <a:t>value</a:t>
            </a:r>
            <a:r>
              <a:rPr lang="en-US" sz="1200" dirty="0">
                <a:solidFill>
                  <a:schemeClr val="accent6">
                    <a:lumMod val="50000"/>
                  </a:schemeClr>
                </a:solidFill>
                <a:latin typeface="Consolas" panose="020B0609020204030204" pitchFamily="49" charset="0"/>
              </a:rPr>
              <a:t> </a:t>
            </a:r>
            <a:r>
              <a:rPr lang="en-US" sz="1200" dirty="0">
                <a:latin typeface="Consolas" panose="020B0609020204030204" pitchFamily="49" charset="0"/>
                <a:cs typeface="Consolas" panose="020B0609020204030204" pitchFamily="49" charset="0"/>
              </a:rPr>
              <a:t>: basic_value, ordered { };</a:t>
            </a:r>
          </a:p>
        </p:txBody>
      </p:sp>
    </p:spTree>
    <p:extLst>
      <p:ext uri="{BB962C8B-B14F-4D97-AF65-F5344CB8AC3E}">
        <p14:creationId xmlns:p14="http://schemas.microsoft.com/office/powerpoint/2010/main" val="3313348727"/>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71450"/>
            <a:ext cx="8229600" cy="685800"/>
          </a:xfrm>
        </p:spPr>
        <p:txBody>
          <a:bodyPr>
            <a:normAutofit/>
          </a:bodyPr>
          <a:lstStyle/>
          <a:p>
            <a:r>
              <a:rPr lang="en-US" dirty="0">
                <a:latin typeface="Consolas" panose="020B0609020204030204" pitchFamily="49" charset="0"/>
              </a:rPr>
              <a:t>value</a:t>
            </a:r>
            <a:r>
              <a:rPr lang="en-US" dirty="0"/>
              <a:t> (implementation)</a:t>
            </a:r>
            <a:endParaRPr lang="en-US" i="1" dirty="0"/>
          </a:p>
        </p:txBody>
      </p:sp>
      <p:sp>
        <p:nvSpPr>
          <p:cNvPr id="3" name="Slide Number Placeholder 2"/>
          <p:cNvSpPr>
            <a:spLocks noGrp="1"/>
          </p:cNvSpPr>
          <p:nvPr>
            <p:ph type="sldNum" sz="quarter" idx="12"/>
          </p:nvPr>
        </p:nvSpPr>
        <p:spPr/>
        <p:txBody>
          <a:bodyPr/>
          <a:lstStyle/>
          <a:p>
            <a:fld id="{EF99ED19-9042-4804-81A9-A8DA8FB10A43}" type="slidenum">
              <a:rPr lang="en-US" smtClean="0"/>
              <a:pPr/>
              <a:t>18</a:t>
            </a:fld>
            <a:endParaRPr lang="en-US" dirty="0"/>
          </a:p>
        </p:txBody>
      </p:sp>
      <p:sp>
        <p:nvSpPr>
          <p:cNvPr id="7" name="Content Placeholder 6"/>
          <p:cNvSpPr>
            <a:spLocks noGrp="1"/>
          </p:cNvSpPr>
          <p:nvPr>
            <p:ph sz="quarter" idx="2"/>
          </p:nvPr>
        </p:nvSpPr>
        <p:spPr>
          <a:xfrm>
            <a:off x="457200" y="971550"/>
            <a:ext cx="8610600" cy="4038600"/>
          </a:xfrm>
        </p:spPr>
        <p:txBody>
          <a:bodyPr>
            <a:noAutofit/>
          </a:bodyPr>
          <a:lstStyle/>
          <a:p>
            <a:pPr marL="0" indent="0">
              <a:spcBef>
                <a:spcPts val="0"/>
              </a:spcBef>
              <a:spcAft>
                <a:spcPts val="300"/>
              </a:spcAft>
              <a:buNone/>
            </a:pPr>
            <a:r>
              <a:rPr lang="en-US" sz="1200" dirty="0">
                <a:solidFill>
                  <a:srgbClr val="0000FF"/>
                </a:solidFill>
                <a:latin typeface="Consolas" panose="020B0609020204030204" pitchFamily="49" charset="0"/>
              </a:rPr>
              <a:t>$class</a:t>
            </a:r>
            <a:r>
              <a:rPr lang="en-US" sz="1200" dirty="0">
                <a:solidFill>
                  <a:srgbClr val="000000"/>
                </a:solidFill>
                <a:latin typeface="Consolas" panose="020B0609020204030204" pitchFamily="49" charset="0"/>
              </a:rPr>
              <a:t> </a:t>
            </a:r>
            <a:r>
              <a:rPr lang="en-US" sz="1200" dirty="0">
                <a:solidFill>
                  <a:srgbClr val="2B91AF"/>
                </a:solidFill>
                <a:latin typeface="Consolas" panose="020B0609020204030204" pitchFamily="49" charset="0"/>
              </a:rPr>
              <a:t>basic_value</a:t>
            </a:r>
            <a:r>
              <a:rPr lang="en-US" sz="1200" dirty="0">
                <a:solidFill>
                  <a:schemeClr val="accent6">
                    <a:lumMod val="50000"/>
                  </a:schemeClr>
                </a:solidFill>
                <a:latin typeface="Consolas" panose="020B0609020204030204" pitchFamily="49" charset="0"/>
              </a:rPr>
              <a:t> </a:t>
            </a:r>
            <a:r>
              <a:rPr lang="en-US" sz="1200" dirty="0">
                <a:solidFill>
                  <a:srgbClr val="000000"/>
                </a:solidFill>
                <a:latin typeface="Consolas" panose="020B0609020204030204" pitchFamily="49" charset="0"/>
              </a:rPr>
              <a:t>{</a:t>
            </a:r>
          </a:p>
          <a:p>
            <a:pPr marL="0" indent="0">
              <a:spcBef>
                <a:spcPts val="0"/>
              </a:spcBef>
              <a:spcAft>
                <a:spcPts val="300"/>
              </a:spcAft>
              <a:buNone/>
            </a:pPr>
            <a:r>
              <a:rPr lang="en-US" sz="1200" dirty="0">
                <a:latin typeface="Consolas" panose="020B0609020204030204" pitchFamily="49" charset="0"/>
                <a:cs typeface="Consolas" panose="020B0609020204030204" pitchFamily="49" charset="0"/>
              </a:rPr>
              <a:t>   basic_value()                                   = </a:t>
            </a:r>
            <a:r>
              <a:rPr lang="en-US" sz="1200" dirty="0">
                <a:solidFill>
                  <a:srgbClr val="0000FF"/>
                </a:solidFill>
                <a:latin typeface="Consolas" panose="020B0609020204030204" pitchFamily="49" charset="0"/>
              </a:rPr>
              <a:t>default</a:t>
            </a:r>
            <a:r>
              <a:rPr lang="en-US" sz="1200" dirty="0">
                <a:latin typeface="Consolas" panose="020B0609020204030204" pitchFamily="49" charset="0"/>
                <a:cs typeface="Consolas" panose="020B0609020204030204" pitchFamily="49" charset="0"/>
              </a:rPr>
              <a:t>;</a:t>
            </a:r>
            <a:br>
              <a:rPr lang="en-US" sz="1200" dirty="0">
                <a:latin typeface="Consolas" panose="020B0609020204030204" pitchFamily="49" charset="0"/>
                <a:cs typeface="Consolas" panose="020B0609020204030204" pitchFamily="49" charset="0"/>
              </a:rPr>
            </a:br>
            <a:r>
              <a:rPr lang="en-US" sz="1200" dirty="0">
                <a:latin typeface="Consolas" panose="020B0609020204030204" pitchFamily="49" charset="0"/>
                <a:cs typeface="Consolas" panose="020B0609020204030204" pitchFamily="49" charset="0"/>
              </a:rPr>
              <a:t>   basic_value(</a:t>
            </a:r>
            <a:r>
              <a:rPr lang="en-US" sz="1200" dirty="0">
                <a:solidFill>
                  <a:srgbClr val="0000FF"/>
                </a:solidFill>
                <a:latin typeface="Consolas" panose="020B0609020204030204" pitchFamily="49" charset="0"/>
              </a:rPr>
              <a:t>const</a:t>
            </a:r>
            <a:r>
              <a:rPr lang="en-US" sz="1200" dirty="0">
                <a:latin typeface="Consolas" panose="020B0609020204030204" pitchFamily="49" charset="0"/>
                <a:cs typeface="Consolas" panose="020B0609020204030204" pitchFamily="49" charset="0"/>
              </a:rPr>
              <a:t> basic_value&amp; that)            = </a:t>
            </a:r>
            <a:r>
              <a:rPr lang="en-US" sz="1200" dirty="0">
                <a:solidFill>
                  <a:srgbClr val="0000FF"/>
                </a:solidFill>
                <a:latin typeface="Consolas" panose="020B0609020204030204" pitchFamily="49" charset="0"/>
              </a:rPr>
              <a:t>default</a:t>
            </a:r>
            <a:r>
              <a:rPr lang="en-US" sz="1200" dirty="0">
                <a:latin typeface="Consolas" panose="020B0609020204030204" pitchFamily="49" charset="0"/>
                <a:cs typeface="Consolas" panose="020B0609020204030204" pitchFamily="49" charset="0"/>
              </a:rPr>
              <a:t>;</a:t>
            </a:r>
            <a:br>
              <a:rPr lang="en-US" sz="1200" dirty="0">
                <a:latin typeface="Consolas" panose="020B0609020204030204" pitchFamily="49" charset="0"/>
                <a:cs typeface="Consolas" panose="020B0609020204030204" pitchFamily="49" charset="0"/>
              </a:rPr>
            </a:br>
            <a:r>
              <a:rPr lang="en-US" sz="1200" dirty="0">
                <a:latin typeface="Consolas" panose="020B0609020204030204" pitchFamily="49" charset="0"/>
                <a:cs typeface="Consolas" panose="020B0609020204030204" pitchFamily="49" charset="0"/>
              </a:rPr>
              <a:t>   basic_value(basic_value&amp;&amp; that)                 = </a:t>
            </a:r>
            <a:r>
              <a:rPr lang="en-US" sz="1200" dirty="0">
                <a:solidFill>
                  <a:srgbClr val="0000FF"/>
                </a:solidFill>
                <a:latin typeface="Consolas" panose="020B0609020204030204" pitchFamily="49" charset="0"/>
              </a:rPr>
              <a:t>default</a:t>
            </a:r>
            <a:r>
              <a:rPr lang="en-US" sz="1200" dirty="0">
                <a:latin typeface="Consolas" panose="020B0609020204030204" pitchFamily="49" charset="0"/>
                <a:cs typeface="Consolas" panose="020B0609020204030204" pitchFamily="49" charset="0"/>
              </a:rPr>
              <a:t>;</a:t>
            </a:r>
            <a:br>
              <a:rPr lang="en-US" sz="1200" dirty="0">
                <a:latin typeface="Consolas" panose="020B0609020204030204" pitchFamily="49" charset="0"/>
                <a:cs typeface="Consolas" panose="020B0609020204030204" pitchFamily="49" charset="0"/>
              </a:rPr>
            </a:br>
            <a:r>
              <a:rPr lang="en-US" sz="1200" dirty="0">
                <a:latin typeface="Consolas" panose="020B0609020204030204" pitchFamily="49" charset="0"/>
                <a:cs typeface="Consolas" panose="020B0609020204030204" pitchFamily="49" charset="0"/>
              </a:rPr>
              <a:t>   basic_value&amp; </a:t>
            </a:r>
            <a:r>
              <a:rPr lang="en-US" sz="1200" dirty="0">
                <a:solidFill>
                  <a:srgbClr val="0000FF"/>
                </a:solidFill>
                <a:latin typeface="Consolas" panose="020B0609020204030204" pitchFamily="49" charset="0"/>
              </a:rPr>
              <a:t>operator</a:t>
            </a:r>
            <a:r>
              <a:rPr lang="en-US" sz="1200" dirty="0">
                <a:latin typeface="Consolas" panose="020B0609020204030204" pitchFamily="49" charset="0"/>
                <a:cs typeface="Consolas" panose="020B0609020204030204" pitchFamily="49" charset="0"/>
              </a:rPr>
              <a:t>=(</a:t>
            </a:r>
            <a:r>
              <a:rPr lang="en-US" sz="1200" dirty="0">
                <a:solidFill>
                  <a:srgbClr val="0000FF"/>
                </a:solidFill>
                <a:latin typeface="Consolas" panose="020B0609020204030204" pitchFamily="49" charset="0"/>
              </a:rPr>
              <a:t>const</a:t>
            </a:r>
            <a:r>
              <a:rPr lang="en-US" sz="1200" dirty="0">
                <a:latin typeface="Consolas" panose="020B0609020204030204" pitchFamily="49" charset="0"/>
                <a:cs typeface="Consolas" panose="020B0609020204030204" pitchFamily="49" charset="0"/>
              </a:rPr>
              <a:t> basic_value&amp; that) = </a:t>
            </a:r>
            <a:r>
              <a:rPr lang="en-US" sz="1200" dirty="0">
                <a:solidFill>
                  <a:srgbClr val="0000FF"/>
                </a:solidFill>
                <a:latin typeface="Consolas" panose="020B0609020204030204" pitchFamily="49" charset="0"/>
              </a:rPr>
              <a:t>default</a:t>
            </a:r>
            <a:r>
              <a:rPr lang="en-US" sz="1200" dirty="0">
                <a:latin typeface="Consolas" panose="020B0609020204030204" pitchFamily="49" charset="0"/>
                <a:cs typeface="Consolas" panose="020B0609020204030204" pitchFamily="49" charset="0"/>
              </a:rPr>
              <a:t>;</a:t>
            </a:r>
            <a:br>
              <a:rPr lang="en-US" sz="1200" dirty="0">
                <a:latin typeface="Consolas" panose="020B0609020204030204" pitchFamily="49" charset="0"/>
                <a:cs typeface="Consolas" panose="020B0609020204030204" pitchFamily="49" charset="0"/>
              </a:rPr>
            </a:br>
            <a:r>
              <a:rPr lang="en-US" sz="1200" dirty="0">
                <a:latin typeface="Consolas" panose="020B0609020204030204" pitchFamily="49" charset="0"/>
                <a:cs typeface="Consolas" panose="020B0609020204030204" pitchFamily="49" charset="0"/>
              </a:rPr>
              <a:t>   basic_value&amp; </a:t>
            </a:r>
            <a:r>
              <a:rPr lang="en-US" sz="1200" dirty="0">
                <a:solidFill>
                  <a:srgbClr val="0000FF"/>
                </a:solidFill>
                <a:latin typeface="Consolas" panose="020B0609020204030204" pitchFamily="49" charset="0"/>
              </a:rPr>
              <a:t>operator</a:t>
            </a:r>
            <a:r>
              <a:rPr lang="en-US" sz="1200" dirty="0">
                <a:latin typeface="Consolas" panose="020B0609020204030204" pitchFamily="49" charset="0"/>
                <a:cs typeface="Consolas" panose="020B0609020204030204" pitchFamily="49" charset="0"/>
              </a:rPr>
              <a:t>=(basic_value&amp;&amp; that)      = </a:t>
            </a:r>
            <a:r>
              <a:rPr lang="en-US" sz="1200" dirty="0">
                <a:solidFill>
                  <a:srgbClr val="0000FF"/>
                </a:solidFill>
                <a:latin typeface="Consolas" panose="020B0609020204030204" pitchFamily="49" charset="0"/>
              </a:rPr>
              <a:t>default</a:t>
            </a:r>
            <a:r>
              <a:rPr lang="en-US" sz="1200" dirty="0">
                <a:latin typeface="Consolas" panose="020B0609020204030204" pitchFamily="49" charset="0"/>
                <a:cs typeface="Consolas" panose="020B0609020204030204" pitchFamily="49" charset="0"/>
              </a:rPr>
              <a:t>;</a:t>
            </a:r>
          </a:p>
          <a:p>
            <a:pPr marL="0" indent="0">
              <a:spcBef>
                <a:spcPts val="0"/>
              </a:spcBef>
              <a:spcAft>
                <a:spcPts val="500"/>
              </a:spcAft>
              <a:buNone/>
            </a:pPr>
            <a:r>
              <a:rPr lang="en-US" sz="1200" dirty="0">
                <a:solidFill>
                  <a:srgbClr val="0000FF"/>
                </a:solidFill>
                <a:latin typeface="Consolas" panose="020B0609020204030204" pitchFamily="49" charset="0"/>
              </a:rPr>
              <a:t>   constexpr</a:t>
            </a:r>
            <a:r>
              <a:rPr lang="en-US" sz="1200" dirty="0">
                <a:latin typeface="Consolas" panose="020B0609020204030204" pitchFamily="49" charset="0"/>
                <a:cs typeface="Consolas" panose="020B0609020204030204" pitchFamily="49" charset="0"/>
              </a:rPr>
              <a:t> {</a:t>
            </a:r>
            <a:br>
              <a:rPr lang="en-US" sz="1200" dirty="0">
                <a:latin typeface="Consolas" panose="020B0609020204030204" pitchFamily="49" charset="0"/>
                <a:cs typeface="Consolas" panose="020B0609020204030204" pitchFamily="49" charset="0"/>
              </a:rPr>
            </a:br>
            <a:r>
              <a:rPr lang="en-US" sz="1200" dirty="0">
                <a:latin typeface="Consolas" panose="020B0609020204030204" pitchFamily="49" charset="0"/>
                <a:cs typeface="Consolas" panose="020B0609020204030204" pitchFamily="49" charset="0"/>
              </a:rPr>
              <a:t>      </a:t>
            </a:r>
            <a:r>
              <a:rPr lang="en-US" sz="1200" dirty="0">
                <a:solidFill>
                  <a:srgbClr val="0000FF"/>
                </a:solidFill>
                <a:latin typeface="Consolas" panose="020B0609020204030204" pitchFamily="49" charset="0"/>
              </a:rPr>
              <a:t>for </a:t>
            </a:r>
            <a:r>
              <a:rPr lang="en-US" sz="1200" dirty="0">
                <a:latin typeface="Consolas" panose="020B0609020204030204" pitchFamily="49" charset="0"/>
                <a:cs typeface="Consolas" panose="020B0609020204030204" pitchFamily="49" charset="0"/>
              </a:rPr>
              <a:t>(</a:t>
            </a:r>
            <a:r>
              <a:rPr lang="en-US" sz="1200" dirty="0">
                <a:solidFill>
                  <a:srgbClr val="0000FF"/>
                </a:solidFill>
                <a:latin typeface="Consolas" panose="020B0609020204030204" pitchFamily="49" charset="0"/>
              </a:rPr>
              <a:t>auto</a:t>
            </a:r>
            <a:r>
              <a:rPr lang="en-US" sz="1200" dirty="0">
                <a:latin typeface="Consolas" panose="020B0609020204030204" pitchFamily="49" charset="0"/>
                <a:cs typeface="Consolas" panose="020B0609020204030204" pitchFamily="49" charset="0"/>
              </a:rPr>
              <a:t> f : </a:t>
            </a:r>
            <a:r>
              <a:rPr lang="en-US" sz="1200" dirty="0">
                <a:solidFill>
                  <a:srgbClr val="0000FF"/>
                </a:solidFill>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basic_value.variables</a:t>
            </a:r>
            <a:r>
              <a:rPr lang="en-US" sz="1200" dirty="0">
                <a:latin typeface="Consolas" panose="020B0609020204030204" pitchFamily="49" charset="0"/>
                <a:cs typeface="Consolas" panose="020B0609020204030204" pitchFamily="49" charset="0"/>
              </a:rPr>
              <a:t>())</a:t>
            </a:r>
            <a:br>
              <a:rPr lang="en-US" sz="1200" dirty="0">
                <a:latin typeface="Consolas" panose="020B0609020204030204" pitchFamily="49" charset="0"/>
                <a:cs typeface="Consolas" panose="020B0609020204030204" pitchFamily="49" charset="0"/>
              </a:rPr>
            </a:br>
            <a:r>
              <a:rPr lang="en-US" sz="1200" dirty="0">
                <a:latin typeface="Consolas" panose="020B0609020204030204" pitchFamily="49" charset="0"/>
                <a:cs typeface="Consolas" panose="020B0609020204030204" pitchFamily="49" charset="0"/>
              </a:rPr>
              <a:t>         </a:t>
            </a:r>
            <a:r>
              <a:rPr lang="en-US" sz="1200" dirty="0">
                <a:solidFill>
                  <a:srgbClr val="0000FF"/>
                </a:solidFill>
                <a:latin typeface="Consolas" panose="020B0609020204030204" pitchFamily="49" charset="0"/>
              </a:rPr>
              <a:t>if </a:t>
            </a:r>
            <a:r>
              <a:rPr lang="en-US" sz="1200" dirty="0">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f.has_access</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f.make_private</a:t>
            </a:r>
            <a:r>
              <a:rPr lang="en-US" sz="1200" dirty="0">
                <a:latin typeface="Consolas" panose="020B0609020204030204" pitchFamily="49" charset="0"/>
                <a:cs typeface="Consolas" panose="020B0609020204030204" pitchFamily="49" charset="0"/>
              </a:rPr>
              <a:t>();</a:t>
            </a:r>
          </a:p>
          <a:p>
            <a:pPr marL="0" indent="0">
              <a:spcBef>
                <a:spcPts val="0"/>
              </a:spcBef>
              <a:spcAft>
                <a:spcPts val="500"/>
              </a:spcAft>
              <a:buNone/>
            </a:pPr>
            <a:r>
              <a:rPr lang="en-US" sz="1200" dirty="0">
                <a:latin typeface="Consolas" panose="020B0609020204030204" pitchFamily="49" charset="0"/>
                <a:cs typeface="Consolas" panose="020B0609020204030204" pitchFamily="49" charset="0"/>
              </a:rPr>
              <a:t>      </a:t>
            </a:r>
            <a:r>
              <a:rPr lang="en-US" sz="1200" dirty="0">
                <a:solidFill>
                  <a:srgbClr val="0000FF"/>
                </a:solidFill>
                <a:latin typeface="Consolas" panose="020B0609020204030204" pitchFamily="49" charset="0"/>
              </a:rPr>
              <a:t>for </a:t>
            </a:r>
            <a:r>
              <a:rPr lang="en-US" sz="1200" dirty="0">
                <a:latin typeface="Consolas" panose="020B0609020204030204" pitchFamily="49" charset="0"/>
                <a:cs typeface="Consolas" panose="020B0609020204030204" pitchFamily="49" charset="0"/>
              </a:rPr>
              <a:t>(</a:t>
            </a:r>
            <a:r>
              <a:rPr lang="en-US" sz="1200" dirty="0">
                <a:solidFill>
                  <a:srgbClr val="0000FF"/>
                </a:solidFill>
                <a:latin typeface="Consolas" panose="020B0609020204030204" pitchFamily="49" charset="0"/>
              </a:rPr>
              <a:t>auto</a:t>
            </a:r>
            <a:r>
              <a:rPr lang="en-US" sz="1200" dirty="0">
                <a:latin typeface="Consolas" panose="020B0609020204030204" pitchFamily="49" charset="0"/>
                <a:cs typeface="Consolas" panose="020B0609020204030204" pitchFamily="49" charset="0"/>
              </a:rPr>
              <a:t> f : </a:t>
            </a:r>
            <a:r>
              <a:rPr lang="en-US" sz="1200" dirty="0">
                <a:solidFill>
                  <a:srgbClr val="0000FF"/>
                </a:solidFill>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basic_value.functions</a:t>
            </a:r>
            <a:r>
              <a:rPr lang="en-US" sz="1200" dirty="0">
                <a:latin typeface="Consolas" panose="020B0609020204030204" pitchFamily="49" charset="0"/>
                <a:cs typeface="Consolas" panose="020B0609020204030204" pitchFamily="49" charset="0"/>
              </a:rPr>
              <a:t>()) {</a:t>
            </a:r>
            <a:br>
              <a:rPr lang="en-US" sz="1200" dirty="0">
                <a:latin typeface="Consolas" panose="020B0609020204030204" pitchFamily="49" charset="0"/>
                <a:cs typeface="Consolas" panose="020B0609020204030204" pitchFamily="49" charset="0"/>
              </a:rPr>
            </a:br>
            <a:r>
              <a:rPr lang="en-US" sz="1200" dirty="0">
                <a:latin typeface="Consolas" panose="020B0609020204030204" pitchFamily="49" charset="0"/>
                <a:cs typeface="Consolas" panose="020B0609020204030204" pitchFamily="49" charset="0"/>
              </a:rPr>
              <a:t>         </a:t>
            </a:r>
            <a:r>
              <a:rPr lang="en-US" sz="1200" dirty="0">
                <a:solidFill>
                  <a:srgbClr val="0000FF"/>
                </a:solidFill>
                <a:latin typeface="Consolas" panose="020B0609020204030204" pitchFamily="49" charset="0"/>
              </a:rPr>
              <a:t>if </a:t>
            </a:r>
            <a:r>
              <a:rPr lang="en-US" sz="1200" dirty="0">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f.has_access</a:t>
            </a:r>
            <a:r>
              <a:rPr lang="en-US" sz="1200" dirty="0">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f.make_public</a:t>
            </a:r>
            <a:r>
              <a:rPr lang="en-US" sz="1200" dirty="0">
                <a:latin typeface="Consolas" panose="020B0609020204030204" pitchFamily="49" charset="0"/>
                <a:cs typeface="Consolas" panose="020B0609020204030204" pitchFamily="49" charset="0"/>
              </a:rPr>
              <a:t>();</a:t>
            </a:r>
            <a:br>
              <a:rPr lang="en-US" sz="1200" dirty="0">
                <a:latin typeface="Consolas" panose="020B0609020204030204" pitchFamily="49" charset="0"/>
                <a:cs typeface="Consolas" panose="020B0609020204030204" pitchFamily="49" charset="0"/>
              </a:rPr>
            </a:br>
            <a:r>
              <a:rPr lang="en-US" sz="1200" dirty="0">
                <a:latin typeface="Consolas" panose="020B0609020204030204" pitchFamily="49" charset="0"/>
                <a:cs typeface="Consolas" panose="020B0609020204030204" pitchFamily="49" charset="0"/>
              </a:rPr>
              <a:t>         </a:t>
            </a:r>
            <a:r>
              <a:rPr lang="en-US" sz="1200" dirty="0">
                <a:solidFill>
                  <a:schemeClr val="accent5">
                    <a:lumMod val="75000"/>
                  </a:schemeClr>
                </a:solidFill>
                <a:latin typeface="Consolas" panose="020B0609020204030204" pitchFamily="49" charset="0"/>
                <a:cs typeface="Consolas" panose="020B0609020204030204" pitchFamily="49" charset="0"/>
              </a:rPr>
              <a:t>compiler.require</a:t>
            </a:r>
            <a:r>
              <a:rPr lang="en-US" sz="1200" dirty="0">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f.is_protected</a:t>
            </a:r>
            <a:r>
              <a:rPr lang="en-US" sz="1200" dirty="0">
                <a:latin typeface="Consolas" panose="020B0609020204030204" pitchFamily="49" charset="0"/>
                <a:cs typeface="Consolas" panose="020B0609020204030204" pitchFamily="49" charset="0"/>
              </a:rPr>
              <a:t>(), "a value type may not have a protected function");</a:t>
            </a:r>
            <a:br>
              <a:rPr lang="en-US" sz="1200" dirty="0">
                <a:latin typeface="Consolas" panose="020B0609020204030204" pitchFamily="49" charset="0"/>
                <a:cs typeface="Consolas" panose="020B0609020204030204" pitchFamily="49" charset="0"/>
              </a:rPr>
            </a:br>
            <a:r>
              <a:rPr lang="en-US" sz="1200" dirty="0">
                <a:solidFill>
                  <a:schemeClr val="accent2">
                    <a:lumMod val="75000"/>
                  </a:schemeClr>
                </a:solidFill>
                <a:latin typeface="Consolas" panose="020B0609020204030204" pitchFamily="49" charset="0"/>
                <a:cs typeface="Consolas" panose="020B0609020204030204" pitchFamily="49" charset="0"/>
              </a:rPr>
              <a:t>         </a:t>
            </a:r>
            <a:r>
              <a:rPr lang="en-US" sz="1200" dirty="0">
                <a:solidFill>
                  <a:schemeClr val="accent5">
                    <a:lumMod val="75000"/>
                  </a:schemeClr>
                </a:solidFill>
                <a:latin typeface="Consolas" panose="020B0609020204030204" pitchFamily="49" charset="0"/>
                <a:cs typeface="Consolas" panose="020B0609020204030204" pitchFamily="49" charset="0"/>
              </a:rPr>
              <a:t>compiler.require</a:t>
            </a:r>
            <a:r>
              <a:rPr lang="en-US" sz="1200" dirty="0">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f.is_virtual</a:t>
            </a:r>
            <a:r>
              <a:rPr lang="en-US" sz="1200" dirty="0">
                <a:latin typeface="Consolas" panose="020B0609020204030204" pitchFamily="49" charset="0"/>
                <a:cs typeface="Consolas" panose="020B0609020204030204" pitchFamily="49" charset="0"/>
              </a:rPr>
              <a:t>(),   "a value type may not have a virtual function");</a:t>
            </a:r>
            <a:br>
              <a:rPr lang="en-US" sz="1200" dirty="0">
                <a:latin typeface="Consolas" panose="020B0609020204030204" pitchFamily="49" charset="0"/>
                <a:cs typeface="Consolas" panose="020B0609020204030204" pitchFamily="49" charset="0"/>
              </a:rPr>
            </a:br>
            <a:r>
              <a:rPr lang="en-US" sz="1200" dirty="0">
                <a:latin typeface="Consolas" panose="020B0609020204030204" pitchFamily="49" charset="0"/>
                <a:cs typeface="Consolas" panose="020B0609020204030204" pitchFamily="49" charset="0"/>
              </a:rPr>
              <a:t>        </a:t>
            </a:r>
            <a:r>
              <a:rPr lang="en-US" sz="1200" dirty="0">
                <a:solidFill>
                  <a:schemeClr val="accent2">
                    <a:lumMod val="75000"/>
                  </a:schemeClr>
                </a:solidFill>
                <a:latin typeface="Consolas" panose="020B0609020204030204" pitchFamily="49" charset="0"/>
                <a:cs typeface="Consolas" panose="020B0609020204030204" pitchFamily="49" charset="0"/>
              </a:rPr>
              <a:t> </a:t>
            </a:r>
            <a:r>
              <a:rPr lang="en-US" sz="1200" dirty="0">
                <a:solidFill>
                  <a:schemeClr val="accent5">
                    <a:lumMod val="75000"/>
                  </a:schemeClr>
                </a:solidFill>
                <a:latin typeface="Consolas" panose="020B0609020204030204" pitchFamily="49" charset="0"/>
                <a:cs typeface="Consolas" panose="020B0609020204030204" pitchFamily="49" charset="0"/>
              </a:rPr>
              <a:t>compiler.require</a:t>
            </a:r>
            <a:r>
              <a:rPr lang="en-US" sz="1200" dirty="0">
                <a:latin typeface="Consolas" panose="020B0609020204030204" pitchFamily="49" charset="0"/>
                <a:cs typeface="Consolas" panose="020B0609020204030204" pitchFamily="49" charset="0"/>
              </a:rPr>
              <a:t>(!</a:t>
            </a:r>
            <a:r>
              <a:rPr lang="en-US" sz="1200" dirty="0" err="1">
                <a:latin typeface="Consolas" panose="020B0609020204030204" pitchFamily="49" charset="0"/>
                <a:cs typeface="Consolas" panose="020B0609020204030204" pitchFamily="49" charset="0"/>
              </a:rPr>
              <a:t>f.is_destructor</a:t>
            </a:r>
            <a:r>
              <a:rPr lang="en-US" sz="1200" dirty="0">
                <a:latin typeface="Consolas" panose="020B0609020204030204" pitchFamily="49" charset="0"/>
                <a:cs typeface="Consolas" panose="020B0609020204030204" pitchFamily="49" charset="0"/>
              </a:rPr>
              <a:t>() || </a:t>
            </a:r>
            <a:r>
              <a:rPr lang="en-US" sz="1200" dirty="0" err="1">
                <a:latin typeface="Consolas" panose="020B0609020204030204" pitchFamily="49" charset="0"/>
                <a:cs typeface="Consolas" panose="020B0609020204030204" pitchFamily="49" charset="0"/>
              </a:rPr>
              <a:t>f.is_public</a:t>
            </a:r>
            <a:r>
              <a:rPr lang="en-US" sz="1200" dirty="0">
                <a:latin typeface="Consolas" panose="020B0609020204030204" pitchFamily="49" charset="0"/>
                <a:cs typeface="Consolas" panose="020B0609020204030204" pitchFamily="49" charset="0"/>
              </a:rPr>
              <a:t>(), "a value destructor must be public");</a:t>
            </a:r>
            <a:br>
              <a:rPr lang="en-US" sz="1200" dirty="0">
                <a:latin typeface="Consolas" panose="020B0609020204030204" pitchFamily="49" charset="0"/>
                <a:cs typeface="Consolas" panose="020B0609020204030204" pitchFamily="49" charset="0"/>
              </a:rPr>
            </a:br>
            <a:r>
              <a:rPr lang="en-US" sz="1200" dirty="0">
                <a:latin typeface="Consolas" panose="020B0609020204030204" pitchFamily="49" charset="0"/>
                <a:cs typeface="Consolas" panose="020B0609020204030204" pitchFamily="49" charset="0"/>
              </a:rPr>
              <a:t>      }</a:t>
            </a:r>
            <a:br>
              <a:rPr lang="en-US" sz="1200" dirty="0">
                <a:latin typeface="Consolas" panose="020B0609020204030204" pitchFamily="49" charset="0"/>
                <a:cs typeface="Consolas" panose="020B0609020204030204" pitchFamily="49" charset="0"/>
              </a:rPr>
            </a:br>
            <a:r>
              <a:rPr lang="en-US" sz="1200" dirty="0">
                <a:latin typeface="Consolas" panose="020B0609020204030204" pitchFamily="49" charset="0"/>
                <a:cs typeface="Consolas" panose="020B0609020204030204" pitchFamily="49" charset="0"/>
              </a:rPr>
              <a:t>   }</a:t>
            </a:r>
          </a:p>
          <a:p>
            <a:pPr marL="0" indent="0">
              <a:spcBef>
                <a:spcPts val="0"/>
              </a:spcBef>
              <a:spcAft>
                <a:spcPts val="300"/>
              </a:spcAft>
              <a:buNone/>
            </a:pPr>
            <a:r>
              <a:rPr lang="en-US" sz="1200" dirty="0">
                <a:latin typeface="Consolas" panose="020B0609020204030204" pitchFamily="49" charset="0"/>
                <a:cs typeface="Consolas" panose="020B0609020204030204" pitchFamily="49" charset="0"/>
              </a:rPr>
              <a:t>};</a:t>
            </a:r>
          </a:p>
          <a:p>
            <a:pPr marL="0" indent="0">
              <a:spcBef>
                <a:spcPts val="0"/>
              </a:spcBef>
              <a:spcAft>
                <a:spcPts val="300"/>
              </a:spcAft>
              <a:buNone/>
            </a:pPr>
            <a:endParaRPr lang="en-US" sz="1200" dirty="0">
              <a:latin typeface="Consolas" panose="020B0609020204030204" pitchFamily="49" charset="0"/>
              <a:cs typeface="Consolas" panose="020B0609020204030204" pitchFamily="49" charset="0"/>
            </a:endParaRPr>
          </a:p>
          <a:p>
            <a:pPr marL="0" indent="0">
              <a:spcBef>
                <a:spcPts val="0"/>
              </a:spcBef>
              <a:spcAft>
                <a:spcPts val="300"/>
              </a:spcAft>
              <a:buNone/>
            </a:pPr>
            <a:r>
              <a:rPr lang="en-US" sz="1200" dirty="0">
                <a:solidFill>
                  <a:srgbClr val="0000FF"/>
                </a:solidFill>
                <a:latin typeface="Consolas" panose="020B0609020204030204" pitchFamily="49" charset="0"/>
              </a:rPr>
              <a:t>$class</a:t>
            </a:r>
            <a:r>
              <a:rPr lang="en-US" sz="1200" dirty="0">
                <a:latin typeface="Consolas" panose="020B0609020204030204" pitchFamily="49" charset="0"/>
                <a:cs typeface="Consolas" panose="020B0609020204030204" pitchFamily="49" charset="0"/>
              </a:rPr>
              <a:t> </a:t>
            </a:r>
            <a:r>
              <a:rPr lang="en-US" sz="1200" dirty="0">
                <a:solidFill>
                  <a:srgbClr val="2B91AF"/>
                </a:solidFill>
                <a:latin typeface="Consolas" panose="020B0609020204030204" pitchFamily="49" charset="0"/>
              </a:rPr>
              <a:t>value</a:t>
            </a:r>
            <a:r>
              <a:rPr lang="en-US" sz="1200" dirty="0">
                <a:solidFill>
                  <a:schemeClr val="accent6">
                    <a:lumMod val="50000"/>
                  </a:schemeClr>
                </a:solidFill>
                <a:latin typeface="Consolas" panose="020B0609020204030204" pitchFamily="49" charset="0"/>
              </a:rPr>
              <a:t> </a:t>
            </a:r>
            <a:r>
              <a:rPr lang="en-US" sz="1200" dirty="0">
                <a:latin typeface="Consolas" panose="020B0609020204030204" pitchFamily="49" charset="0"/>
                <a:cs typeface="Consolas" panose="020B0609020204030204" pitchFamily="49" charset="0"/>
              </a:rPr>
              <a:t>: basic_value, ordered { };</a:t>
            </a:r>
          </a:p>
        </p:txBody>
      </p:sp>
      <p:grpSp>
        <p:nvGrpSpPr>
          <p:cNvPr id="27" name="Group 26"/>
          <p:cNvGrpSpPr/>
          <p:nvPr/>
        </p:nvGrpSpPr>
        <p:grpSpPr>
          <a:xfrm>
            <a:off x="2895600" y="133350"/>
            <a:ext cx="6096000" cy="2743200"/>
            <a:chOff x="2667000" y="3747379"/>
            <a:chExt cx="6019799" cy="1093655"/>
          </a:xfrm>
        </p:grpSpPr>
        <p:sp>
          <p:nvSpPr>
            <p:cNvPr id="34" name="Rectangle 33"/>
            <p:cNvSpPr/>
            <p:nvPr/>
          </p:nvSpPr>
          <p:spPr>
            <a:xfrm>
              <a:off x="2667000" y="3747379"/>
              <a:ext cx="6019799" cy="1090429"/>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sz="1600" dirty="0"/>
            </a:p>
          </p:txBody>
        </p:sp>
        <p:sp>
          <p:nvSpPr>
            <p:cNvPr id="38" name="Content Placeholder 6"/>
            <p:cNvSpPr txBox="1">
              <a:spLocks/>
            </p:cNvSpPr>
            <p:nvPr/>
          </p:nvSpPr>
          <p:spPr>
            <a:xfrm>
              <a:off x="2747964" y="3774234"/>
              <a:ext cx="5931161" cy="1066800"/>
            </a:xfrm>
            <a:prstGeom prst="rect">
              <a:avLst/>
            </a:prstGeom>
          </p:spPr>
          <p:txBody>
            <a:bodyPr>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indent="0">
                <a:spcBef>
                  <a:spcPts val="0"/>
                </a:spcBef>
                <a:spcAft>
                  <a:spcPts val="300"/>
                </a:spcAft>
                <a:buNone/>
              </a:pPr>
              <a:r>
                <a:rPr lang="en-US" sz="1600" b="1" dirty="0">
                  <a:latin typeface="Consolas" panose="020B0609020204030204" pitchFamily="49" charset="0"/>
                  <a:cs typeface="Consolas" panose="020B0609020204030204" pitchFamily="49" charset="0"/>
                </a:rPr>
                <a:t>value</a:t>
              </a:r>
              <a:r>
                <a:rPr lang="en-US" sz="1600" dirty="0">
                  <a:latin typeface="Consolas" panose="020B0609020204030204" pitchFamily="49" charset="0"/>
                  <a:cs typeface="Consolas" panose="020B0609020204030204" pitchFamily="49" charset="0"/>
                </a:rPr>
                <a:t> Point {</a:t>
              </a:r>
            </a:p>
            <a:p>
              <a:pPr marL="0" indent="0">
                <a:spcBef>
                  <a:spcPts val="0"/>
                </a:spcBef>
                <a:spcAft>
                  <a:spcPts val="300"/>
                </a:spcAft>
                <a:buNone/>
              </a:pPr>
              <a:r>
                <a:rPr lang="en-US" sz="1600" dirty="0">
                  <a:latin typeface="Consolas" panose="020B0609020204030204" pitchFamily="49" charset="0"/>
                  <a:cs typeface="Consolas" panose="020B0609020204030204" pitchFamily="49" charset="0"/>
                </a:rPr>
                <a:t>    int x = 0, y = 0;</a:t>
              </a:r>
            </a:p>
            <a:p>
              <a:pPr marL="0" indent="0">
                <a:spcBef>
                  <a:spcPts val="0"/>
                </a:spcBef>
                <a:spcAft>
                  <a:spcPts val="300"/>
                </a:spcAft>
                <a:buNone/>
              </a:pPr>
              <a:r>
                <a:rPr lang="en-US" sz="1600" dirty="0">
                  <a:latin typeface="Consolas" panose="020B0609020204030204" pitchFamily="49" charset="0"/>
                  <a:cs typeface="Consolas" panose="020B0609020204030204" pitchFamily="49" charset="0"/>
                </a:rPr>
                <a:t>    Point(int, int);</a:t>
              </a:r>
            </a:p>
            <a:p>
              <a:pPr marL="0" indent="0">
                <a:spcBef>
                  <a:spcPts val="0"/>
                </a:spcBef>
                <a:spcAft>
                  <a:spcPts val="300"/>
                </a:spcAft>
                <a:buNone/>
              </a:pPr>
              <a:r>
                <a:rPr lang="en-US" sz="1600" dirty="0">
                  <a:latin typeface="Consolas" panose="020B0609020204030204" pitchFamily="49" charset="0"/>
                  <a:cs typeface="Consolas" panose="020B0609020204030204" pitchFamily="49" charset="0"/>
                </a:rPr>
                <a:t>};</a:t>
              </a:r>
            </a:p>
            <a:p>
              <a:pPr marL="0" indent="0">
                <a:spcBef>
                  <a:spcPts val="0"/>
                </a:spcBef>
                <a:spcAft>
                  <a:spcPts val="300"/>
                </a:spcAft>
                <a:buNone/>
              </a:pPr>
              <a:br>
                <a:rPr lang="en-US" sz="1600" dirty="0">
                  <a:latin typeface="Consolas" panose="020B0609020204030204" pitchFamily="49" charset="0"/>
                  <a:cs typeface="Consolas" panose="020B0609020204030204" pitchFamily="49" charset="0"/>
                </a:rPr>
              </a:br>
              <a:r>
                <a:rPr lang="en-US" sz="1600" dirty="0">
                  <a:latin typeface="Consolas" panose="020B0609020204030204" pitchFamily="49" charset="0"/>
                  <a:cs typeface="Consolas" panose="020B0609020204030204" pitchFamily="49" charset="0"/>
                </a:rPr>
                <a:t>Point p(50, 100), p2;   // ok, default constructible</a:t>
              </a:r>
            </a:p>
            <a:p>
              <a:pPr marL="0" indent="0">
                <a:spcBef>
                  <a:spcPts val="0"/>
                </a:spcBef>
                <a:spcAft>
                  <a:spcPts val="300"/>
                </a:spcAft>
                <a:buNone/>
              </a:pPr>
              <a:r>
                <a:rPr lang="en-US" sz="1600" dirty="0">
                  <a:latin typeface="Consolas" panose="020B0609020204030204" pitchFamily="49" charset="0"/>
                  <a:cs typeface="Consolas" panose="020B0609020204030204" pitchFamily="49" charset="0"/>
                </a:rPr>
                <a:t>p2 = get_some_point();  // ok, copyable</a:t>
              </a:r>
            </a:p>
            <a:p>
              <a:pPr marL="0" indent="0">
                <a:spcBef>
                  <a:spcPts val="0"/>
                </a:spcBef>
                <a:spcAft>
                  <a:spcPts val="300"/>
                </a:spcAft>
                <a:buNone/>
              </a:pPr>
              <a:r>
                <a:rPr lang="en-US" sz="1600" dirty="0">
                  <a:latin typeface="Consolas" panose="020B0609020204030204" pitchFamily="49" charset="0"/>
                  <a:cs typeface="Consolas" panose="020B0609020204030204" pitchFamily="49" charset="0"/>
                </a:rPr>
                <a:t>if (p == p2) { /*…*/ }  // ok, == available</a:t>
              </a:r>
            </a:p>
            <a:p>
              <a:pPr marL="0" indent="0">
                <a:spcBef>
                  <a:spcPts val="0"/>
                </a:spcBef>
                <a:spcAft>
                  <a:spcPts val="300"/>
                </a:spcAft>
                <a:buNone/>
              </a:pPr>
              <a:r>
                <a:rPr lang="en-US" sz="1600" dirty="0">
                  <a:latin typeface="Consolas" panose="020B0609020204030204" pitchFamily="49" charset="0"/>
                  <a:cs typeface="Consolas" panose="020B0609020204030204" pitchFamily="49" charset="0"/>
                </a:rPr>
                <a:t>set&lt;Point&gt; s;           // ok, &lt; available</a:t>
              </a:r>
            </a:p>
          </p:txBody>
        </p:sp>
      </p:grpSp>
      <p:grpSp>
        <p:nvGrpSpPr>
          <p:cNvPr id="13" name="Group 12">
            <a:extLst>
              <a:ext uri="{FF2B5EF4-FFF2-40B4-BE49-F238E27FC236}">
                <a16:creationId xmlns:a16="http://schemas.microsoft.com/office/drawing/2014/main" id="{BC5D190A-95AA-4869-9AA1-5B843EDB91E0}"/>
              </a:ext>
            </a:extLst>
          </p:cNvPr>
          <p:cNvGrpSpPr/>
          <p:nvPr/>
        </p:nvGrpSpPr>
        <p:grpSpPr>
          <a:xfrm>
            <a:off x="3276600" y="3943351"/>
            <a:ext cx="4152900" cy="533399"/>
            <a:chOff x="762000" y="514350"/>
            <a:chExt cx="3962400" cy="533399"/>
          </a:xfrm>
        </p:grpSpPr>
        <p:sp>
          <p:nvSpPr>
            <p:cNvPr id="14" name="Rectangle 13">
              <a:extLst>
                <a:ext uri="{FF2B5EF4-FFF2-40B4-BE49-F238E27FC236}">
                  <a16:creationId xmlns:a16="http://schemas.microsoft.com/office/drawing/2014/main" id="{ADB65B17-803D-4FFB-9D91-13B22200EA16}"/>
                </a:ext>
              </a:extLst>
            </p:cNvPr>
            <p:cNvSpPr/>
            <p:nvPr/>
          </p:nvSpPr>
          <p:spPr>
            <a:xfrm>
              <a:off x="914400" y="514350"/>
              <a:ext cx="3810000" cy="4572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spcAft>
                  <a:spcPts val="0"/>
                </a:spcAft>
              </a:pPr>
              <a:r>
                <a:rPr lang="en-US" sz="1400" b="1" dirty="0"/>
                <a:t>ordered</a:t>
              </a:r>
              <a:r>
                <a:rPr lang="en-US" sz="1400" dirty="0"/>
                <a:t> provides &lt;, &gt;, &lt;=, &gt;=, ==, !=</a:t>
              </a:r>
            </a:p>
          </p:txBody>
        </p:sp>
        <p:cxnSp>
          <p:nvCxnSpPr>
            <p:cNvPr id="15" name="Curved Connector 56">
              <a:extLst>
                <a:ext uri="{FF2B5EF4-FFF2-40B4-BE49-F238E27FC236}">
                  <a16:creationId xmlns:a16="http://schemas.microsoft.com/office/drawing/2014/main" id="{8F03C0D7-2F6E-4104-A8F1-339D8192971F}"/>
                </a:ext>
              </a:extLst>
            </p:cNvPr>
            <p:cNvCxnSpPr/>
            <p:nvPr/>
          </p:nvCxnSpPr>
          <p:spPr>
            <a:xfrm rot="10800000" flipV="1">
              <a:off x="762000" y="862871"/>
              <a:ext cx="152400" cy="184878"/>
            </a:xfrm>
            <a:prstGeom prst="curvedConnector2">
              <a:avLst/>
            </a:prstGeom>
            <a:ln w="19050">
              <a:solidFill>
                <a:srgbClr val="F7FFB0"/>
              </a:solidFill>
              <a:tailEnd type="triangle"/>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2535083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488458" y="1581150"/>
            <a:ext cx="1679579" cy="618678"/>
            <a:chOff x="533400" y="1581150"/>
            <a:chExt cx="1679579" cy="618678"/>
          </a:xfrm>
        </p:grpSpPr>
        <p:grpSp>
          <p:nvGrpSpPr>
            <p:cNvPr id="6" name="Group 5"/>
            <p:cNvGrpSpPr/>
            <p:nvPr/>
          </p:nvGrpSpPr>
          <p:grpSpPr>
            <a:xfrm>
              <a:off x="533400" y="1581150"/>
              <a:ext cx="1679579" cy="618678"/>
              <a:chOff x="533400" y="1581150"/>
              <a:chExt cx="1679579" cy="618678"/>
            </a:xfrm>
          </p:grpSpPr>
          <p:sp>
            <p:nvSpPr>
              <p:cNvPr id="20" name="Rectangle 19"/>
              <p:cNvSpPr/>
              <p:nvPr/>
            </p:nvSpPr>
            <p:spPr>
              <a:xfrm>
                <a:off x="533403" y="1581150"/>
                <a:ext cx="1679576" cy="609600"/>
              </a:xfrm>
              <a:prstGeom prst="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600" dirty="0"/>
              </a:p>
            </p:txBody>
          </p:sp>
          <p:sp>
            <p:nvSpPr>
              <p:cNvPr id="19" name="Right Triangle 18"/>
              <p:cNvSpPr/>
              <p:nvPr/>
            </p:nvSpPr>
            <p:spPr>
              <a:xfrm flipH="1">
                <a:off x="533400" y="1590228"/>
                <a:ext cx="1679576" cy="609600"/>
              </a:xfrm>
              <a:prstGeom prst="rtTriangl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600" dirty="0"/>
              </a:p>
            </p:txBody>
          </p:sp>
        </p:grpSp>
        <p:sp>
          <p:nvSpPr>
            <p:cNvPr id="18" name="Rectangle 17"/>
            <p:cNvSpPr/>
            <p:nvPr/>
          </p:nvSpPr>
          <p:spPr>
            <a:xfrm>
              <a:off x="533400" y="1585689"/>
              <a:ext cx="1679576" cy="609600"/>
            </a:xfrm>
            <a:prstGeom prst="rect">
              <a:avLst/>
            </a:prstGeom>
            <a:no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600" dirty="0"/>
                <a:t>.h – with extensions </a:t>
              </a:r>
            </a:p>
          </p:txBody>
        </p:sp>
      </p:grpSp>
      <p:sp>
        <p:nvSpPr>
          <p:cNvPr id="2" name="Title 1"/>
          <p:cNvSpPr>
            <a:spLocks noGrp="1"/>
          </p:cNvSpPr>
          <p:nvPr>
            <p:ph type="title"/>
          </p:nvPr>
        </p:nvSpPr>
        <p:spPr/>
        <p:txBody>
          <a:bodyPr>
            <a:normAutofit fontScale="90000"/>
          </a:bodyPr>
          <a:lstStyle/>
          <a:p>
            <a:r>
              <a:rPr lang="en-US" dirty="0"/>
              <a:t>When you can’t express it all in C++ code</a:t>
            </a:r>
          </a:p>
        </p:txBody>
      </p:sp>
      <p:sp>
        <p:nvSpPr>
          <p:cNvPr id="3" name="Text Placeholder 2"/>
          <p:cNvSpPr>
            <a:spLocks noGrp="1"/>
          </p:cNvSpPr>
          <p:nvPr>
            <p:ph type="body" idx="1"/>
          </p:nvPr>
        </p:nvSpPr>
        <p:spPr>
          <a:xfrm>
            <a:off x="533400" y="964406"/>
            <a:ext cx="3589697" cy="514350"/>
          </a:xfrm>
        </p:spPr>
        <p:txBody>
          <a:bodyPr/>
          <a:lstStyle/>
          <a:p>
            <a:pPr algn="ctr"/>
            <a:r>
              <a:rPr lang="en-US" dirty="0" err="1"/>
              <a:t>Qt</a:t>
            </a:r>
            <a:r>
              <a:rPr lang="en-US" dirty="0"/>
              <a:t> </a:t>
            </a:r>
            <a:r>
              <a:rPr lang="en-US" dirty="0" err="1"/>
              <a:t>moc</a:t>
            </a:r>
            <a:endParaRPr lang="en-US" dirty="0"/>
          </a:p>
        </p:txBody>
      </p:sp>
      <p:sp>
        <p:nvSpPr>
          <p:cNvPr id="4" name="Text Placeholder 3"/>
          <p:cNvSpPr>
            <a:spLocks noGrp="1"/>
          </p:cNvSpPr>
          <p:nvPr>
            <p:ph type="body" sz="half" idx="3"/>
          </p:nvPr>
        </p:nvSpPr>
        <p:spPr>
          <a:xfrm>
            <a:off x="4876800" y="971550"/>
            <a:ext cx="3589697" cy="514350"/>
          </a:xfrm>
        </p:spPr>
        <p:txBody>
          <a:bodyPr/>
          <a:lstStyle/>
          <a:p>
            <a:pPr algn="ctr"/>
            <a:r>
              <a:rPr lang="en-US" dirty="0"/>
              <a:t>Proposed</a:t>
            </a:r>
          </a:p>
        </p:txBody>
      </p:sp>
      <p:sp>
        <p:nvSpPr>
          <p:cNvPr id="5" name="Slide Number Placeholder 4"/>
          <p:cNvSpPr>
            <a:spLocks noGrp="1"/>
          </p:cNvSpPr>
          <p:nvPr>
            <p:ph type="sldNum" sz="quarter" idx="12"/>
          </p:nvPr>
        </p:nvSpPr>
        <p:spPr/>
        <p:txBody>
          <a:bodyPr/>
          <a:lstStyle/>
          <a:p>
            <a:fld id="{25708C90-7C07-431C-983F-E97A77ADBCD5}" type="slidenum">
              <a:rPr lang="en-US" smtClean="0"/>
              <a:pPr/>
              <a:t>19</a:t>
            </a:fld>
            <a:endParaRPr lang="en-US" dirty="0"/>
          </a:p>
        </p:txBody>
      </p:sp>
      <p:sp>
        <p:nvSpPr>
          <p:cNvPr id="24" name="Rectangle 23"/>
          <p:cNvSpPr/>
          <p:nvPr/>
        </p:nvSpPr>
        <p:spPr>
          <a:xfrm>
            <a:off x="5867401" y="2266950"/>
            <a:ext cx="1679576" cy="609600"/>
          </a:xfrm>
          <a:prstGeom prst="rect">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600" dirty="0"/>
              <a:t>.h</a:t>
            </a:r>
          </a:p>
        </p:txBody>
      </p:sp>
      <p:sp>
        <p:nvSpPr>
          <p:cNvPr id="25" name="Rectangle 24"/>
          <p:cNvSpPr/>
          <p:nvPr/>
        </p:nvSpPr>
        <p:spPr>
          <a:xfrm>
            <a:off x="5867401" y="2952750"/>
            <a:ext cx="1679576" cy="609600"/>
          </a:xfrm>
          <a:prstGeom prst="rect">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600" dirty="0"/>
              <a:t>.</a:t>
            </a:r>
            <a:r>
              <a:rPr lang="en-US" sz="1600" dirty="0" err="1"/>
              <a:t>cpp</a:t>
            </a:r>
            <a:endParaRPr lang="en-US" sz="1600" dirty="0"/>
          </a:p>
        </p:txBody>
      </p:sp>
      <p:sp>
        <p:nvSpPr>
          <p:cNvPr id="28" name="Rectangle 27"/>
          <p:cNvSpPr/>
          <p:nvPr/>
        </p:nvSpPr>
        <p:spPr>
          <a:xfrm>
            <a:off x="5867400" y="3634328"/>
            <a:ext cx="1679577" cy="6096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600" dirty="0"/>
              <a:t>C++ compiler</a:t>
            </a:r>
          </a:p>
        </p:txBody>
      </p:sp>
      <p:sp>
        <p:nvSpPr>
          <p:cNvPr id="30" name="Arrow: Down 29"/>
          <p:cNvSpPr/>
          <p:nvPr/>
        </p:nvSpPr>
        <p:spPr>
          <a:xfrm>
            <a:off x="6549670" y="2781300"/>
            <a:ext cx="381000" cy="1005428"/>
          </a:xfrm>
          <a:prstGeom prst="downArrow">
            <a:avLst/>
          </a:prstGeom>
          <a:solidFill>
            <a:schemeClr val="accent1">
              <a:lumMod val="20000"/>
              <a:lumOff val="80000"/>
              <a:alpha val="29804"/>
            </a:schemeClr>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1" name="Rectangle 20"/>
          <p:cNvSpPr/>
          <p:nvPr/>
        </p:nvSpPr>
        <p:spPr>
          <a:xfrm>
            <a:off x="2443522" y="2949756"/>
            <a:ext cx="1679576" cy="609600"/>
          </a:xfrm>
          <a:prstGeom prst="rect">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600" dirty="0"/>
              <a:t>.</a:t>
            </a:r>
            <a:r>
              <a:rPr lang="en-US" sz="1600" dirty="0" err="1"/>
              <a:t>cpp</a:t>
            </a:r>
            <a:endParaRPr lang="en-US" sz="1600" dirty="0"/>
          </a:p>
        </p:txBody>
      </p:sp>
      <p:sp>
        <p:nvSpPr>
          <p:cNvPr id="22" name="Rectangle 21"/>
          <p:cNvSpPr/>
          <p:nvPr/>
        </p:nvSpPr>
        <p:spPr>
          <a:xfrm>
            <a:off x="533403" y="2266950"/>
            <a:ext cx="1679576" cy="609600"/>
          </a:xfrm>
          <a:prstGeom prst="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1600" b="1" dirty="0" err="1"/>
              <a:t>moc</a:t>
            </a:r>
            <a:r>
              <a:rPr lang="en-US" sz="1600" b="1" dirty="0"/>
              <a:t> compiler</a:t>
            </a:r>
          </a:p>
        </p:txBody>
      </p:sp>
      <p:sp>
        <p:nvSpPr>
          <p:cNvPr id="23" name="Rectangle 22"/>
          <p:cNvSpPr/>
          <p:nvPr/>
        </p:nvSpPr>
        <p:spPr>
          <a:xfrm>
            <a:off x="533403" y="2952750"/>
            <a:ext cx="1679576" cy="609600"/>
          </a:xfrm>
          <a:prstGeom prst="rect">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600" dirty="0"/>
              <a:t>generated</a:t>
            </a:r>
          </a:p>
          <a:p>
            <a:pPr algn="ctr"/>
            <a:r>
              <a:rPr lang="en-US" sz="1600" dirty="0"/>
              <a:t>moc_*.cpp</a:t>
            </a:r>
          </a:p>
        </p:txBody>
      </p:sp>
      <p:sp>
        <p:nvSpPr>
          <p:cNvPr id="26" name="Rectangle 25"/>
          <p:cNvSpPr/>
          <p:nvPr/>
        </p:nvSpPr>
        <p:spPr>
          <a:xfrm>
            <a:off x="533401" y="3638550"/>
            <a:ext cx="3589698" cy="609600"/>
          </a:xfrm>
          <a:prstGeom prst="rect">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600" dirty="0"/>
              <a:t>C++ compiler</a:t>
            </a:r>
          </a:p>
        </p:txBody>
      </p:sp>
      <p:sp>
        <p:nvSpPr>
          <p:cNvPr id="27" name="Arrow: Down 26"/>
          <p:cNvSpPr/>
          <p:nvPr/>
        </p:nvSpPr>
        <p:spPr>
          <a:xfrm>
            <a:off x="1600200" y="2088356"/>
            <a:ext cx="381000" cy="1702594"/>
          </a:xfrm>
          <a:prstGeom prst="downArrow">
            <a:avLst/>
          </a:prstGeom>
          <a:solidFill>
            <a:schemeClr val="accent1">
              <a:lumMod val="20000"/>
              <a:lumOff val="80000"/>
              <a:alpha val="29804"/>
            </a:schemeClr>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1" name="Arrow: Down 30"/>
          <p:cNvSpPr/>
          <p:nvPr/>
        </p:nvSpPr>
        <p:spPr>
          <a:xfrm>
            <a:off x="2671149" y="2088356"/>
            <a:ext cx="381000" cy="1702594"/>
          </a:xfrm>
          <a:prstGeom prst="downArrow">
            <a:avLst/>
          </a:prstGeom>
          <a:solidFill>
            <a:schemeClr val="accent1">
              <a:lumMod val="20000"/>
              <a:lumOff val="80000"/>
              <a:alpha val="29804"/>
            </a:schemeClr>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8" name="Rectangle 7"/>
          <p:cNvSpPr/>
          <p:nvPr/>
        </p:nvSpPr>
        <p:spPr>
          <a:xfrm>
            <a:off x="533400" y="2038350"/>
            <a:ext cx="81534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44358834"/>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2362A08-21B3-4C39-A520-B589BF0FF492}"/>
              </a:ext>
            </a:extLst>
          </p:cNvPr>
          <p:cNvSpPr/>
          <p:nvPr/>
        </p:nvSpPr>
        <p:spPr>
          <a:xfrm>
            <a:off x="304800" y="818866"/>
            <a:ext cx="8839200" cy="1581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FA5203C-0C4B-4184-812A-40C85109A74F}"/>
              </a:ext>
            </a:extLst>
          </p:cNvPr>
          <p:cNvSpPr>
            <a:spLocks noGrp="1"/>
          </p:cNvSpPr>
          <p:nvPr>
            <p:ph type="title"/>
          </p:nvPr>
        </p:nvSpPr>
        <p:spPr>
          <a:xfrm>
            <a:off x="457200" y="114300"/>
            <a:ext cx="8229600" cy="742950"/>
          </a:xfrm>
        </p:spPr>
        <p:txBody>
          <a:bodyPr>
            <a:normAutofit/>
          </a:bodyPr>
          <a:lstStyle/>
          <a:p>
            <a:r>
              <a:rPr lang="en-US" dirty="0"/>
              <a:t>Now Playing</a:t>
            </a:r>
          </a:p>
        </p:txBody>
      </p:sp>
      <p:sp>
        <p:nvSpPr>
          <p:cNvPr id="3" name="Slide Number Placeholder 2">
            <a:extLst>
              <a:ext uri="{FF2B5EF4-FFF2-40B4-BE49-F238E27FC236}">
                <a16:creationId xmlns:a16="http://schemas.microsoft.com/office/drawing/2014/main" id="{681EA5FB-19B0-4773-A533-FD0948B126E2}"/>
              </a:ext>
            </a:extLst>
          </p:cNvPr>
          <p:cNvSpPr>
            <a:spLocks noGrp="1"/>
          </p:cNvSpPr>
          <p:nvPr>
            <p:ph type="sldNum" sz="quarter" idx="12"/>
          </p:nvPr>
        </p:nvSpPr>
        <p:spPr/>
        <p:txBody>
          <a:bodyPr/>
          <a:lstStyle/>
          <a:p>
            <a:fld id="{EF99ED19-9042-4804-81A9-A8DA8FB10A43}" type="slidenum">
              <a:rPr lang="en-US" smtClean="0"/>
              <a:pPr/>
              <a:t>2</a:t>
            </a:fld>
            <a:endParaRPr lang="en-US" dirty="0"/>
          </a:p>
        </p:txBody>
      </p:sp>
      <p:sp>
        <p:nvSpPr>
          <p:cNvPr id="4" name="Content Placeholder 3">
            <a:extLst>
              <a:ext uri="{FF2B5EF4-FFF2-40B4-BE49-F238E27FC236}">
                <a16:creationId xmlns:a16="http://schemas.microsoft.com/office/drawing/2014/main" id="{F1937FC0-6692-480B-A02B-0944D12CC9DB}"/>
              </a:ext>
            </a:extLst>
          </p:cNvPr>
          <p:cNvSpPr>
            <a:spLocks noGrp="1"/>
          </p:cNvSpPr>
          <p:nvPr>
            <p:ph sz="quarter" idx="1"/>
          </p:nvPr>
        </p:nvSpPr>
        <p:spPr>
          <a:xfrm>
            <a:off x="457200" y="914400"/>
            <a:ext cx="5080000" cy="3829050"/>
          </a:xfrm>
        </p:spPr>
        <p:txBody>
          <a:bodyPr/>
          <a:lstStyle/>
          <a:p>
            <a:endParaRPr lang="en-US" dirty="0"/>
          </a:p>
        </p:txBody>
      </p:sp>
      <p:pic>
        <p:nvPicPr>
          <p:cNvPr id="6" name="Picture 2" descr="https://fanart.tv/fanart/movies/10539/movieposter/james-and-the-giant-peach-53e7ebf4df077.jpg">
            <a:extLst>
              <a:ext uri="{FF2B5EF4-FFF2-40B4-BE49-F238E27FC236}">
                <a16:creationId xmlns:a16="http://schemas.microsoft.com/office/drawing/2014/main" id="{2FB98788-378D-488C-B66F-92C627D7D92D}"/>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8889"/>
          <a:stretch/>
        </p:blipFill>
        <p:spPr bwMode="auto">
          <a:xfrm>
            <a:off x="5537200" y="323850"/>
            <a:ext cx="3606800" cy="4686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8973531"/>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71450"/>
            <a:ext cx="8229600" cy="685800"/>
          </a:xfrm>
        </p:spPr>
        <p:txBody>
          <a:bodyPr>
            <a:noAutofit/>
          </a:bodyPr>
          <a:lstStyle/>
          <a:p>
            <a:r>
              <a:rPr lang="en-US" sz="2800" dirty="0" err="1">
                <a:latin typeface="Consolas" panose="020B0609020204030204" pitchFamily="49" charset="0"/>
              </a:rPr>
              <a:t>podio</a:t>
            </a:r>
            <a:r>
              <a:rPr lang="en-US" sz="2800" dirty="0"/>
              <a:t> </a:t>
            </a:r>
            <a:r>
              <a:rPr lang="en-US" sz="2300" dirty="0"/>
              <a:t>(particle physics data models, Benedikt Hegner)</a:t>
            </a:r>
            <a:endParaRPr lang="en-US" sz="2300" dirty="0">
              <a:latin typeface="Consolas" panose="020B0609020204030204" pitchFamily="49" charset="0"/>
            </a:endParaRPr>
          </a:p>
        </p:txBody>
      </p:sp>
      <p:sp>
        <p:nvSpPr>
          <p:cNvPr id="6" name="Text Placeholder 5"/>
          <p:cNvSpPr>
            <a:spLocks noGrp="1"/>
          </p:cNvSpPr>
          <p:nvPr>
            <p:ph type="body" idx="1"/>
          </p:nvPr>
        </p:nvSpPr>
        <p:spPr>
          <a:xfrm>
            <a:off x="457200" y="819150"/>
            <a:ext cx="4040188" cy="514350"/>
          </a:xfrm>
        </p:spPr>
        <p:txBody>
          <a:bodyPr/>
          <a:lstStyle/>
          <a:p>
            <a:r>
              <a:rPr lang="en-US" dirty="0"/>
              <a:t>Today (separate YAML script)</a:t>
            </a:r>
          </a:p>
        </p:txBody>
      </p:sp>
      <p:sp>
        <p:nvSpPr>
          <p:cNvPr id="3" name="Slide Number Placeholder 2"/>
          <p:cNvSpPr>
            <a:spLocks noGrp="1"/>
          </p:cNvSpPr>
          <p:nvPr>
            <p:ph type="sldNum" sz="quarter" idx="12"/>
          </p:nvPr>
        </p:nvSpPr>
        <p:spPr/>
        <p:txBody>
          <a:bodyPr/>
          <a:lstStyle/>
          <a:p>
            <a:fld id="{EF99ED19-9042-4804-81A9-A8DA8FB10A43}" type="slidenum">
              <a:rPr lang="en-US" smtClean="0"/>
              <a:pPr/>
              <a:t>20</a:t>
            </a:fld>
            <a:endParaRPr lang="en-US" dirty="0"/>
          </a:p>
        </p:txBody>
      </p:sp>
      <p:sp>
        <p:nvSpPr>
          <p:cNvPr id="7" name="Content Placeholder 6"/>
          <p:cNvSpPr>
            <a:spLocks noGrp="1"/>
          </p:cNvSpPr>
          <p:nvPr>
            <p:ph sz="quarter" idx="2"/>
          </p:nvPr>
        </p:nvSpPr>
        <p:spPr>
          <a:xfrm>
            <a:off x="457200" y="1276350"/>
            <a:ext cx="3962400" cy="3733800"/>
          </a:xfrm>
        </p:spPr>
        <p:txBody>
          <a:bodyPr>
            <a:noAutofit/>
          </a:bodyPr>
          <a:lstStyle/>
          <a:p>
            <a:pPr marL="0" indent="0">
              <a:spcBef>
                <a:spcPts val="0"/>
              </a:spcBef>
              <a:spcAft>
                <a:spcPts val="300"/>
              </a:spcAft>
              <a:buNone/>
            </a:pPr>
            <a:r>
              <a:rPr lang="en-US" sz="1400" dirty="0" err="1">
                <a:latin typeface="Consolas" panose="020B0609020204030204" pitchFamily="49" charset="0"/>
                <a:cs typeface="Consolas" panose="020B0609020204030204" pitchFamily="49" charset="0"/>
              </a:rPr>
              <a:t>ExampleHit</a:t>
            </a:r>
            <a:r>
              <a:rPr lang="en-US" sz="1400" dirty="0">
                <a:latin typeface="Consolas" panose="020B0609020204030204" pitchFamily="49" charset="0"/>
                <a:cs typeface="Consolas" panose="020B0609020204030204" pitchFamily="49" charset="0"/>
              </a:rPr>
              <a:t> :</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Description : "Example Hit"</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Author : "B. Hegner"</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Members:</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 double x      // x-coordinate</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 double y      // y-coordinate</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 double z      // z-coordinate</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 double energy // measured</a:t>
            </a:r>
          </a:p>
        </p:txBody>
      </p:sp>
      <p:sp>
        <p:nvSpPr>
          <p:cNvPr id="16" name="Rectangle 15">
            <a:extLst>
              <a:ext uri="{FF2B5EF4-FFF2-40B4-BE49-F238E27FC236}">
                <a16:creationId xmlns:a16="http://schemas.microsoft.com/office/drawing/2014/main" id="{DBA1A6B7-DB33-4953-AF62-ED07994A1D3F}"/>
              </a:ext>
            </a:extLst>
          </p:cNvPr>
          <p:cNvSpPr/>
          <p:nvPr/>
        </p:nvSpPr>
        <p:spPr>
          <a:xfrm>
            <a:off x="642385" y="3867151"/>
            <a:ext cx="3651966" cy="983494"/>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spcAft>
                <a:spcPts val="0"/>
              </a:spcAft>
            </a:pPr>
            <a:r>
              <a:rPr lang="en-US" sz="1600" b="1" dirty="0"/>
              <a:t>generate: </a:t>
            </a:r>
            <a:r>
              <a:rPr lang="en-US" sz="1600" dirty="0"/>
              <a:t>5 interrelated classes…</a:t>
            </a:r>
          </a:p>
          <a:p>
            <a:pPr algn="ctr">
              <a:spcAft>
                <a:spcPts val="0"/>
              </a:spcAft>
            </a:pPr>
            <a:r>
              <a:rPr lang="en-US" sz="1600" dirty="0"/>
              <a:t>X, </a:t>
            </a:r>
            <a:r>
              <a:rPr lang="en-US" sz="1600" dirty="0" err="1"/>
              <a:t>XCollection</a:t>
            </a:r>
            <a:r>
              <a:rPr lang="en-US" sz="1600" dirty="0"/>
              <a:t>, </a:t>
            </a:r>
            <a:r>
              <a:rPr lang="en-US" sz="1600" dirty="0" err="1"/>
              <a:t>XConst</a:t>
            </a:r>
            <a:r>
              <a:rPr lang="en-US" sz="1600" dirty="0"/>
              <a:t>, </a:t>
            </a:r>
            <a:r>
              <a:rPr lang="en-US" sz="1600" dirty="0" err="1"/>
              <a:t>XData</a:t>
            </a:r>
            <a:r>
              <a:rPr lang="en-US" sz="1600" dirty="0"/>
              <a:t>, </a:t>
            </a:r>
            <a:r>
              <a:rPr lang="en-US" sz="1600" dirty="0" err="1"/>
              <a:t>XObj</a:t>
            </a:r>
            <a:endParaRPr lang="en-US" sz="1600" dirty="0"/>
          </a:p>
          <a:p>
            <a:pPr algn="ctr">
              <a:spcAft>
                <a:spcPts val="0"/>
              </a:spcAft>
            </a:pPr>
            <a:r>
              <a:rPr lang="en-US" sz="1600" b="1" dirty="0"/>
              <a:t>how:</a:t>
            </a:r>
            <a:r>
              <a:rPr lang="en-US" sz="1600" dirty="0"/>
              <a:t> separate code generator</a:t>
            </a:r>
          </a:p>
        </p:txBody>
      </p:sp>
      <p:pic>
        <p:nvPicPr>
          <p:cNvPr id="17" name="Picture 2" descr="http://tlep.web.cern.ch/sites/tlep.web.cern.ch/files/Hegner-Benedikt-1503-135.JPG">
            <a:extLst>
              <a:ext uri="{FF2B5EF4-FFF2-40B4-BE49-F238E27FC236}">
                <a16:creationId xmlns:a16="http://schemas.microsoft.com/office/drawing/2014/main" id="{4DFFF698-E521-4264-8584-8AA78605D65D}"/>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920" t="6345" r="-480" b="16889"/>
          <a:stretch/>
        </p:blipFill>
        <p:spPr bwMode="auto">
          <a:xfrm>
            <a:off x="7672457" y="1222808"/>
            <a:ext cx="1166743" cy="125008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C17381A3-B1D9-4CD1-B31C-EF69D1A4834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3457" t="1112" r="30247"/>
          <a:stretch/>
        </p:blipFill>
        <p:spPr>
          <a:xfrm>
            <a:off x="7672457" y="2665630"/>
            <a:ext cx="1166743" cy="136631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575192106"/>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71450"/>
            <a:ext cx="8229600" cy="685800"/>
          </a:xfrm>
        </p:spPr>
        <p:txBody>
          <a:bodyPr>
            <a:noAutofit/>
          </a:bodyPr>
          <a:lstStyle/>
          <a:p>
            <a:r>
              <a:rPr lang="en-US" sz="2800" dirty="0" err="1">
                <a:latin typeface="Consolas" panose="020B0609020204030204" pitchFamily="49" charset="0"/>
              </a:rPr>
              <a:t>podio</a:t>
            </a:r>
            <a:r>
              <a:rPr lang="en-US" sz="2800" dirty="0"/>
              <a:t> </a:t>
            </a:r>
            <a:r>
              <a:rPr lang="en-US" sz="2300" dirty="0"/>
              <a:t>(particle physics data models, Benedikt Hegner)</a:t>
            </a:r>
            <a:endParaRPr lang="en-US" sz="2300" dirty="0">
              <a:latin typeface="Consolas" panose="020B0609020204030204" pitchFamily="49" charset="0"/>
            </a:endParaRPr>
          </a:p>
        </p:txBody>
      </p:sp>
      <p:sp>
        <p:nvSpPr>
          <p:cNvPr id="6" name="Text Placeholder 5"/>
          <p:cNvSpPr>
            <a:spLocks noGrp="1"/>
          </p:cNvSpPr>
          <p:nvPr>
            <p:ph type="body" idx="1"/>
          </p:nvPr>
        </p:nvSpPr>
        <p:spPr>
          <a:xfrm>
            <a:off x="457200" y="819150"/>
            <a:ext cx="4040188" cy="514350"/>
          </a:xfrm>
        </p:spPr>
        <p:txBody>
          <a:bodyPr/>
          <a:lstStyle/>
          <a:p>
            <a:r>
              <a:rPr lang="en-US" dirty="0"/>
              <a:t>Today (separate YAML script)</a:t>
            </a:r>
          </a:p>
        </p:txBody>
      </p:sp>
      <p:sp>
        <p:nvSpPr>
          <p:cNvPr id="8" name="Text Placeholder 7"/>
          <p:cNvSpPr>
            <a:spLocks noGrp="1"/>
          </p:cNvSpPr>
          <p:nvPr>
            <p:ph type="body" sz="half" idx="3"/>
          </p:nvPr>
        </p:nvSpPr>
        <p:spPr>
          <a:xfrm>
            <a:off x="4883841" y="826294"/>
            <a:ext cx="3810000" cy="514350"/>
          </a:xfrm>
        </p:spPr>
        <p:txBody>
          <a:bodyPr>
            <a:normAutofit/>
          </a:bodyPr>
          <a:lstStyle/>
          <a:p>
            <a:r>
              <a:rPr lang="en-US" dirty="0"/>
              <a:t>Proposed C++ (strawman)</a:t>
            </a:r>
            <a:endParaRPr lang="en-US" b="0" dirty="0"/>
          </a:p>
        </p:txBody>
      </p:sp>
      <p:sp>
        <p:nvSpPr>
          <p:cNvPr id="3" name="Slide Number Placeholder 2"/>
          <p:cNvSpPr>
            <a:spLocks noGrp="1"/>
          </p:cNvSpPr>
          <p:nvPr>
            <p:ph type="sldNum" sz="quarter" idx="12"/>
          </p:nvPr>
        </p:nvSpPr>
        <p:spPr/>
        <p:txBody>
          <a:bodyPr/>
          <a:lstStyle/>
          <a:p>
            <a:fld id="{EF99ED19-9042-4804-81A9-A8DA8FB10A43}" type="slidenum">
              <a:rPr lang="en-US" smtClean="0"/>
              <a:pPr/>
              <a:t>21</a:t>
            </a:fld>
            <a:endParaRPr lang="en-US" dirty="0"/>
          </a:p>
        </p:txBody>
      </p:sp>
      <p:sp>
        <p:nvSpPr>
          <p:cNvPr id="7" name="Content Placeholder 6"/>
          <p:cNvSpPr>
            <a:spLocks noGrp="1"/>
          </p:cNvSpPr>
          <p:nvPr>
            <p:ph sz="quarter" idx="2"/>
          </p:nvPr>
        </p:nvSpPr>
        <p:spPr>
          <a:xfrm>
            <a:off x="457200" y="1276350"/>
            <a:ext cx="3962400" cy="3733800"/>
          </a:xfrm>
        </p:spPr>
        <p:txBody>
          <a:bodyPr>
            <a:noAutofit/>
          </a:bodyPr>
          <a:lstStyle/>
          <a:p>
            <a:pPr marL="0" indent="0">
              <a:spcBef>
                <a:spcPts val="0"/>
              </a:spcBef>
              <a:spcAft>
                <a:spcPts val="300"/>
              </a:spcAft>
              <a:buNone/>
            </a:pPr>
            <a:r>
              <a:rPr lang="en-US" sz="1400" dirty="0" err="1">
                <a:latin typeface="Consolas" panose="020B0609020204030204" pitchFamily="49" charset="0"/>
                <a:cs typeface="Consolas" panose="020B0609020204030204" pitchFamily="49" charset="0"/>
              </a:rPr>
              <a:t>ExampleHit</a:t>
            </a:r>
            <a:r>
              <a:rPr lang="en-US" sz="1400" dirty="0">
                <a:latin typeface="Consolas" panose="020B0609020204030204" pitchFamily="49" charset="0"/>
                <a:cs typeface="Consolas" panose="020B0609020204030204" pitchFamily="49" charset="0"/>
              </a:rPr>
              <a:t> :</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Description : "Example Hit"</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Author : "B. Hegner"</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Members:</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 double x      // x-coordinate</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 double y      // y-coordinate</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 double z      // z-coordinate</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 double energy // measured</a:t>
            </a:r>
          </a:p>
        </p:txBody>
      </p:sp>
      <p:sp>
        <p:nvSpPr>
          <p:cNvPr id="9" name="Content Placeholder 8"/>
          <p:cNvSpPr>
            <a:spLocks noGrp="1"/>
          </p:cNvSpPr>
          <p:nvPr>
            <p:ph sz="quarter" idx="4"/>
          </p:nvPr>
        </p:nvSpPr>
        <p:spPr>
          <a:xfrm>
            <a:off x="4883840" y="1276350"/>
            <a:ext cx="4267200" cy="1447800"/>
          </a:xfrm>
        </p:spPr>
        <p:txBody>
          <a:bodyPr>
            <a:noAutofit/>
          </a:bodyPr>
          <a:lstStyle/>
          <a:p>
            <a:pPr marL="0" indent="0">
              <a:spcBef>
                <a:spcPts val="0"/>
              </a:spcBef>
              <a:spcAft>
                <a:spcPts val="300"/>
              </a:spcAft>
              <a:buNone/>
            </a:pPr>
            <a:r>
              <a:rPr lang="en-US" sz="1400" b="1" dirty="0" err="1">
                <a:solidFill>
                  <a:srgbClr val="00B050"/>
                </a:solidFill>
                <a:latin typeface="Consolas" panose="020B0609020204030204" pitchFamily="49" charset="0"/>
                <a:cs typeface="Consolas" panose="020B0609020204030204" pitchFamily="49" charset="0"/>
              </a:rPr>
              <a:t>podio</a:t>
            </a:r>
            <a:r>
              <a:rPr lang="en-US" sz="1400" b="1" dirty="0">
                <a:solidFill>
                  <a:srgbClr val="00B050"/>
                </a:solidFill>
                <a:latin typeface="Consolas" panose="020B0609020204030204" pitchFamily="49" charset="0"/>
                <a:cs typeface="Consolas" panose="020B0609020204030204" pitchFamily="49" charset="0"/>
              </a:rPr>
              <a:t>::datatype</a:t>
            </a:r>
            <a:r>
              <a:rPr lang="en-US" sz="1400" dirty="0">
                <a:latin typeface="Consolas" panose="020B0609020204030204" pitchFamily="49" charset="0"/>
                <a:cs typeface="Consolas" panose="020B0609020204030204" pitchFamily="49" charset="0"/>
              </a:rPr>
              <a:t> </a:t>
            </a:r>
            <a:r>
              <a:rPr lang="en-US" sz="1400" dirty="0" err="1">
                <a:latin typeface="Consolas" panose="020B0609020204030204" pitchFamily="49" charset="0"/>
                <a:cs typeface="Consolas" panose="020B0609020204030204" pitchFamily="49" charset="0"/>
              </a:rPr>
              <a:t>ExampleHit</a:t>
            </a:r>
            <a:r>
              <a:rPr lang="en-US" sz="1400" dirty="0">
                <a:latin typeface="Consolas" panose="020B0609020204030204" pitchFamily="49" charset="0"/>
                <a:cs typeface="Consolas" panose="020B0609020204030204" pitchFamily="49" charset="0"/>
              </a:rPr>
              <a:t> </a:t>
            </a:r>
            <a:r>
              <a:rPr lang="en-US" sz="1400" dirty="0">
                <a:solidFill>
                  <a:srgbClr val="00B050"/>
                </a:solidFill>
                <a:latin typeface="Consolas" panose="020B0609020204030204" pitchFamily="49" charset="0"/>
                <a:cs typeface="Consolas" panose="020B0609020204030204" pitchFamily="49" charset="0"/>
              </a:rPr>
              <a:t>{</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string Description = "Example Hit";</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string Author = "B. Hegner";</a:t>
            </a:r>
          </a:p>
          <a:p>
            <a:pPr marL="0" indent="0">
              <a:spcBef>
                <a:spcPts val="0"/>
              </a:spcBef>
              <a:spcAft>
                <a:spcPts val="300"/>
              </a:spcAft>
              <a:buNone/>
            </a:pPr>
            <a:endParaRPr lang="en-US" sz="1400" dirty="0">
              <a:latin typeface="Consolas" panose="020B0609020204030204" pitchFamily="49" charset="0"/>
              <a:cs typeface="Consolas" panose="020B0609020204030204" pitchFamily="49" charset="0"/>
            </a:endParaRP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double x;      // x-coordinate</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double y;      // y-coordinate</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double z;      // z-coordinate</a:t>
            </a:r>
          </a:p>
          <a:p>
            <a:pPr marL="0" indent="0">
              <a:spcBef>
                <a:spcPts val="0"/>
              </a:spcBef>
              <a:spcAft>
                <a:spcPts val="300"/>
              </a:spcAft>
              <a:buNone/>
            </a:pPr>
            <a:r>
              <a:rPr lang="en-US" sz="1400" dirty="0">
                <a:latin typeface="Consolas" panose="020B0609020204030204" pitchFamily="49" charset="0"/>
                <a:cs typeface="Consolas" panose="020B0609020204030204" pitchFamily="49" charset="0"/>
              </a:rPr>
              <a:t>  double energy; // measured</a:t>
            </a:r>
          </a:p>
          <a:p>
            <a:pPr marL="0" indent="0">
              <a:spcBef>
                <a:spcPts val="0"/>
              </a:spcBef>
              <a:spcAft>
                <a:spcPts val="300"/>
              </a:spcAft>
              <a:buNone/>
            </a:pPr>
            <a:r>
              <a:rPr lang="en-US" sz="1400" dirty="0">
                <a:solidFill>
                  <a:srgbClr val="00B050"/>
                </a:solidFill>
                <a:latin typeface="Consolas" panose="020B0609020204030204" pitchFamily="49" charset="0"/>
                <a:cs typeface="Consolas" panose="020B0609020204030204" pitchFamily="49" charset="0"/>
              </a:rPr>
              <a:t>};</a:t>
            </a:r>
          </a:p>
        </p:txBody>
      </p:sp>
      <p:sp>
        <p:nvSpPr>
          <p:cNvPr id="10" name="Rectangle 9"/>
          <p:cNvSpPr/>
          <p:nvPr/>
        </p:nvSpPr>
        <p:spPr>
          <a:xfrm>
            <a:off x="4971057" y="3867150"/>
            <a:ext cx="3651966" cy="983494"/>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spcAft>
                <a:spcPts val="0"/>
              </a:spcAft>
            </a:pPr>
            <a:r>
              <a:rPr lang="en-US" sz="1600" b="1" dirty="0"/>
              <a:t>default + enforce:</a:t>
            </a:r>
            <a:r>
              <a:rPr lang="en-US" sz="1600" dirty="0"/>
              <a:t> constexpr static strings</a:t>
            </a:r>
          </a:p>
          <a:p>
            <a:pPr algn="ctr">
              <a:spcAft>
                <a:spcPts val="0"/>
              </a:spcAft>
            </a:pPr>
            <a:r>
              <a:rPr lang="en-US" sz="1600" b="1" dirty="0"/>
              <a:t>generate:</a:t>
            </a:r>
            <a:r>
              <a:rPr lang="en-US" sz="1600" dirty="0"/>
              <a:t> same 5 classes</a:t>
            </a:r>
          </a:p>
          <a:p>
            <a:pPr algn="ctr">
              <a:spcAft>
                <a:spcPts val="0"/>
              </a:spcAft>
            </a:pPr>
            <a:r>
              <a:rPr lang="en-US" sz="1600" b="1" dirty="0"/>
              <a:t>how:</a:t>
            </a:r>
            <a:r>
              <a:rPr lang="en-US" sz="1600" dirty="0"/>
              <a:t> during normal C++ compilation</a:t>
            </a:r>
          </a:p>
        </p:txBody>
      </p:sp>
      <p:sp>
        <p:nvSpPr>
          <p:cNvPr id="11" name="Rectangle 10">
            <a:extLst>
              <a:ext uri="{FF2B5EF4-FFF2-40B4-BE49-F238E27FC236}">
                <a16:creationId xmlns:a16="http://schemas.microsoft.com/office/drawing/2014/main" id="{37A54311-A9DD-4A91-81ED-F0175D3CDD0E}"/>
              </a:ext>
            </a:extLst>
          </p:cNvPr>
          <p:cNvSpPr/>
          <p:nvPr/>
        </p:nvSpPr>
        <p:spPr>
          <a:xfrm>
            <a:off x="642385" y="3867151"/>
            <a:ext cx="3651966" cy="983494"/>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spcAft>
                <a:spcPts val="0"/>
              </a:spcAft>
            </a:pPr>
            <a:r>
              <a:rPr lang="en-US" sz="1600" b="1" dirty="0"/>
              <a:t>generate: </a:t>
            </a:r>
            <a:r>
              <a:rPr lang="en-US" sz="1600" dirty="0"/>
              <a:t>5 interrelated classes…</a:t>
            </a:r>
          </a:p>
          <a:p>
            <a:pPr algn="ctr">
              <a:spcAft>
                <a:spcPts val="0"/>
              </a:spcAft>
            </a:pPr>
            <a:r>
              <a:rPr lang="en-US" sz="1600" dirty="0"/>
              <a:t>X, </a:t>
            </a:r>
            <a:r>
              <a:rPr lang="en-US" sz="1600" dirty="0" err="1"/>
              <a:t>XCollection</a:t>
            </a:r>
            <a:r>
              <a:rPr lang="en-US" sz="1600" dirty="0"/>
              <a:t>, </a:t>
            </a:r>
            <a:r>
              <a:rPr lang="en-US" sz="1600" dirty="0" err="1"/>
              <a:t>XConst</a:t>
            </a:r>
            <a:r>
              <a:rPr lang="en-US" sz="1600" dirty="0"/>
              <a:t>, </a:t>
            </a:r>
            <a:r>
              <a:rPr lang="en-US" sz="1600" dirty="0" err="1"/>
              <a:t>XData</a:t>
            </a:r>
            <a:r>
              <a:rPr lang="en-US" sz="1600" dirty="0"/>
              <a:t>, </a:t>
            </a:r>
            <a:r>
              <a:rPr lang="en-US" sz="1600" dirty="0" err="1"/>
              <a:t>XObj</a:t>
            </a:r>
            <a:endParaRPr lang="en-US" sz="1600" dirty="0"/>
          </a:p>
          <a:p>
            <a:pPr algn="ctr">
              <a:spcAft>
                <a:spcPts val="0"/>
              </a:spcAft>
            </a:pPr>
            <a:r>
              <a:rPr lang="en-US" sz="1600" b="1" dirty="0"/>
              <a:t>how:</a:t>
            </a:r>
            <a:r>
              <a:rPr lang="en-US" sz="1600" dirty="0"/>
              <a:t> separate code generator</a:t>
            </a:r>
          </a:p>
        </p:txBody>
      </p:sp>
    </p:spTree>
    <p:extLst>
      <p:ext uri="{BB962C8B-B14F-4D97-AF65-F5344CB8AC3E}">
        <p14:creationId xmlns:p14="http://schemas.microsoft.com/office/powerpoint/2010/main" val="2342581058"/>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Goals</a:t>
            </a:r>
          </a:p>
        </p:txBody>
      </p:sp>
      <p:sp>
        <p:nvSpPr>
          <p:cNvPr id="3" name="Slide Number Placeholder 2"/>
          <p:cNvSpPr>
            <a:spLocks noGrp="1"/>
          </p:cNvSpPr>
          <p:nvPr>
            <p:ph type="sldNum" sz="quarter" idx="12"/>
          </p:nvPr>
        </p:nvSpPr>
        <p:spPr/>
        <p:txBody>
          <a:bodyPr/>
          <a:lstStyle/>
          <a:p>
            <a:fld id="{EF99ED19-9042-4804-81A9-A8DA8FB10A43}" type="slidenum">
              <a:rPr lang="en-US" smtClean="0"/>
              <a:pPr/>
              <a:t>22</a:t>
            </a:fld>
            <a:endParaRPr lang="en-US" dirty="0"/>
          </a:p>
        </p:txBody>
      </p:sp>
      <p:sp>
        <p:nvSpPr>
          <p:cNvPr id="7" name="Content Placeholder 6"/>
          <p:cNvSpPr>
            <a:spLocks noGrp="1"/>
          </p:cNvSpPr>
          <p:nvPr>
            <p:ph sz="quarter" idx="1"/>
          </p:nvPr>
        </p:nvSpPr>
        <p:spPr>
          <a:xfrm>
            <a:off x="457200" y="914400"/>
            <a:ext cx="4114800" cy="4095750"/>
          </a:xfrm>
        </p:spPr>
        <p:txBody>
          <a:bodyPr>
            <a:normAutofit fontScale="70000" lnSpcReduction="20000"/>
          </a:bodyPr>
          <a:lstStyle/>
          <a:p>
            <a:r>
              <a:rPr lang="en-US" dirty="0"/>
              <a:t>Expand C++’s abstraction vocabulary beyond class/struct/union/enum</a:t>
            </a:r>
          </a:p>
          <a:p>
            <a:r>
              <a:rPr lang="en-US" dirty="0"/>
              <a:t>Enable writing compiler-enforced coding standards, hardware interface patterns, etc.</a:t>
            </a:r>
          </a:p>
          <a:p>
            <a:r>
              <a:rPr lang="en-US" dirty="0"/>
              <a:t>Enable writing “language extensions” as library code, with equal usability &amp; efficiency</a:t>
            </a:r>
          </a:p>
          <a:p>
            <a:pPr lvl="1"/>
            <a:r>
              <a:rPr lang="en-US" dirty="0"/>
              <a:t>Incl. valuable extensions we’d never standardize in the language because they’re too narrow (e.g., interface)</a:t>
            </a:r>
          </a:p>
          <a:p>
            <a:r>
              <a:rPr lang="en-US" dirty="0"/>
              <a:t>Eliminate the need for side languages &amp; compilers (e.g., Qt </a:t>
            </a:r>
            <a:r>
              <a:rPr lang="en-US" dirty="0" err="1"/>
              <a:t>moc</a:t>
            </a:r>
            <a:r>
              <a:rPr lang="en-US" dirty="0"/>
              <a:t>, COM IDL/MIDL, C++/CX)</a:t>
            </a:r>
          </a:p>
        </p:txBody>
      </p:sp>
      <p:sp>
        <p:nvSpPr>
          <p:cNvPr id="16" name="Rectangle 15"/>
          <p:cNvSpPr/>
          <p:nvPr/>
        </p:nvSpPr>
        <p:spPr>
          <a:xfrm>
            <a:off x="4766651" y="1047750"/>
            <a:ext cx="4204072" cy="3700871"/>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lnSpc>
                <a:spcPct val="108000"/>
              </a:lnSpc>
            </a:pPr>
            <a:r>
              <a:rPr lang="en-US" b="1" dirty="0"/>
              <a:t>Benefits for users</a:t>
            </a:r>
          </a:p>
          <a:p>
            <a:pPr algn="ctr">
              <a:lnSpc>
                <a:spcPct val="108000"/>
              </a:lnSpc>
            </a:pPr>
            <a:r>
              <a:rPr lang="en-US" sz="1600" dirty="0"/>
              <a:t>Don’t have to wait for a new compiler</a:t>
            </a:r>
          </a:p>
          <a:p>
            <a:pPr algn="ctr">
              <a:lnSpc>
                <a:spcPct val="108000"/>
              </a:lnSpc>
            </a:pPr>
            <a:r>
              <a:rPr lang="en-US" sz="1600" dirty="0"/>
              <a:t>Can share “new language features” as libraries</a:t>
            </a:r>
          </a:p>
          <a:p>
            <a:pPr algn="ctr">
              <a:lnSpc>
                <a:spcPct val="108000"/>
              </a:lnSpc>
            </a:pPr>
            <a:r>
              <a:rPr lang="en-US" sz="1600" dirty="0"/>
              <a:t>Can even add productivity features themselves</a:t>
            </a:r>
          </a:p>
          <a:p>
            <a:pPr algn="ctr">
              <a:lnSpc>
                <a:spcPct val="108000"/>
              </a:lnSpc>
            </a:pPr>
            <a:endParaRPr lang="en-US" dirty="0"/>
          </a:p>
          <a:p>
            <a:pPr algn="ctr">
              <a:lnSpc>
                <a:spcPct val="108000"/>
              </a:lnSpc>
            </a:pPr>
            <a:r>
              <a:rPr lang="en-US" b="1" dirty="0"/>
              <a:t>Benefits for standardization</a:t>
            </a:r>
          </a:p>
          <a:p>
            <a:pPr algn="ctr">
              <a:lnSpc>
                <a:spcPct val="108000"/>
              </a:lnSpc>
            </a:pPr>
            <a:r>
              <a:rPr lang="en-US" sz="1600" dirty="0"/>
              <a:t>More features as libraries  </a:t>
            </a:r>
            <a:r>
              <a:rPr lang="en-US" sz="1600" dirty="0">
                <a:sym typeface="Symbol" panose="05050102010706020507" pitchFamily="18" charset="2"/>
              </a:rPr>
              <a:t>  easier evolution</a:t>
            </a:r>
            <a:endParaRPr lang="en-US" sz="1600" dirty="0"/>
          </a:p>
          <a:p>
            <a:pPr algn="ctr">
              <a:lnSpc>
                <a:spcPct val="108000"/>
              </a:lnSpc>
            </a:pPr>
            <a:r>
              <a:rPr lang="en-US" sz="1600" dirty="0"/>
              <a:t>Testable code  </a:t>
            </a:r>
            <a:r>
              <a:rPr lang="en-US" sz="1600" dirty="0">
                <a:sym typeface="Symbol" panose="05050102010706020507" pitchFamily="18" charset="2"/>
              </a:rPr>
              <a:t>  h</a:t>
            </a:r>
            <a:r>
              <a:rPr lang="en-US" sz="1600" dirty="0"/>
              <a:t>igher-quality proposals</a:t>
            </a:r>
          </a:p>
          <a:p>
            <a:pPr algn="ctr">
              <a:lnSpc>
                <a:spcPct val="108000"/>
              </a:lnSpc>
            </a:pPr>
            <a:endParaRPr lang="en-US" dirty="0"/>
          </a:p>
          <a:p>
            <a:pPr algn="ctr">
              <a:lnSpc>
                <a:spcPct val="108000"/>
              </a:lnSpc>
            </a:pPr>
            <a:r>
              <a:rPr lang="en-US" b="1" dirty="0"/>
              <a:t>Benefits for C++ implementations</a:t>
            </a:r>
          </a:p>
          <a:p>
            <a:pPr algn="ctr">
              <a:lnSpc>
                <a:spcPct val="108000"/>
              </a:lnSpc>
            </a:pPr>
            <a:r>
              <a:rPr lang="en-US" sz="1600" dirty="0"/>
              <a:t>&lt; new language features  </a:t>
            </a:r>
            <a:r>
              <a:rPr lang="en-US" sz="1600" dirty="0">
                <a:sym typeface="Symbol" panose="05050102010706020507" pitchFamily="18" charset="2"/>
              </a:rPr>
              <a:t>  &lt; </a:t>
            </a:r>
            <a:r>
              <a:rPr lang="en-US" sz="1600" dirty="0"/>
              <a:t>compiler work</a:t>
            </a:r>
          </a:p>
          <a:p>
            <a:pPr algn="ctr">
              <a:lnSpc>
                <a:spcPct val="108000"/>
              </a:lnSpc>
            </a:pPr>
            <a:r>
              <a:rPr lang="en-US" sz="1600" dirty="0"/>
              <a:t>Can deprecate and remove classes of extensions</a:t>
            </a:r>
          </a:p>
        </p:txBody>
      </p:sp>
    </p:spTree>
    <p:extLst>
      <p:ext uri="{BB962C8B-B14F-4D97-AF65-F5344CB8AC3E}">
        <p14:creationId xmlns:p14="http://schemas.microsoft.com/office/powerpoint/2010/main" val="236457027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1962150"/>
            <a:ext cx="6858000" cy="1123950"/>
          </a:xfrm>
        </p:spPr>
        <p:txBody>
          <a:bodyPr>
            <a:normAutofit/>
          </a:bodyPr>
          <a:lstStyle/>
          <a:p>
            <a:pPr>
              <a:spcAft>
                <a:spcPts val="900"/>
              </a:spcAft>
            </a:pPr>
            <a:r>
              <a:rPr lang="en-US" dirty="0"/>
              <a:t>Meta: Toward generative C++</a:t>
            </a:r>
            <a:br>
              <a:rPr lang="en-US" dirty="0"/>
            </a:br>
            <a:r>
              <a:rPr lang="en-US" sz="1100" dirty="0"/>
              <a:t> </a:t>
            </a:r>
            <a:br>
              <a:rPr lang="en-US" sz="1100" dirty="0"/>
            </a:br>
            <a:r>
              <a:rPr lang="en-US" sz="2200" i="1" dirty="0"/>
              <a:t>Goal: Making C++ more powerful, </a:t>
            </a:r>
            <a:r>
              <a:rPr lang="en-US" sz="2200" i="1" u="sng" dirty="0"/>
              <a:t>and</a:t>
            </a:r>
            <a:r>
              <a:rPr lang="en-US" sz="2200" i="1" dirty="0"/>
              <a:t> simpler</a:t>
            </a:r>
            <a:endParaRPr lang="en-US" sz="1800" i="1" dirty="0"/>
          </a:p>
        </p:txBody>
      </p:sp>
      <p:sp>
        <p:nvSpPr>
          <p:cNvPr id="3" name="Subtitle 2"/>
          <p:cNvSpPr>
            <a:spLocks noGrp="1"/>
          </p:cNvSpPr>
          <p:nvPr>
            <p:ph type="subTitle" idx="1"/>
          </p:nvPr>
        </p:nvSpPr>
        <p:spPr>
          <a:xfrm>
            <a:off x="1219200" y="3843338"/>
            <a:ext cx="6858000" cy="400050"/>
          </a:xfrm>
        </p:spPr>
        <p:txBody>
          <a:bodyPr/>
          <a:lstStyle/>
          <a:p>
            <a:r>
              <a:rPr lang="en-US" b="1" dirty="0">
                <a:solidFill>
                  <a:srgbClr val="00B050"/>
                </a:solidFill>
              </a:rPr>
              <a:t>Questions?</a:t>
            </a:r>
          </a:p>
        </p:txBody>
      </p:sp>
    </p:spTree>
    <p:extLst>
      <p:ext uri="{BB962C8B-B14F-4D97-AF65-F5344CB8AC3E}">
        <p14:creationId xmlns:p14="http://schemas.microsoft.com/office/powerpoint/2010/main" val="778621530"/>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5203C-0C4B-4184-812A-40C85109A74F}"/>
              </a:ext>
            </a:extLst>
          </p:cNvPr>
          <p:cNvSpPr>
            <a:spLocks noGrp="1"/>
          </p:cNvSpPr>
          <p:nvPr>
            <p:ph type="title"/>
          </p:nvPr>
        </p:nvSpPr>
        <p:spPr>
          <a:xfrm>
            <a:off x="457200" y="114300"/>
            <a:ext cx="8229600" cy="742950"/>
          </a:xfrm>
        </p:spPr>
        <p:txBody>
          <a:bodyPr>
            <a:normAutofit/>
          </a:bodyPr>
          <a:lstStyle/>
          <a:p>
            <a:r>
              <a:rPr lang="en-US" dirty="0"/>
              <a:t>Now Playing</a:t>
            </a:r>
          </a:p>
        </p:txBody>
      </p:sp>
      <p:sp>
        <p:nvSpPr>
          <p:cNvPr id="5" name="Rectangle 4">
            <a:extLst>
              <a:ext uri="{FF2B5EF4-FFF2-40B4-BE49-F238E27FC236}">
                <a16:creationId xmlns:a16="http://schemas.microsoft.com/office/drawing/2014/main" id="{2C171B2C-0B6D-49EF-A0C9-C573470C35E5}"/>
              </a:ext>
            </a:extLst>
          </p:cNvPr>
          <p:cNvSpPr/>
          <p:nvPr/>
        </p:nvSpPr>
        <p:spPr>
          <a:xfrm>
            <a:off x="304800" y="818866"/>
            <a:ext cx="8839200" cy="1581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8">
            <a:extLst>
              <a:ext uri="{FF2B5EF4-FFF2-40B4-BE49-F238E27FC236}">
                <a16:creationId xmlns:a16="http://schemas.microsoft.com/office/drawing/2014/main" id="{E5973235-74CC-4423-8498-E214128DB462}"/>
              </a:ext>
            </a:extLst>
          </p:cNvPr>
          <p:cNvGrpSpPr/>
          <p:nvPr/>
        </p:nvGrpSpPr>
        <p:grpSpPr>
          <a:xfrm>
            <a:off x="6209610" y="352961"/>
            <a:ext cx="2174255" cy="2142589"/>
            <a:chOff x="6209610" y="352961"/>
            <a:chExt cx="2174255" cy="2142589"/>
          </a:xfrm>
        </p:grpSpPr>
        <p:sp>
          <p:nvSpPr>
            <p:cNvPr id="8" name="TextBox 7">
              <a:extLst>
                <a:ext uri="{FF2B5EF4-FFF2-40B4-BE49-F238E27FC236}">
                  <a16:creationId xmlns:a16="http://schemas.microsoft.com/office/drawing/2014/main" id="{79A0CAD7-F504-46C2-A5AE-DC1719088841}"/>
                </a:ext>
              </a:extLst>
            </p:cNvPr>
            <p:cNvSpPr txBox="1"/>
            <p:nvPr/>
          </p:nvSpPr>
          <p:spPr>
            <a:xfrm>
              <a:off x="6209610" y="1590687"/>
              <a:ext cx="2172390" cy="904863"/>
            </a:xfrm>
            <a:prstGeom prst="rect">
              <a:avLst/>
            </a:prstGeom>
            <a:noFill/>
          </p:spPr>
          <p:txBody>
            <a:bodyPr wrap="none" rtlCol="0">
              <a:spAutoFit/>
            </a:bodyPr>
            <a:lstStyle/>
            <a:p>
              <a:pPr algn="ctr">
                <a:lnSpc>
                  <a:spcPct val="55000"/>
                </a:lnSpc>
              </a:pPr>
              <a:r>
                <a:rPr lang="en-US" sz="5400" spc="-400" dirty="0">
                  <a:latin typeface="Eras Bold ITC" panose="020B0907030504020204" pitchFamily="34" charset="0"/>
                </a:rPr>
                <a:t>U</a:t>
              </a:r>
              <a:r>
                <a:rPr lang="en-US" sz="4400" spc="-400" dirty="0">
                  <a:latin typeface="Eras Bold ITC" panose="020B0907030504020204" pitchFamily="34" charset="0"/>
                </a:rPr>
                <a:t>n</a:t>
              </a:r>
              <a:r>
                <a:rPr lang="en-US" sz="4800" spc="-400" dirty="0">
                  <a:latin typeface="Eras Bold ITC" panose="020B0907030504020204" pitchFamily="34" charset="0"/>
                </a:rPr>
                <a:t>ified</a:t>
              </a:r>
            </a:p>
            <a:p>
              <a:pPr algn="ctr">
                <a:lnSpc>
                  <a:spcPct val="55000"/>
                </a:lnSpc>
              </a:pPr>
              <a:r>
                <a:rPr lang="en-US" sz="4200" spc="-400" dirty="0">
                  <a:latin typeface="Eras Bold ITC" panose="020B0907030504020204" pitchFamily="34" charset="0"/>
                </a:rPr>
                <a:t>Universe</a:t>
              </a:r>
            </a:p>
          </p:txBody>
        </p:sp>
        <p:sp>
          <p:nvSpPr>
            <p:cNvPr id="10" name="TextBox 9">
              <a:extLst>
                <a:ext uri="{FF2B5EF4-FFF2-40B4-BE49-F238E27FC236}">
                  <a16:creationId xmlns:a16="http://schemas.microsoft.com/office/drawing/2014/main" id="{0DBAA2BF-EB9B-451C-9D9B-114789075A01}"/>
                </a:ext>
              </a:extLst>
            </p:cNvPr>
            <p:cNvSpPr txBox="1"/>
            <p:nvPr/>
          </p:nvSpPr>
          <p:spPr>
            <a:xfrm>
              <a:off x="7164232" y="1261646"/>
              <a:ext cx="984565" cy="338554"/>
            </a:xfrm>
            <a:prstGeom prst="rect">
              <a:avLst/>
            </a:prstGeom>
            <a:noFill/>
          </p:spPr>
          <p:txBody>
            <a:bodyPr wrap="none" rtlCol="0">
              <a:spAutoFit/>
            </a:bodyPr>
            <a:lstStyle/>
            <a:p>
              <a:r>
                <a:rPr lang="en-US" sz="1600" b="1" dirty="0">
                  <a:latin typeface="Eras Bold ITC" panose="020B0907030504020204" pitchFamily="34" charset="0"/>
                </a:rPr>
                <a:t>and the</a:t>
              </a:r>
            </a:p>
          </p:txBody>
        </p:sp>
        <p:grpSp>
          <p:nvGrpSpPr>
            <p:cNvPr id="18" name="Group 17">
              <a:extLst>
                <a:ext uri="{FF2B5EF4-FFF2-40B4-BE49-F238E27FC236}">
                  <a16:creationId xmlns:a16="http://schemas.microsoft.com/office/drawing/2014/main" id="{8982BF5B-DE67-4542-8788-ABB87B6C33A3}"/>
                </a:ext>
              </a:extLst>
            </p:cNvPr>
            <p:cNvGrpSpPr/>
            <p:nvPr/>
          </p:nvGrpSpPr>
          <p:grpSpPr>
            <a:xfrm>
              <a:off x="6402232" y="352961"/>
              <a:ext cx="1981633" cy="1323439"/>
              <a:chOff x="6402232" y="352961"/>
              <a:chExt cx="1981633" cy="1323439"/>
            </a:xfrm>
          </p:grpSpPr>
          <p:sp>
            <p:nvSpPr>
              <p:cNvPr id="7" name="TextBox 6">
                <a:extLst>
                  <a:ext uri="{FF2B5EF4-FFF2-40B4-BE49-F238E27FC236}">
                    <a16:creationId xmlns:a16="http://schemas.microsoft.com/office/drawing/2014/main" id="{F7D91119-F180-4955-9598-6D47C5878A5F}"/>
                  </a:ext>
                </a:extLst>
              </p:cNvPr>
              <p:cNvSpPr txBox="1"/>
              <p:nvPr/>
            </p:nvSpPr>
            <p:spPr>
              <a:xfrm>
                <a:off x="6402232" y="352961"/>
                <a:ext cx="1981633" cy="1323439"/>
              </a:xfrm>
              <a:prstGeom prst="rect">
                <a:avLst/>
              </a:prstGeom>
              <a:noFill/>
            </p:spPr>
            <p:txBody>
              <a:bodyPr wrap="none" rtlCol="0">
                <a:spAutoFit/>
              </a:bodyPr>
              <a:lstStyle/>
              <a:p>
                <a:r>
                  <a:rPr lang="en-US" sz="8000" b="1" spc="-500" dirty="0" err="1">
                    <a:latin typeface="Curlz MT" panose="04040404050702020202" pitchFamily="82" charset="0"/>
                  </a:rPr>
                  <a:t>B</a:t>
                </a:r>
                <a:r>
                  <a:rPr lang="en-US" sz="5400" b="1" spc="-500" dirty="0" err="1">
                    <a:latin typeface="Gigi" panose="04040504061007020D02" pitchFamily="82" charset="0"/>
                  </a:rPr>
                  <a:t>j</a:t>
                </a:r>
                <a:r>
                  <a:rPr lang="en-US" sz="6000" b="1" spc="-500" dirty="0" err="1">
                    <a:latin typeface="Gigi" panose="04040504061007020D02" pitchFamily="82" charset="0"/>
                  </a:rPr>
                  <a:t>a</a:t>
                </a:r>
                <a:r>
                  <a:rPr lang="en-US" sz="6000" b="1" spc="-500" dirty="0">
                    <a:latin typeface="Gigi" panose="04040504061007020D02" pitchFamily="82" charset="0"/>
                  </a:rPr>
                  <a:t>   ne</a:t>
                </a:r>
              </a:p>
            </p:txBody>
          </p:sp>
          <p:sp>
            <p:nvSpPr>
              <p:cNvPr id="11" name="Rectangle 10">
                <a:extLst>
                  <a:ext uri="{FF2B5EF4-FFF2-40B4-BE49-F238E27FC236}">
                    <a16:creationId xmlns:a16="http://schemas.microsoft.com/office/drawing/2014/main" id="{33E2E865-B4B4-4C47-B74C-5952891F45E6}"/>
                  </a:ext>
                </a:extLst>
              </p:cNvPr>
              <p:cNvSpPr/>
              <p:nvPr/>
            </p:nvSpPr>
            <p:spPr>
              <a:xfrm>
                <a:off x="7359105" y="604408"/>
                <a:ext cx="389850" cy="1015663"/>
              </a:xfrm>
              <a:prstGeom prst="rect">
                <a:avLst/>
              </a:prstGeom>
            </p:spPr>
            <p:txBody>
              <a:bodyPr wrap="none">
                <a:spAutoFit/>
              </a:bodyPr>
              <a:lstStyle/>
              <a:p>
                <a:r>
                  <a:rPr lang="en-US" sz="6000" b="1" spc="-500" dirty="0">
                    <a:solidFill>
                      <a:prstClr val="black"/>
                    </a:solidFill>
                    <a:latin typeface="Gigi" panose="04040504061007020D02" pitchFamily="82" charset="0"/>
                  </a:rPr>
                  <a:t>r</a:t>
                </a:r>
                <a:endParaRPr lang="en-US" dirty="0"/>
              </a:p>
            </p:txBody>
          </p:sp>
        </p:grpSp>
      </p:grpSp>
      <p:sp>
        <p:nvSpPr>
          <p:cNvPr id="21" name="Content Placeholder 20">
            <a:extLst>
              <a:ext uri="{FF2B5EF4-FFF2-40B4-BE49-F238E27FC236}">
                <a16:creationId xmlns:a16="http://schemas.microsoft.com/office/drawing/2014/main" id="{2C94F5C5-F32D-4525-8CFB-51B1A70B21EB}"/>
              </a:ext>
            </a:extLst>
          </p:cNvPr>
          <p:cNvSpPr>
            <a:spLocks noGrp="1"/>
          </p:cNvSpPr>
          <p:nvPr>
            <p:ph sz="quarter" idx="1"/>
          </p:nvPr>
        </p:nvSpPr>
        <p:spPr/>
        <p:txBody>
          <a:bodyPr/>
          <a:lstStyle/>
          <a:p>
            <a:endParaRPr lang="en-US" dirty="0"/>
          </a:p>
        </p:txBody>
      </p:sp>
      <p:pic>
        <p:nvPicPr>
          <p:cNvPr id="1026" name="Picture 2" descr="https://fanart.tv/fanart/movies/10539/movieposter/james-and-the-giant-peach-53e7ebf4df077.jpg">
            <a:extLst>
              <a:ext uri="{FF2B5EF4-FFF2-40B4-BE49-F238E27FC236}">
                <a16:creationId xmlns:a16="http://schemas.microsoft.com/office/drawing/2014/main" id="{BB13C90B-31BC-4E5F-A76A-8A6A2B7510C0}"/>
              </a:ext>
            </a:extLst>
          </p:cNvPr>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99" t="39630" r="-1" b="10370"/>
          <a:stretch/>
        </p:blipFill>
        <p:spPr bwMode="auto">
          <a:xfrm>
            <a:off x="5540770" y="2362200"/>
            <a:ext cx="3603230" cy="2571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6538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5203C-0C4B-4184-812A-40C85109A74F}"/>
              </a:ext>
            </a:extLst>
          </p:cNvPr>
          <p:cNvSpPr>
            <a:spLocks noGrp="1"/>
          </p:cNvSpPr>
          <p:nvPr>
            <p:ph type="title"/>
          </p:nvPr>
        </p:nvSpPr>
        <p:spPr>
          <a:xfrm>
            <a:off x="457200" y="114300"/>
            <a:ext cx="8229600" cy="742950"/>
          </a:xfrm>
        </p:spPr>
        <p:txBody>
          <a:bodyPr>
            <a:normAutofit/>
          </a:bodyPr>
          <a:lstStyle/>
          <a:p>
            <a:r>
              <a:rPr lang="en-US" dirty="0"/>
              <a:t>Now Playing</a:t>
            </a:r>
          </a:p>
        </p:txBody>
      </p:sp>
      <p:pic>
        <p:nvPicPr>
          <p:cNvPr id="1026" name="Picture 2" descr="https://fanart.tv/fanart/movies/10539/movieposter/james-and-the-giant-peach-53e7ebf4df077.jpg">
            <a:extLst>
              <a:ext uri="{FF2B5EF4-FFF2-40B4-BE49-F238E27FC236}">
                <a16:creationId xmlns:a16="http://schemas.microsoft.com/office/drawing/2014/main" id="{BB13C90B-31BC-4E5F-A76A-8A6A2B7510C0}"/>
              </a:ext>
            </a:extLst>
          </p:cNvPr>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99" t="39630" r="-1" b="10370"/>
          <a:stretch/>
        </p:blipFill>
        <p:spPr bwMode="auto">
          <a:xfrm>
            <a:off x="3378833" y="209550"/>
            <a:ext cx="6832792" cy="4876800"/>
          </a:xfrm>
          <a:prstGeom prst="rect">
            <a:avLst/>
          </a:prstGeom>
          <a:noFill/>
          <a:extLst>
            <a:ext uri="{909E8E84-426E-40DD-AFC4-6F175D3DCCD1}">
              <a14:hiddenFill xmlns:a14="http://schemas.microsoft.com/office/drawing/2010/main">
                <a:solidFill>
                  <a:srgbClr val="FFFFFF"/>
                </a:solidFill>
              </a14:hiddenFill>
            </a:ext>
          </a:extLst>
        </p:spPr>
      </p:pic>
      <p:sp>
        <p:nvSpPr>
          <p:cNvPr id="21" name="Content Placeholder 20">
            <a:extLst>
              <a:ext uri="{FF2B5EF4-FFF2-40B4-BE49-F238E27FC236}">
                <a16:creationId xmlns:a16="http://schemas.microsoft.com/office/drawing/2014/main" id="{2C94F5C5-F32D-4525-8CFB-51B1A70B21EB}"/>
              </a:ext>
            </a:extLst>
          </p:cNvPr>
          <p:cNvSpPr>
            <a:spLocks noGrp="1"/>
          </p:cNvSpPr>
          <p:nvPr>
            <p:ph sz="quarter" idx="1"/>
          </p:nvPr>
        </p:nvSpPr>
        <p:spPr>
          <a:xfrm>
            <a:off x="457200" y="914400"/>
            <a:ext cx="3505200" cy="747493"/>
          </a:xfrm>
        </p:spPr>
        <p:txBody>
          <a:bodyPr>
            <a:normAutofit fontScale="77500" lnSpcReduction="20000"/>
          </a:bodyPr>
          <a:lstStyle/>
          <a:p>
            <a:pPr>
              <a:lnSpc>
                <a:spcPct val="120000"/>
              </a:lnSpc>
            </a:pPr>
            <a:r>
              <a:rPr lang="en-US" dirty="0"/>
              <a:t>The C++ type system is unified!</a:t>
            </a:r>
          </a:p>
          <a:p>
            <a:pPr>
              <a:lnSpc>
                <a:spcPct val="120000"/>
              </a:lnSpc>
            </a:pPr>
            <a:endParaRPr lang="en-US" dirty="0"/>
          </a:p>
        </p:txBody>
      </p:sp>
      <p:sp>
        <p:nvSpPr>
          <p:cNvPr id="12" name="Oval 11">
            <a:extLst>
              <a:ext uri="{FF2B5EF4-FFF2-40B4-BE49-F238E27FC236}">
                <a16:creationId xmlns:a16="http://schemas.microsoft.com/office/drawing/2014/main" id="{8CC39E17-8950-4B31-8FE0-B85863CFE367}"/>
              </a:ext>
            </a:extLst>
          </p:cNvPr>
          <p:cNvSpPr/>
          <p:nvPr/>
        </p:nvSpPr>
        <p:spPr>
          <a:xfrm>
            <a:off x="6904995" y="3310596"/>
            <a:ext cx="838200"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dirty="0"/>
              <a:t>value/</a:t>
            </a:r>
            <a:br>
              <a:rPr lang="en-US" sz="1600" dirty="0"/>
            </a:br>
            <a:r>
              <a:rPr lang="en-US" sz="1500" dirty="0"/>
              <a:t>Regular</a:t>
            </a:r>
          </a:p>
        </p:txBody>
      </p:sp>
      <p:sp>
        <p:nvSpPr>
          <p:cNvPr id="13" name="Oval 12">
            <a:extLst>
              <a:ext uri="{FF2B5EF4-FFF2-40B4-BE49-F238E27FC236}">
                <a16:creationId xmlns:a16="http://schemas.microsoft.com/office/drawing/2014/main" id="{84CECE1E-DA81-4CF1-BA32-773907F0785D}"/>
              </a:ext>
            </a:extLst>
          </p:cNvPr>
          <p:cNvSpPr/>
          <p:nvPr/>
        </p:nvSpPr>
        <p:spPr>
          <a:xfrm>
            <a:off x="7770620" y="2247417"/>
            <a:ext cx="896777"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dirty="0"/>
              <a:t>SI base</a:t>
            </a:r>
            <a:br>
              <a:rPr lang="en-US" sz="1600" dirty="0"/>
            </a:br>
            <a:r>
              <a:rPr lang="en-US" sz="1600" dirty="0"/>
              <a:t>class</a:t>
            </a:r>
          </a:p>
        </p:txBody>
      </p:sp>
      <p:sp>
        <p:nvSpPr>
          <p:cNvPr id="14" name="Oval 13">
            <a:extLst>
              <a:ext uri="{FF2B5EF4-FFF2-40B4-BE49-F238E27FC236}">
                <a16:creationId xmlns:a16="http://schemas.microsoft.com/office/drawing/2014/main" id="{FD98163B-2694-4C1B-9312-5046C9044477}"/>
              </a:ext>
            </a:extLst>
          </p:cNvPr>
          <p:cNvSpPr/>
          <p:nvPr/>
        </p:nvSpPr>
        <p:spPr>
          <a:xfrm>
            <a:off x="7441931" y="3821278"/>
            <a:ext cx="844434"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dirty="0"/>
              <a:t>“struct”</a:t>
            </a:r>
          </a:p>
        </p:txBody>
      </p:sp>
      <p:sp>
        <p:nvSpPr>
          <p:cNvPr id="15" name="Oval 14">
            <a:extLst>
              <a:ext uri="{FF2B5EF4-FFF2-40B4-BE49-F238E27FC236}">
                <a16:creationId xmlns:a16="http://schemas.microsoft.com/office/drawing/2014/main" id="{83CD9EC9-EB3D-4170-BECC-36D50C9DEBD2}"/>
              </a:ext>
            </a:extLst>
          </p:cNvPr>
          <p:cNvSpPr/>
          <p:nvPr/>
        </p:nvSpPr>
        <p:spPr>
          <a:xfrm>
            <a:off x="6596503" y="4226952"/>
            <a:ext cx="827795"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4000" b="1" dirty="0"/>
              <a:t>…</a:t>
            </a:r>
          </a:p>
        </p:txBody>
      </p:sp>
      <p:sp>
        <p:nvSpPr>
          <p:cNvPr id="16" name="Rectangle 15">
            <a:extLst>
              <a:ext uri="{FF2B5EF4-FFF2-40B4-BE49-F238E27FC236}">
                <a16:creationId xmlns:a16="http://schemas.microsoft.com/office/drawing/2014/main" id="{6DCBC5B1-63E6-4648-854E-31222746A700}"/>
              </a:ext>
            </a:extLst>
          </p:cNvPr>
          <p:cNvSpPr/>
          <p:nvPr/>
        </p:nvSpPr>
        <p:spPr>
          <a:xfrm rot="21256217">
            <a:off x="3498414" y="433216"/>
            <a:ext cx="2184083" cy="1499855"/>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dirty="0"/>
              <a:t>note: we’re already writing these, just </a:t>
            </a:r>
            <a:br>
              <a:rPr lang="en-US" sz="1600" dirty="0"/>
            </a:br>
            <a:r>
              <a:rPr lang="en-US" sz="1600" dirty="0"/>
              <a:t>(a) by convention and </a:t>
            </a:r>
            <a:br>
              <a:rPr lang="en-US" sz="1600" dirty="0"/>
            </a:br>
            <a:r>
              <a:rPr lang="en-US" sz="1600" dirty="0"/>
              <a:t>(b) described as English instead of as code</a:t>
            </a:r>
          </a:p>
        </p:txBody>
      </p:sp>
      <p:sp>
        <p:nvSpPr>
          <p:cNvPr id="17" name="Oval 16">
            <a:extLst>
              <a:ext uri="{FF2B5EF4-FFF2-40B4-BE49-F238E27FC236}">
                <a16:creationId xmlns:a16="http://schemas.microsoft.com/office/drawing/2014/main" id="{DC048FD7-F96E-48C5-8E4E-04155A90C57B}"/>
              </a:ext>
            </a:extLst>
          </p:cNvPr>
          <p:cNvSpPr/>
          <p:nvPr/>
        </p:nvSpPr>
        <p:spPr>
          <a:xfrm>
            <a:off x="6856934" y="2619244"/>
            <a:ext cx="855048" cy="562955"/>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spc="-100" dirty="0"/>
              <a:t>functor/</a:t>
            </a:r>
          </a:p>
          <a:p>
            <a:pPr algn="ctr">
              <a:lnSpc>
                <a:spcPct val="80000"/>
              </a:lnSpc>
            </a:pPr>
            <a:r>
              <a:rPr lang="en-US" sz="1600" spc="-100" dirty="0"/>
              <a:t>callable</a:t>
            </a:r>
          </a:p>
        </p:txBody>
      </p:sp>
      <p:sp>
        <p:nvSpPr>
          <p:cNvPr id="20" name="Oval 19">
            <a:extLst>
              <a:ext uri="{FF2B5EF4-FFF2-40B4-BE49-F238E27FC236}">
                <a16:creationId xmlns:a16="http://schemas.microsoft.com/office/drawing/2014/main" id="{C72D68D2-1EEC-46A4-A68F-2C254040D6D4}"/>
              </a:ext>
            </a:extLst>
          </p:cNvPr>
          <p:cNvSpPr/>
          <p:nvPr/>
        </p:nvSpPr>
        <p:spPr>
          <a:xfrm>
            <a:off x="6025373" y="3395340"/>
            <a:ext cx="758812"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dirty="0"/>
              <a:t>COM</a:t>
            </a:r>
            <a:br>
              <a:rPr lang="en-US" sz="1600" dirty="0"/>
            </a:br>
            <a:r>
              <a:rPr lang="en-US" sz="1600" dirty="0"/>
              <a:t>class</a:t>
            </a:r>
          </a:p>
        </p:txBody>
      </p:sp>
      <p:sp>
        <p:nvSpPr>
          <p:cNvPr id="22" name="Oval 21">
            <a:extLst>
              <a:ext uri="{FF2B5EF4-FFF2-40B4-BE49-F238E27FC236}">
                <a16:creationId xmlns:a16="http://schemas.microsoft.com/office/drawing/2014/main" id="{D9626167-C035-4849-9575-6DCE066F1932}"/>
              </a:ext>
            </a:extLst>
          </p:cNvPr>
          <p:cNvSpPr/>
          <p:nvPr/>
        </p:nvSpPr>
        <p:spPr>
          <a:xfrm>
            <a:off x="4876800" y="2072156"/>
            <a:ext cx="758812"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spc="-100" dirty="0"/>
              <a:t>CORBA</a:t>
            </a:r>
            <a:br>
              <a:rPr lang="en-US" sz="1600" spc="-100" dirty="0"/>
            </a:br>
            <a:r>
              <a:rPr lang="en-US" sz="1400" spc="-100" dirty="0"/>
              <a:t>interface</a:t>
            </a:r>
          </a:p>
        </p:txBody>
      </p:sp>
      <p:sp>
        <p:nvSpPr>
          <p:cNvPr id="23" name="Oval 22">
            <a:extLst>
              <a:ext uri="{FF2B5EF4-FFF2-40B4-BE49-F238E27FC236}">
                <a16:creationId xmlns:a16="http://schemas.microsoft.com/office/drawing/2014/main" id="{B1F22B61-C943-418A-8F05-F97B7EAB55BC}"/>
              </a:ext>
            </a:extLst>
          </p:cNvPr>
          <p:cNvSpPr/>
          <p:nvPr/>
        </p:nvSpPr>
        <p:spPr>
          <a:xfrm>
            <a:off x="5602294" y="3998352"/>
            <a:ext cx="758812"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dirty="0"/>
              <a:t>POD</a:t>
            </a:r>
            <a:br>
              <a:rPr lang="en-US" sz="1600" dirty="0"/>
            </a:br>
            <a:r>
              <a:rPr lang="en-US" sz="1600" dirty="0"/>
              <a:t>value</a:t>
            </a:r>
          </a:p>
        </p:txBody>
      </p:sp>
      <p:sp>
        <p:nvSpPr>
          <p:cNvPr id="24" name="Oval 23">
            <a:extLst>
              <a:ext uri="{FF2B5EF4-FFF2-40B4-BE49-F238E27FC236}">
                <a16:creationId xmlns:a16="http://schemas.microsoft.com/office/drawing/2014/main" id="{DA47664F-B85D-4C0C-AB18-4C9CD5968FBF}"/>
              </a:ext>
            </a:extLst>
          </p:cNvPr>
          <p:cNvSpPr/>
          <p:nvPr/>
        </p:nvSpPr>
        <p:spPr>
          <a:xfrm>
            <a:off x="6309680" y="1351829"/>
            <a:ext cx="758812"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dirty="0"/>
              <a:t>traits</a:t>
            </a:r>
            <a:br>
              <a:rPr lang="en-US" sz="1600" dirty="0"/>
            </a:br>
            <a:r>
              <a:rPr lang="en-US" sz="1600" dirty="0"/>
              <a:t>type</a:t>
            </a:r>
          </a:p>
        </p:txBody>
      </p:sp>
      <p:sp>
        <p:nvSpPr>
          <p:cNvPr id="25" name="Oval 24">
            <a:extLst>
              <a:ext uri="{FF2B5EF4-FFF2-40B4-BE49-F238E27FC236}">
                <a16:creationId xmlns:a16="http://schemas.microsoft.com/office/drawing/2014/main" id="{E75A6426-29D6-41F2-A55C-A89EE68F9A3E}"/>
              </a:ext>
            </a:extLst>
          </p:cNvPr>
          <p:cNvSpPr/>
          <p:nvPr/>
        </p:nvSpPr>
        <p:spPr>
          <a:xfrm>
            <a:off x="6893131" y="1886312"/>
            <a:ext cx="758812"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dirty="0"/>
              <a:t>enum</a:t>
            </a:r>
            <a:br>
              <a:rPr lang="en-US" sz="1600" dirty="0"/>
            </a:br>
            <a:r>
              <a:rPr lang="en-US" sz="1600" dirty="0"/>
              <a:t>class</a:t>
            </a:r>
          </a:p>
        </p:txBody>
      </p:sp>
      <p:sp>
        <p:nvSpPr>
          <p:cNvPr id="26" name="Oval 25">
            <a:extLst>
              <a:ext uri="{FF2B5EF4-FFF2-40B4-BE49-F238E27FC236}">
                <a16:creationId xmlns:a16="http://schemas.microsoft.com/office/drawing/2014/main" id="{7429F5BB-AA7C-4A47-B649-175E72ECF89D}"/>
              </a:ext>
            </a:extLst>
          </p:cNvPr>
          <p:cNvSpPr/>
          <p:nvPr/>
        </p:nvSpPr>
        <p:spPr>
          <a:xfrm>
            <a:off x="7787992" y="1502709"/>
            <a:ext cx="758812"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dirty="0"/>
              <a:t>expr.</a:t>
            </a:r>
            <a:br>
              <a:rPr lang="en-US" sz="1600" dirty="0"/>
            </a:br>
            <a:r>
              <a:rPr lang="en-US" sz="1400" spc="-100" dirty="0"/>
              <a:t>template</a:t>
            </a:r>
          </a:p>
        </p:txBody>
      </p:sp>
      <p:sp>
        <p:nvSpPr>
          <p:cNvPr id="27" name="Oval 26">
            <a:extLst>
              <a:ext uri="{FF2B5EF4-FFF2-40B4-BE49-F238E27FC236}">
                <a16:creationId xmlns:a16="http://schemas.microsoft.com/office/drawing/2014/main" id="{52CADFDF-CD05-44D1-957B-F88B620C50C7}"/>
              </a:ext>
            </a:extLst>
          </p:cNvPr>
          <p:cNvSpPr/>
          <p:nvPr/>
        </p:nvSpPr>
        <p:spPr>
          <a:xfrm>
            <a:off x="7855901" y="3024738"/>
            <a:ext cx="896777"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dirty="0"/>
              <a:t>MI base</a:t>
            </a:r>
            <a:br>
              <a:rPr lang="en-US" sz="1600" dirty="0"/>
            </a:br>
            <a:r>
              <a:rPr lang="en-US" sz="1600" dirty="0"/>
              <a:t>class</a:t>
            </a:r>
          </a:p>
        </p:txBody>
      </p:sp>
      <p:sp>
        <p:nvSpPr>
          <p:cNvPr id="28" name="Oval 27">
            <a:extLst>
              <a:ext uri="{FF2B5EF4-FFF2-40B4-BE49-F238E27FC236}">
                <a16:creationId xmlns:a16="http://schemas.microsoft.com/office/drawing/2014/main" id="{C48EE3C0-74F9-46F5-9927-C813AF2890D2}"/>
              </a:ext>
            </a:extLst>
          </p:cNvPr>
          <p:cNvSpPr/>
          <p:nvPr/>
        </p:nvSpPr>
        <p:spPr>
          <a:xfrm>
            <a:off x="7010400" y="992027"/>
            <a:ext cx="758812"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dirty="0"/>
              <a:t>flag</a:t>
            </a:r>
            <a:br>
              <a:rPr lang="en-US" sz="1600" dirty="0"/>
            </a:br>
            <a:r>
              <a:rPr lang="en-US" sz="1600" dirty="0"/>
              <a:t>enum</a:t>
            </a:r>
          </a:p>
        </p:txBody>
      </p:sp>
      <p:sp>
        <p:nvSpPr>
          <p:cNvPr id="29" name="Oval 28">
            <a:extLst>
              <a:ext uri="{FF2B5EF4-FFF2-40B4-BE49-F238E27FC236}">
                <a16:creationId xmlns:a16="http://schemas.microsoft.com/office/drawing/2014/main" id="{99004C5B-AA9B-463F-81EE-AD5512C77633}"/>
              </a:ext>
            </a:extLst>
          </p:cNvPr>
          <p:cNvSpPr/>
          <p:nvPr/>
        </p:nvSpPr>
        <p:spPr>
          <a:xfrm>
            <a:off x="5837691" y="829168"/>
            <a:ext cx="758812"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spc="-100" dirty="0"/>
              <a:t>property</a:t>
            </a:r>
          </a:p>
        </p:txBody>
      </p:sp>
      <p:sp>
        <p:nvSpPr>
          <p:cNvPr id="30" name="Oval 29">
            <a:extLst>
              <a:ext uri="{FF2B5EF4-FFF2-40B4-BE49-F238E27FC236}">
                <a16:creationId xmlns:a16="http://schemas.microsoft.com/office/drawing/2014/main" id="{AA8DE99A-3E6D-45F8-BB1B-85BFD62308A0}"/>
              </a:ext>
            </a:extLst>
          </p:cNvPr>
          <p:cNvSpPr/>
          <p:nvPr/>
        </p:nvSpPr>
        <p:spPr>
          <a:xfrm>
            <a:off x="4916494" y="3464953"/>
            <a:ext cx="758812"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dirty="0"/>
              <a:t>variant</a:t>
            </a:r>
          </a:p>
        </p:txBody>
      </p:sp>
      <p:sp>
        <p:nvSpPr>
          <p:cNvPr id="31" name="Oval 30">
            <a:extLst>
              <a:ext uri="{FF2B5EF4-FFF2-40B4-BE49-F238E27FC236}">
                <a16:creationId xmlns:a16="http://schemas.microsoft.com/office/drawing/2014/main" id="{CF22BDB5-4B70-46DB-8110-9E39204DC2A0}"/>
              </a:ext>
            </a:extLst>
          </p:cNvPr>
          <p:cNvSpPr/>
          <p:nvPr/>
        </p:nvSpPr>
        <p:spPr>
          <a:xfrm>
            <a:off x="4724400" y="2800350"/>
            <a:ext cx="758812"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400" spc="-100" dirty="0"/>
              <a:t>dynamic</a:t>
            </a:r>
          </a:p>
          <a:p>
            <a:pPr algn="ctr">
              <a:lnSpc>
                <a:spcPct val="80000"/>
              </a:lnSpc>
            </a:pPr>
            <a:r>
              <a:rPr lang="en-US" sz="1600" dirty="0"/>
              <a:t>any</a:t>
            </a:r>
          </a:p>
        </p:txBody>
      </p:sp>
      <p:sp>
        <p:nvSpPr>
          <p:cNvPr id="32" name="Oval 31">
            <a:extLst>
              <a:ext uri="{FF2B5EF4-FFF2-40B4-BE49-F238E27FC236}">
                <a16:creationId xmlns:a16="http://schemas.microsoft.com/office/drawing/2014/main" id="{34B2327B-E36A-4301-BDBF-FA47C207D80F}"/>
              </a:ext>
            </a:extLst>
          </p:cNvPr>
          <p:cNvSpPr/>
          <p:nvPr/>
        </p:nvSpPr>
        <p:spPr>
          <a:xfrm>
            <a:off x="5675306" y="2754656"/>
            <a:ext cx="813549" cy="519879"/>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spc="-100" dirty="0"/>
              <a:t>container</a:t>
            </a:r>
          </a:p>
        </p:txBody>
      </p:sp>
      <p:sp>
        <p:nvSpPr>
          <p:cNvPr id="33" name="Oval 32">
            <a:extLst>
              <a:ext uri="{FF2B5EF4-FFF2-40B4-BE49-F238E27FC236}">
                <a16:creationId xmlns:a16="http://schemas.microsoft.com/office/drawing/2014/main" id="{1266ED17-4C39-41A5-9289-66C3B6D8A680}"/>
              </a:ext>
            </a:extLst>
          </p:cNvPr>
          <p:cNvSpPr/>
          <p:nvPr/>
        </p:nvSpPr>
        <p:spPr>
          <a:xfrm>
            <a:off x="5875537" y="2057149"/>
            <a:ext cx="813549" cy="530329"/>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spc="-100" dirty="0"/>
              <a:t>iterator/</a:t>
            </a:r>
          </a:p>
          <a:p>
            <a:pPr algn="ctr">
              <a:lnSpc>
                <a:spcPct val="80000"/>
              </a:lnSpc>
            </a:pPr>
            <a:r>
              <a:rPr lang="en-US" sz="1600" spc="-100" dirty="0"/>
              <a:t>range</a:t>
            </a:r>
          </a:p>
        </p:txBody>
      </p:sp>
    </p:spTree>
    <p:extLst>
      <p:ext uri="{BB962C8B-B14F-4D97-AF65-F5344CB8AC3E}">
        <p14:creationId xmlns:p14="http://schemas.microsoft.com/office/powerpoint/2010/main" val="35642046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55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2000"/>
                                  </p:stCondLst>
                                  <p:childTnLst>
                                    <p:set>
                                      <p:cBhvr>
                                        <p:cTn id="9" dur="1" fill="hold">
                                          <p:stCondLst>
                                            <p:cond delay="0"/>
                                          </p:stCondLst>
                                        </p:cTn>
                                        <p:tgtEl>
                                          <p:spTgt spid="13"/>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grpId="0" nodeType="afterEffect">
                                  <p:stCondLst>
                                    <p:cond delay="2000"/>
                                  </p:stCondLst>
                                  <p:childTnLst>
                                    <p:set>
                                      <p:cBhvr>
                                        <p:cTn id="12" dur="1" fill="hold">
                                          <p:stCondLst>
                                            <p:cond delay="0"/>
                                          </p:stCondLst>
                                        </p:cTn>
                                        <p:tgtEl>
                                          <p:spTgt spid="14"/>
                                        </p:tgtEl>
                                        <p:attrNameLst>
                                          <p:attrName>style.visibility</p:attrName>
                                        </p:attrNameLst>
                                      </p:cBhvr>
                                      <p:to>
                                        <p:strVal val="visible"/>
                                      </p:to>
                                    </p:set>
                                  </p:childTnLst>
                                </p:cTn>
                              </p:par>
                            </p:childTnLst>
                          </p:cTn>
                        </p:par>
                        <p:par>
                          <p:cTn id="13" fill="hold">
                            <p:stCondLst>
                              <p:cond delay="4000"/>
                            </p:stCondLst>
                            <p:childTnLst>
                              <p:par>
                                <p:cTn id="14" presetID="1" presetClass="entr" presetSubtype="0" fill="hold" grpId="0" nodeType="afterEffect">
                                  <p:stCondLst>
                                    <p:cond delay="2000"/>
                                  </p:stCondLst>
                                  <p:childTnLst>
                                    <p:set>
                                      <p:cBhvr>
                                        <p:cTn id="15" dur="1" fill="hold">
                                          <p:stCondLst>
                                            <p:cond delay="0"/>
                                          </p:stCondLst>
                                        </p:cTn>
                                        <p:tgtEl>
                                          <p:spTgt spid="17"/>
                                        </p:tgtEl>
                                        <p:attrNameLst>
                                          <p:attrName>style.visibility</p:attrName>
                                        </p:attrNameLst>
                                      </p:cBhvr>
                                      <p:to>
                                        <p:strVal val="visible"/>
                                      </p:to>
                                    </p:set>
                                  </p:childTnLst>
                                </p:cTn>
                              </p:par>
                            </p:childTnLst>
                          </p:cTn>
                        </p:par>
                        <p:par>
                          <p:cTn id="16" fill="hold">
                            <p:stCondLst>
                              <p:cond delay="6000"/>
                            </p:stCondLst>
                            <p:childTnLst>
                              <p:par>
                                <p:cTn id="17" presetID="1" presetClass="entr" presetSubtype="0" fill="hold" grpId="0" nodeType="afterEffect">
                                  <p:stCondLst>
                                    <p:cond delay="2000"/>
                                  </p:stCondLst>
                                  <p:childTnLst>
                                    <p:set>
                                      <p:cBhvr>
                                        <p:cTn id="18" dur="1" fill="hold">
                                          <p:stCondLst>
                                            <p:cond delay="0"/>
                                          </p:stCondLst>
                                        </p:cTn>
                                        <p:tgtEl>
                                          <p:spTgt spid="20"/>
                                        </p:tgtEl>
                                        <p:attrNameLst>
                                          <p:attrName>style.visibility</p:attrName>
                                        </p:attrNameLst>
                                      </p:cBhvr>
                                      <p:to>
                                        <p:strVal val="visible"/>
                                      </p:to>
                                    </p:set>
                                  </p:childTnLst>
                                </p:cTn>
                              </p:par>
                            </p:childTnLst>
                          </p:cTn>
                        </p:par>
                        <p:par>
                          <p:cTn id="19" fill="hold">
                            <p:stCondLst>
                              <p:cond delay="8000"/>
                            </p:stCondLst>
                            <p:childTnLst>
                              <p:par>
                                <p:cTn id="20" presetID="1" presetClass="entr" presetSubtype="0" fill="hold" grpId="0" nodeType="afterEffect">
                                  <p:stCondLst>
                                    <p:cond delay="2000"/>
                                  </p:stCondLst>
                                  <p:childTnLst>
                                    <p:set>
                                      <p:cBhvr>
                                        <p:cTn id="21" dur="1" fill="hold">
                                          <p:stCondLst>
                                            <p:cond delay="0"/>
                                          </p:stCondLst>
                                        </p:cTn>
                                        <p:tgtEl>
                                          <p:spTgt spid="22"/>
                                        </p:tgtEl>
                                        <p:attrNameLst>
                                          <p:attrName>style.visibility</p:attrName>
                                        </p:attrNameLst>
                                      </p:cBhvr>
                                      <p:to>
                                        <p:strVal val="visible"/>
                                      </p:to>
                                    </p:set>
                                  </p:childTnLst>
                                </p:cTn>
                              </p:par>
                            </p:childTnLst>
                          </p:cTn>
                        </p:par>
                        <p:par>
                          <p:cTn id="22" fill="hold">
                            <p:stCondLst>
                              <p:cond delay="10000"/>
                            </p:stCondLst>
                            <p:childTnLst>
                              <p:par>
                                <p:cTn id="23" presetID="1" presetClass="entr" presetSubtype="0" fill="hold" grpId="0" nodeType="afterEffect">
                                  <p:stCondLst>
                                    <p:cond delay="2000"/>
                                  </p:stCondLst>
                                  <p:childTnLst>
                                    <p:set>
                                      <p:cBhvr>
                                        <p:cTn id="24" dur="1" fill="hold">
                                          <p:stCondLst>
                                            <p:cond delay="0"/>
                                          </p:stCondLst>
                                        </p:cTn>
                                        <p:tgtEl>
                                          <p:spTgt spid="23"/>
                                        </p:tgtEl>
                                        <p:attrNameLst>
                                          <p:attrName>style.visibility</p:attrName>
                                        </p:attrNameLst>
                                      </p:cBhvr>
                                      <p:to>
                                        <p:strVal val="visible"/>
                                      </p:to>
                                    </p:set>
                                  </p:childTnLst>
                                </p:cTn>
                              </p:par>
                            </p:childTnLst>
                          </p:cTn>
                        </p:par>
                        <p:par>
                          <p:cTn id="25" fill="hold">
                            <p:stCondLst>
                              <p:cond delay="12000"/>
                            </p:stCondLst>
                            <p:childTnLst>
                              <p:par>
                                <p:cTn id="26" presetID="1" presetClass="entr" presetSubtype="0" fill="hold" grpId="0" nodeType="afterEffect">
                                  <p:stCondLst>
                                    <p:cond delay="2000"/>
                                  </p:stCondLst>
                                  <p:childTnLst>
                                    <p:set>
                                      <p:cBhvr>
                                        <p:cTn id="27" dur="1" fill="hold">
                                          <p:stCondLst>
                                            <p:cond delay="0"/>
                                          </p:stCondLst>
                                        </p:cTn>
                                        <p:tgtEl>
                                          <p:spTgt spid="24"/>
                                        </p:tgtEl>
                                        <p:attrNameLst>
                                          <p:attrName>style.visibility</p:attrName>
                                        </p:attrNameLst>
                                      </p:cBhvr>
                                      <p:to>
                                        <p:strVal val="visible"/>
                                      </p:to>
                                    </p:set>
                                  </p:childTnLst>
                                </p:cTn>
                              </p:par>
                            </p:childTnLst>
                          </p:cTn>
                        </p:par>
                        <p:par>
                          <p:cTn id="28" fill="hold">
                            <p:stCondLst>
                              <p:cond delay="14000"/>
                            </p:stCondLst>
                            <p:childTnLst>
                              <p:par>
                                <p:cTn id="29" presetID="1" presetClass="entr" presetSubtype="0" fill="hold" grpId="0" nodeType="afterEffect">
                                  <p:stCondLst>
                                    <p:cond delay="2000"/>
                                  </p:stCondLst>
                                  <p:childTnLst>
                                    <p:set>
                                      <p:cBhvr>
                                        <p:cTn id="30" dur="1" fill="hold">
                                          <p:stCondLst>
                                            <p:cond delay="0"/>
                                          </p:stCondLst>
                                        </p:cTn>
                                        <p:tgtEl>
                                          <p:spTgt spid="25"/>
                                        </p:tgtEl>
                                        <p:attrNameLst>
                                          <p:attrName>style.visibility</p:attrName>
                                        </p:attrNameLst>
                                      </p:cBhvr>
                                      <p:to>
                                        <p:strVal val="visible"/>
                                      </p:to>
                                    </p:set>
                                  </p:childTnLst>
                                </p:cTn>
                              </p:par>
                            </p:childTnLst>
                          </p:cTn>
                        </p:par>
                        <p:par>
                          <p:cTn id="31" fill="hold">
                            <p:stCondLst>
                              <p:cond delay="16000"/>
                            </p:stCondLst>
                            <p:childTnLst>
                              <p:par>
                                <p:cTn id="32" presetID="1" presetClass="entr" presetSubtype="0" fill="hold" grpId="0" nodeType="afterEffect">
                                  <p:stCondLst>
                                    <p:cond delay="2000"/>
                                  </p:stCondLst>
                                  <p:childTnLst>
                                    <p:set>
                                      <p:cBhvr>
                                        <p:cTn id="33" dur="1" fill="hold">
                                          <p:stCondLst>
                                            <p:cond delay="0"/>
                                          </p:stCondLst>
                                        </p:cTn>
                                        <p:tgtEl>
                                          <p:spTgt spid="26"/>
                                        </p:tgtEl>
                                        <p:attrNameLst>
                                          <p:attrName>style.visibility</p:attrName>
                                        </p:attrNameLst>
                                      </p:cBhvr>
                                      <p:to>
                                        <p:strVal val="visible"/>
                                      </p:to>
                                    </p:set>
                                  </p:childTnLst>
                                </p:cTn>
                              </p:par>
                            </p:childTnLst>
                          </p:cTn>
                        </p:par>
                        <p:par>
                          <p:cTn id="34" fill="hold">
                            <p:stCondLst>
                              <p:cond delay="18000"/>
                            </p:stCondLst>
                            <p:childTnLst>
                              <p:par>
                                <p:cTn id="35" presetID="1" presetClass="entr" presetSubtype="0" fill="hold" grpId="0" nodeType="afterEffect">
                                  <p:stCondLst>
                                    <p:cond delay="2000"/>
                                  </p:stCondLst>
                                  <p:childTnLst>
                                    <p:set>
                                      <p:cBhvr>
                                        <p:cTn id="36" dur="1" fill="hold">
                                          <p:stCondLst>
                                            <p:cond delay="0"/>
                                          </p:stCondLst>
                                        </p:cTn>
                                        <p:tgtEl>
                                          <p:spTgt spid="27"/>
                                        </p:tgtEl>
                                        <p:attrNameLst>
                                          <p:attrName>style.visibility</p:attrName>
                                        </p:attrNameLst>
                                      </p:cBhvr>
                                      <p:to>
                                        <p:strVal val="visible"/>
                                      </p:to>
                                    </p:set>
                                  </p:childTnLst>
                                </p:cTn>
                              </p:par>
                            </p:childTnLst>
                          </p:cTn>
                        </p:par>
                        <p:par>
                          <p:cTn id="37" fill="hold">
                            <p:stCondLst>
                              <p:cond delay="20000"/>
                            </p:stCondLst>
                            <p:childTnLst>
                              <p:par>
                                <p:cTn id="38" presetID="1" presetClass="entr" presetSubtype="0" fill="hold" grpId="0" nodeType="afterEffect">
                                  <p:stCondLst>
                                    <p:cond delay="2000"/>
                                  </p:stCondLst>
                                  <p:childTnLst>
                                    <p:set>
                                      <p:cBhvr>
                                        <p:cTn id="39" dur="1" fill="hold">
                                          <p:stCondLst>
                                            <p:cond delay="0"/>
                                          </p:stCondLst>
                                        </p:cTn>
                                        <p:tgtEl>
                                          <p:spTgt spid="28"/>
                                        </p:tgtEl>
                                        <p:attrNameLst>
                                          <p:attrName>style.visibility</p:attrName>
                                        </p:attrNameLst>
                                      </p:cBhvr>
                                      <p:to>
                                        <p:strVal val="visible"/>
                                      </p:to>
                                    </p:set>
                                  </p:childTnLst>
                                </p:cTn>
                              </p:par>
                            </p:childTnLst>
                          </p:cTn>
                        </p:par>
                        <p:par>
                          <p:cTn id="40" fill="hold">
                            <p:stCondLst>
                              <p:cond delay="22000"/>
                            </p:stCondLst>
                            <p:childTnLst>
                              <p:par>
                                <p:cTn id="41" presetID="1" presetClass="entr" presetSubtype="0" fill="hold" grpId="0" nodeType="afterEffect">
                                  <p:stCondLst>
                                    <p:cond delay="2000"/>
                                  </p:stCondLst>
                                  <p:childTnLst>
                                    <p:set>
                                      <p:cBhvr>
                                        <p:cTn id="42" dur="1" fill="hold">
                                          <p:stCondLst>
                                            <p:cond delay="0"/>
                                          </p:stCondLst>
                                        </p:cTn>
                                        <p:tgtEl>
                                          <p:spTgt spid="29"/>
                                        </p:tgtEl>
                                        <p:attrNameLst>
                                          <p:attrName>style.visibility</p:attrName>
                                        </p:attrNameLst>
                                      </p:cBhvr>
                                      <p:to>
                                        <p:strVal val="visible"/>
                                      </p:to>
                                    </p:set>
                                  </p:childTnLst>
                                </p:cTn>
                              </p:par>
                            </p:childTnLst>
                          </p:cTn>
                        </p:par>
                        <p:par>
                          <p:cTn id="43" fill="hold">
                            <p:stCondLst>
                              <p:cond delay="24000"/>
                            </p:stCondLst>
                            <p:childTnLst>
                              <p:par>
                                <p:cTn id="44" presetID="1" presetClass="entr" presetSubtype="0" fill="hold" grpId="0" nodeType="afterEffect">
                                  <p:stCondLst>
                                    <p:cond delay="2000"/>
                                  </p:stCondLst>
                                  <p:childTnLst>
                                    <p:set>
                                      <p:cBhvr>
                                        <p:cTn id="45" dur="1" fill="hold">
                                          <p:stCondLst>
                                            <p:cond delay="0"/>
                                          </p:stCondLst>
                                        </p:cTn>
                                        <p:tgtEl>
                                          <p:spTgt spid="30"/>
                                        </p:tgtEl>
                                        <p:attrNameLst>
                                          <p:attrName>style.visibility</p:attrName>
                                        </p:attrNameLst>
                                      </p:cBhvr>
                                      <p:to>
                                        <p:strVal val="visible"/>
                                      </p:to>
                                    </p:set>
                                  </p:childTnLst>
                                </p:cTn>
                              </p:par>
                            </p:childTnLst>
                          </p:cTn>
                        </p:par>
                        <p:par>
                          <p:cTn id="46" fill="hold">
                            <p:stCondLst>
                              <p:cond delay="26000"/>
                            </p:stCondLst>
                            <p:childTnLst>
                              <p:par>
                                <p:cTn id="47" presetID="1" presetClass="entr" presetSubtype="0" fill="hold" grpId="0" nodeType="afterEffect">
                                  <p:stCondLst>
                                    <p:cond delay="2000"/>
                                  </p:stCondLst>
                                  <p:childTnLst>
                                    <p:set>
                                      <p:cBhvr>
                                        <p:cTn id="48" dur="1" fill="hold">
                                          <p:stCondLst>
                                            <p:cond delay="0"/>
                                          </p:stCondLst>
                                        </p:cTn>
                                        <p:tgtEl>
                                          <p:spTgt spid="31"/>
                                        </p:tgtEl>
                                        <p:attrNameLst>
                                          <p:attrName>style.visibility</p:attrName>
                                        </p:attrNameLst>
                                      </p:cBhvr>
                                      <p:to>
                                        <p:strVal val="visible"/>
                                      </p:to>
                                    </p:set>
                                  </p:childTnLst>
                                </p:cTn>
                              </p:par>
                            </p:childTnLst>
                          </p:cTn>
                        </p:par>
                        <p:par>
                          <p:cTn id="49" fill="hold">
                            <p:stCondLst>
                              <p:cond delay="28000"/>
                            </p:stCondLst>
                            <p:childTnLst>
                              <p:par>
                                <p:cTn id="50" presetID="1" presetClass="entr" presetSubtype="0" fill="hold" grpId="0" nodeType="afterEffect">
                                  <p:stCondLst>
                                    <p:cond delay="2000"/>
                                  </p:stCondLst>
                                  <p:childTnLst>
                                    <p:set>
                                      <p:cBhvr>
                                        <p:cTn id="51" dur="1" fill="hold">
                                          <p:stCondLst>
                                            <p:cond delay="0"/>
                                          </p:stCondLst>
                                        </p:cTn>
                                        <p:tgtEl>
                                          <p:spTgt spid="32"/>
                                        </p:tgtEl>
                                        <p:attrNameLst>
                                          <p:attrName>style.visibility</p:attrName>
                                        </p:attrNameLst>
                                      </p:cBhvr>
                                      <p:to>
                                        <p:strVal val="visible"/>
                                      </p:to>
                                    </p:set>
                                  </p:childTnLst>
                                </p:cTn>
                              </p:par>
                            </p:childTnLst>
                          </p:cTn>
                        </p:par>
                        <p:par>
                          <p:cTn id="52" fill="hold">
                            <p:stCondLst>
                              <p:cond delay="30000"/>
                            </p:stCondLst>
                            <p:childTnLst>
                              <p:par>
                                <p:cTn id="53" presetID="1" presetClass="entr" presetSubtype="0" fill="hold" grpId="0" nodeType="afterEffect">
                                  <p:stCondLst>
                                    <p:cond delay="2000"/>
                                  </p:stCondLst>
                                  <p:childTnLst>
                                    <p:set>
                                      <p:cBhvr>
                                        <p:cTn id="54" dur="1" fill="hold">
                                          <p:stCondLst>
                                            <p:cond delay="0"/>
                                          </p:stCondLst>
                                        </p:cTn>
                                        <p:tgtEl>
                                          <p:spTgt spid="33"/>
                                        </p:tgtEl>
                                        <p:attrNameLst>
                                          <p:attrName>style.visibility</p:attrName>
                                        </p:attrNameLst>
                                      </p:cBhvr>
                                      <p:to>
                                        <p:strVal val="visible"/>
                                      </p:to>
                                    </p:set>
                                  </p:childTnLst>
                                </p:cTn>
                              </p:par>
                            </p:childTnLst>
                          </p:cTn>
                        </p:par>
                        <p:par>
                          <p:cTn id="55" fill="hold">
                            <p:stCondLst>
                              <p:cond delay="32000"/>
                            </p:stCondLst>
                            <p:childTnLst>
                              <p:par>
                                <p:cTn id="56" presetID="1" presetClass="entr" presetSubtype="0" fill="hold" grpId="0" nodeType="afterEffect">
                                  <p:stCondLst>
                                    <p:cond delay="2000"/>
                                  </p:stCondLst>
                                  <p:childTnLst>
                                    <p:set>
                                      <p:cBhvr>
                                        <p:cTn id="57" dur="1" fill="hold">
                                          <p:stCondLst>
                                            <p:cond delay="0"/>
                                          </p:stCondLst>
                                        </p:cTn>
                                        <p:tgtEl>
                                          <p:spTgt spid="15"/>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20"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5203C-0C4B-4184-812A-40C85109A74F}"/>
              </a:ext>
            </a:extLst>
          </p:cNvPr>
          <p:cNvSpPr>
            <a:spLocks noGrp="1"/>
          </p:cNvSpPr>
          <p:nvPr>
            <p:ph type="title"/>
          </p:nvPr>
        </p:nvSpPr>
        <p:spPr>
          <a:xfrm>
            <a:off x="457200" y="114300"/>
            <a:ext cx="8229600" cy="742950"/>
          </a:xfrm>
        </p:spPr>
        <p:txBody>
          <a:bodyPr>
            <a:normAutofit/>
          </a:bodyPr>
          <a:lstStyle/>
          <a:p>
            <a:r>
              <a:rPr lang="en-US" dirty="0"/>
              <a:t>Now Playing</a:t>
            </a:r>
          </a:p>
        </p:txBody>
      </p:sp>
      <p:pic>
        <p:nvPicPr>
          <p:cNvPr id="1026" name="Picture 2" descr="https://fanart.tv/fanart/movies/10539/movieposter/james-and-the-giant-peach-53e7ebf4df077.jpg">
            <a:extLst>
              <a:ext uri="{FF2B5EF4-FFF2-40B4-BE49-F238E27FC236}">
                <a16:creationId xmlns:a16="http://schemas.microsoft.com/office/drawing/2014/main" id="{BB13C90B-31BC-4E5F-A76A-8A6A2B7510C0}"/>
              </a:ext>
            </a:extLst>
          </p:cNvPr>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99" t="39630" r="-1" b="10370"/>
          <a:stretch/>
        </p:blipFill>
        <p:spPr bwMode="auto">
          <a:xfrm>
            <a:off x="3378833" y="209550"/>
            <a:ext cx="6832792" cy="4876800"/>
          </a:xfrm>
          <a:prstGeom prst="rect">
            <a:avLst/>
          </a:prstGeom>
          <a:noFill/>
          <a:extLst>
            <a:ext uri="{909E8E84-426E-40DD-AFC4-6F175D3DCCD1}">
              <a14:hiddenFill xmlns:a14="http://schemas.microsoft.com/office/drawing/2010/main">
                <a:solidFill>
                  <a:srgbClr val="FFFFFF"/>
                </a:solidFill>
              </a14:hiddenFill>
            </a:ext>
          </a:extLst>
        </p:spPr>
      </p:pic>
      <p:sp>
        <p:nvSpPr>
          <p:cNvPr id="21" name="Content Placeholder 20">
            <a:extLst>
              <a:ext uri="{FF2B5EF4-FFF2-40B4-BE49-F238E27FC236}">
                <a16:creationId xmlns:a16="http://schemas.microsoft.com/office/drawing/2014/main" id="{2C94F5C5-F32D-4525-8CFB-51B1A70B21EB}"/>
              </a:ext>
            </a:extLst>
          </p:cNvPr>
          <p:cNvSpPr>
            <a:spLocks noGrp="1"/>
          </p:cNvSpPr>
          <p:nvPr>
            <p:ph sz="quarter" idx="1"/>
          </p:nvPr>
        </p:nvSpPr>
        <p:spPr>
          <a:xfrm>
            <a:off x="457200" y="914400"/>
            <a:ext cx="3505200" cy="747493"/>
          </a:xfrm>
        </p:spPr>
        <p:txBody>
          <a:bodyPr>
            <a:normAutofit fontScale="77500" lnSpcReduction="20000"/>
          </a:bodyPr>
          <a:lstStyle/>
          <a:p>
            <a:pPr>
              <a:lnSpc>
                <a:spcPct val="120000"/>
              </a:lnSpc>
            </a:pPr>
            <a:r>
              <a:rPr lang="en-US" dirty="0"/>
              <a:t>The C++ type system is unified!</a:t>
            </a:r>
          </a:p>
          <a:p>
            <a:pPr>
              <a:lnSpc>
                <a:spcPct val="120000"/>
              </a:lnSpc>
            </a:pPr>
            <a:endParaRPr lang="en-US" dirty="0"/>
          </a:p>
        </p:txBody>
      </p:sp>
      <p:sp>
        <p:nvSpPr>
          <p:cNvPr id="12" name="Oval 11">
            <a:extLst>
              <a:ext uri="{FF2B5EF4-FFF2-40B4-BE49-F238E27FC236}">
                <a16:creationId xmlns:a16="http://schemas.microsoft.com/office/drawing/2014/main" id="{8CC39E17-8950-4B31-8FE0-B85863CFE367}"/>
              </a:ext>
            </a:extLst>
          </p:cNvPr>
          <p:cNvSpPr/>
          <p:nvPr/>
        </p:nvSpPr>
        <p:spPr>
          <a:xfrm>
            <a:off x="6904995" y="3310596"/>
            <a:ext cx="838200"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dirty="0"/>
              <a:t>value/</a:t>
            </a:r>
            <a:br>
              <a:rPr lang="en-US" sz="1600" dirty="0"/>
            </a:br>
            <a:r>
              <a:rPr lang="en-US" sz="1500" dirty="0"/>
              <a:t>Regular</a:t>
            </a:r>
          </a:p>
        </p:txBody>
      </p:sp>
      <p:sp>
        <p:nvSpPr>
          <p:cNvPr id="13" name="Oval 12">
            <a:extLst>
              <a:ext uri="{FF2B5EF4-FFF2-40B4-BE49-F238E27FC236}">
                <a16:creationId xmlns:a16="http://schemas.microsoft.com/office/drawing/2014/main" id="{84CECE1E-DA81-4CF1-BA32-773907F0785D}"/>
              </a:ext>
            </a:extLst>
          </p:cNvPr>
          <p:cNvSpPr/>
          <p:nvPr/>
        </p:nvSpPr>
        <p:spPr>
          <a:xfrm>
            <a:off x="7770620" y="2247417"/>
            <a:ext cx="896777"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dirty="0"/>
              <a:t>SI base</a:t>
            </a:r>
            <a:br>
              <a:rPr lang="en-US" sz="1600" dirty="0"/>
            </a:br>
            <a:r>
              <a:rPr lang="en-US" sz="1600" dirty="0"/>
              <a:t>class</a:t>
            </a:r>
          </a:p>
        </p:txBody>
      </p:sp>
      <p:sp>
        <p:nvSpPr>
          <p:cNvPr id="14" name="Oval 13">
            <a:extLst>
              <a:ext uri="{FF2B5EF4-FFF2-40B4-BE49-F238E27FC236}">
                <a16:creationId xmlns:a16="http://schemas.microsoft.com/office/drawing/2014/main" id="{FD98163B-2694-4C1B-9312-5046C9044477}"/>
              </a:ext>
            </a:extLst>
          </p:cNvPr>
          <p:cNvSpPr/>
          <p:nvPr/>
        </p:nvSpPr>
        <p:spPr>
          <a:xfrm>
            <a:off x="7441931" y="3821278"/>
            <a:ext cx="844434"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dirty="0"/>
              <a:t>“struct”</a:t>
            </a:r>
          </a:p>
        </p:txBody>
      </p:sp>
      <p:sp>
        <p:nvSpPr>
          <p:cNvPr id="15" name="Oval 14">
            <a:extLst>
              <a:ext uri="{FF2B5EF4-FFF2-40B4-BE49-F238E27FC236}">
                <a16:creationId xmlns:a16="http://schemas.microsoft.com/office/drawing/2014/main" id="{83CD9EC9-EB3D-4170-BECC-36D50C9DEBD2}"/>
              </a:ext>
            </a:extLst>
          </p:cNvPr>
          <p:cNvSpPr/>
          <p:nvPr/>
        </p:nvSpPr>
        <p:spPr>
          <a:xfrm>
            <a:off x="6596503" y="4226952"/>
            <a:ext cx="827795"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4000" b="1" dirty="0"/>
              <a:t>…</a:t>
            </a:r>
          </a:p>
        </p:txBody>
      </p:sp>
      <p:sp>
        <p:nvSpPr>
          <p:cNvPr id="16" name="Rectangle 15">
            <a:extLst>
              <a:ext uri="{FF2B5EF4-FFF2-40B4-BE49-F238E27FC236}">
                <a16:creationId xmlns:a16="http://schemas.microsoft.com/office/drawing/2014/main" id="{6DCBC5B1-63E6-4648-854E-31222746A700}"/>
              </a:ext>
            </a:extLst>
          </p:cNvPr>
          <p:cNvSpPr/>
          <p:nvPr/>
        </p:nvSpPr>
        <p:spPr>
          <a:xfrm rot="21256217">
            <a:off x="3498414" y="433216"/>
            <a:ext cx="2184083" cy="1499855"/>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600" dirty="0"/>
              <a:t>note: we’re already writing these, just </a:t>
            </a:r>
            <a:br>
              <a:rPr lang="en-US" sz="1600" dirty="0"/>
            </a:br>
            <a:r>
              <a:rPr lang="en-US" sz="1600" dirty="0"/>
              <a:t>(a) by convention and </a:t>
            </a:r>
            <a:br>
              <a:rPr lang="en-US" sz="1600" dirty="0"/>
            </a:br>
            <a:r>
              <a:rPr lang="en-US" sz="1600" dirty="0"/>
              <a:t>(b) described as English instead of as code</a:t>
            </a:r>
          </a:p>
        </p:txBody>
      </p:sp>
      <p:sp>
        <p:nvSpPr>
          <p:cNvPr id="17" name="Oval 16">
            <a:extLst>
              <a:ext uri="{FF2B5EF4-FFF2-40B4-BE49-F238E27FC236}">
                <a16:creationId xmlns:a16="http://schemas.microsoft.com/office/drawing/2014/main" id="{DC048FD7-F96E-48C5-8E4E-04155A90C57B}"/>
              </a:ext>
            </a:extLst>
          </p:cNvPr>
          <p:cNvSpPr/>
          <p:nvPr/>
        </p:nvSpPr>
        <p:spPr>
          <a:xfrm>
            <a:off x="6856934" y="2619244"/>
            <a:ext cx="855048" cy="562955"/>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spc="-100" dirty="0"/>
              <a:t>functor/</a:t>
            </a:r>
          </a:p>
          <a:p>
            <a:pPr algn="ctr">
              <a:lnSpc>
                <a:spcPct val="80000"/>
              </a:lnSpc>
            </a:pPr>
            <a:r>
              <a:rPr lang="en-US" sz="1600" spc="-100" dirty="0"/>
              <a:t>callable</a:t>
            </a:r>
          </a:p>
        </p:txBody>
      </p:sp>
      <p:sp>
        <p:nvSpPr>
          <p:cNvPr id="20" name="Oval 19">
            <a:extLst>
              <a:ext uri="{FF2B5EF4-FFF2-40B4-BE49-F238E27FC236}">
                <a16:creationId xmlns:a16="http://schemas.microsoft.com/office/drawing/2014/main" id="{C72D68D2-1EEC-46A4-A68F-2C254040D6D4}"/>
              </a:ext>
            </a:extLst>
          </p:cNvPr>
          <p:cNvSpPr/>
          <p:nvPr/>
        </p:nvSpPr>
        <p:spPr>
          <a:xfrm>
            <a:off x="6025373" y="3395340"/>
            <a:ext cx="758812"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dirty="0"/>
              <a:t>COM</a:t>
            </a:r>
            <a:br>
              <a:rPr lang="en-US" sz="1600" dirty="0"/>
            </a:br>
            <a:r>
              <a:rPr lang="en-US" sz="1600" dirty="0"/>
              <a:t>class</a:t>
            </a:r>
          </a:p>
        </p:txBody>
      </p:sp>
      <p:sp>
        <p:nvSpPr>
          <p:cNvPr id="22" name="Oval 21">
            <a:extLst>
              <a:ext uri="{FF2B5EF4-FFF2-40B4-BE49-F238E27FC236}">
                <a16:creationId xmlns:a16="http://schemas.microsoft.com/office/drawing/2014/main" id="{D9626167-C035-4849-9575-6DCE066F1932}"/>
              </a:ext>
            </a:extLst>
          </p:cNvPr>
          <p:cNvSpPr/>
          <p:nvPr/>
        </p:nvSpPr>
        <p:spPr>
          <a:xfrm>
            <a:off x="4876800" y="2072156"/>
            <a:ext cx="758812"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spc="-100" dirty="0"/>
              <a:t>CORBA</a:t>
            </a:r>
            <a:br>
              <a:rPr lang="en-US" sz="1600" spc="-100" dirty="0"/>
            </a:br>
            <a:r>
              <a:rPr lang="en-US" sz="1400" spc="-100" dirty="0"/>
              <a:t>interface</a:t>
            </a:r>
          </a:p>
        </p:txBody>
      </p:sp>
      <p:sp>
        <p:nvSpPr>
          <p:cNvPr id="23" name="Oval 22">
            <a:extLst>
              <a:ext uri="{FF2B5EF4-FFF2-40B4-BE49-F238E27FC236}">
                <a16:creationId xmlns:a16="http://schemas.microsoft.com/office/drawing/2014/main" id="{B1F22B61-C943-418A-8F05-F97B7EAB55BC}"/>
              </a:ext>
            </a:extLst>
          </p:cNvPr>
          <p:cNvSpPr/>
          <p:nvPr/>
        </p:nvSpPr>
        <p:spPr>
          <a:xfrm>
            <a:off x="5602294" y="3998352"/>
            <a:ext cx="758812"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dirty="0"/>
              <a:t>POD</a:t>
            </a:r>
            <a:br>
              <a:rPr lang="en-US" sz="1600" dirty="0"/>
            </a:br>
            <a:r>
              <a:rPr lang="en-US" sz="1600" dirty="0"/>
              <a:t>value</a:t>
            </a:r>
          </a:p>
        </p:txBody>
      </p:sp>
      <p:sp>
        <p:nvSpPr>
          <p:cNvPr id="24" name="Oval 23">
            <a:extLst>
              <a:ext uri="{FF2B5EF4-FFF2-40B4-BE49-F238E27FC236}">
                <a16:creationId xmlns:a16="http://schemas.microsoft.com/office/drawing/2014/main" id="{DA47664F-B85D-4C0C-AB18-4C9CD5968FBF}"/>
              </a:ext>
            </a:extLst>
          </p:cNvPr>
          <p:cNvSpPr/>
          <p:nvPr/>
        </p:nvSpPr>
        <p:spPr>
          <a:xfrm>
            <a:off x="6309680" y="1351829"/>
            <a:ext cx="758812"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dirty="0"/>
              <a:t>traits</a:t>
            </a:r>
            <a:br>
              <a:rPr lang="en-US" sz="1600" dirty="0"/>
            </a:br>
            <a:r>
              <a:rPr lang="en-US" sz="1600" dirty="0"/>
              <a:t>type</a:t>
            </a:r>
          </a:p>
        </p:txBody>
      </p:sp>
      <p:sp>
        <p:nvSpPr>
          <p:cNvPr id="25" name="Oval 24">
            <a:extLst>
              <a:ext uri="{FF2B5EF4-FFF2-40B4-BE49-F238E27FC236}">
                <a16:creationId xmlns:a16="http://schemas.microsoft.com/office/drawing/2014/main" id="{E75A6426-29D6-41F2-A55C-A89EE68F9A3E}"/>
              </a:ext>
            </a:extLst>
          </p:cNvPr>
          <p:cNvSpPr/>
          <p:nvPr/>
        </p:nvSpPr>
        <p:spPr>
          <a:xfrm>
            <a:off x="6893131" y="1886312"/>
            <a:ext cx="758812"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dirty="0"/>
              <a:t>enum</a:t>
            </a:r>
            <a:br>
              <a:rPr lang="en-US" sz="1600" dirty="0"/>
            </a:br>
            <a:r>
              <a:rPr lang="en-US" sz="1600" dirty="0"/>
              <a:t>class</a:t>
            </a:r>
          </a:p>
        </p:txBody>
      </p:sp>
      <p:sp>
        <p:nvSpPr>
          <p:cNvPr id="26" name="Oval 25">
            <a:extLst>
              <a:ext uri="{FF2B5EF4-FFF2-40B4-BE49-F238E27FC236}">
                <a16:creationId xmlns:a16="http://schemas.microsoft.com/office/drawing/2014/main" id="{7429F5BB-AA7C-4A47-B649-175E72ECF89D}"/>
              </a:ext>
            </a:extLst>
          </p:cNvPr>
          <p:cNvSpPr/>
          <p:nvPr/>
        </p:nvSpPr>
        <p:spPr>
          <a:xfrm>
            <a:off x="7787992" y="1502709"/>
            <a:ext cx="758812"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dirty="0"/>
              <a:t>expr.</a:t>
            </a:r>
            <a:br>
              <a:rPr lang="en-US" sz="1600" dirty="0"/>
            </a:br>
            <a:r>
              <a:rPr lang="en-US" sz="1400" spc="-100" dirty="0"/>
              <a:t>template</a:t>
            </a:r>
          </a:p>
        </p:txBody>
      </p:sp>
      <p:sp>
        <p:nvSpPr>
          <p:cNvPr id="27" name="Oval 26">
            <a:extLst>
              <a:ext uri="{FF2B5EF4-FFF2-40B4-BE49-F238E27FC236}">
                <a16:creationId xmlns:a16="http://schemas.microsoft.com/office/drawing/2014/main" id="{52CADFDF-CD05-44D1-957B-F88B620C50C7}"/>
              </a:ext>
            </a:extLst>
          </p:cNvPr>
          <p:cNvSpPr/>
          <p:nvPr/>
        </p:nvSpPr>
        <p:spPr>
          <a:xfrm>
            <a:off x="7855901" y="3024738"/>
            <a:ext cx="896777"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dirty="0"/>
              <a:t>MI base</a:t>
            </a:r>
            <a:br>
              <a:rPr lang="en-US" sz="1600" dirty="0"/>
            </a:br>
            <a:r>
              <a:rPr lang="en-US" sz="1600" dirty="0"/>
              <a:t>class</a:t>
            </a:r>
          </a:p>
        </p:txBody>
      </p:sp>
      <p:sp>
        <p:nvSpPr>
          <p:cNvPr id="28" name="Oval 27">
            <a:extLst>
              <a:ext uri="{FF2B5EF4-FFF2-40B4-BE49-F238E27FC236}">
                <a16:creationId xmlns:a16="http://schemas.microsoft.com/office/drawing/2014/main" id="{C48EE3C0-74F9-46F5-9927-C813AF2890D2}"/>
              </a:ext>
            </a:extLst>
          </p:cNvPr>
          <p:cNvSpPr/>
          <p:nvPr/>
        </p:nvSpPr>
        <p:spPr>
          <a:xfrm>
            <a:off x="7010400" y="992027"/>
            <a:ext cx="758812"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dirty="0"/>
              <a:t>flag</a:t>
            </a:r>
            <a:br>
              <a:rPr lang="en-US" sz="1600" dirty="0"/>
            </a:br>
            <a:r>
              <a:rPr lang="en-US" sz="1600" dirty="0"/>
              <a:t>enum</a:t>
            </a:r>
          </a:p>
        </p:txBody>
      </p:sp>
      <p:sp>
        <p:nvSpPr>
          <p:cNvPr id="29" name="Oval 28">
            <a:extLst>
              <a:ext uri="{FF2B5EF4-FFF2-40B4-BE49-F238E27FC236}">
                <a16:creationId xmlns:a16="http://schemas.microsoft.com/office/drawing/2014/main" id="{99004C5B-AA9B-463F-81EE-AD5512C77633}"/>
              </a:ext>
            </a:extLst>
          </p:cNvPr>
          <p:cNvSpPr/>
          <p:nvPr/>
        </p:nvSpPr>
        <p:spPr>
          <a:xfrm>
            <a:off x="5837691" y="829168"/>
            <a:ext cx="758812"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spc="-100" dirty="0"/>
              <a:t>property</a:t>
            </a:r>
          </a:p>
        </p:txBody>
      </p:sp>
      <p:sp>
        <p:nvSpPr>
          <p:cNvPr id="30" name="Oval 29">
            <a:extLst>
              <a:ext uri="{FF2B5EF4-FFF2-40B4-BE49-F238E27FC236}">
                <a16:creationId xmlns:a16="http://schemas.microsoft.com/office/drawing/2014/main" id="{AA8DE99A-3E6D-45F8-BB1B-85BFD62308A0}"/>
              </a:ext>
            </a:extLst>
          </p:cNvPr>
          <p:cNvSpPr/>
          <p:nvPr/>
        </p:nvSpPr>
        <p:spPr>
          <a:xfrm>
            <a:off x="4916494" y="3464953"/>
            <a:ext cx="758812"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dirty="0"/>
              <a:t>variant</a:t>
            </a:r>
          </a:p>
        </p:txBody>
      </p:sp>
      <p:sp>
        <p:nvSpPr>
          <p:cNvPr id="31" name="Oval 30">
            <a:extLst>
              <a:ext uri="{FF2B5EF4-FFF2-40B4-BE49-F238E27FC236}">
                <a16:creationId xmlns:a16="http://schemas.microsoft.com/office/drawing/2014/main" id="{CF22BDB5-4B70-46DB-8110-9E39204DC2A0}"/>
              </a:ext>
            </a:extLst>
          </p:cNvPr>
          <p:cNvSpPr/>
          <p:nvPr/>
        </p:nvSpPr>
        <p:spPr>
          <a:xfrm>
            <a:off x="4724400" y="2800350"/>
            <a:ext cx="758812" cy="499594"/>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400" spc="-100" dirty="0"/>
              <a:t>dynamic</a:t>
            </a:r>
          </a:p>
          <a:p>
            <a:pPr algn="ctr">
              <a:lnSpc>
                <a:spcPct val="80000"/>
              </a:lnSpc>
            </a:pPr>
            <a:r>
              <a:rPr lang="en-US" sz="1600" dirty="0"/>
              <a:t>any</a:t>
            </a:r>
          </a:p>
        </p:txBody>
      </p:sp>
      <p:sp>
        <p:nvSpPr>
          <p:cNvPr id="32" name="Oval 31">
            <a:extLst>
              <a:ext uri="{FF2B5EF4-FFF2-40B4-BE49-F238E27FC236}">
                <a16:creationId xmlns:a16="http://schemas.microsoft.com/office/drawing/2014/main" id="{34B2327B-E36A-4301-BDBF-FA47C207D80F}"/>
              </a:ext>
            </a:extLst>
          </p:cNvPr>
          <p:cNvSpPr/>
          <p:nvPr/>
        </p:nvSpPr>
        <p:spPr>
          <a:xfrm>
            <a:off x="5675306" y="2754656"/>
            <a:ext cx="813549" cy="519879"/>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spc="-100" dirty="0"/>
              <a:t>container</a:t>
            </a:r>
          </a:p>
        </p:txBody>
      </p:sp>
      <p:sp>
        <p:nvSpPr>
          <p:cNvPr id="33" name="Oval 32">
            <a:extLst>
              <a:ext uri="{FF2B5EF4-FFF2-40B4-BE49-F238E27FC236}">
                <a16:creationId xmlns:a16="http://schemas.microsoft.com/office/drawing/2014/main" id="{1266ED17-4C39-41A5-9289-66C3B6D8A680}"/>
              </a:ext>
            </a:extLst>
          </p:cNvPr>
          <p:cNvSpPr/>
          <p:nvPr/>
        </p:nvSpPr>
        <p:spPr>
          <a:xfrm>
            <a:off x="5875537" y="2057149"/>
            <a:ext cx="813549" cy="530329"/>
          </a:xfrm>
          <a:prstGeom prst="ellipse">
            <a:avLst/>
          </a:prstGeom>
          <a:solidFill>
            <a:srgbClr val="FFFFFF">
              <a:alpha val="45098"/>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lnSpc>
                <a:spcPct val="80000"/>
              </a:lnSpc>
            </a:pPr>
            <a:r>
              <a:rPr lang="en-US" sz="1600" spc="-100" dirty="0"/>
              <a:t>iterator/</a:t>
            </a:r>
          </a:p>
          <a:p>
            <a:pPr algn="ctr">
              <a:lnSpc>
                <a:spcPct val="80000"/>
              </a:lnSpc>
            </a:pPr>
            <a:r>
              <a:rPr lang="en-US" sz="1600" spc="-100" dirty="0"/>
              <a:t>range</a:t>
            </a:r>
          </a:p>
        </p:txBody>
      </p:sp>
      <p:sp>
        <p:nvSpPr>
          <p:cNvPr id="34" name="Rectangle 33">
            <a:extLst>
              <a:ext uri="{FF2B5EF4-FFF2-40B4-BE49-F238E27FC236}">
                <a16:creationId xmlns:a16="http://schemas.microsoft.com/office/drawing/2014/main" id="{9D3E947A-286A-4CE2-8B1B-6AD4D8862FEB}"/>
              </a:ext>
            </a:extLst>
          </p:cNvPr>
          <p:cNvSpPr/>
          <p:nvPr/>
        </p:nvSpPr>
        <p:spPr>
          <a:xfrm>
            <a:off x="0" y="0"/>
            <a:ext cx="9144000" cy="5143500"/>
          </a:xfrm>
          <a:prstGeom prst="rect">
            <a:avLst/>
          </a:prstGeom>
          <a:solidFill>
            <a:srgbClr val="FFFFFF">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4857EB4C-18CA-43F1-ADBE-FBF92F2B7C85}"/>
              </a:ext>
            </a:extLst>
          </p:cNvPr>
          <p:cNvSpPr/>
          <p:nvPr/>
        </p:nvSpPr>
        <p:spPr>
          <a:xfrm rot="21256217">
            <a:off x="357991" y="2049088"/>
            <a:ext cx="4098099" cy="2797141"/>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spcAft>
                <a:spcPts val="1200"/>
              </a:spcAft>
            </a:pPr>
            <a:r>
              <a:rPr lang="en-US" sz="2000" dirty="0"/>
              <a:t>Metaclasses goal in a nutshell:</a:t>
            </a:r>
          </a:p>
          <a:p>
            <a:pPr algn="ctr">
              <a:spcAft>
                <a:spcPts val="1200"/>
              </a:spcAft>
            </a:pPr>
            <a:r>
              <a:rPr lang="en-US" sz="1600" dirty="0"/>
              <a:t>to </a:t>
            </a:r>
            <a:r>
              <a:rPr lang="en-US" sz="1600" b="1" dirty="0"/>
              <a:t>name a subset</a:t>
            </a:r>
            <a:r>
              <a:rPr lang="en-US" sz="1600" dirty="0"/>
              <a:t> of the universe of </a:t>
            </a:r>
            <a:br>
              <a:rPr lang="en-US" sz="1600" dirty="0"/>
            </a:br>
            <a:r>
              <a:rPr lang="en-US" sz="1600" dirty="0"/>
              <a:t>classes having </a:t>
            </a:r>
            <a:r>
              <a:rPr lang="en-US" sz="1600" b="1" dirty="0"/>
              <a:t>common characteristics</a:t>
            </a:r>
            <a:r>
              <a:rPr lang="en-US" sz="1600" dirty="0"/>
              <a:t>,</a:t>
            </a:r>
          </a:p>
          <a:p>
            <a:pPr algn="ctr">
              <a:spcAft>
                <a:spcPts val="1200"/>
              </a:spcAft>
            </a:pPr>
            <a:r>
              <a:rPr lang="en-US" sz="1600" dirty="0"/>
              <a:t>express that subset using </a:t>
            </a:r>
            <a:br>
              <a:rPr lang="en-US" sz="1600" dirty="0"/>
            </a:br>
            <a:r>
              <a:rPr lang="en-US" sz="1600" b="1" dirty="0"/>
              <a:t>compile-time code</a:t>
            </a:r>
            <a:r>
              <a:rPr lang="en-US" sz="1600" dirty="0"/>
              <a:t>, and </a:t>
            </a:r>
          </a:p>
          <a:p>
            <a:pPr algn="ctr">
              <a:spcAft>
                <a:spcPts val="1200"/>
              </a:spcAft>
            </a:pPr>
            <a:r>
              <a:rPr lang="en-US" sz="1600" dirty="0"/>
              <a:t>make </a:t>
            </a:r>
            <a:r>
              <a:rPr lang="en-US" sz="1600" b="1" dirty="0"/>
              <a:t>classes easier to write</a:t>
            </a:r>
            <a:r>
              <a:rPr lang="en-US" sz="1600" dirty="0"/>
              <a:t> by letting class authors </a:t>
            </a:r>
            <a:r>
              <a:rPr lang="en-US" sz="1600" b="1" dirty="0"/>
              <a:t>use the name as a</a:t>
            </a:r>
            <a:r>
              <a:rPr lang="en-US" sz="1600" dirty="0"/>
              <a:t> </a:t>
            </a:r>
            <a:r>
              <a:rPr lang="en-US" sz="1600" b="1" dirty="0"/>
              <a:t>generalized opt-in</a:t>
            </a:r>
            <a:r>
              <a:rPr lang="en-US" sz="1600" dirty="0"/>
              <a:t> to get those characteristics.</a:t>
            </a:r>
          </a:p>
        </p:txBody>
      </p:sp>
    </p:spTree>
    <p:extLst>
      <p:ext uri="{BB962C8B-B14F-4D97-AF65-F5344CB8AC3E}">
        <p14:creationId xmlns:p14="http://schemas.microsoft.com/office/powerpoint/2010/main" val="1369496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rrow: Right 3"/>
          <p:cNvSpPr/>
          <p:nvPr/>
        </p:nvSpPr>
        <p:spPr>
          <a:xfrm>
            <a:off x="2057400" y="1903552"/>
            <a:ext cx="3774376" cy="2022197"/>
          </a:xfrm>
          <a:prstGeom prst="rightArrow">
            <a:avLst>
              <a:gd name="adj1" fmla="val 50000"/>
              <a:gd name="adj2" fmla="val 31703"/>
            </a:avLst>
          </a:prstGeom>
          <a:solidFill>
            <a:srgbClr val="B88472">
              <a:alpha val="30196"/>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 name="Rectangle 1"/>
          <p:cNvSpPr/>
          <p:nvPr/>
        </p:nvSpPr>
        <p:spPr>
          <a:xfrm>
            <a:off x="2611088" y="895350"/>
            <a:ext cx="2812310" cy="4184823"/>
          </a:xfrm>
          <a:prstGeom prst="rect">
            <a:avLst/>
          </a:prstGeom>
          <a:solidFill>
            <a:srgbClr val="D2C7C3">
              <a:alpha val="50196"/>
            </a:srgb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5" name="Title 4"/>
          <p:cNvSpPr>
            <a:spLocks noGrp="1"/>
          </p:cNvSpPr>
          <p:nvPr>
            <p:ph type="title"/>
          </p:nvPr>
        </p:nvSpPr>
        <p:spPr>
          <a:xfrm>
            <a:off x="457200" y="171450"/>
            <a:ext cx="8229600" cy="685800"/>
          </a:xfrm>
        </p:spPr>
        <p:txBody>
          <a:bodyPr>
            <a:normAutofit/>
          </a:bodyPr>
          <a:lstStyle/>
          <a:p>
            <a:r>
              <a:rPr lang="en-US" dirty="0"/>
              <a:t>The language at work</a:t>
            </a:r>
            <a:endParaRPr lang="en-US" dirty="0">
              <a:latin typeface="Consolas" panose="020B0609020204030204" pitchFamily="49" charset="0"/>
            </a:endParaRPr>
          </a:p>
        </p:txBody>
      </p:sp>
      <p:sp>
        <p:nvSpPr>
          <p:cNvPr id="6" name="Text Placeholder 5"/>
          <p:cNvSpPr>
            <a:spLocks noGrp="1"/>
          </p:cNvSpPr>
          <p:nvPr>
            <p:ph type="body" idx="1"/>
          </p:nvPr>
        </p:nvSpPr>
        <p:spPr>
          <a:xfrm>
            <a:off x="457200" y="819150"/>
            <a:ext cx="4040188" cy="514350"/>
          </a:xfrm>
        </p:spPr>
        <p:txBody>
          <a:bodyPr/>
          <a:lstStyle/>
          <a:p>
            <a:r>
              <a:rPr lang="en-US" dirty="0"/>
              <a:t>Source code</a:t>
            </a:r>
          </a:p>
        </p:txBody>
      </p:sp>
      <p:sp>
        <p:nvSpPr>
          <p:cNvPr id="8" name="Text Placeholder 7"/>
          <p:cNvSpPr>
            <a:spLocks noGrp="1"/>
          </p:cNvSpPr>
          <p:nvPr>
            <p:ph type="body" sz="half" idx="3"/>
          </p:nvPr>
        </p:nvSpPr>
        <p:spPr>
          <a:xfrm>
            <a:off x="5479310" y="826294"/>
            <a:ext cx="3664690" cy="514350"/>
          </a:xfrm>
        </p:spPr>
        <p:txBody>
          <a:bodyPr>
            <a:normAutofit/>
          </a:bodyPr>
          <a:lstStyle/>
          <a:p>
            <a:r>
              <a:rPr lang="en-US" dirty="0"/>
              <a:t>Definition</a:t>
            </a:r>
            <a:endParaRPr lang="en-US" b="0" dirty="0"/>
          </a:p>
        </p:txBody>
      </p:sp>
      <p:sp>
        <p:nvSpPr>
          <p:cNvPr id="3" name="Slide Number Placeholder 2"/>
          <p:cNvSpPr>
            <a:spLocks noGrp="1"/>
          </p:cNvSpPr>
          <p:nvPr>
            <p:ph type="sldNum" sz="quarter" idx="12"/>
          </p:nvPr>
        </p:nvSpPr>
        <p:spPr/>
        <p:txBody>
          <a:bodyPr/>
          <a:lstStyle/>
          <a:p>
            <a:fld id="{EF99ED19-9042-4804-81A9-A8DA8FB10A43}" type="slidenum">
              <a:rPr lang="en-US" smtClean="0"/>
              <a:pPr/>
              <a:t>6</a:t>
            </a:fld>
            <a:endParaRPr lang="en-US" dirty="0"/>
          </a:p>
        </p:txBody>
      </p:sp>
      <p:sp>
        <p:nvSpPr>
          <p:cNvPr id="7" name="Content Placeholder 6"/>
          <p:cNvSpPr>
            <a:spLocks noGrp="1"/>
          </p:cNvSpPr>
          <p:nvPr>
            <p:ph sz="quarter" idx="2"/>
          </p:nvPr>
        </p:nvSpPr>
        <p:spPr>
          <a:xfrm>
            <a:off x="457200" y="1276350"/>
            <a:ext cx="2362200" cy="3733800"/>
          </a:xfrm>
        </p:spPr>
        <p:txBody>
          <a:bodyPr>
            <a:noAutofit/>
          </a:bodyPr>
          <a:lstStyle/>
          <a:p>
            <a:pPr marL="0" indent="0">
              <a:spcBef>
                <a:spcPts val="0"/>
              </a:spcBef>
              <a:buNone/>
            </a:pPr>
            <a:r>
              <a:rPr lang="en-US" sz="1200" b="1" dirty="0">
                <a:latin typeface="Consolas" panose="020B0609020204030204" pitchFamily="49" charset="0"/>
                <a:cs typeface="Consolas" panose="020B0609020204030204" pitchFamily="49" charset="0"/>
              </a:rPr>
              <a:t>class</a:t>
            </a:r>
            <a:r>
              <a:rPr lang="en-US" sz="1200" dirty="0">
                <a:latin typeface="Consolas" panose="020B0609020204030204" pitchFamily="49" charset="0"/>
                <a:cs typeface="Consolas" panose="020B0609020204030204" pitchFamily="49" charset="0"/>
              </a:rPr>
              <a:t> Point {</a:t>
            </a:r>
          </a:p>
          <a:p>
            <a:pPr marL="0" indent="0">
              <a:spcBef>
                <a:spcPts val="0"/>
              </a:spcBef>
              <a:buNone/>
            </a:pPr>
            <a:r>
              <a:rPr lang="en-US" sz="1200" dirty="0">
                <a:latin typeface="Consolas" panose="020B0609020204030204" pitchFamily="49" charset="0"/>
                <a:cs typeface="Consolas" panose="020B0609020204030204" pitchFamily="49" charset="0"/>
              </a:rPr>
              <a:t>  int x, y;</a:t>
            </a:r>
          </a:p>
          <a:p>
            <a:pPr marL="0" indent="0">
              <a:spcBef>
                <a:spcPts val="0"/>
              </a:spcBef>
              <a:buNone/>
            </a:pPr>
            <a:r>
              <a:rPr lang="en-US" sz="1200" dirty="0">
                <a:latin typeface="Consolas" panose="020B0609020204030204" pitchFamily="49" charset="0"/>
                <a:cs typeface="Consolas" panose="020B0609020204030204" pitchFamily="49" charset="0"/>
              </a:rPr>
              <a:t>};</a:t>
            </a:r>
          </a:p>
          <a:p>
            <a:pPr marL="0" indent="0">
              <a:spcBef>
                <a:spcPts val="0"/>
              </a:spcBef>
              <a:buNone/>
            </a:pPr>
            <a:endParaRPr lang="en-US" sz="1200" dirty="0">
              <a:latin typeface="Consolas" panose="020B0609020204030204" pitchFamily="49" charset="0"/>
              <a:cs typeface="Consolas" panose="020B0609020204030204" pitchFamily="49" charset="0"/>
            </a:endParaRPr>
          </a:p>
          <a:p>
            <a:pPr marL="0" indent="0">
              <a:spcBef>
                <a:spcPts val="0"/>
              </a:spcBef>
              <a:buNone/>
            </a:pPr>
            <a:endParaRPr lang="en-US" sz="1200" dirty="0">
              <a:latin typeface="Consolas" panose="020B0609020204030204" pitchFamily="49" charset="0"/>
              <a:cs typeface="Consolas" panose="020B0609020204030204" pitchFamily="49" charset="0"/>
            </a:endParaRPr>
          </a:p>
          <a:p>
            <a:pPr marL="0" indent="0">
              <a:spcBef>
                <a:spcPts val="0"/>
              </a:spcBef>
              <a:buNone/>
            </a:pPr>
            <a:endParaRPr lang="en-US" sz="1200" dirty="0">
              <a:latin typeface="Consolas" panose="020B0609020204030204" pitchFamily="49" charset="0"/>
              <a:cs typeface="Consolas" panose="020B0609020204030204" pitchFamily="49" charset="0"/>
            </a:endParaRPr>
          </a:p>
          <a:p>
            <a:pPr marL="0" indent="0">
              <a:spcBef>
                <a:spcPts val="0"/>
              </a:spcBef>
              <a:buNone/>
            </a:pPr>
            <a:endParaRPr lang="en-US" sz="1200" dirty="0">
              <a:latin typeface="Consolas" panose="020B0609020204030204" pitchFamily="49" charset="0"/>
              <a:cs typeface="Consolas" panose="020B0609020204030204" pitchFamily="49" charset="0"/>
            </a:endParaRPr>
          </a:p>
          <a:p>
            <a:pPr marL="0" indent="0">
              <a:spcBef>
                <a:spcPts val="0"/>
              </a:spcBef>
              <a:buNone/>
            </a:pPr>
            <a:endParaRPr lang="en-US" sz="1200" dirty="0">
              <a:latin typeface="Consolas" panose="020B0609020204030204" pitchFamily="49" charset="0"/>
              <a:cs typeface="Consolas" panose="020B0609020204030204" pitchFamily="49" charset="0"/>
            </a:endParaRPr>
          </a:p>
          <a:p>
            <a:pPr marL="0" indent="0">
              <a:spcBef>
                <a:spcPts val="0"/>
              </a:spcBef>
              <a:buNone/>
            </a:pPr>
            <a:endParaRPr lang="en-US" sz="1200" dirty="0">
              <a:latin typeface="Consolas" panose="020B0609020204030204" pitchFamily="49" charset="0"/>
              <a:cs typeface="Consolas" panose="020B0609020204030204" pitchFamily="49" charset="0"/>
            </a:endParaRPr>
          </a:p>
          <a:p>
            <a:pPr marL="0" indent="0">
              <a:spcBef>
                <a:spcPts val="0"/>
              </a:spcBef>
              <a:buNone/>
            </a:pPr>
            <a:endParaRPr lang="en-US" sz="1200" dirty="0">
              <a:latin typeface="Consolas" panose="020B0609020204030204" pitchFamily="49" charset="0"/>
              <a:cs typeface="Consolas" panose="020B0609020204030204" pitchFamily="49" charset="0"/>
            </a:endParaRPr>
          </a:p>
          <a:p>
            <a:pPr marL="0" indent="0">
              <a:spcBef>
                <a:spcPts val="0"/>
              </a:spcBef>
              <a:buNone/>
            </a:pPr>
            <a:endParaRPr lang="en-US" sz="1200" dirty="0">
              <a:latin typeface="Consolas" panose="020B0609020204030204" pitchFamily="49" charset="0"/>
              <a:cs typeface="Consolas" panose="020B0609020204030204" pitchFamily="49" charset="0"/>
            </a:endParaRPr>
          </a:p>
          <a:p>
            <a:pPr marL="0" indent="0">
              <a:spcBef>
                <a:spcPts val="0"/>
              </a:spcBef>
              <a:buNone/>
            </a:pPr>
            <a:endParaRPr lang="en-US" sz="1200" dirty="0">
              <a:latin typeface="Consolas" panose="020B0609020204030204" pitchFamily="49" charset="0"/>
              <a:cs typeface="Consolas" panose="020B0609020204030204" pitchFamily="49" charset="0"/>
            </a:endParaRPr>
          </a:p>
          <a:p>
            <a:pPr marL="0" indent="0">
              <a:spcBef>
                <a:spcPts val="0"/>
              </a:spcBef>
              <a:buNone/>
            </a:pPr>
            <a:endParaRPr lang="en-US" sz="1200" dirty="0">
              <a:latin typeface="Consolas" panose="020B0609020204030204" pitchFamily="49" charset="0"/>
              <a:cs typeface="Consolas" panose="020B0609020204030204" pitchFamily="49" charset="0"/>
            </a:endParaRPr>
          </a:p>
          <a:p>
            <a:pPr marL="0" indent="0">
              <a:spcBef>
                <a:spcPts val="0"/>
              </a:spcBef>
              <a:buNone/>
            </a:pPr>
            <a:r>
              <a:rPr lang="en-US" sz="1200" b="1" dirty="0">
                <a:latin typeface="Consolas" panose="020B0609020204030204" pitchFamily="49" charset="0"/>
                <a:cs typeface="Consolas" panose="020B0609020204030204" pitchFamily="49" charset="0"/>
              </a:rPr>
              <a:t>struct </a:t>
            </a:r>
            <a:r>
              <a:rPr lang="en-US" sz="1200" dirty="0" err="1">
                <a:latin typeface="Consolas" panose="020B0609020204030204" pitchFamily="49" charset="0"/>
                <a:cs typeface="Consolas" panose="020B0609020204030204" pitchFamily="49" charset="0"/>
              </a:rPr>
              <a:t>MyClass</a:t>
            </a:r>
            <a:r>
              <a:rPr lang="en-US" sz="1200" dirty="0">
                <a:latin typeface="Consolas" panose="020B0609020204030204" pitchFamily="49" charset="0"/>
                <a:cs typeface="Consolas" panose="020B0609020204030204" pitchFamily="49" charset="0"/>
              </a:rPr>
              <a:t> : Base {</a:t>
            </a:r>
          </a:p>
          <a:p>
            <a:pPr marL="0" indent="0">
              <a:spcBef>
                <a:spcPts val="0"/>
              </a:spcBef>
              <a:buNone/>
            </a:pPr>
            <a:r>
              <a:rPr lang="en-US" sz="1200" dirty="0">
                <a:latin typeface="Consolas" panose="020B0609020204030204" pitchFamily="49" charset="0"/>
                <a:cs typeface="Consolas" panose="020B0609020204030204" pitchFamily="49" charset="0"/>
              </a:rPr>
              <a:t>  void f() { /*...*/ }</a:t>
            </a:r>
          </a:p>
          <a:p>
            <a:pPr marL="0" indent="0">
              <a:spcBef>
                <a:spcPts val="0"/>
              </a:spcBef>
              <a:buNone/>
            </a:pPr>
            <a:r>
              <a:rPr lang="en-US" sz="1200" dirty="0">
                <a:latin typeface="Consolas" panose="020B0609020204030204" pitchFamily="49" charset="0"/>
                <a:cs typeface="Consolas" panose="020B0609020204030204" pitchFamily="49" charset="0"/>
              </a:rPr>
              <a:t>  // ...</a:t>
            </a:r>
          </a:p>
          <a:p>
            <a:pPr marL="0" indent="0">
              <a:spcBef>
                <a:spcPts val="0"/>
              </a:spcBef>
              <a:buNone/>
            </a:pPr>
            <a:r>
              <a:rPr lang="en-US" sz="1200" dirty="0">
                <a:latin typeface="Consolas" panose="020B0609020204030204" pitchFamily="49" charset="0"/>
                <a:cs typeface="Consolas" panose="020B0609020204030204" pitchFamily="49" charset="0"/>
              </a:rPr>
              <a:t>};</a:t>
            </a:r>
          </a:p>
        </p:txBody>
      </p:sp>
      <p:sp>
        <p:nvSpPr>
          <p:cNvPr id="9" name="Content Placeholder 8"/>
          <p:cNvSpPr>
            <a:spLocks noGrp="1"/>
          </p:cNvSpPr>
          <p:nvPr>
            <p:ph sz="quarter" idx="4"/>
          </p:nvPr>
        </p:nvSpPr>
        <p:spPr>
          <a:xfrm>
            <a:off x="5486400" y="1276350"/>
            <a:ext cx="3733800" cy="1447800"/>
          </a:xfrm>
        </p:spPr>
        <p:txBody>
          <a:bodyPr>
            <a:noAutofit/>
          </a:bodyPr>
          <a:lstStyle/>
          <a:p>
            <a:pPr marL="0" indent="0">
              <a:spcBef>
                <a:spcPts val="0"/>
              </a:spcBef>
              <a:buNone/>
            </a:pPr>
            <a:r>
              <a:rPr lang="en-US" sz="1200" dirty="0">
                <a:latin typeface="Consolas" panose="020B0609020204030204" pitchFamily="49" charset="0"/>
                <a:cs typeface="Consolas" panose="020B0609020204030204" pitchFamily="49" charset="0"/>
              </a:rPr>
              <a:t>class Point {</a:t>
            </a:r>
          </a:p>
          <a:p>
            <a:pPr marL="0" indent="0">
              <a:spcBef>
                <a:spcPts val="0"/>
              </a:spcBef>
              <a:buNone/>
            </a:pPr>
            <a:r>
              <a:rPr lang="en-US" sz="1200" b="1" dirty="0">
                <a:solidFill>
                  <a:srgbClr val="00B050"/>
                </a:solidFill>
                <a:latin typeface="Consolas" panose="020B0609020204030204" pitchFamily="49" charset="0"/>
                <a:cs typeface="Consolas" panose="020B0609020204030204" pitchFamily="49" charset="0"/>
              </a:rPr>
              <a:t>private:</a:t>
            </a:r>
          </a:p>
          <a:p>
            <a:pPr marL="0" indent="0">
              <a:spcBef>
                <a:spcPts val="0"/>
              </a:spcBef>
              <a:buNone/>
            </a:pPr>
            <a:r>
              <a:rPr lang="en-US" sz="1200" dirty="0">
                <a:latin typeface="Consolas" panose="020B0609020204030204" pitchFamily="49" charset="0"/>
                <a:cs typeface="Consolas" panose="020B0609020204030204" pitchFamily="49" charset="0"/>
              </a:rPr>
              <a:t>  int x, y;</a:t>
            </a:r>
          </a:p>
          <a:p>
            <a:pPr marL="0" indent="0">
              <a:spcBef>
                <a:spcPts val="0"/>
              </a:spcBef>
              <a:buNone/>
            </a:pPr>
            <a:r>
              <a:rPr lang="en-US" sz="1200" b="1" dirty="0">
                <a:solidFill>
                  <a:srgbClr val="00B050"/>
                </a:solidFill>
                <a:latin typeface="Consolas" panose="020B0609020204030204" pitchFamily="49" charset="0"/>
                <a:cs typeface="Consolas" panose="020B0609020204030204" pitchFamily="49" charset="0"/>
              </a:rPr>
              <a:t>public:</a:t>
            </a:r>
          </a:p>
          <a:p>
            <a:pPr marL="0" indent="0">
              <a:spcBef>
                <a:spcPts val="0"/>
              </a:spcBef>
              <a:buNone/>
            </a:pPr>
            <a:r>
              <a:rPr lang="en-US" sz="1200" dirty="0">
                <a:solidFill>
                  <a:srgbClr val="00B050"/>
                </a:solidFill>
                <a:latin typeface="Consolas" panose="020B0609020204030204" pitchFamily="49" charset="0"/>
                <a:cs typeface="Consolas" panose="020B0609020204030204" pitchFamily="49" charset="0"/>
              </a:rPr>
              <a:t>  Point() =default;</a:t>
            </a:r>
          </a:p>
          <a:p>
            <a:pPr marL="0" indent="0">
              <a:spcBef>
                <a:spcPts val="0"/>
              </a:spcBef>
              <a:buNone/>
            </a:pPr>
            <a:r>
              <a:rPr lang="en-US" sz="1200" dirty="0">
                <a:solidFill>
                  <a:srgbClr val="00B050"/>
                </a:solidFill>
                <a:latin typeface="Consolas" panose="020B0609020204030204" pitchFamily="49" charset="0"/>
                <a:cs typeface="Consolas" panose="020B0609020204030204" pitchFamily="49" charset="0"/>
              </a:rPr>
              <a:t>  ~Point() noexcept =default;</a:t>
            </a:r>
          </a:p>
          <a:p>
            <a:pPr marL="0" indent="0">
              <a:spcBef>
                <a:spcPts val="0"/>
              </a:spcBef>
              <a:buNone/>
            </a:pPr>
            <a:r>
              <a:rPr lang="en-US" sz="1200" dirty="0">
                <a:solidFill>
                  <a:srgbClr val="00B050"/>
                </a:solidFill>
                <a:latin typeface="Consolas" panose="020B0609020204030204" pitchFamily="49" charset="0"/>
                <a:cs typeface="Consolas" panose="020B0609020204030204" pitchFamily="49" charset="0"/>
              </a:rPr>
              <a:t>  Point(const Point&amp;) =default;</a:t>
            </a:r>
          </a:p>
          <a:p>
            <a:pPr marL="0" indent="0">
              <a:spcBef>
                <a:spcPts val="0"/>
              </a:spcBef>
              <a:buNone/>
            </a:pPr>
            <a:r>
              <a:rPr lang="en-US" sz="1200" dirty="0">
                <a:solidFill>
                  <a:srgbClr val="00B050"/>
                </a:solidFill>
                <a:latin typeface="Consolas" panose="020B0609020204030204" pitchFamily="49" charset="0"/>
                <a:cs typeface="Consolas" panose="020B0609020204030204" pitchFamily="49" charset="0"/>
              </a:rPr>
              <a:t>  </a:t>
            </a:r>
            <a:r>
              <a:rPr lang="en-US" sz="1200" spc="-70" dirty="0">
                <a:solidFill>
                  <a:srgbClr val="00B050"/>
                </a:solidFill>
                <a:latin typeface="Consolas" panose="020B0609020204030204" pitchFamily="49" charset="0"/>
                <a:cs typeface="Consolas" panose="020B0609020204030204" pitchFamily="49" charset="0"/>
              </a:rPr>
              <a:t>Point&amp; operator=(const Point&amp;) =default;</a:t>
            </a:r>
          </a:p>
          <a:p>
            <a:pPr marL="0" indent="0">
              <a:spcBef>
                <a:spcPts val="0"/>
              </a:spcBef>
              <a:buNone/>
            </a:pPr>
            <a:r>
              <a:rPr lang="en-US" sz="1200" dirty="0">
                <a:solidFill>
                  <a:srgbClr val="00B050"/>
                </a:solidFill>
                <a:latin typeface="Consolas" panose="020B0609020204030204" pitchFamily="49" charset="0"/>
                <a:cs typeface="Consolas" panose="020B0609020204030204" pitchFamily="49" charset="0"/>
              </a:rPr>
              <a:t>  Point(Point&amp;&amp;) =default;</a:t>
            </a:r>
          </a:p>
          <a:p>
            <a:pPr marL="0" indent="0">
              <a:spcBef>
                <a:spcPts val="0"/>
              </a:spcBef>
              <a:buNone/>
            </a:pPr>
            <a:r>
              <a:rPr lang="en-US" sz="1200" dirty="0">
                <a:solidFill>
                  <a:srgbClr val="00B050"/>
                </a:solidFill>
                <a:latin typeface="Consolas" panose="020B0609020204030204" pitchFamily="49" charset="0"/>
                <a:cs typeface="Consolas" panose="020B0609020204030204" pitchFamily="49" charset="0"/>
              </a:rPr>
              <a:t>  </a:t>
            </a:r>
            <a:r>
              <a:rPr lang="en-US" sz="1200" spc="-70" dirty="0">
                <a:solidFill>
                  <a:srgbClr val="00B050"/>
                </a:solidFill>
                <a:latin typeface="Consolas" panose="020B0609020204030204" pitchFamily="49" charset="0"/>
                <a:cs typeface="Consolas" panose="020B0609020204030204" pitchFamily="49" charset="0"/>
              </a:rPr>
              <a:t>Point&amp; operator=(const Point&amp;&amp;) =default;</a:t>
            </a:r>
          </a:p>
          <a:p>
            <a:pPr marL="0" indent="0">
              <a:spcBef>
                <a:spcPts val="0"/>
              </a:spcBef>
              <a:buNone/>
            </a:pPr>
            <a:r>
              <a:rPr lang="en-US" sz="1200" dirty="0">
                <a:latin typeface="Consolas" panose="020B0609020204030204" pitchFamily="49" charset="0"/>
                <a:cs typeface="Consolas" panose="020B0609020204030204" pitchFamily="49" charset="0"/>
              </a:rPr>
              <a:t>};</a:t>
            </a:r>
          </a:p>
          <a:p>
            <a:pPr marL="0" indent="0">
              <a:spcBef>
                <a:spcPts val="0"/>
              </a:spcBef>
              <a:buNone/>
            </a:pPr>
            <a:endParaRPr lang="en-US" sz="1200" dirty="0">
              <a:latin typeface="Consolas" panose="020B0609020204030204" pitchFamily="49" charset="0"/>
              <a:cs typeface="Consolas" panose="020B0609020204030204" pitchFamily="49" charset="0"/>
            </a:endParaRPr>
          </a:p>
          <a:p>
            <a:pPr marL="0" indent="0">
              <a:spcBef>
                <a:spcPts val="0"/>
              </a:spcBef>
              <a:buNone/>
            </a:pPr>
            <a:endParaRPr lang="en-US" sz="1200" dirty="0">
              <a:latin typeface="Consolas" panose="020B0609020204030204" pitchFamily="49" charset="0"/>
              <a:cs typeface="Consolas" panose="020B0609020204030204" pitchFamily="49" charset="0"/>
            </a:endParaRPr>
          </a:p>
          <a:p>
            <a:pPr marL="0" indent="0">
              <a:spcBef>
                <a:spcPts val="0"/>
              </a:spcBef>
              <a:buNone/>
            </a:pPr>
            <a:r>
              <a:rPr lang="en-US" sz="1200" b="1" dirty="0">
                <a:solidFill>
                  <a:srgbClr val="00B050"/>
                </a:solidFill>
                <a:latin typeface="Consolas" panose="020B0609020204030204" pitchFamily="49" charset="0"/>
                <a:cs typeface="Consolas" panose="020B0609020204030204" pitchFamily="49" charset="0"/>
              </a:rPr>
              <a:t>class</a:t>
            </a:r>
            <a:r>
              <a:rPr lang="en-US" sz="1200" dirty="0">
                <a:solidFill>
                  <a:srgbClr val="00B050"/>
                </a:solidFill>
                <a:latin typeface="Consolas" panose="020B0609020204030204" pitchFamily="49" charset="0"/>
                <a:cs typeface="Consolas" panose="020B0609020204030204" pitchFamily="49" charset="0"/>
              </a:rPr>
              <a:t> </a:t>
            </a:r>
            <a:r>
              <a:rPr lang="en-US" sz="1200" dirty="0" err="1">
                <a:latin typeface="Consolas" panose="020B0609020204030204" pitchFamily="49" charset="0"/>
                <a:cs typeface="Consolas" panose="020B0609020204030204" pitchFamily="49" charset="0"/>
              </a:rPr>
              <a:t>MyClass</a:t>
            </a:r>
            <a:r>
              <a:rPr lang="en-US" sz="1200" dirty="0">
                <a:latin typeface="Consolas" panose="020B0609020204030204" pitchFamily="49" charset="0"/>
                <a:cs typeface="Consolas" panose="020B0609020204030204" pitchFamily="49" charset="0"/>
              </a:rPr>
              <a:t> : </a:t>
            </a:r>
            <a:r>
              <a:rPr lang="en-US" sz="1200" dirty="0">
                <a:solidFill>
                  <a:srgbClr val="00B050"/>
                </a:solidFill>
                <a:latin typeface="Consolas" panose="020B0609020204030204" pitchFamily="49" charset="0"/>
                <a:cs typeface="Consolas" panose="020B0609020204030204" pitchFamily="49" charset="0"/>
              </a:rPr>
              <a:t>public</a:t>
            </a:r>
            <a:r>
              <a:rPr lang="en-US" sz="1200" dirty="0">
                <a:latin typeface="Consolas" panose="020B0609020204030204" pitchFamily="49" charset="0"/>
                <a:cs typeface="Consolas" panose="020B0609020204030204" pitchFamily="49" charset="0"/>
              </a:rPr>
              <a:t> Base {</a:t>
            </a:r>
          </a:p>
          <a:p>
            <a:pPr marL="0" indent="0">
              <a:spcBef>
                <a:spcPts val="0"/>
              </a:spcBef>
              <a:buNone/>
            </a:pPr>
            <a:r>
              <a:rPr lang="en-US" sz="1200" b="1" dirty="0">
                <a:solidFill>
                  <a:srgbClr val="00B050"/>
                </a:solidFill>
                <a:latin typeface="Consolas" panose="020B0609020204030204" pitchFamily="49" charset="0"/>
                <a:cs typeface="Consolas" panose="020B0609020204030204" pitchFamily="49" charset="0"/>
              </a:rPr>
              <a:t>public:</a:t>
            </a:r>
          </a:p>
          <a:p>
            <a:pPr marL="0" indent="0">
              <a:spcBef>
                <a:spcPts val="0"/>
              </a:spcBef>
              <a:buNone/>
            </a:pPr>
            <a:r>
              <a:rPr lang="en-US" sz="1200" dirty="0">
                <a:latin typeface="Consolas" panose="020B0609020204030204" pitchFamily="49" charset="0"/>
                <a:cs typeface="Consolas" panose="020B0609020204030204" pitchFamily="49" charset="0"/>
              </a:rPr>
              <a:t>  </a:t>
            </a:r>
            <a:r>
              <a:rPr lang="en-US" sz="1200" dirty="0">
                <a:solidFill>
                  <a:srgbClr val="00B050"/>
                </a:solidFill>
                <a:latin typeface="Consolas" panose="020B0609020204030204" pitchFamily="49" charset="0"/>
                <a:cs typeface="Consolas" panose="020B0609020204030204" pitchFamily="49" charset="0"/>
              </a:rPr>
              <a:t>virtual </a:t>
            </a:r>
            <a:r>
              <a:rPr lang="en-US" sz="1200" dirty="0">
                <a:latin typeface="Consolas" panose="020B0609020204030204" pitchFamily="49" charset="0"/>
                <a:cs typeface="Consolas" panose="020B0609020204030204" pitchFamily="49" charset="0"/>
              </a:rPr>
              <a:t>void f() { /*...*/ }</a:t>
            </a:r>
          </a:p>
          <a:p>
            <a:pPr marL="0" indent="0">
              <a:spcBef>
                <a:spcPts val="0"/>
              </a:spcBef>
              <a:buNone/>
            </a:pPr>
            <a:r>
              <a:rPr lang="en-US" sz="1200" dirty="0">
                <a:latin typeface="Consolas" panose="020B0609020204030204" pitchFamily="49" charset="0"/>
                <a:cs typeface="Consolas" panose="020B0609020204030204" pitchFamily="49" charset="0"/>
              </a:rPr>
              <a:t>  // ...</a:t>
            </a:r>
          </a:p>
          <a:p>
            <a:pPr marL="0" indent="0">
              <a:spcBef>
                <a:spcPts val="0"/>
              </a:spcBef>
              <a:buNone/>
            </a:pPr>
            <a:r>
              <a:rPr lang="en-US" sz="1200" dirty="0">
                <a:latin typeface="Consolas" panose="020B0609020204030204" pitchFamily="49" charset="0"/>
                <a:cs typeface="Consolas" panose="020B0609020204030204" pitchFamily="49" charset="0"/>
              </a:rPr>
              <a:t>};</a:t>
            </a:r>
          </a:p>
        </p:txBody>
      </p:sp>
      <p:sp>
        <p:nvSpPr>
          <p:cNvPr id="10" name="Text Placeholder 7"/>
          <p:cNvSpPr txBox="1">
            <a:spLocks/>
          </p:cNvSpPr>
          <p:nvPr/>
        </p:nvSpPr>
        <p:spPr>
          <a:xfrm>
            <a:off x="2590800" y="819150"/>
            <a:ext cx="1981200" cy="514350"/>
          </a:xfrm>
          <a:prstGeom prst="rect">
            <a:avLst/>
          </a:prstGeom>
          <a:noFill/>
          <a:ln>
            <a:noFill/>
          </a:ln>
        </p:spPr>
        <p:txBody>
          <a:bodyPr vert="horz" lIns="91440" anchor="b" anchorCtr="0">
            <a:normAutofit/>
          </a:bodyPr>
          <a:lstStyle>
            <a:lvl1pPr marL="0" indent="0" algn="l" rtl="0" eaLnBrk="1" latinLnBrk="0" hangingPunct="1">
              <a:spcBef>
                <a:spcPts val="600"/>
              </a:spcBef>
              <a:buClr>
                <a:schemeClr val="accent1"/>
              </a:buClr>
              <a:buSzPct val="76000"/>
              <a:buFont typeface="Wingdings 3"/>
              <a:buNone/>
              <a:defRPr kumimoji="0" sz="2400" b="1" kern="1200">
                <a:solidFill>
                  <a:schemeClr val="accent2"/>
                </a:solidFill>
                <a:latin typeface="+mn-lt"/>
                <a:ea typeface="+mn-ea"/>
                <a:cs typeface="+mn-cs"/>
              </a:defRPr>
            </a:lvl1pPr>
            <a:lvl2pPr marL="548640" indent="-274320" algn="l" rtl="0" eaLnBrk="1" latinLnBrk="0" hangingPunct="1">
              <a:spcBef>
                <a:spcPts val="500"/>
              </a:spcBef>
              <a:buClr>
                <a:schemeClr val="accent2"/>
              </a:buClr>
              <a:buSzPct val="76000"/>
              <a:buFont typeface="Wingdings 3"/>
              <a:buNone/>
              <a:defRPr kumimoji="0" sz="2000" b="1"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None/>
              <a:defRPr kumimoji="0" sz="1800" b="1"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None/>
              <a:defRPr kumimoji="0" sz="1600" b="1"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None/>
              <a:defRPr kumimoji="0" sz="1600" b="1"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fontAlgn="auto">
              <a:spcAft>
                <a:spcPts val="0"/>
              </a:spcAft>
            </a:pPr>
            <a:r>
              <a:rPr lang="en-US" dirty="0">
                <a:solidFill>
                  <a:schemeClr val="accent5"/>
                </a:solidFill>
              </a:rPr>
              <a:t>Compiler</a:t>
            </a:r>
            <a:endParaRPr lang="en-US" b="0" dirty="0">
              <a:solidFill>
                <a:schemeClr val="accent5"/>
              </a:solidFill>
            </a:endParaRPr>
          </a:p>
        </p:txBody>
      </p:sp>
      <p:sp>
        <p:nvSpPr>
          <p:cNvPr id="12" name="Content Placeholder 8"/>
          <p:cNvSpPr txBox="1">
            <a:spLocks/>
          </p:cNvSpPr>
          <p:nvPr/>
        </p:nvSpPr>
        <p:spPr>
          <a:xfrm>
            <a:off x="2611088" y="1352550"/>
            <a:ext cx="2951512" cy="3657600"/>
          </a:xfrm>
          <a:prstGeom prst="rect">
            <a:avLst/>
          </a:prstGeom>
        </p:spPr>
        <p:txBody>
          <a:bodyPr vert="horz" anchor="ctr">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indent="0" fontAlgn="auto">
              <a:spcBef>
                <a:spcPts val="0"/>
              </a:spcBef>
              <a:spcAft>
                <a:spcPts val="0"/>
              </a:spcAft>
              <a:buFont typeface="Wingdings 3"/>
              <a:buNone/>
            </a:pPr>
            <a:r>
              <a:rPr lang="en-US" sz="1100" i="1" dirty="0">
                <a:solidFill>
                  <a:schemeClr val="accent6">
                    <a:lumMod val="50000"/>
                  </a:schemeClr>
                </a:solidFill>
                <a:latin typeface="Consolas" panose="020B0609020204030204" pitchFamily="49" charset="0"/>
                <a:cs typeface="Consolas" panose="020B0609020204030204" pitchFamily="49" charset="0"/>
              </a:rPr>
              <a:t>for (m : members)</a:t>
            </a:r>
          </a:p>
          <a:p>
            <a:pPr marL="0" indent="0" fontAlgn="auto">
              <a:spcBef>
                <a:spcPts val="0"/>
              </a:spcBef>
              <a:spcAft>
                <a:spcPts val="0"/>
              </a:spcAft>
              <a:buFont typeface="Wingdings 3"/>
              <a:buNone/>
            </a:pPr>
            <a:r>
              <a:rPr lang="en-US" sz="1100" i="1" dirty="0">
                <a:solidFill>
                  <a:schemeClr val="accent6">
                    <a:lumMod val="50000"/>
                  </a:schemeClr>
                </a:solidFill>
                <a:latin typeface="Consolas" panose="020B0609020204030204" pitchFamily="49" charset="0"/>
                <a:cs typeface="Consolas" panose="020B0609020204030204" pitchFamily="49" charset="0"/>
              </a:rPr>
              <a:t>  if (!</a:t>
            </a:r>
            <a:r>
              <a:rPr lang="en-US" sz="1100" i="1" dirty="0" err="1">
                <a:solidFill>
                  <a:schemeClr val="accent6">
                    <a:lumMod val="50000"/>
                  </a:schemeClr>
                </a:solidFill>
                <a:latin typeface="Consolas" panose="020B0609020204030204" pitchFamily="49" charset="0"/>
                <a:cs typeface="Consolas" panose="020B0609020204030204" pitchFamily="49" charset="0"/>
              </a:rPr>
              <a:t>v.has_access</a:t>
            </a:r>
            <a:r>
              <a:rPr lang="en-US" sz="1100" i="1" dirty="0">
                <a:solidFill>
                  <a:schemeClr val="accent6">
                    <a:lumMod val="50000"/>
                  </a:schemeClr>
                </a:solidFill>
                <a:latin typeface="Consolas" panose="020B0609020204030204" pitchFamily="49" charset="0"/>
                <a:cs typeface="Consolas" panose="020B0609020204030204" pitchFamily="49" charset="0"/>
              </a:rPr>
              <a:t>())</a:t>
            </a:r>
          </a:p>
          <a:p>
            <a:pPr marL="0" indent="0" fontAlgn="auto">
              <a:spcBef>
                <a:spcPts val="0"/>
              </a:spcBef>
              <a:spcAft>
                <a:spcPts val="0"/>
              </a:spcAft>
              <a:buFont typeface="Wingdings 3"/>
              <a:buNone/>
            </a:pPr>
            <a:r>
              <a:rPr lang="en-US" sz="1100" i="1" dirty="0">
                <a:solidFill>
                  <a:schemeClr val="accent6">
                    <a:lumMod val="50000"/>
                  </a:schemeClr>
                </a:solidFill>
                <a:latin typeface="Consolas" panose="020B0609020204030204" pitchFamily="49" charset="0"/>
                <a:cs typeface="Consolas" panose="020B0609020204030204" pitchFamily="49" charset="0"/>
              </a:rPr>
              <a:t>    if(</a:t>
            </a:r>
            <a:r>
              <a:rPr lang="en-US" sz="1100" i="1" dirty="0" err="1">
                <a:solidFill>
                  <a:schemeClr val="accent6">
                    <a:lumMod val="50000"/>
                  </a:schemeClr>
                </a:solidFill>
                <a:latin typeface="Consolas" panose="020B0609020204030204" pitchFamily="49" charset="0"/>
                <a:cs typeface="Consolas" panose="020B0609020204030204" pitchFamily="49" charset="0"/>
              </a:rPr>
              <a:t>is_class</a:t>
            </a:r>
            <a:r>
              <a:rPr lang="en-US" sz="1100" i="1" dirty="0">
                <a:solidFill>
                  <a:schemeClr val="accent6">
                    <a:lumMod val="50000"/>
                  </a:schemeClr>
                </a:solidFill>
                <a:latin typeface="Consolas" panose="020B0609020204030204" pitchFamily="49" charset="0"/>
                <a:cs typeface="Consolas" panose="020B0609020204030204" pitchFamily="49" charset="0"/>
              </a:rPr>
              <a:t>())</a:t>
            </a:r>
          </a:p>
          <a:p>
            <a:pPr marL="0" indent="0" fontAlgn="auto">
              <a:spcBef>
                <a:spcPts val="0"/>
              </a:spcBef>
              <a:spcAft>
                <a:spcPts val="0"/>
              </a:spcAft>
              <a:buFont typeface="Wingdings 3"/>
              <a:buNone/>
            </a:pPr>
            <a:r>
              <a:rPr lang="en-US" sz="1100" i="1" dirty="0">
                <a:solidFill>
                  <a:schemeClr val="accent6">
                    <a:lumMod val="50000"/>
                  </a:schemeClr>
                </a:solidFill>
                <a:latin typeface="Consolas" panose="020B0609020204030204" pitchFamily="49" charset="0"/>
                <a:cs typeface="Consolas" panose="020B0609020204030204" pitchFamily="49" charset="0"/>
              </a:rPr>
              <a:t>      </a:t>
            </a:r>
            <a:r>
              <a:rPr lang="en-US" sz="1100" i="1" dirty="0" err="1">
                <a:solidFill>
                  <a:schemeClr val="accent6">
                    <a:lumMod val="50000"/>
                  </a:schemeClr>
                </a:solidFill>
                <a:latin typeface="Consolas" panose="020B0609020204030204" pitchFamily="49" charset="0"/>
                <a:cs typeface="Consolas" panose="020B0609020204030204" pitchFamily="49" charset="0"/>
              </a:rPr>
              <a:t>v.make_private</a:t>
            </a:r>
            <a:r>
              <a:rPr lang="en-US" sz="1100" i="1" dirty="0">
                <a:solidFill>
                  <a:schemeClr val="accent6">
                    <a:lumMod val="50000"/>
                  </a:schemeClr>
                </a:solidFill>
                <a:latin typeface="Consolas" panose="020B0609020204030204" pitchFamily="49" charset="0"/>
                <a:cs typeface="Consolas" panose="020B0609020204030204" pitchFamily="49" charset="0"/>
              </a:rPr>
              <a:t>();</a:t>
            </a:r>
          </a:p>
          <a:p>
            <a:pPr marL="0" indent="0" fontAlgn="auto">
              <a:spcBef>
                <a:spcPts val="0"/>
              </a:spcBef>
              <a:spcAft>
                <a:spcPts val="0"/>
              </a:spcAft>
              <a:buFont typeface="Wingdings 3"/>
              <a:buNone/>
            </a:pPr>
            <a:r>
              <a:rPr lang="en-US" sz="1100" i="1" dirty="0">
                <a:solidFill>
                  <a:schemeClr val="accent6">
                    <a:lumMod val="50000"/>
                  </a:schemeClr>
                </a:solidFill>
                <a:latin typeface="Consolas" panose="020B0609020204030204" pitchFamily="49" charset="0"/>
                <a:cs typeface="Consolas" panose="020B0609020204030204" pitchFamily="49" charset="0"/>
              </a:rPr>
              <a:t>    else // </a:t>
            </a:r>
            <a:r>
              <a:rPr lang="en-US" sz="1100" i="1" dirty="0" err="1">
                <a:solidFill>
                  <a:schemeClr val="accent6">
                    <a:lumMod val="50000"/>
                  </a:schemeClr>
                </a:solidFill>
                <a:latin typeface="Consolas" panose="020B0609020204030204" pitchFamily="49" charset="0"/>
                <a:cs typeface="Consolas" panose="020B0609020204030204" pitchFamily="49" charset="0"/>
              </a:rPr>
              <a:t>is_struct</a:t>
            </a:r>
            <a:r>
              <a:rPr lang="en-US" sz="1100" i="1" dirty="0">
                <a:solidFill>
                  <a:schemeClr val="accent6">
                    <a:lumMod val="50000"/>
                  </a:schemeClr>
                </a:solidFill>
                <a:latin typeface="Consolas" panose="020B0609020204030204" pitchFamily="49" charset="0"/>
                <a:cs typeface="Consolas" panose="020B0609020204030204" pitchFamily="49" charset="0"/>
              </a:rPr>
              <a:t>()</a:t>
            </a:r>
          </a:p>
          <a:p>
            <a:pPr marL="0" indent="0" fontAlgn="auto">
              <a:spcBef>
                <a:spcPts val="0"/>
              </a:spcBef>
              <a:spcAft>
                <a:spcPts val="0"/>
              </a:spcAft>
              <a:buFont typeface="Wingdings 3"/>
              <a:buNone/>
            </a:pPr>
            <a:r>
              <a:rPr lang="en-US" sz="1100" i="1" dirty="0">
                <a:solidFill>
                  <a:schemeClr val="accent6">
                    <a:lumMod val="50000"/>
                  </a:schemeClr>
                </a:solidFill>
                <a:latin typeface="Consolas" panose="020B0609020204030204" pitchFamily="49" charset="0"/>
                <a:cs typeface="Consolas" panose="020B0609020204030204" pitchFamily="49" charset="0"/>
              </a:rPr>
              <a:t>      </a:t>
            </a:r>
            <a:r>
              <a:rPr lang="en-US" sz="1100" i="1" dirty="0" err="1">
                <a:solidFill>
                  <a:schemeClr val="accent6">
                    <a:lumMod val="50000"/>
                  </a:schemeClr>
                </a:solidFill>
                <a:latin typeface="Consolas" panose="020B0609020204030204" pitchFamily="49" charset="0"/>
                <a:cs typeface="Consolas" panose="020B0609020204030204" pitchFamily="49" charset="0"/>
              </a:rPr>
              <a:t>v.make_public</a:t>
            </a:r>
            <a:r>
              <a:rPr lang="en-US" sz="1100" i="1" dirty="0">
                <a:solidFill>
                  <a:schemeClr val="accent6">
                    <a:lumMod val="50000"/>
                  </a:schemeClr>
                </a:solidFill>
                <a:latin typeface="Consolas" panose="020B0609020204030204" pitchFamily="49" charset="0"/>
                <a:cs typeface="Consolas" panose="020B0609020204030204" pitchFamily="49" charset="0"/>
              </a:rPr>
              <a:t>();</a:t>
            </a:r>
          </a:p>
          <a:p>
            <a:pPr marL="0" indent="0" fontAlgn="auto">
              <a:spcBef>
                <a:spcPts val="0"/>
              </a:spcBef>
              <a:spcAft>
                <a:spcPts val="0"/>
              </a:spcAft>
              <a:buFont typeface="Wingdings 3"/>
              <a:buNone/>
            </a:pPr>
            <a:endParaRPr lang="en-US" sz="1100" i="1" dirty="0">
              <a:solidFill>
                <a:schemeClr val="accent6">
                  <a:lumMod val="50000"/>
                </a:schemeClr>
              </a:solidFill>
              <a:latin typeface="Consolas" panose="020B0609020204030204" pitchFamily="49" charset="0"/>
              <a:cs typeface="Consolas" panose="020B0609020204030204" pitchFamily="49" charset="0"/>
            </a:endParaRPr>
          </a:p>
          <a:p>
            <a:pPr marL="0" indent="0" fontAlgn="auto">
              <a:spcBef>
                <a:spcPts val="0"/>
              </a:spcBef>
              <a:spcAft>
                <a:spcPts val="0"/>
              </a:spcAft>
              <a:buFont typeface="Wingdings 3"/>
              <a:buNone/>
            </a:pPr>
            <a:r>
              <a:rPr lang="en-US" sz="1100" i="1" dirty="0">
                <a:solidFill>
                  <a:schemeClr val="accent6">
                    <a:lumMod val="50000"/>
                  </a:schemeClr>
                </a:solidFill>
                <a:latin typeface="Consolas" panose="020B0609020204030204" pitchFamily="49" charset="0"/>
                <a:cs typeface="Consolas" panose="020B0609020204030204" pitchFamily="49" charset="0"/>
              </a:rPr>
              <a:t>for (f : functions) {</a:t>
            </a:r>
          </a:p>
          <a:p>
            <a:pPr marL="0" indent="0" fontAlgn="auto">
              <a:spcBef>
                <a:spcPts val="0"/>
              </a:spcBef>
              <a:spcAft>
                <a:spcPts val="0"/>
              </a:spcAft>
              <a:buFont typeface="Wingdings 3"/>
              <a:buNone/>
            </a:pPr>
            <a:endParaRPr lang="en-US" sz="1100" i="1" dirty="0">
              <a:solidFill>
                <a:schemeClr val="accent6">
                  <a:lumMod val="50000"/>
                </a:schemeClr>
              </a:solidFill>
              <a:latin typeface="Consolas" panose="020B0609020204030204" pitchFamily="49" charset="0"/>
              <a:cs typeface="Consolas" panose="020B0609020204030204" pitchFamily="49" charset="0"/>
            </a:endParaRPr>
          </a:p>
          <a:p>
            <a:pPr marL="0" indent="0" fontAlgn="auto">
              <a:spcBef>
                <a:spcPts val="0"/>
              </a:spcBef>
              <a:spcAft>
                <a:spcPts val="0"/>
              </a:spcAft>
              <a:buFont typeface="Wingdings 3"/>
              <a:buNone/>
            </a:pPr>
            <a:r>
              <a:rPr lang="en-US" sz="1100" i="1" dirty="0">
                <a:solidFill>
                  <a:schemeClr val="accent6">
                    <a:lumMod val="50000"/>
                  </a:schemeClr>
                </a:solidFill>
                <a:latin typeface="Consolas" panose="020B0609020204030204" pitchFamily="49" charset="0"/>
                <a:cs typeface="Consolas" panose="020B0609020204030204" pitchFamily="49" charset="0"/>
              </a:rPr>
              <a:t>  if (</a:t>
            </a:r>
            <a:r>
              <a:rPr lang="en-US" sz="1100" i="1" dirty="0" err="1">
                <a:solidFill>
                  <a:schemeClr val="accent6">
                    <a:lumMod val="50000"/>
                  </a:schemeClr>
                </a:solidFill>
                <a:latin typeface="Consolas" panose="020B0609020204030204" pitchFamily="49" charset="0"/>
                <a:cs typeface="Consolas" panose="020B0609020204030204" pitchFamily="49" charset="0"/>
              </a:rPr>
              <a:t>f.is_virtual_in_base_class</a:t>
            </a:r>
            <a:r>
              <a:rPr lang="en-US" sz="1100" i="1" dirty="0">
                <a:solidFill>
                  <a:schemeClr val="accent6">
                    <a:lumMod val="50000"/>
                  </a:schemeClr>
                </a:solidFill>
                <a:latin typeface="Consolas" panose="020B0609020204030204" pitchFamily="49" charset="0"/>
                <a:cs typeface="Consolas" panose="020B0609020204030204" pitchFamily="49" charset="0"/>
              </a:rPr>
              <a:t>()</a:t>
            </a:r>
          </a:p>
          <a:p>
            <a:pPr marL="0" indent="0" fontAlgn="auto">
              <a:spcBef>
                <a:spcPts val="0"/>
              </a:spcBef>
              <a:spcAft>
                <a:spcPts val="0"/>
              </a:spcAft>
              <a:buFont typeface="Wingdings 3"/>
              <a:buNone/>
            </a:pPr>
            <a:r>
              <a:rPr lang="en-US" sz="1100" i="1" dirty="0">
                <a:solidFill>
                  <a:schemeClr val="accent6">
                    <a:lumMod val="50000"/>
                  </a:schemeClr>
                </a:solidFill>
                <a:latin typeface="Consolas" panose="020B0609020204030204" pitchFamily="49" charset="0"/>
                <a:cs typeface="Consolas" panose="020B0609020204030204" pitchFamily="49" charset="0"/>
              </a:rPr>
              <a:t>      &amp;&amp; !</a:t>
            </a:r>
            <a:r>
              <a:rPr lang="en-US" sz="1100" i="1" dirty="0" err="1">
                <a:solidFill>
                  <a:schemeClr val="accent6">
                    <a:lumMod val="50000"/>
                  </a:schemeClr>
                </a:solidFill>
                <a:latin typeface="Consolas" panose="020B0609020204030204" pitchFamily="49" charset="0"/>
                <a:cs typeface="Consolas" panose="020B0609020204030204" pitchFamily="49" charset="0"/>
              </a:rPr>
              <a:t>f.is_virtual</a:t>
            </a:r>
            <a:r>
              <a:rPr lang="en-US" sz="1100" i="1" dirty="0">
                <a:solidFill>
                  <a:schemeClr val="accent6">
                    <a:lumMod val="50000"/>
                  </a:schemeClr>
                </a:solidFill>
                <a:latin typeface="Consolas" panose="020B0609020204030204" pitchFamily="49" charset="0"/>
                <a:cs typeface="Consolas" panose="020B0609020204030204" pitchFamily="49" charset="0"/>
              </a:rPr>
              <a:t>())</a:t>
            </a:r>
          </a:p>
          <a:p>
            <a:pPr marL="0" indent="0" fontAlgn="auto">
              <a:spcBef>
                <a:spcPts val="0"/>
              </a:spcBef>
              <a:spcAft>
                <a:spcPts val="0"/>
              </a:spcAft>
              <a:buFont typeface="Wingdings 3"/>
              <a:buNone/>
            </a:pPr>
            <a:r>
              <a:rPr lang="en-US" sz="1100" i="1" dirty="0">
                <a:solidFill>
                  <a:schemeClr val="accent6">
                    <a:lumMod val="50000"/>
                  </a:schemeClr>
                </a:solidFill>
                <a:latin typeface="Consolas" panose="020B0609020204030204" pitchFamily="49" charset="0"/>
                <a:cs typeface="Consolas" panose="020B0609020204030204" pitchFamily="49" charset="0"/>
              </a:rPr>
              <a:t>    </a:t>
            </a:r>
            <a:r>
              <a:rPr lang="en-US" sz="1100" i="1" dirty="0" err="1">
                <a:solidFill>
                  <a:schemeClr val="accent6">
                    <a:lumMod val="50000"/>
                  </a:schemeClr>
                </a:solidFill>
                <a:latin typeface="Consolas" panose="020B0609020204030204" pitchFamily="49" charset="0"/>
                <a:cs typeface="Consolas" panose="020B0609020204030204" pitchFamily="49" charset="0"/>
              </a:rPr>
              <a:t>f.make_virtual</a:t>
            </a:r>
            <a:r>
              <a:rPr lang="en-US" sz="1100" i="1" dirty="0">
                <a:solidFill>
                  <a:schemeClr val="accent6">
                    <a:lumMod val="50000"/>
                  </a:schemeClr>
                </a:solidFill>
                <a:latin typeface="Consolas" panose="020B0609020204030204" pitchFamily="49" charset="0"/>
                <a:cs typeface="Consolas" panose="020B0609020204030204" pitchFamily="49" charset="0"/>
              </a:rPr>
              <a:t>();</a:t>
            </a:r>
          </a:p>
          <a:p>
            <a:pPr marL="0" indent="0" fontAlgn="auto">
              <a:spcBef>
                <a:spcPts val="0"/>
              </a:spcBef>
              <a:spcAft>
                <a:spcPts val="0"/>
              </a:spcAft>
              <a:buNone/>
            </a:pPr>
            <a:endParaRPr lang="en-US" sz="1100" i="1" dirty="0">
              <a:solidFill>
                <a:schemeClr val="accent6">
                  <a:lumMod val="50000"/>
                </a:schemeClr>
              </a:solidFill>
              <a:latin typeface="Consolas" panose="020B0609020204030204" pitchFamily="49" charset="0"/>
              <a:cs typeface="Consolas" panose="020B0609020204030204" pitchFamily="49" charset="0"/>
            </a:endParaRPr>
          </a:p>
          <a:p>
            <a:pPr marL="0" indent="0" fontAlgn="auto">
              <a:spcBef>
                <a:spcPts val="0"/>
              </a:spcBef>
              <a:spcAft>
                <a:spcPts val="0"/>
              </a:spcAft>
              <a:buNone/>
            </a:pPr>
            <a:r>
              <a:rPr lang="en-US" sz="1100" i="1" dirty="0">
                <a:solidFill>
                  <a:schemeClr val="accent6">
                    <a:lumMod val="50000"/>
                  </a:schemeClr>
                </a:solidFill>
                <a:latin typeface="Consolas" panose="020B0609020204030204" pitchFamily="49" charset="0"/>
                <a:cs typeface="Consolas" panose="020B0609020204030204" pitchFamily="49" charset="0"/>
              </a:rPr>
              <a:t>  if (!</a:t>
            </a:r>
            <a:r>
              <a:rPr lang="en-US" sz="1100" i="1" dirty="0" err="1">
                <a:solidFill>
                  <a:schemeClr val="accent6">
                    <a:lumMod val="50000"/>
                  </a:schemeClr>
                </a:solidFill>
                <a:latin typeface="Consolas" panose="020B0609020204030204" pitchFamily="49" charset="0"/>
                <a:cs typeface="Consolas" panose="020B0609020204030204" pitchFamily="49" charset="0"/>
              </a:rPr>
              <a:t>f.is_virtual_in_base_class</a:t>
            </a:r>
            <a:r>
              <a:rPr lang="en-US" sz="1100" i="1" dirty="0">
                <a:solidFill>
                  <a:schemeClr val="accent6">
                    <a:lumMod val="50000"/>
                  </a:schemeClr>
                </a:solidFill>
                <a:latin typeface="Consolas" panose="020B0609020204030204" pitchFamily="49" charset="0"/>
                <a:cs typeface="Consolas" panose="020B0609020204030204" pitchFamily="49" charset="0"/>
              </a:rPr>
              <a:t>()</a:t>
            </a:r>
          </a:p>
          <a:p>
            <a:pPr marL="0" indent="0" fontAlgn="auto">
              <a:spcBef>
                <a:spcPts val="0"/>
              </a:spcBef>
              <a:spcAft>
                <a:spcPts val="0"/>
              </a:spcAft>
              <a:buNone/>
            </a:pPr>
            <a:r>
              <a:rPr lang="en-US" sz="1100" i="1" dirty="0">
                <a:solidFill>
                  <a:schemeClr val="accent6">
                    <a:lumMod val="50000"/>
                  </a:schemeClr>
                </a:solidFill>
                <a:latin typeface="Consolas" panose="020B0609020204030204" pitchFamily="49" charset="0"/>
                <a:cs typeface="Consolas" panose="020B0609020204030204" pitchFamily="49" charset="0"/>
              </a:rPr>
              <a:t>      &amp;&amp; </a:t>
            </a:r>
            <a:r>
              <a:rPr lang="en-US" sz="1100" i="1" dirty="0" err="1">
                <a:solidFill>
                  <a:schemeClr val="accent6">
                    <a:lumMod val="50000"/>
                  </a:schemeClr>
                </a:solidFill>
                <a:latin typeface="Consolas" panose="020B0609020204030204" pitchFamily="49" charset="0"/>
                <a:cs typeface="Consolas" panose="020B0609020204030204" pitchFamily="49" charset="0"/>
              </a:rPr>
              <a:t>f.specified_override</a:t>
            </a:r>
            <a:r>
              <a:rPr lang="en-US" sz="1100" i="1" dirty="0">
                <a:solidFill>
                  <a:schemeClr val="accent6">
                    <a:lumMod val="50000"/>
                  </a:schemeClr>
                </a:solidFill>
                <a:latin typeface="Consolas" panose="020B0609020204030204" pitchFamily="49" charset="0"/>
                <a:cs typeface="Consolas" panose="020B0609020204030204" pitchFamily="49" charset="0"/>
              </a:rPr>
              <a:t>())</a:t>
            </a:r>
          </a:p>
          <a:p>
            <a:pPr marL="0" indent="0" fontAlgn="auto">
              <a:spcBef>
                <a:spcPts val="0"/>
              </a:spcBef>
              <a:spcAft>
                <a:spcPts val="0"/>
              </a:spcAft>
              <a:buNone/>
            </a:pPr>
            <a:r>
              <a:rPr lang="en-US" sz="1100" i="1" dirty="0">
                <a:solidFill>
                  <a:schemeClr val="accent6">
                    <a:lumMod val="50000"/>
                  </a:schemeClr>
                </a:solidFill>
                <a:latin typeface="Consolas" panose="020B0609020204030204" pitchFamily="49" charset="0"/>
                <a:cs typeface="Consolas" panose="020B0609020204030204" pitchFamily="49" charset="0"/>
              </a:rPr>
              <a:t>    ERROR(“does not override”);</a:t>
            </a:r>
          </a:p>
          <a:p>
            <a:pPr marL="0" indent="0" fontAlgn="auto">
              <a:spcBef>
                <a:spcPts val="0"/>
              </a:spcBef>
              <a:spcAft>
                <a:spcPts val="0"/>
              </a:spcAft>
              <a:buFont typeface="Wingdings 3"/>
              <a:buNone/>
            </a:pPr>
            <a:endParaRPr lang="en-US" sz="1100" i="1" dirty="0">
              <a:solidFill>
                <a:schemeClr val="accent6">
                  <a:lumMod val="50000"/>
                </a:schemeClr>
              </a:solidFill>
              <a:latin typeface="Consolas" panose="020B0609020204030204" pitchFamily="49" charset="0"/>
              <a:cs typeface="Consolas" panose="020B0609020204030204" pitchFamily="49" charset="0"/>
            </a:endParaRPr>
          </a:p>
          <a:p>
            <a:pPr marL="0" indent="0" fontAlgn="auto">
              <a:spcBef>
                <a:spcPts val="0"/>
              </a:spcBef>
              <a:spcAft>
                <a:spcPts val="0"/>
              </a:spcAft>
              <a:buFont typeface="Wingdings 3"/>
              <a:buNone/>
            </a:pPr>
            <a:r>
              <a:rPr lang="en-US" sz="1100" i="1" dirty="0">
                <a:solidFill>
                  <a:schemeClr val="accent6">
                    <a:lumMod val="50000"/>
                  </a:schemeClr>
                </a:solidFill>
                <a:latin typeface="Consolas" panose="020B0609020204030204" pitchFamily="49" charset="0"/>
                <a:cs typeface="Consolas" panose="020B0609020204030204" pitchFamily="49" charset="0"/>
              </a:rPr>
              <a:t>  if (</a:t>
            </a:r>
            <a:r>
              <a:rPr lang="en-US" sz="1100" i="1" dirty="0" err="1">
                <a:solidFill>
                  <a:schemeClr val="accent6">
                    <a:lumMod val="50000"/>
                  </a:schemeClr>
                </a:solidFill>
                <a:latin typeface="Consolas" panose="020B0609020204030204" pitchFamily="49" charset="0"/>
                <a:cs typeface="Consolas" panose="020B0609020204030204" pitchFamily="49" charset="0"/>
              </a:rPr>
              <a:t>f.is_destructor</a:t>
            </a:r>
            <a:r>
              <a:rPr lang="en-US" sz="1100" i="1" dirty="0">
                <a:solidFill>
                  <a:schemeClr val="accent6">
                    <a:lumMod val="50000"/>
                  </a:schemeClr>
                </a:solidFill>
                <a:latin typeface="Consolas" panose="020B0609020204030204" pitchFamily="49" charset="0"/>
                <a:cs typeface="Consolas" panose="020B0609020204030204" pitchFamily="49" charset="0"/>
              </a:rPr>
              <a:t>())</a:t>
            </a:r>
          </a:p>
          <a:p>
            <a:pPr marL="0" indent="0" fontAlgn="auto">
              <a:spcBef>
                <a:spcPts val="0"/>
              </a:spcBef>
              <a:spcAft>
                <a:spcPts val="0"/>
              </a:spcAft>
              <a:buFont typeface="Wingdings 3"/>
              <a:buNone/>
            </a:pPr>
            <a:r>
              <a:rPr lang="en-US" sz="1100" i="1" dirty="0">
                <a:solidFill>
                  <a:schemeClr val="accent6">
                    <a:lumMod val="50000"/>
                  </a:schemeClr>
                </a:solidFill>
                <a:latin typeface="Consolas" panose="020B0609020204030204" pitchFamily="49" charset="0"/>
                <a:cs typeface="Consolas" panose="020B0609020204030204" pitchFamily="49" charset="0"/>
              </a:rPr>
              <a:t>    if (</a:t>
            </a:r>
            <a:r>
              <a:rPr lang="en-US" sz="1100" i="1" dirty="0" err="1">
                <a:solidFill>
                  <a:schemeClr val="accent6">
                    <a:lumMod val="50000"/>
                  </a:schemeClr>
                </a:solidFill>
                <a:latin typeface="Consolas" panose="020B0609020204030204" pitchFamily="49" charset="0"/>
                <a:cs typeface="Consolas" panose="020B0609020204030204" pitchFamily="49" charset="0"/>
              </a:rPr>
              <a:t>members_dtors_noexcept</a:t>
            </a:r>
            <a:r>
              <a:rPr lang="en-US" sz="1100" i="1" dirty="0">
                <a:solidFill>
                  <a:schemeClr val="accent6">
                    <a:lumMod val="50000"/>
                  </a:schemeClr>
                </a:solidFill>
                <a:latin typeface="Consolas" panose="020B0609020204030204" pitchFamily="49" charset="0"/>
                <a:cs typeface="Consolas" panose="020B0609020204030204" pitchFamily="49" charset="0"/>
              </a:rPr>
              <a:t>())</a:t>
            </a:r>
          </a:p>
          <a:p>
            <a:pPr marL="0" indent="0" fontAlgn="auto">
              <a:spcBef>
                <a:spcPts val="0"/>
              </a:spcBef>
              <a:spcAft>
                <a:spcPts val="0"/>
              </a:spcAft>
              <a:buFont typeface="Wingdings 3"/>
              <a:buNone/>
            </a:pPr>
            <a:r>
              <a:rPr lang="en-US" sz="1100" i="1" dirty="0">
                <a:solidFill>
                  <a:schemeClr val="accent6">
                    <a:lumMod val="50000"/>
                  </a:schemeClr>
                </a:solidFill>
                <a:latin typeface="Consolas" panose="020B0609020204030204" pitchFamily="49" charset="0"/>
                <a:cs typeface="Consolas" panose="020B0609020204030204" pitchFamily="49" charset="0"/>
              </a:rPr>
              <a:t>      </a:t>
            </a:r>
            <a:r>
              <a:rPr lang="en-US" sz="1100" i="1" dirty="0" err="1">
                <a:solidFill>
                  <a:schemeClr val="accent6">
                    <a:lumMod val="50000"/>
                  </a:schemeClr>
                </a:solidFill>
                <a:latin typeface="Consolas" panose="020B0609020204030204" pitchFamily="49" charset="0"/>
                <a:cs typeface="Consolas" panose="020B0609020204030204" pitchFamily="49" charset="0"/>
              </a:rPr>
              <a:t>f.make_noexcept</a:t>
            </a:r>
            <a:r>
              <a:rPr lang="en-US" sz="1100" i="1" dirty="0">
                <a:solidFill>
                  <a:schemeClr val="accent6">
                    <a:lumMod val="50000"/>
                  </a:schemeClr>
                </a:solidFill>
                <a:latin typeface="Consolas" panose="020B0609020204030204" pitchFamily="49" charset="0"/>
                <a:cs typeface="Consolas" panose="020B0609020204030204" pitchFamily="49" charset="0"/>
              </a:rPr>
              <a:t>();</a:t>
            </a:r>
          </a:p>
          <a:p>
            <a:pPr marL="0" indent="0" fontAlgn="auto">
              <a:spcBef>
                <a:spcPts val="0"/>
              </a:spcBef>
              <a:spcAft>
                <a:spcPts val="0"/>
              </a:spcAft>
              <a:buFont typeface="Wingdings 3"/>
              <a:buNone/>
            </a:pPr>
            <a:endParaRPr lang="en-US" sz="1100" i="1" dirty="0">
              <a:solidFill>
                <a:schemeClr val="accent6">
                  <a:lumMod val="50000"/>
                </a:schemeClr>
              </a:solidFill>
              <a:latin typeface="Consolas" panose="020B0609020204030204" pitchFamily="49" charset="0"/>
              <a:cs typeface="Consolas" panose="020B0609020204030204" pitchFamily="49" charset="0"/>
            </a:endParaRPr>
          </a:p>
          <a:p>
            <a:pPr marL="0" indent="0" fontAlgn="auto">
              <a:spcBef>
                <a:spcPts val="0"/>
              </a:spcBef>
              <a:spcAft>
                <a:spcPts val="0"/>
              </a:spcAft>
              <a:buFont typeface="Wingdings 3"/>
              <a:buNone/>
            </a:pPr>
            <a:r>
              <a:rPr lang="en-US" sz="1100" i="1" dirty="0">
                <a:solidFill>
                  <a:schemeClr val="accent6">
                    <a:lumMod val="50000"/>
                  </a:schemeClr>
                </a:solidFill>
                <a:latin typeface="Consolas" panose="020B0609020204030204" pitchFamily="49" charset="0"/>
                <a:cs typeface="Consolas" panose="020B0609020204030204" pitchFamily="49" charset="0"/>
              </a:rPr>
              <a:t>}</a:t>
            </a:r>
          </a:p>
        </p:txBody>
      </p:sp>
    </p:spTree>
    <p:extLst>
      <p:ext uri="{BB962C8B-B14F-4D97-AF65-F5344CB8AC3E}">
        <p14:creationId xmlns:p14="http://schemas.microsoft.com/office/powerpoint/2010/main" val="421095528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P spid="8" grpId="0"/>
      <p:bldP spid="9" grpId="0"/>
      <p:bldP spid="10"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rrow: Right 3"/>
          <p:cNvSpPr/>
          <p:nvPr/>
        </p:nvSpPr>
        <p:spPr>
          <a:xfrm>
            <a:off x="2057400" y="1903552"/>
            <a:ext cx="3774376" cy="2022197"/>
          </a:xfrm>
          <a:prstGeom prst="rightArrow">
            <a:avLst>
              <a:gd name="adj1" fmla="val 50000"/>
              <a:gd name="adj2" fmla="val 31703"/>
            </a:avLst>
          </a:prstGeom>
          <a:solidFill>
            <a:srgbClr val="B88472">
              <a:alpha val="30196"/>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457200" y="171450"/>
            <a:ext cx="8229600" cy="685800"/>
          </a:xfrm>
        </p:spPr>
        <p:txBody>
          <a:bodyPr>
            <a:normAutofit/>
          </a:bodyPr>
          <a:lstStyle/>
          <a:p>
            <a:r>
              <a:rPr lang="en-US" dirty="0"/>
              <a:t>The language at work</a:t>
            </a:r>
            <a:endParaRPr lang="en-US" dirty="0">
              <a:latin typeface="Consolas" panose="020B0609020204030204" pitchFamily="49" charset="0"/>
            </a:endParaRPr>
          </a:p>
        </p:txBody>
      </p:sp>
      <p:sp>
        <p:nvSpPr>
          <p:cNvPr id="6" name="Text Placeholder 5"/>
          <p:cNvSpPr>
            <a:spLocks noGrp="1"/>
          </p:cNvSpPr>
          <p:nvPr>
            <p:ph type="body" idx="1"/>
          </p:nvPr>
        </p:nvSpPr>
        <p:spPr>
          <a:xfrm>
            <a:off x="457200" y="819150"/>
            <a:ext cx="4040188" cy="514350"/>
          </a:xfrm>
        </p:spPr>
        <p:txBody>
          <a:bodyPr/>
          <a:lstStyle/>
          <a:p>
            <a:r>
              <a:rPr lang="en-US" dirty="0"/>
              <a:t>Source code</a:t>
            </a:r>
          </a:p>
        </p:txBody>
      </p:sp>
      <p:sp>
        <p:nvSpPr>
          <p:cNvPr id="8" name="Text Placeholder 7"/>
          <p:cNvSpPr>
            <a:spLocks noGrp="1"/>
          </p:cNvSpPr>
          <p:nvPr>
            <p:ph type="body" sz="half" idx="3"/>
          </p:nvPr>
        </p:nvSpPr>
        <p:spPr>
          <a:xfrm>
            <a:off x="5479310" y="826294"/>
            <a:ext cx="3664690" cy="514350"/>
          </a:xfrm>
        </p:spPr>
        <p:txBody>
          <a:bodyPr>
            <a:normAutofit/>
          </a:bodyPr>
          <a:lstStyle/>
          <a:p>
            <a:r>
              <a:rPr lang="en-US" dirty="0"/>
              <a:t>Definition</a:t>
            </a:r>
            <a:endParaRPr lang="en-US" b="0" dirty="0"/>
          </a:p>
        </p:txBody>
      </p:sp>
      <p:sp>
        <p:nvSpPr>
          <p:cNvPr id="3" name="Slide Number Placeholder 2"/>
          <p:cNvSpPr>
            <a:spLocks noGrp="1"/>
          </p:cNvSpPr>
          <p:nvPr>
            <p:ph type="sldNum" sz="quarter" idx="12"/>
          </p:nvPr>
        </p:nvSpPr>
        <p:spPr/>
        <p:txBody>
          <a:bodyPr/>
          <a:lstStyle/>
          <a:p>
            <a:fld id="{EF99ED19-9042-4804-81A9-A8DA8FB10A43}" type="slidenum">
              <a:rPr lang="en-US" smtClean="0"/>
              <a:pPr/>
              <a:t>7</a:t>
            </a:fld>
            <a:endParaRPr lang="en-US" dirty="0"/>
          </a:p>
        </p:txBody>
      </p:sp>
      <p:sp>
        <p:nvSpPr>
          <p:cNvPr id="7" name="Content Placeholder 6"/>
          <p:cNvSpPr>
            <a:spLocks noGrp="1"/>
          </p:cNvSpPr>
          <p:nvPr>
            <p:ph sz="quarter" idx="2"/>
          </p:nvPr>
        </p:nvSpPr>
        <p:spPr>
          <a:xfrm>
            <a:off x="457200" y="1276350"/>
            <a:ext cx="2362200" cy="3733800"/>
          </a:xfrm>
        </p:spPr>
        <p:txBody>
          <a:bodyPr>
            <a:noAutofit/>
          </a:bodyPr>
          <a:lstStyle/>
          <a:p>
            <a:pPr marL="0" lvl="0" indent="0">
              <a:spcBef>
                <a:spcPts val="0"/>
              </a:spcBef>
              <a:buClr>
                <a:srgbClr val="727CA3"/>
              </a:buClr>
              <a:buNone/>
            </a:pPr>
            <a:r>
              <a:rPr lang="en-US" sz="1200" b="1" dirty="0">
                <a:solidFill>
                  <a:prstClr val="black"/>
                </a:solidFill>
                <a:latin typeface="Consolas" panose="020B0609020204030204" pitchFamily="49" charset="0"/>
                <a:cs typeface="Consolas" panose="020B0609020204030204" pitchFamily="49" charset="0"/>
              </a:rPr>
              <a:t>class</a:t>
            </a:r>
            <a:r>
              <a:rPr lang="en-US" sz="1200" dirty="0">
                <a:solidFill>
                  <a:prstClr val="black"/>
                </a:solidFill>
                <a:latin typeface="Consolas" panose="020B0609020204030204" pitchFamily="49" charset="0"/>
                <a:cs typeface="Consolas" panose="020B0609020204030204" pitchFamily="49" charset="0"/>
              </a:rPr>
              <a:t> Point {</a:t>
            </a:r>
          </a:p>
          <a:p>
            <a:pPr marL="0" lvl="0" indent="0">
              <a:spcBef>
                <a:spcPts val="0"/>
              </a:spcBef>
              <a:buClr>
                <a:srgbClr val="727CA3"/>
              </a:buClr>
              <a:buNone/>
            </a:pPr>
            <a:r>
              <a:rPr lang="en-US" sz="1200" dirty="0">
                <a:solidFill>
                  <a:prstClr val="black"/>
                </a:solidFill>
                <a:latin typeface="Consolas" panose="020B0609020204030204" pitchFamily="49" charset="0"/>
                <a:cs typeface="Consolas" panose="020B0609020204030204" pitchFamily="49" charset="0"/>
              </a:rPr>
              <a:t>  int x, y;</a:t>
            </a:r>
          </a:p>
          <a:p>
            <a:pPr marL="0" lvl="0" indent="0">
              <a:spcBef>
                <a:spcPts val="0"/>
              </a:spcBef>
              <a:buClr>
                <a:srgbClr val="727CA3"/>
              </a:buClr>
              <a:buNone/>
            </a:pPr>
            <a:r>
              <a:rPr lang="en-US" sz="1200" dirty="0">
                <a:solidFill>
                  <a:prstClr val="black"/>
                </a:solidFill>
                <a:latin typeface="Consolas" panose="020B0609020204030204" pitchFamily="49" charset="0"/>
                <a:cs typeface="Consolas" panose="020B0609020204030204" pitchFamily="49" charset="0"/>
              </a:rPr>
              <a:t>};</a:t>
            </a:r>
          </a:p>
          <a:p>
            <a:pPr marL="0" lvl="0" indent="0">
              <a:spcBef>
                <a:spcPts val="0"/>
              </a:spcBef>
              <a:buClr>
                <a:srgbClr val="727CA3"/>
              </a:buClr>
              <a:buNone/>
            </a:pPr>
            <a:endParaRPr lang="en-US" sz="1200" dirty="0">
              <a:solidFill>
                <a:prstClr val="black"/>
              </a:solidFill>
              <a:latin typeface="Consolas" panose="020B0609020204030204" pitchFamily="49" charset="0"/>
              <a:cs typeface="Consolas" panose="020B0609020204030204" pitchFamily="49" charset="0"/>
            </a:endParaRPr>
          </a:p>
          <a:p>
            <a:pPr marL="0" lvl="0" indent="0">
              <a:spcBef>
                <a:spcPts val="0"/>
              </a:spcBef>
              <a:buClr>
                <a:srgbClr val="727CA3"/>
              </a:buClr>
              <a:buNone/>
            </a:pPr>
            <a:endParaRPr lang="en-US" sz="1200" dirty="0">
              <a:solidFill>
                <a:prstClr val="black"/>
              </a:solidFill>
              <a:latin typeface="Consolas" panose="020B0609020204030204" pitchFamily="49" charset="0"/>
              <a:cs typeface="Consolas" panose="020B0609020204030204" pitchFamily="49" charset="0"/>
            </a:endParaRPr>
          </a:p>
          <a:p>
            <a:pPr marL="0" lvl="0" indent="0">
              <a:spcBef>
                <a:spcPts val="0"/>
              </a:spcBef>
              <a:buClr>
                <a:srgbClr val="727CA3"/>
              </a:buClr>
              <a:buNone/>
            </a:pPr>
            <a:endParaRPr lang="en-US" sz="1200" dirty="0">
              <a:solidFill>
                <a:prstClr val="black"/>
              </a:solidFill>
              <a:latin typeface="Consolas" panose="020B0609020204030204" pitchFamily="49" charset="0"/>
              <a:cs typeface="Consolas" panose="020B0609020204030204" pitchFamily="49" charset="0"/>
            </a:endParaRPr>
          </a:p>
          <a:p>
            <a:pPr marL="0" lvl="0" indent="0">
              <a:spcBef>
                <a:spcPts val="0"/>
              </a:spcBef>
              <a:buClr>
                <a:srgbClr val="727CA3"/>
              </a:buClr>
              <a:buNone/>
            </a:pPr>
            <a:endParaRPr lang="en-US" sz="1200" dirty="0">
              <a:solidFill>
                <a:prstClr val="black"/>
              </a:solidFill>
              <a:latin typeface="Consolas" panose="020B0609020204030204" pitchFamily="49" charset="0"/>
              <a:cs typeface="Consolas" panose="020B0609020204030204" pitchFamily="49" charset="0"/>
            </a:endParaRPr>
          </a:p>
          <a:p>
            <a:pPr marL="0" lvl="0" indent="0">
              <a:spcBef>
                <a:spcPts val="0"/>
              </a:spcBef>
              <a:buClr>
                <a:srgbClr val="727CA3"/>
              </a:buClr>
              <a:buNone/>
            </a:pPr>
            <a:endParaRPr lang="en-US" sz="1200" dirty="0">
              <a:solidFill>
                <a:prstClr val="black"/>
              </a:solidFill>
              <a:latin typeface="Consolas" panose="020B0609020204030204" pitchFamily="49" charset="0"/>
              <a:cs typeface="Consolas" panose="020B0609020204030204" pitchFamily="49" charset="0"/>
            </a:endParaRPr>
          </a:p>
          <a:p>
            <a:pPr marL="0" lvl="0" indent="0">
              <a:spcBef>
                <a:spcPts val="0"/>
              </a:spcBef>
              <a:buClr>
                <a:srgbClr val="727CA3"/>
              </a:buClr>
              <a:buNone/>
            </a:pPr>
            <a:endParaRPr lang="en-US" sz="1200" dirty="0">
              <a:solidFill>
                <a:prstClr val="black"/>
              </a:solidFill>
              <a:latin typeface="Consolas" panose="020B0609020204030204" pitchFamily="49" charset="0"/>
              <a:cs typeface="Consolas" panose="020B0609020204030204" pitchFamily="49" charset="0"/>
            </a:endParaRPr>
          </a:p>
          <a:p>
            <a:pPr marL="0" lvl="0" indent="0">
              <a:spcBef>
                <a:spcPts val="0"/>
              </a:spcBef>
              <a:buClr>
                <a:srgbClr val="727CA3"/>
              </a:buClr>
              <a:buNone/>
            </a:pPr>
            <a:endParaRPr lang="en-US" sz="1200" dirty="0">
              <a:solidFill>
                <a:prstClr val="black"/>
              </a:solidFill>
              <a:latin typeface="Consolas" panose="020B0609020204030204" pitchFamily="49" charset="0"/>
              <a:cs typeface="Consolas" panose="020B0609020204030204" pitchFamily="49" charset="0"/>
            </a:endParaRPr>
          </a:p>
          <a:p>
            <a:pPr marL="0" lvl="0" indent="0">
              <a:spcBef>
                <a:spcPts val="0"/>
              </a:spcBef>
              <a:buClr>
                <a:srgbClr val="727CA3"/>
              </a:buClr>
              <a:buNone/>
            </a:pPr>
            <a:endParaRPr lang="en-US" sz="1200" dirty="0">
              <a:solidFill>
                <a:prstClr val="black"/>
              </a:solidFill>
              <a:latin typeface="Consolas" panose="020B0609020204030204" pitchFamily="49" charset="0"/>
              <a:cs typeface="Consolas" panose="020B0609020204030204" pitchFamily="49" charset="0"/>
            </a:endParaRPr>
          </a:p>
          <a:p>
            <a:pPr marL="0" lvl="0" indent="0">
              <a:spcBef>
                <a:spcPts val="0"/>
              </a:spcBef>
              <a:buClr>
                <a:srgbClr val="727CA3"/>
              </a:buClr>
              <a:buNone/>
            </a:pPr>
            <a:endParaRPr lang="en-US" sz="1200" dirty="0">
              <a:solidFill>
                <a:prstClr val="black"/>
              </a:solidFill>
              <a:latin typeface="Consolas" panose="020B0609020204030204" pitchFamily="49" charset="0"/>
              <a:cs typeface="Consolas" panose="020B0609020204030204" pitchFamily="49" charset="0"/>
            </a:endParaRPr>
          </a:p>
          <a:p>
            <a:pPr marL="0" lvl="0" indent="0">
              <a:spcBef>
                <a:spcPts val="0"/>
              </a:spcBef>
              <a:buClr>
                <a:srgbClr val="727CA3"/>
              </a:buClr>
              <a:buNone/>
            </a:pPr>
            <a:endParaRPr lang="en-US" sz="1200" dirty="0">
              <a:solidFill>
                <a:prstClr val="black"/>
              </a:solidFill>
              <a:latin typeface="Consolas" panose="020B0609020204030204" pitchFamily="49" charset="0"/>
              <a:cs typeface="Consolas" panose="020B0609020204030204" pitchFamily="49" charset="0"/>
            </a:endParaRPr>
          </a:p>
          <a:p>
            <a:pPr marL="0" lvl="0" indent="0">
              <a:spcBef>
                <a:spcPts val="0"/>
              </a:spcBef>
              <a:buClr>
                <a:srgbClr val="727CA3"/>
              </a:buClr>
              <a:buNone/>
            </a:pPr>
            <a:r>
              <a:rPr lang="en-US" sz="1200" b="1" dirty="0">
                <a:solidFill>
                  <a:prstClr val="black"/>
                </a:solidFill>
                <a:latin typeface="Consolas" panose="020B0609020204030204" pitchFamily="49" charset="0"/>
                <a:cs typeface="Consolas" panose="020B0609020204030204" pitchFamily="49" charset="0"/>
              </a:rPr>
              <a:t>struct </a:t>
            </a:r>
            <a:r>
              <a:rPr lang="en-US" sz="1200" dirty="0" err="1">
                <a:solidFill>
                  <a:prstClr val="black"/>
                </a:solidFill>
                <a:latin typeface="Consolas" panose="020B0609020204030204" pitchFamily="49" charset="0"/>
                <a:cs typeface="Consolas" panose="020B0609020204030204" pitchFamily="49" charset="0"/>
              </a:rPr>
              <a:t>MyClass</a:t>
            </a:r>
            <a:r>
              <a:rPr lang="en-US" sz="1200" dirty="0">
                <a:solidFill>
                  <a:prstClr val="black"/>
                </a:solidFill>
                <a:latin typeface="Consolas" panose="020B0609020204030204" pitchFamily="49" charset="0"/>
                <a:cs typeface="Consolas" panose="020B0609020204030204" pitchFamily="49" charset="0"/>
              </a:rPr>
              <a:t> : Base {</a:t>
            </a:r>
          </a:p>
          <a:p>
            <a:pPr marL="0" lvl="0" indent="0">
              <a:spcBef>
                <a:spcPts val="0"/>
              </a:spcBef>
              <a:buClr>
                <a:srgbClr val="727CA3"/>
              </a:buClr>
              <a:buNone/>
            </a:pPr>
            <a:r>
              <a:rPr lang="en-US" sz="1200" dirty="0">
                <a:solidFill>
                  <a:prstClr val="black"/>
                </a:solidFill>
                <a:latin typeface="Consolas" panose="020B0609020204030204" pitchFamily="49" charset="0"/>
                <a:cs typeface="Consolas" panose="020B0609020204030204" pitchFamily="49" charset="0"/>
              </a:rPr>
              <a:t>  void f() { /*...*/ }</a:t>
            </a:r>
          </a:p>
          <a:p>
            <a:pPr marL="0" lvl="0" indent="0">
              <a:spcBef>
                <a:spcPts val="0"/>
              </a:spcBef>
              <a:buClr>
                <a:srgbClr val="727CA3"/>
              </a:buClr>
              <a:buNone/>
            </a:pPr>
            <a:r>
              <a:rPr lang="en-US" sz="1200" dirty="0">
                <a:solidFill>
                  <a:prstClr val="black"/>
                </a:solidFill>
                <a:latin typeface="Consolas" panose="020B0609020204030204" pitchFamily="49" charset="0"/>
                <a:cs typeface="Consolas" panose="020B0609020204030204" pitchFamily="49" charset="0"/>
              </a:rPr>
              <a:t>  // ...</a:t>
            </a:r>
          </a:p>
          <a:p>
            <a:pPr marL="0" lvl="0" indent="0">
              <a:spcBef>
                <a:spcPts val="0"/>
              </a:spcBef>
              <a:buClr>
                <a:srgbClr val="727CA3"/>
              </a:buClr>
              <a:buNone/>
            </a:pPr>
            <a:r>
              <a:rPr lang="en-US" sz="1200" dirty="0">
                <a:solidFill>
                  <a:prstClr val="black"/>
                </a:solidFill>
                <a:latin typeface="Consolas" panose="020B0609020204030204" pitchFamily="49" charset="0"/>
                <a:cs typeface="Consolas" panose="020B0609020204030204" pitchFamily="49" charset="0"/>
              </a:rPr>
              <a:t>};</a:t>
            </a:r>
            <a:endParaRPr lang="en-US" sz="1100" dirty="0">
              <a:latin typeface="Consolas" panose="020B0609020204030204" pitchFamily="49" charset="0"/>
              <a:cs typeface="Consolas" panose="020B0609020204030204" pitchFamily="49" charset="0"/>
            </a:endParaRPr>
          </a:p>
        </p:txBody>
      </p:sp>
      <p:sp>
        <p:nvSpPr>
          <p:cNvPr id="9" name="Content Placeholder 8"/>
          <p:cNvSpPr>
            <a:spLocks noGrp="1"/>
          </p:cNvSpPr>
          <p:nvPr>
            <p:ph sz="quarter" idx="4"/>
          </p:nvPr>
        </p:nvSpPr>
        <p:spPr>
          <a:xfrm>
            <a:off x="5486400" y="1276350"/>
            <a:ext cx="3733800" cy="1447800"/>
          </a:xfrm>
        </p:spPr>
        <p:txBody>
          <a:bodyPr>
            <a:noAutofit/>
          </a:bodyPr>
          <a:lstStyle/>
          <a:p>
            <a:pPr marL="0" lvl="0" indent="0">
              <a:spcBef>
                <a:spcPts val="0"/>
              </a:spcBef>
              <a:buClr>
                <a:srgbClr val="727CA3"/>
              </a:buClr>
              <a:buNone/>
            </a:pPr>
            <a:r>
              <a:rPr lang="en-US" sz="1200" dirty="0">
                <a:solidFill>
                  <a:prstClr val="black"/>
                </a:solidFill>
                <a:latin typeface="Consolas" panose="020B0609020204030204" pitchFamily="49" charset="0"/>
                <a:cs typeface="Consolas" panose="020B0609020204030204" pitchFamily="49" charset="0"/>
              </a:rPr>
              <a:t>class Point {</a:t>
            </a:r>
          </a:p>
          <a:p>
            <a:pPr marL="0" lvl="0" indent="0">
              <a:spcBef>
                <a:spcPts val="0"/>
              </a:spcBef>
              <a:buClr>
                <a:srgbClr val="727CA3"/>
              </a:buClr>
              <a:buNone/>
            </a:pPr>
            <a:r>
              <a:rPr lang="en-US" sz="1200" b="1" dirty="0">
                <a:solidFill>
                  <a:srgbClr val="00B050"/>
                </a:solidFill>
                <a:latin typeface="Consolas" panose="020B0609020204030204" pitchFamily="49" charset="0"/>
                <a:cs typeface="Consolas" panose="020B0609020204030204" pitchFamily="49" charset="0"/>
              </a:rPr>
              <a:t>private:</a:t>
            </a:r>
          </a:p>
          <a:p>
            <a:pPr marL="0" lvl="0" indent="0">
              <a:spcBef>
                <a:spcPts val="0"/>
              </a:spcBef>
              <a:buClr>
                <a:srgbClr val="727CA3"/>
              </a:buClr>
              <a:buNone/>
            </a:pPr>
            <a:r>
              <a:rPr lang="en-US" sz="1200" dirty="0">
                <a:solidFill>
                  <a:prstClr val="black"/>
                </a:solidFill>
                <a:latin typeface="Consolas" panose="020B0609020204030204" pitchFamily="49" charset="0"/>
                <a:cs typeface="Consolas" panose="020B0609020204030204" pitchFamily="49" charset="0"/>
              </a:rPr>
              <a:t>  int x, y;</a:t>
            </a:r>
          </a:p>
          <a:p>
            <a:pPr marL="0" lvl="0" indent="0">
              <a:spcBef>
                <a:spcPts val="0"/>
              </a:spcBef>
              <a:buClr>
                <a:srgbClr val="727CA3"/>
              </a:buClr>
              <a:buNone/>
            </a:pPr>
            <a:r>
              <a:rPr lang="en-US" sz="1200" b="1" dirty="0">
                <a:solidFill>
                  <a:srgbClr val="00B050"/>
                </a:solidFill>
                <a:latin typeface="Consolas" panose="020B0609020204030204" pitchFamily="49" charset="0"/>
                <a:cs typeface="Consolas" panose="020B0609020204030204" pitchFamily="49" charset="0"/>
              </a:rPr>
              <a:t>public:</a:t>
            </a:r>
          </a:p>
          <a:p>
            <a:pPr marL="0" lvl="0" indent="0">
              <a:spcBef>
                <a:spcPts val="0"/>
              </a:spcBef>
              <a:buClr>
                <a:srgbClr val="727CA3"/>
              </a:buClr>
              <a:buNone/>
            </a:pPr>
            <a:r>
              <a:rPr lang="en-US" sz="1200" dirty="0">
                <a:solidFill>
                  <a:srgbClr val="00B050"/>
                </a:solidFill>
                <a:latin typeface="Consolas" panose="020B0609020204030204" pitchFamily="49" charset="0"/>
                <a:cs typeface="Consolas" panose="020B0609020204030204" pitchFamily="49" charset="0"/>
              </a:rPr>
              <a:t>  Point() =default;</a:t>
            </a:r>
          </a:p>
          <a:p>
            <a:pPr marL="0" lvl="0" indent="0">
              <a:spcBef>
                <a:spcPts val="0"/>
              </a:spcBef>
              <a:buClr>
                <a:srgbClr val="727CA3"/>
              </a:buClr>
              <a:buNone/>
            </a:pPr>
            <a:r>
              <a:rPr lang="en-US" sz="1200" dirty="0">
                <a:solidFill>
                  <a:srgbClr val="00B050"/>
                </a:solidFill>
                <a:latin typeface="Consolas" panose="020B0609020204030204" pitchFamily="49" charset="0"/>
                <a:cs typeface="Consolas" panose="020B0609020204030204" pitchFamily="49" charset="0"/>
              </a:rPr>
              <a:t>  ~Point() noexcept =default;</a:t>
            </a:r>
          </a:p>
          <a:p>
            <a:pPr marL="0" lvl="0" indent="0">
              <a:spcBef>
                <a:spcPts val="0"/>
              </a:spcBef>
              <a:buClr>
                <a:srgbClr val="727CA3"/>
              </a:buClr>
              <a:buNone/>
            </a:pPr>
            <a:r>
              <a:rPr lang="en-US" sz="1200" dirty="0">
                <a:solidFill>
                  <a:srgbClr val="00B050"/>
                </a:solidFill>
                <a:latin typeface="Consolas" panose="020B0609020204030204" pitchFamily="49" charset="0"/>
                <a:cs typeface="Consolas" panose="020B0609020204030204" pitchFamily="49" charset="0"/>
              </a:rPr>
              <a:t>  Point(const Point&amp;) =default;</a:t>
            </a:r>
          </a:p>
          <a:p>
            <a:pPr marL="0" lvl="0" indent="0">
              <a:spcBef>
                <a:spcPts val="0"/>
              </a:spcBef>
              <a:buClr>
                <a:srgbClr val="727CA3"/>
              </a:buClr>
              <a:buNone/>
            </a:pPr>
            <a:r>
              <a:rPr lang="en-US" sz="1200" dirty="0">
                <a:solidFill>
                  <a:srgbClr val="00B050"/>
                </a:solidFill>
                <a:latin typeface="Consolas" panose="020B0609020204030204" pitchFamily="49" charset="0"/>
                <a:cs typeface="Consolas" panose="020B0609020204030204" pitchFamily="49" charset="0"/>
              </a:rPr>
              <a:t>  </a:t>
            </a:r>
            <a:r>
              <a:rPr lang="en-US" sz="1200" spc="-70" dirty="0">
                <a:solidFill>
                  <a:srgbClr val="00B050"/>
                </a:solidFill>
                <a:latin typeface="Consolas" panose="020B0609020204030204" pitchFamily="49" charset="0"/>
                <a:cs typeface="Consolas" panose="020B0609020204030204" pitchFamily="49" charset="0"/>
              </a:rPr>
              <a:t>Point&amp; operator=(const Point&amp;) =default;</a:t>
            </a:r>
          </a:p>
          <a:p>
            <a:pPr marL="0" lvl="0" indent="0">
              <a:spcBef>
                <a:spcPts val="0"/>
              </a:spcBef>
              <a:buClr>
                <a:srgbClr val="727CA3"/>
              </a:buClr>
              <a:buNone/>
            </a:pPr>
            <a:r>
              <a:rPr lang="en-US" sz="1200" dirty="0">
                <a:solidFill>
                  <a:srgbClr val="00B050"/>
                </a:solidFill>
                <a:latin typeface="Consolas" panose="020B0609020204030204" pitchFamily="49" charset="0"/>
                <a:cs typeface="Consolas" panose="020B0609020204030204" pitchFamily="49" charset="0"/>
              </a:rPr>
              <a:t>  Point(Point&amp;&amp;) =default;</a:t>
            </a:r>
          </a:p>
          <a:p>
            <a:pPr marL="0" lvl="0" indent="0">
              <a:spcBef>
                <a:spcPts val="0"/>
              </a:spcBef>
              <a:buClr>
                <a:srgbClr val="727CA3"/>
              </a:buClr>
              <a:buNone/>
            </a:pPr>
            <a:r>
              <a:rPr lang="en-US" sz="1200" dirty="0">
                <a:solidFill>
                  <a:srgbClr val="00B050"/>
                </a:solidFill>
                <a:latin typeface="Consolas" panose="020B0609020204030204" pitchFamily="49" charset="0"/>
                <a:cs typeface="Consolas" panose="020B0609020204030204" pitchFamily="49" charset="0"/>
              </a:rPr>
              <a:t>  </a:t>
            </a:r>
            <a:r>
              <a:rPr lang="en-US" sz="1200" spc="-70" dirty="0">
                <a:solidFill>
                  <a:srgbClr val="00B050"/>
                </a:solidFill>
                <a:latin typeface="Consolas" panose="020B0609020204030204" pitchFamily="49" charset="0"/>
                <a:cs typeface="Consolas" panose="020B0609020204030204" pitchFamily="49" charset="0"/>
              </a:rPr>
              <a:t>Point&amp; operator=(const Point&amp;&amp;) =default;</a:t>
            </a:r>
          </a:p>
          <a:p>
            <a:pPr marL="0" lvl="0" indent="0">
              <a:spcBef>
                <a:spcPts val="0"/>
              </a:spcBef>
              <a:buClr>
                <a:srgbClr val="727CA3"/>
              </a:buClr>
              <a:buNone/>
            </a:pPr>
            <a:r>
              <a:rPr lang="en-US" sz="1200" dirty="0">
                <a:solidFill>
                  <a:prstClr val="black"/>
                </a:solidFill>
                <a:latin typeface="Consolas" panose="020B0609020204030204" pitchFamily="49" charset="0"/>
                <a:cs typeface="Consolas" panose="020B0609020204030204" pitchFamily="49" charset="0"/>
              </a:rPr>
              <a:t>};</a:t>
            </a:r>
          </a:p>
          <a:p>
            <a:pPr marL="0" lvl="0" indent="0">
              <a:spcBef>
                <a:spcPts val="0"/>
              </a:spcBef>
              <a:buClr>
                <a:srgbClr val="727CA3"/>
              </a:buClr>
              <a:buNone/>
            </a:pPr>
            <a:endParaRPr lang="en-US" sz="1200" dirty="0">
              <a:solidFill>
                <a:prstClr val="black"/>
              </a:solidFill>
              <a:latin typeface="Consolas" panose="020B0609020204030204" pitchFamily="49" charset="0"/>
              <a:cs typeface="Consolas" panose="020B0609020204030204" pitchFamily="49" charset="0"/>
            </a:endParaRPr>
          </a:p>
          <a:p>
            <a:pPr marL="0" lvl="0" indent="0">
              <a:spcBef>
                <a:spcPts val="0"/>
              </a:spcBef>
              <a:buClr>
                <a:srgbClr val="727CA3"/>
              </a:buClr>
              <a:buNone/>
            </a:pPr>
            <a:endParaRPr lang="en-US" sz="1200" dirty="0">
              <a:solidFill>
                <a:prstClr val="black"/>
              </a:solidFill>
              <a:latin typeface="Consolas" panose="020B0609020204030204" pitchFamily="49" charset="0"/>
              <a:cs typeface="Consolas" panose="020B0609020204030204" pitchFamily="49" charset="0"/>
            </a:endParaRPr>
          </a:p>
          <a:p>
            <a:pPr marL="0" lvl="0" indent="0">
              <a:spcBef>
                <a:spcPts val="0"/>
              </a:spcBef>
              <a:buClr>
                <a:srgbClr val="727CA3"/>
              </a:buClr>
              <a:buNone/>
            </a:pPr>
            <a:r>
              <a:rPr lang="en-US" sz="1200" b="1" dirty="0">
                <a:solidFill>
                  <a:srgbClr val="00B050"/>
                </a:solidFill>
                <a:latin typeface="Consolas" panose="020B0609020204030204" pitchFamily="49" charset="0"/>
                <a:cs typeface="Consolas" panose="020B0609020204030204" pitchFamily="49" charset="0"/>
              </a:rPr>
              <a:t>class</a:t>
            </a:r>
            <a:r>
              <a:rPr lang="en-US" sz="1200" dirty="0">
                <a:solidFill>
                  <a:srgbClr val="00B050"/>
                </a:solidFill>
                <a:latin typeface="Consolas" panose="020B0609020204030204" pitchFamily="49" charset="0"/>
                <a:cs typeface="Consolas" panose="020B0609020204030204" pitchFamily="49" charset="0"/>
              </a:rPr>
              <a:t> </a:t>
            </a:r>
            <a:r>
              <a:rPr lang="en-US" sz="1200" dirty="0" err="1">
                <a:solidFill>
                  <a:prstClr val="black"/>
                </a:solidFill>
                <a:latin typeface="Consolas" panose="020B0609020204030204" pitchFamily="49" charset="0"/>
                <a:cs typeface="Consolas" panose="020B0609020204030204" pitchFamily="49" charset="0"/>
              </a:rPr>
              <a:t>MyClass</a:t>
            </a:r>
            <a:r>
              <a:rPr lang="en-US" sz="1200" dirty="0">
                <a:solidFill>
                  <a:prstClr val="black"/>
                </a:solidFill>
                <a:latin typeface="Consolas" panose="020B0609020204030204" pitchFamily="49" charset="0"/>
                <a:cs typeface="Consolas" panose="020B0609020204030204" pitchFamily="49" charset="0"/>
              </a:rPr>
              <a:t> : </a:t>
            </a:r>
            <a:r>
              <a:rPr lang="en-US" sz="1200" dirty="0">
                <a:solidFill>
                  <a:srgbClr val="00B050"/>
                </a:solidFill>
                <a:latin typeface="Consolas" panose="020B0609020204030204" pitchFamily="49" charset="0"/>
                <a:cs typeface="Consolas" panose="020B0609020204030204" pitchFamily="49" charset="0"/>
              </a:rPr>
              <a:t>public</a:t>
            </a:r>
            <a:r>
              <a:rPr lang="en-US" sz="1200" dirty="0">
                <a:solidFill>
                  <a:prstClr val="black"/>
                </a:solidFill>
                <a:latin typeface="Consolas" panose="020B0609020204030204" pitchFamily="49" charset="0"/>
                <a:cs typeface="Consolas" panose="020B0609020204030204" pitchFamily="49" charset="0"/>
              </a:rPr>
              <a:t> Base {</a:t>
            </a:r>
          </a:p>
          <a:p>
            <a:pPr marL="0" lvl="0" indent="0">
              <a:spcBef>
                <a:spcPts val="0"/>
              </a:spcBef>
              <a:buClr>
                <a:srgbClr val="727CA3"/>
              </a:buClr>
              <a:buNone/>
            </a:pPr>
            <a:r>
              <a:rPr lang="en-US" sz="1200" b="1" dirty="0">
                <a:solidFill>
                  <a:srgbClr val="00B050"/>
                </a:solidFill>
                <a:latin typeface="Consolas" panose="020B0609020204030204" pitchFamily="49" charset="0"/>
                <a:cs typeface="Consolas" panose="020B0609020204030204" pitchFamily="49" charset="0"/>
              </a:rPr>
              <a:t>public:</a:t>
            </a:r>
          </a:p>
          <a:p>
            <a:pPr marL="0" lvl="0" indent="0">
              <a:spcBef>
                <a:spcPts val="0"/>
              </a:spcBef>
              <a:buClr>
                <a:srgbClr val="727CA3"/>
              </a:buClr>
              <a:buNone/>
            </a:pPr>
            <a:r>
              <a:rPr lang="en-US" sz="1200" dirty="0">
                <a:solidFill>
                  <a:prstClr val="black"/>
                </a:solidFill>
                <a:latin typeface="Consolas" panose="020B0609020204030204" pitchFamily="49" charset="0"/>
                <a:cs typeface="Consolas" panose="020B0609020204030204" pitchFamily="49" charset="0"/>
              </a:rPr>
              <a:t>  </a:t>
            </a:r>
            <a:r>
              <a:rPr lang="en-US" sz="1200" dirty="0">
                <a:solidFill>
                  <a:srgbClr val="00B050"/>
                </a:solidFill>
                <a:latin typeface="Consolas" panose="020B0609020204030204" pitchFamily="49" charset="0"/>
                <a:cs typeface="Consolas" panose="020B0609020204030204" pitchFamily="49" charset="0"/>
              </a:rPr>
              <a:t>virtual </a:t>
            </a:r>
            <a:r>
              <a:rPr lang="en-US" sz="1200" dirty="0">
                <a:solidFill>
                  <a:prstClr val="black"/>
                </a:solidFill>
                <a:latin typeface="Consolas" panose="020B0609020204030204" pitchFamily="49" charset="0"/>
                <a:cs typeface="Consolas" panose="020B0609020204030204" pitchFamily="49" charset="0"/>
              </a:rPr>
              <a:t>void f() { /*...*/ }</a:t>
            </a:r>
          </a:p>
          <a:p>
            <a:pPr marL="0" lvl="0" indent="0">
              <a:spcBef>
                <a:spcPts val="0"/>
              </a:spcBef>
              <a:buClr>
                <a:srgbClr val="727CA3"/>
              </a:buClr>
              <a:buNone/>
            </a:pPr>
            <a:r>
              <a:rPr lang="en-US" sz="1200" dirty="0">
                <a:solidFill>
                  <a:prstClr val="black"/>
                </a:solidFill>
                <a:latin typeface="Consolas" panose="020B0609020204030204" pitchFamily="49" charset="0"/>
                <a:cs typeface="Consolas" panose="020B0609020204030204" pitchFamily="49" charset="0"/>
              </a:rPr>
              <a:t>  // ...</a:t>
            </a:r>
          </a:p>
          <a:p>
            <a:pPr marL="0" lvl="0" indent="0">
              <a:spcBef>
                <a:spcPts val="0"/>
              </a:spcBef>
              <a:buClr>
                <a:srgbClr val="727CA3"/>
              </a:buClr>
              <a:buNone/>
            </a:pPr>
            <a:r>
              <a:rPr lang="en-US" sz="1200" dirty="0">
                <a:solidFill>
                  <a:prstClr val="black"/>
                </a:solidFill>
                <a:latin typeface="Consolas" panose="020B0609020204030204" pitchFamily="49" charset="0"/>
                <a:cs typeface="Consolas" panose="020B0609020204030204" pitchFamily="49" charset="0"/>
              </a:rPr>
              <a:t>};</a:t>
            </a:r>
          </a:p>
        </p:txBody>
      </p:sp>
      <p:sp>
        <p:nvSpPr>
          <p:cNvPr id="11" name="Rectangle 10"/>
          <p:cNvSpPr/>
          <p:nvPr/>
        </p:nvSpPr>
        <p:spPr>
          <a:xfrm>
            <a:off x="457200" y="819150"/>
            <a:ext cx="8603198" cy="4324350"/>
          </a:xfrm>
          <a:prstGeom prst="rect">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E751219-A9A1-41F9-B31C-8FE2B7988118}"/>
              </a:ext>
            </a:extLst>
          </p:cNvPr>
          <p:cNvSpPr/>
          <p:nvPr/>
        </p:nvSpPr>
        <p:spPr>
          <a:xfrm>
            <a:off x="2611088" y="895350"/>
            <a:ext cx="2812310" cy="4184823"/>
          </a:xfrm>
          <a:prstGeom prst="rect">
            <a:avLst/>
          </a:prstGeom>
          <a:solidFill>
            <a:srgbClr val="D2C7C3">
              <a:alpha val="50196"/>
            </a:srgb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12" name="Content Placeholder 8"/>
          <p:cNvSpPr txBox="1">
            <a:spLocks/>
          </p:cNvSpPr>
          <p:nvPr/>
        </p:nvSpPr>
        <p:spPr>
          <a:xfrm>
            <a:off x="2673190" y="1504950"/>
            <a:ext cx="2571407" cy="3352800"/>
          </a:xfrm>
          <a:prstGeom prst="rect">
            <a:avLst/>
          </a:prstGeom>
        </p:spPr>
        <p:txBody>
          <a:bodyPr vert="horz" anchor="ctr">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indent="0" algn="ctr" fontAlgn="auto">
              <a:spcBef>
                <a:spcPts val="0"/>
              </a:spcBef>
              <a:spcAft>
                <a:spcPts val="0"/>
              </a:spcAft>
              <a:buFont typeface="Wingdings 3"/>
              <a:buNone/>
            </a:pPr>
            <a:r>
              <a:rPr lang="en-US" sz="3600" i="1" dirty="0">
                <a:solidFill>
                  <a:schemeClr val="accent5">
                    <a:lumMod val="50000"/>
                  </a:schemeClr>
                </a:solidFill>
                <a:latin typeface="+mj-lt"/>
                <a:cs typeface="Consolas" panose="020B0609020204030204" pitchFamily="49" charset="0"/>
              </a:rPr>
              <a:t>Q: </a:t>
            </a:r>
            <a:r>
              <a:rPr lang="en-US" sz="2200" i="1" dirty="0">
                <a:solidFill>
                  <a:schemeClr val="accent5">
                    <a:lumMod val="50000"/>
                  </a:schemeClr>
                </a:solidFill>
                <a:latin typeface="+mj-lt"/>
                <a:cs typeface="Consolas" panose="020B0609020204030204" pitchFamily="49" charset="0"/>
              </a:rPr>
              <a:t>What if you could write your own code here, and give a name to a group of defaults &amp; behaviors?</a:t>
            </a:r>
          </a:p>
          <a:p>
            <a:pPr marL="0" indent="0" algn="ctr" fontAlgn="auto">
              <a:spcBef>
                <a:spcPts val="0"/>
              </a:spcBef>
              <a:spcAft>
                <a:spcPts val="0"/>
              </a:spcAft>
              <a:buFont typeface="Wingdings 3"/>
              <a:buNone/>
            </a:pPr>
            <a:endParaRPr lang="en-US" sz="2000" i="1" dirty="0">
              <a:solidFill>
                <a:schemeClr val="accent5">
                  <a:lumMod val="50000"/>
                </a:schemeClr>
              </a:solidFill>
              <a:latin typeface="+mj-lt"/>
              <a:cs typeface="Consolas" panose="020B0609020204030204" pitchFamily="49" charset="0"/>
            </a:endParaRPr>
          </a:p>
          <a:p>
            <a:pPr marL="0" indent="0" algn="ctr" fontAlgn="auto">
              <a:spcBef>
                <a:spcPts val="0"/>
              </a:spcBef>
              <a:spcAft>
                <a:spcPts val="0"/>
              </a:spcAft>
              <a:buFont typeface="Wingdings 3"/>
              <a:buNone/>
            </a:pPr>
            <a:r>
              <a:rPr lang="en-US" sz="1800" i="1" dirty="0">
                <a:solidFill>
                  <a:schemeClr val="accent5">
                    <a:lumMod val="50000"/>
                  </a:schemeClr>
                </a:solidFill>
                <a:latin typeface="+mj-lt"/>
                <a:cs typeface="Consolas" panose="020B0609020204030204" pitchFamily="49" charset="0"/>
              </a:rPr>
              <a:t>(treat it as ordinary code, share it as a library, etc.)</a:t>
            </a:r>
          </a:p>
        </p:txBody>
      </p:sp>
      <p:sp>
        <p:nvSpPr>
          <p:cNvPr id="10" name="Text Placeholder 7"/>
          <p:cNvSpPr txBox="1">
            <a:spLocks/>
          </p:cNvSpPr>
          <p:nvPr/>
        </p:nvSpPr>
        <p:spPr>
          <a:xfrm>
            <a:off x="2590800" y="819150"/>
            <a:ext cx="1981200" cy="514350"/>
          </a:xfrm>
          <a:prstGeom prst="rect">
            <a:avLst/>
          </a:prstGeom>
          <a:noFill/>
          <a:ln>
            <a:noFill/>
          </a:ln>
        </p:spPr>
        <p:txBody>
          <a:bodyPr vert="horz" lIns="91440" anchor="b" anchorCtr="0">
            <a:normAutofit/>
          </a:bodyPr>
          <a:lstStyle>
            <a:lvl1pPr marL="0" indent="0" algn="l" rtl="0" eaLnBrk="1" latinLnBrk="0" hangingPunct="1">
              <a:spcBef>
                <a:spcPts val="600"/>
              </a:spcBef>
              <a:buClr>
                <a:schemeClr val="accent1"/>
              </a:buClr>
              <a:buSzPct val="76000"/>
              <a:buFont typeface="Wingdings 3"/>
              <a:buNone/>
              <a:defRPr kumimoji="0" sz="2400" b="1" kern="1200">
                <a:solidFill>
                  <a:schemeClr val="accent2"/>
                </a:solidFill>
                <a:latin typeface="+mn-lt"/>
                <a:ea typeface="+mn-ea"/>
                <a:cs typeface="+mn-cs"/>
              </a:defRPr>
            </a:lvl1pPr>
            <a:lvl2pPr marL="548640" indent="-274320" algn="l" rtl="0" eaLnBrk="1" latinLnBrk="0" hangingPunct="1">
              <a:spcBef>
                <a:spcPts val="500"/>
              </a:spcBef>
              <a:buClr>
                <a:schemeClr val="accent2"/>
              </a:buClr>
              <a:buSzPct val="76000"/>
              <a:buFont typeface="Wingdings 3"/>
              <a:buNone/>
              <a:defRPr kumimoji="0" sz="2000" b="1"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None/>
              <a:defRPr kumimoji="0" sz="1800" b="1"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None/>
              <a:defRPr kumimoji="0" sz="1600" b="1"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None/>
              <a:defRPr kumimoji="0" sz="1600" b="1"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fontAlgn="auto">
              <a:spcAft>
                <a:spcPts val="0"/>
              </a:spcAft>
            </a:pPr>
            <a:r>
              <a:rPr lang="en-US" dirty="0">
                <a:solidFill>
                  <a:schemeClr val="accent5"/>
                </a:solidFill>
              </a:rPr>
              <a:t>Compiler</a:t>
            </a:r>
            <a:endParaRPr lang="en-US" b="0" dirty="0">
              <a:solidFill>
                <a:schemeClr val="accent5"/>
              </a:solidFill>
            </a:endParaRPr>
          </a:p>
        </p:txBody>
      </p:sp>
    </p:spTree>
    <p:extLst>
      <p:ext uri="{BB962C8B-B14F-4D97-AF65-F5344CB8AC3E}">
        <p14:creationId xmlns:p14="http://schemas.microsoft.com/office/powerpoint/2010/main" val="422073984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iterate type="lt">
                                    <p:tmAbs val="50"/>
                                  </p:iterate>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rrow: Right 3"/>
          <p:cNvSpPr/>
          <p:nvPr/>
        </p:nvSpPr>
        <p:spPr>
          <a:xfrm>
            <a:off x="2057400" y="1903552"/>
            <a:ext cx="3774376" cy="2022197"/>
          </a:xfrm>
          <a:prstGeom prst="rightArrow">
            <a:avLst>
              <a:gd name="adj1" fmla="val 50000"/>
              <a:gd name="adj2" fmla="val 31703"/>
            </a:avLst>
          </a:prstGeom>
          <a:solidFill>
            <a:srgbClr val="B88472">
              <a:alpha val="30196"/>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457200" y="171450"/>
            <a:ext cx="8229600" cy="685800"/>
          </a:xfrm>
        </p:spPr>
        <p:txBody>
          <a:bodyPr>
            <a:normAutofit/>
          </a:bodyPr>
          <a:lstStyle/>
          <a:p>
            <a:r>
              <a:rPr lang="en-US" dirty="0"/>
              <a:t>The language at work</a:t>
            </a:r>
            <a:endParaRPr lang="en-US" dirty="0">
              <a:latin typeface="Consolas" panose="020B0609020204030204" pitchFamily="49" charset="0"/>
            </a:endParaRPr>
          </a:p>
        </p:txBody>
      </p:sp>
      <p:sp>
        <p:nvSpPr>
          <p:cNvPr id="6" name="Text Placeholder 5"/>
          <p:cNvSpPr>
            <a:spLocks noGrp="1"/>
          </p:cNvSpPr>
          <p:nvPr>
            <p:ph type="body" idx="1"/>
          </p:nvPr>
        </p:nvSpPr>
        <p:spPr>
          <a:xfrm>
            <a:off x="457200" y="819150"/>
            <a:ext cx="4040188" cy="514350"/>
          </a:xfrm>
        </p:spPr>
        <p:txBody>
          <a:bodyPr/>
          <a:lstStyle/>
          <a:p>
            <a:r>
              <a:rPr lang="en-US" dirty="0"/>
              <a:t>Source code</a:t>
            </a:r>
          </a:p>
        </p:txBody>
      </p:sp>
      <p:sp>
        <p:nvSpPr>
          <p:cNvPr id="8" name="Text Placeholder 7"/>
          <p:cNvSpPr>
            <a:spLocks noGrp="1"/>
          </p:cNvSpPr>
          <p:nvPr>
            <p:ph type="body" sz="half" idx="3"/>
          </p:nvPr>
        </p:nvSpPr>
        <p:spPr>
          <a:xfrm>
            <a:off x="5479310" y="826294"/>
            <a:ext cx="3664690" cy="514350"/>
          </a:xfrm>
        </p:spPr>
        <p:txBody>
          <a:bodyPr>
            <a:normAutofit/>
          </a:bodyPr>
          <a:lstStyle/>
          <a:p>
            <a:r>
              <a:rPr lang="en-US" dirty="0"/>
              <a:t>Definition</a:t>
            </a:r>
            <a:endParaRPr lang="en-US" b="0" dirty="0"/>
          </a:p>
        </p:txBody>
      </p:sp>
      <p:sp>
        <p:nvSpPr>
          <p:cNvPr id="3" name="Slide Number Placeholder 2"/>
          <p:cNvSpPr>
            <a:spLocks noGrp="1"/>
          </p:cNvSpPr>
          <p:nvPr>
            <p:ph type="sldNum" sz="quarter" idx="12"/>
          </p:nvPr>
        </p:nvSpPr>
        <p:spPr/>
        <p:txBody>
          <a:bodyPr/>
          <a:lstStyle/>
          <a:p>
            <a:fld id="{EF99ED19-9042-4804-81A9-A8DA8FB10A43}" type="slidenum">
              <a:rPr lang="en-US" smtClean="0"/>
              <a:pPr/>
              <a:t>8</a:t>
            </a:fld>
            <a:endParaRPr lang="en-US" dirty="0"/>
          </a:p>
        </p:txBody>
      </p:sp>
      <p:sp>
        <p:nvSpPr>
          <p:cNvPr id="7" name="Content Placeholder 6"/>
          <p:cNvSpPr>
            <a:spLocks noGrp="1"/>
          </p:cNvSpPr>
          <p:nvPr>
            <p:ph sz="quarter" idx="2"/>
          </p:nvPr>
        </p:nvSpPr>
        <p:spPr>
          <a:xfrm>
            <a:off x="457200" y="1276350"/>
            <a:ext cx="2362200" cy="3733800"/>
          </a:xfrm>
        </p:spPr>
        <p:txBody>
          <a:bodyPr>
            <a:noAutofit/>
          </a:bodyPr>
          <a:lstStyle/>
          <a:p>
            <a:pPr marL="0" lvl="0" indent="0">
              <a:spcBef>
                <a:spcPts val="0"/>
              </a:spcBef>
              <a:buClr>
                <a:srgbClr val="727CA3"/>
              </a:buClr>
              <a:buNone/>
            </a:pPr>
            <a:r>
              <a:rPr lang="en-US" sz="1200" b="1" dirty="0">
                <a:solidFill>
                  <a:prstClr val="black"/>
                </a:solidFill>
                <a:latin typeface="Consolas" panose="020B0609020204030204" pitchFamily="49" charset="0"/>
                <a:cs typeface="Consolas" panose="020B0609020204030204" pitchFamily="49" charset="0"/>
              </a:rPr>
              <a:t>class</a:t>
            </a:r>
            <a:r>
              <a:rPr lang="en-US" sz="1200" dirty="0">
                <a:solidFill>
                  <a:prstClr val="black"/>
                </a:solidFill>
                <a:latin typeface="Consolas" panose="020B0609020204030204" pitchFamily="49" charset="0"/>
                <a:cs typeface="Consolas" panose="020B0609020204030204" pitchFamily="49" charset="0"/>
              </a:rPr>
              <a:t> Point {</a:t>
            </a:r>
          </a:p>
          <a:p>
            <a:pPr marL="0" lvl="0" indent="0">
              <a:spcBef>
                <a:spcPts val="0"/>
              </a:spcBef>
              <a:buClr>
                <a:srgbClr val="727CA3"/>
              </a:buClr>
              <a:buNone/>
            </a:pPr>
            <a:r>
              <a:rPr lang="en-US" sz="1200" dirty="0">
                <a:solidFill>
                  <a:prstClr val="black"/>
                </a:solidFill>
                <a:latin typeface="Consolas" panose="020B0609020204030204" pitchFamily="49" charset="0"/>
                <a:cs typeface="Consolas" panose="020B0609020204030204" pitchFamily="49" charset="0"/>
              </a:rPr>
              <a:t>  int x, y;</a:t>
            </a:r>
          </a:p>
          <a:p>
            <a:pPr marL="0" lvl="0" indent="0">
              <a:spcBef>
                <a:spcPts val="0"/>
              </a:spcBef>
              <a:buClr>
                <a:srgbClr val="727CA3"/>
              </a:buClr>
              <a:buNone/>
            </a:pPr>
            <a:r>
              <a:rPr lang="en-US" sz="1200" dirty="0">
                <a:solidFill>
                  <a:prstClr val="black"/>
                </a:solidFill>
                <a:latin typeface="Consolas" panose="020B0609020204030204" pitchFamily="49" charset="0"/>
                <a:cs typeface="Consolas" panose="020B0609020204030204" pitchFamily="49" charset="0"/>
              </a:rPr>
              <a:t>};</a:t>
            </a:r>
          </a:p>
          <a:p>
            <a:pPr marL="0" lvl="0" indent="0">
              <a:spcBef>
                <a:spcPts val="0"/>
              </a:spcBef>
              <a:buClr>
                <a:srgbClr val="727CA3"/>
              </a:buClr>
              <a:buNone/>
            </a:pPr>
            <a:endParaRPr lang="en-US" sz="1200" dirty="0">
              <a:solidFill>
                <a:prstClr val="black"/>
              </a:solidFill>
              <a:latin typeface="Consolas" panose="020B0609020204030204" pitchFamily="49" charset="0"/>
              <a:cs typeface="Consolas" panose="020B0609020204030204" pitchFamily="49" charset="0"/>
            </a:endParaRPr>
          </a:p>
          <a:p>
            <a:pPr marL="0" lvl="0" indent="0">
              <a:spcBef>
                <a:spcPts val="0"/>
              </a:spcBef>
              <a:buClr>
                <a:srgbClr val="727CA3"/>
              </a:buClr>
              <a:buNone/>
            </a:pPr>
            <a:endParaRPr lang="en-US" sz="1200" dirty="0">
              <a:solidFill>
                <a:prstClr val="black"/>
              </a:solidFill>
              <a:latin typeface="Consolas" panose="020B0609020204030204" pitchFamily="49" charset="0"/>
              <a:cs typeface="Consolas" panose="020B0609020204030204" pitchFamily="49" charset="0"/>
            </a:endParaRPr>
          </a:p>
          <a:p>
            <a:pPr marL="0" lvl="0" indent="0">
              <a:spcBef>
                <a:spcPts val="0"/>
              </a:spcBef>
              <a:buClr>
                <a:srgbClr val="727CA3"/>
              </a:buClr>
              <a:buNone/>
            </a:pPr>
            <a:endParaRPr lang="en-US" sz="1200" dirty="0">
              <a:solidFill>
                <a:prstClr val="black"/>
              </a:solidFill>
              <a:latin typeface="Consolas" panose="020B0609020204030204" pitchFamily="49" charset="0"/>
              <a:cs typeface="Consolas" panose="020B0609020204030204" pitchFamily="49" charset="0"/>
            </a:endParaRPr>
          </a:p>
          <a:p>
            <a:pPr marL="0" lvl="0" indent="0">
              <a:spcBef>
                <a:spcPts val="0"/>
              </a:spcBef>
              <a:buClr>
                <a:srgbClr val="727CA3"/>
              </a:buClr>
              <a:buNone/>
            </a:pPr>
            <a:endParaRPr lang="en-US" sz="1200" dirty="0">
              <a:solidFill>
                <a:prstClr val="black"/>
              </a:solidFill>
              <a:latin typeface="Consolas" panose="020B0609020204030204" pitchFamily="49" charset="0"/>
              <a:cs typeface="Consolas" panose="020B0609020204030204" pitchFamily="49" charset="0"/>
            </a:endParaRPr>
          </a:p>
          <a:p>
            <a:pPr marL="0" lvl="0" indent="0">
              <a:spcBef>
                <a:spcPts val="0"/>
              </a:spcBef>
              <a:buClr>
                <a:srgbClr val="727CA3"/>
              </a:buClr>
              <a:buNone/>
            </a:pPr>
            <a:endParaRPr lang="en-US" sz="1200" dirty="0">
              <a:solidFill>
                <a:prstClr val="black"/>
              </a:solidFill>
              <a:latin typeface="Consolas" panose="020B0609020204030204" pitchFamily="49" charset="0"/>
              <a:cs typeface="Consolas" panose="020B0609020204030204" pitchFamily="49" charset="0"/>
            </a:endParaRPr>
          </a:p>
          <a:p>
            <a:pPr marL="0" lvl="0" indent="0">
              <a:spcBef>
                <a:spcPts val="0"/>
              </a:spcBef>
              <a:buClr>
                <a:srgbClr val="727CA3"/>
              </a:buClr>
              <a:buNone/>
            </a:pPr>
            <a:endParaRPr lang="en-US" sz="1200" dirty="0">
              <a:solidFill>
                <a:prstClr val="black"/>
              </a:solidFill>
              <a:latin typeface="Consolas" panose="020B0609020204030204" pitchFamily="49" charset="0"/>
              <a:cs typeface="Consolas" panose="020B0609020204030204" pitchFamily="49" charset="0"/>
            </a:endParaRPr>
          </a:p>
          <a:p>
            <a:pPr marL="0" lvl="0" indent="0">
              <a:spcBef>
                <a:spcPts val="0"/>
              </a:spcBef>
              <a:buClr>
                <a:srgbClr val="727CA3"/>
              </a:buClr>
              <a:buNone/>
            </a:pPr>
            <a:endParaRPr lang="en-US" sz="1200" dirty="0">
              <a:solidFill>
                <a:prstClr val="black"/>
              </a:solidFill>
              <a:latin typeface="Consolas" panose="020B0609020204030204" pitchFamily="49" charset="0"/>
              <a:cs typeface="Consolas" panose="020B0609020204030204" pitchFamily="49" charset="0"/>
            </a:endParaRPr>
          </a:p>
          <a:p>
            <a:pPr marL="0" lvl="0" indent="0">
              <a:spcBef>
                <a:spcPts val="0"/>
              </a:spcBef>
              <a:buClr>
                <a:srgbClr val="727CA3"/>
              </a:buClr>
              <a:buNone/>
            </a:pPr>
            <a:endParaRPr lang="en-US" sz="1200" dirty="0">
              <a:solidFill>
                <a:prstClr val="black"/>
              </a:solidFill>
              <a:latin typeface="Consolas" panose="020B0609020204030204" pitchFamily="49" charset="0"/>
              <a:cs typeface="Consolas" panose="020B0609020204030204" pitchFamily="49" charset="0"/>
            </a:endParaRPr>
          </a:p>
          <a:p>
            <a:pPr marL="0" lvl="0" indent="0">
              <a:spcBef>
                <a:spcPts val="0"/>
              </a:spcBef>
              <a:buClr>
                <a:srgbClr val="727CA3"/>
              </a:buClr>
              <a:buNone/>
            </a:pPr>
            <a:endParaRPr lang="en-US" sz="1200" dirty="0">
              <a:solidFill>
                <a:prstClr val="black"/>
              </a:solidFill>
              <a:latin typeface="Consolas" panose="020B0609020204030204" pitchFamily="49" charset="0"/>
              <a:cs typeface="Consolas" panose="020B0609020204030204" pitchFamily="49" charset="0"/>
            </a:endParaRPr>
          </a:p>
          <a:p>
            <a:pPr marL="0" lvl="0" indent="0">
              <a:spcBef>
                <a:spcPts val="0"/>
              </a:spcBef>
              <a:buClr>
                <a:srgbClr val="727CA3"/>
              </a:buClr>
              <a:buNone/>
            </a:pPr>
            <a:endParaRPr lang="en-US" sz="1200" dirty="0">
              <a:solidFill>
                <a:prstClr val="black"/>
              </a:solidFill>
              <a:latin typeface="Consolas" panose="020B0609020204030204" pitchFamily="49" charset="0"/>
              <a:cs typeface="Consolas" panose="020B0609020204030204" pitchFamily="49" charset="0"/>
            </a:endParaRPr>
          </a:p>
          <a:p>
            <a:pPr marL="0" lvl="0" indent="0">
              <a:spcBef>
                <a:spcPts val="0"/>
              </a:spcBef>
              <a:buClr>
                <a:srgbClr val="727CA3"/>
              </a:buClr>
              <a:buNone/>
            </a:pPr>
            <a:r>
              <a:rPr lang="en-US" sz="1200" b="1" dirty="0">
                <a:solidFill>
                  <a:prstClr val="black"/>
                </a:solidFill>
                <a:latin typeface="Consolas" panose="020B0609020204030204" pitchFamily="49" charset="0"/>
                <a:cs typeface="Consolas" panose="020B0609020204030204" pitchFamily="49" charset="0"/>
              </a:rPr>
              <a:t>struct </a:t>
            </a:r>
            <a:r>
              <a:rPr lang="en-US" sz="1200" dirty="0" err="1">
                <a:solidFill>
                  <a:prstClr val="black"/>
                </a:solidFill>
                <a:latin typeface="Consolas" panose="020B0609020204030204" pitchFamily="49" charset="0"/>
                <a:cs typeface="Consolas" panose="020B0609020204030204" pitchFamily="49" charset="0"/>
              </a:rPr>
              <a:t>MyClass</a:t>
            </a:r>
            <a:r>
              <a:rPr lang="en-US" sz="1200" dirty="0">
                <a:solidFill>
                  <a:prstClr val="black"/>
                </a:solidFill>
                <a:latin typeface="Consolas" panose="020B0609020204030204" pitchFamily="49" charset="0"/>
                <a:cs typeface="Consolas" panose="020B0609020204030204" pitchFamily="49" charset="0"/>
              </a:rPr>
              <a:t> : Base {</a:t>
            </a:r>
          </a:p>
          <a:p>
            <a:pPr marL="0" lvl="0" indent="0">
              <a:spcBef>
                <a:spcPts val="0"/>
              </a:spcBef>
              <a:buClr>
                <a:srgbClr val="727CA3"/>
              </a:buClr>
              <a:buNone/>
            </a:pPr>
            <a:r>
              <a:rPr lang="en-US" sz="1200" dirty="0">
                <a:solidFill>
                  <a:prstClr val="black"/>
                </a:solidFill>
                <a:latin typeface="Consolas" panose="020B0609020204030204" pitchFamily="49" charset="0"/>
                <a:cs typeface="Consolas" panose="020B0609020204030204" pitchFamily="49" charset="0"/>
              </a:rPr>
              <a:t>  void f() { /*...*/ }</a:t>
            </a:r>
          </a:p>
          <a:p>
            <a:pPr marL="0" lvl="0" indent="0">
              <a:spcBef>
                <a:spcPts val="0"/>
              </a:spcBef>
              <a:buClr>
                <a:srgbClr val="727CA3"/>
              </a:buClr>
              <a:buNone/>
            </a:pPr>
            <a:r>
              <a:rPr lang="en-US" sz="1200" dirty="0">
                <a:solidFill>
                  <a:prstClr val="black"/>
                </a:solidFill>
                <a:latin typeface="Consolas" panose="020B0609020204030204" pitchFamily="49" charset="0"/>
                <a:cs typeface="Consolas" panose="020B0609020204030204" pitchFamily="49" charset="0"/>
              </a:rPr>
              <a:t>  // ...</a:t>
            </a:r>
          </a:p>
          <a:p>
            <a:pPr marL="0" lvl="0" indent="0">
              <a:spcBef>
                <a:spcPts val="0"/>
              </a:spcBef>
              <a:buClr>
                <a:srgbClr val="727CA3"/>
              </a:buClr>
              <a:buNone/>
            </a:pPr>
            <a:r>
              <a:rPr lang="en-US" sz="1200" dirty="0">
                <a:solidFill>
                  <a:prstClr val="black"/>
                </a:solidFill>
                <a:latin typeface="Consolas" panose="020B0609020204030204" pitchFamily="49" charset="0"/>
                <a:cs typeface="Consolas" panose="020B0609020204030204" pitchFamily="49" charset="0"/>
              </a:rPr>
              <a:t>};</a:t>
            </a:r>
            <a:endParaRPr lang="en-US" sz="1100" dirty="0">
              <a:latin typeface="Consolas" panose="020B0609020204030204" pitchFamily="49" charset="0"/>
              <a:cs typeface="Consolas" panose="020B0609020204030204" pitchFamily="49" charset="0"/>
            </a:endParaRPr>
          </a:p>
        </p:txBody>
      </p:sp>
      <p:sp>
        <p:nvSpPr>
          <p:cNvPr id="9" name="Content Placeholder 8"/>
          <p:cNvSpPr>
            <a:spLocks noGrp="1"/>
          </p:cNvSpPr>
          <p:nvPr>
            <p:ph sz="quarter" idx="4"/>
          </p:nvPr>
        </p:nvSpPr>
        <p:spPr>
          <a:xfrm>
            <a:off x="5486400" y="1276350"/>
            <a:ext cx="3733800" cy="1447800"/>
          </a:xfrm>
        </p:spPr>
        <p:txBody>
          <a:bodyPr>
            <a:noAutofit/>
          </a:bodyPr>
          <a:lstStyle/>
          <a:p>
            <a:pPr marL="0" lvl="0" indent="0">
              <a:spcBef>
                <a:spcPts val="0"/>
              </a:spcBef>
              <a:buClr>
                <a:srgbClr val="727CA3"/>
              </a:buClr>
              <a:buNone/>
            </a:pPr>
            <a:r>
              <a:rPr lang="en-US" sz="1200" dirty="0">
                <a:solidFill>
                  <a:prstClr val="black"/>
                </a:solidFill>
                <a:latin typeface="Consolas" panose="020B0609020204030204" pitchFamily="49" charset="0"/>
                <a:cs typeface="Consolas" panose="020B0609020204030204" pitchFamily="49" charset="0"/>
              </a:rPr>
              <a:t>class Point {</a:t>
            </a:r>
          </a:p>
          <a:p>
            <a:pPr marL="0" lvl="0" indent="0">
              <a:spcBef>
                <a:spcPts val="0"/>
              </a:spcBef>
              <a:buClr>
                <a:srgbClr val="727CA3"/>
              </a:buClr>
              <a:buNone/>
            </a:pPr>
            <a:r>
              <a:rPr lang="en-US" sz="1200" b="1" dirty="0">
                <a:solidFill>
                  <a:srgbClr val="00B050"/>
                </a:solidFill>
                <a:latin typeface="Consolas" panose="020B0609020204030204" pitchFamily="49" charset="0"/>
                <a:cs typeface="Consolas" panose="020B0609020204030204" pitchFamily="49" charset="0"/>
              </a:rPr>
              <a:t>private:</a:t>
            </a:r>
          </a:p>
          <a:p>
            <a:pPr marL="0" lvl="0" indent="0">
              <a:spcBef>
                <a:spcPts val="0"/>
              </a:spcBef>
              <a:buClr>
                <a:srgbClr val="727CA3"/>
              </a:buClr>
              <a:buNone/>
            </a:pPr>
            <a:r>
              <a:rPr lang="en-US" sz="1200" dirty="0">
                <a:solidFill>
                  <a:prstClr val="black"/>
                </a:solidFill>
                <a:latin typeface="Consolas" panose="020B0609020204030204" pitchFamily="49" charset="0"/>
                <a:cs typeface="Consolas" panose="020B0609020204030204" pitchFamily="49" charset="0"/>
              </a:rPr>
              <a:t>  int x, y;</a:t>
            </a:r>
          </a:p>
          <a:p>
            <a:pPr marL="0" lvl="0" indent="0">
              <a:spcBef>
                <a:spcPts val="0"/>
              </a:spcBef>
              <a:buClr>
                <a:srgbClr val="727CA3"/>
              </a:buClr>
              <a:buNone/>
            </a:pPr>
            <a:r>
              <a:rPr lang="en-US" sz="1200" b="1" dirty="0">
                <a:solidFill>
                  <a:srgbClr val="00B050"/>
                </a:solidFill>
                <a:latin typeface="Consolas" panose="020B0609020204030204" pitchFamily="49" charset="0"/>
                <a:cs typeface="Consolas" panose="020B0609020204030204" pitchFamily="49" charset="0"/>
              </a:rPr>
              <a:t>public:</a:t>
            </a:r>
          </a:p>
          <a:p>
            <a:pPr marL="0" lvl="0" indent="0">
              <a:spcBef>
                <a:spcPts val="0"/>
              </a:spcBef>
              <a:buClr>
                <a:srgbClr val="727CA3"/>
              </a:buClr>
              <a:buNone/>
            </a:pPr>
            <a:r>
              <a:rPr lang="en-US" sz="1200" dirty="0">
                <a:solidFill>
                  <a:srgbClr val="00B050"/>
                </a:solidFill>
                <a:latin typeface="Consolas" panose="020B0609020204030204" pitchFamily="49" charset="0"/>
                <a:cs typeface="Consolas" panose="020B0609020204030204" pitchFamily="49" charset="0"/>
              </a:rPr>
              <a:t>  Point() =default;</a:t>
            </a:r>
          </a:p>
          <a:p>
            <a:pPr marL="0" lvl="0" indent="0">
              <a:spcBef>
                <a:spcPts val="0"/>
              </a:spcBef>
              <a:buClr>
                <a:srgbClr val="727CA3"/>
              </a:buClr>
              <a:buNone/>
            </a:pPr>
            <a:r>
              <a:rPr lang="en-US" sz="1200" dirty="0">
                <a:solidFill>
                  <a:srgbClr val="00B050"/>
                </a:solidFill>
                <a:latin typeface="Consolas" panose="020B0609020204030204" pitchFamily="49" charset="0"/>
                <a:cs typeface="Consolas" panose="020B0609020204030204" pitchFamily="49" charset="0"/>
              </a:rPr>
              <a:t>  ~Point() noexcept =default;</a:t>
            </a:r>
          </a:p>
          <a:p>
            <a:pPr marL="0" lvl="0" indent="0">
              <a:spcBef>
                <a:spcPts val="0"/>
              </a:spcBef>
              <a:buClr>
                <a:srgbClr val="727CA3"/>
              </a:buClr>
              <a:buNone/>
            </a:pPr>
            <a:r>
              <a:rPr lang="en-US" sz="1200" dirty="0">
                <a:solidFill>
                  <a:srgbClr val="00B050"/>
                </a:solidFill>
                <a:latin typeface="Consolas" panose="020B0609020204030204" pitchFamily="49" charset="0"/>
                <a:cs typeface="Consolas" panose="020B0609020204030204" pitchFamily="49" charset="0"/>
              </a:rPr>
              <a:t>  Point(const Point&amp;) =default;</a:t>
            </a:r>
          </a:p>
          <a:p>
            <a:pPr marL="0" lvl="0" indent="0">
              <a:spcBef>
                <a:spcPts val="0"/>
              </a:spcBef>
              <a:buClr>
                <a:srgbClr val="727CA3"/>
              </a:buClr>
              <a:buNone/>
            </a:pPr>
            <a:r>
              <a:rPr lang="en-US" sz="1200" dirty="0">
                <a:solidFill>
                  <a:srgbClr val="00B050"/>
                </a:solidFill>
                <a:latin typeface="Consolas" panose="020B0609020204030204" pitchFamily="49" charset="0"/>
                <a:cs typeface="Consolas" panose="020B0609020204030204" pitchFamily="49" charset="0"/>
              </a:rPr>
              <a:t>  </a:t>
            </a:r>
            <a:r>
              <a:rPr lang="en-US" sz="1200" spc="-70" dirty="0">
                <a:solidFill>
                  <a:srgbClr val="00B050"/>
                </a:solidFill>
                <a:latin typeface="Consolas" panose="020B0609020204030204" pitchFamily="49" charset="0"/>
                <a:cs typeface="Consolas" panose="020B0609020204030204" pitchFamily="49" charset="0"/>
              </a:rPr>
              <a:t>Point&amp; operator=(const Point&amp;) =default;</a:t>
            </a:r>
          </a:p>
          <a:p>
            <a:pPr marL="0" lvl="0" indent="0">
              <a:spcBef>
                <a:spcPts val="0"/>
              </a:spcBef>
              <a:buClr>
                <a:srgbClr val="727CA3"/>
              </a:buClr>
              <a:buNone/>
            </a:pPr>
            <a:r>
              <a:rPr lang="en-US" sz="1200" dirty="0">
                <a:solidFill>
                  <a:srgbClr val="00B050"/>
                </a:solidFill>
                <a:latin typeface="Consolas" panose="020B0609020204030204" pitchFamily="49" charset="0"/>
                <a:cs typeface="Consolas" panose="020B0609020204030204" pitchFamily="49" charset="0"/>
              </a:rPr>
              <a:t>  Point(Point&amp;&amp;) =default;</a:t>
            </a:r>
          </a:p>
          <a:p>
            <a:pPr marL="0" lvl="0" indent="0">
              <a:spcBef>
                <a:spcPts val="0"/>
              </a:spcBef>
              <a:buClr>
                <a:srgbClr val="727CA3"/>
              </a:buClr>
              <a:buNone/>
            </a:pPr>
            <a:r>
              <a:rPr lang="en-US" sz="1200" dirty="0">
                <a:solidFill>
                  <a:srgbClr val="00B050"/>
                </a:solidFill>
                <a:latin typeface="Consolas" panose="020B0609020204030204" pitchFamily="49" charset="0"/>
                <a:cs typeface="Consolas" panose="020B0609020204030204" pitchFamily="49" charset="0"/>
              </a:rPr>
              <a:t>  </a:t>
            </a:r>
            <a:r>
              <a:rPr lang="en-US" sz="1200" spc="-70" dirty="0">
                <a:solidFill>
                  <a:srgbClr val="00B050"/>
                </a:solidFill>
                <a:latin typeface="Consolas" panose="020B0609020204030204" pitchFamily="49" charset="0"/>
                <a:cs typeface="Consolas" panose="020B0609020204030204" pitchFamily="49" charset="0"/>
              </a:rPr>
              <a:t>Point&amp; operator=(const Point&amp;&amp;) =default;</a:t>
            </a:r>
          </a:p>
          <a:p>
            <a:pPr marL="0" lvl="0" indent="0">
              <a:spcBef>
                <a:spcPts val="0"/>
              </a:spcBef>
              <a:buClr>
                <a:srgbClr val="727CA3"/>
              </a:buClr>
              <a:buNone/>
            </a:pPr>
            <a:r>
              <a:rPr lang="en-US" sz="1200" dirty="0">
                <a:solidFill>
                  <a:prstClr val="black"/>
                </a:solidFill>
                <a:latin typeface="Consolas" panose="020B0609020204030204" pitchFamily="49" charset="0"/>
                <a:cs typeface="Consolas" panose="020B0609020204030204" pitchFamily="49" charset="0"/>
              </a:rPr>
              <a:t>};</a:t>
            </a:r>
          </a:p>
          <a:p>
            <a:pPr marL="0" lvl="0" indent="0">
              <a:spcBef>
                <a:spcPts val="0"/>
              </a:spcBef>
              <a:buClr>
                <a:srgbClr val="727CA3"/>
              </a:buClr>
              <a:buNone/>
            </a:pPr>
            <a:endParaRPr lang="en-US" sz="1200" dirty="0">
              <a:solidFill>
                <a:prstClr val="black"/>
              </a:solidFill>
              <a:latin typeface="Consolas" panose="020B0609020204030204" pitchFamily="49" charset="0"/>
              <a:cs typeface="Consolas" panose="020B0609020204030204" pitchFamily="49" charset="0"/>
            </a:endParaRPr>
          </a:p>
          <a:p>
            <a:pPr marL="0" lvl="0" indent="0">
              <a:spcBef>
                <a:spcPts val="0"/>
              </a:spcBef>
              <a:buClr>
                <a:srgbClr val="727CA3"/>
              </a:buClr>
              <a:buNone/>
            </a:pPr>
            <a:endParaRPr lang="en-US" sz="1200" dirty="0">
              <a:solidFill>
                <a:prstClr val="black"/>
              </a:solidFill>
              <a:latin typeface="Consolas" panose="020B0609020204030204" pitchFamily="49" charset="0"/>
              <a:cs typeface="Consolas" panose="020B0609020204030204" pitchFamily="49" charset="0"/>
            </a:endParaRPr>
          </a:p>
          <a:p>
            <a:pPr marL="0" lvl="0" indent="0">
              <a:spcBef>
                <a:spcPts val="0"/>
              </a:spcBef>
              <a:buClr>
                <a:srgbClr val="727CA3"/>
              </a:buClr>
              <a:buNone/>
            </a:pPr>
            <a:r>
              <a:rPr lang="en-US" sz="1200" b="1" dirty="0">
                <a:solidFill>
                  <a:srgbClr val="00B050"/>
                </a:solidFill>
                <a:latin typeface="Consolas" panose="020B0609020204030204" pitchFamily="49" charset="0"/>
                <a:cs typeface="Consolas" panose="020B0609020204030204" pitchFamily="49" charset="0"/>
              </a:rPr>
              <a:t>class</a:t>
            </a:r>
            <a:r>
              <a:rPr lang="en-US" sz="1200" dirty="0">
                <a:solidFill>
                  <a:srgbClr val="00B050"/>
                </a:solidFill>
                <a:latin typeface="Consolas" panose="020B0609020204030204" pitchFamily="49" charset="0"/>
                <a:cs typeface="Consolas" panose="020B0609020204030204" pitchFamily="49" charset="0"/>
              </a:rPr>
              <a:t> </a:t>
            </a:r>
            <a:r>
              <a:rPr lang="en-US" sz="1200" dirty="0" err="1">
                <a:solidFill>
                  <a:prstClr val="black"/>
                </a:solidFill>
                <a:latin typeface="Consolas" panose="020B0609020204030204" pitchFamily="49" charset="0"/>
                <a:cs typeface="Consolas" panose="020B0609020204030204" pitchFamily="49" charset="0"/>
              </a:rPr>
              <a:t>MyClass</a:t>
            </a:r>
            <a:r>
              <a:rPr lang="en-US" sz="1200" dirty="0">
                <a:solidFill>
                  <a:prstClr val="black"/>
                </a:solidFill>
                <a:latin typeface="Consolas" panose="020B0609020204030204" pitchFamily="49" charset="0"/>
                <a:cs typeface="Consolas" panose="020B0609020204030204" pitchFamily="49" charset="0"/>
              </a:rPr>
              <a:t> : </a:t>
            </a:r>
            <a:r>
              <a:rPr lang="en-US" sz="1200" dirty="0">
                <a:solidFill>
                  <a:srgbClr val="00B050"/>
                </a:solidFill>
                <a:latin typeface="Consolas" panose="020B0609020204030204" pitchFamily="49" charset="0"/>
                <a:cs typeface="Consolas" panose="020B0609020204030204" pitchFamily="49" charset="0"/>
              </a:rPr>
              <a:t>public</a:t>
            </a:r>
            <a:r>
              <a:rPr lang="en-US" sz="1200" dirty="0">
                <a:solidFill>
                  <a:prstClr val="black"/>
                </a:solidFill>
                <a:latin typeface="Consolas" panose="020B0609020204030204" pitchFamily="49" charset="0"/>
                <a:cs typeface="Consolas" panose="020B0609020204030204" pitchFamily="49" charset="0"/>
              </a:rPr>
              <a:t> Base {</a:t>
            </a:r>
          </a:p>
          <a:p>
            <a:pPr marL="0" lvl="0" indent="0">
              <a:spcBef>
                <a:spcPts val="0"/>
              </a:spcBef>
              <a:buClr>
                <a:srgbClr val="727CA3"/>
              </a:buClr>
              <a:buNone/>
            </a:pPr>
            <a:r>
              <a:rPr lang="en-US" sz="1200" b="1" dirty="0">
                <a:solidFill>
                  <a:srgbClr val="00B050"/>
                </a:solidFill>
                <a:latin typeface="Consolas" panose="020B0609020204030204" pitchFamily="49" charset="0"/>
                <a:cs typeface="Consolas" panose="020B0609020204030204" pitchFamily="49" charset="0"/>
              </a:rPr>
              <a:t>public:</a:t>
            </a:r>
          </a:p>
          <a:p>
            <a:pPr marL="0" lvl="0" indent="0">
              <a:spcBef>
                <a:spcPts val="0"/>
              </a:spcBef>
              <a:buClr>
                <a:srgbClr val="727CA3"/>
              </a:buClr>
              <a:buNone/>
            </a:pPr>
            <a:r>
              <a:rPr lang="en-US" sz="1200" dirty="0">
                <a:solidFill>
                  <a:prstClr val="black"/>
                </a:solidFill>
                <a:latin typeface="Consolas" panose="020B0609020204030204" pitchFamily="49" charset="0"/>
                <a:cs typeface="Consolas" panose="020B0609020204030204" pitchFamily="49" charset="0"/>
              </a:rPr>
              <a:t>  </a:t>
            </a:r>
            <a:r>
              <a:rPr lang="en-US" sz="1200" dirty="0">
                <a:solidFill>
                  <a:srgbClr val="00B050"/>
                </a:solidFill>
                <a:latin typeface="Consolas" panose="020B0609020204030204" pitchFamily="49" charset="0"/>
                <a:cs typeface="Consolas" panose="020B0609020204030204" pitchFamily="49" charset="0"/>
              </a:rPr>
              <a:t>virtual </a:t>
            </a:r>
            <a:r>
              <a:rPr lang="en-US" sz="1200" dirty="0">
                <a:solidFill>
                  <a:prstClr val="black"/>
                </a:solidFill>
                <a:latin typeface="Consolas" panose="020B0609020204030204" pitchFamily="49" charset="0"/>
                <a:cs typeface="Consolas" panose="020B0609020204030204" pitchFamily="49" charset="0"/>
              </a:rPr>
              <a:t>void f() { /*...*/ }</a:t>
            </a:r>
          </a:p>
          <a:p>
            <a:pPr marL="0" lvl="0" indent="0">
              <a:spcBef>
                <a:spcPts val="0"/>
              </a:spcBef>
              <a:buClr>
                <a:srgbClr val="727CA3"/>
              </a:buClr>
              <a:buNone/>
            </a:pPr>
            <a:r>
              <a:rPr lang="en-US" sz="1200" dirty="0">
                <a:solidFill>
                  <a:prstClr val="black"/>
                </a:solidFill>
                <a:latin typeface="Consolas" panose="020B0609020204030204" pitchFamily="49" charset="0"/>
                <a:cs typeface="Consolas" panose="020B0609020204030204" pitchFamily="49" charset="0"/>
              </a:rPr>
              <a:t>  // ...</a:t>
            </a:r>
          </a:p>
          <a:p>
            <a:pPr marL="0" lvl="0" indent="0">
              <a:spcBef>
                <a:spcPts val="0"/>
              </a:spcBef>
              <a:buClr>
                <a:srgbClr val="727CA3"/>
              </a:buClr>
              <a:buNone/>
            </a:pPr>
            <a:r>
              <a:rPr lang="en-US" sz="1200" dirty="0">
                <a:solidFill>
                  <a:prstClr val="black"/>
                </a:solidFill>
                <a:latin typeface="Consolas" panose="020B0609020204030204" pitchFamily="49" charset="0"/>
                <a:cs typeface="Consolas" panose="020B0609020204030204" pitchFamily="49" charset="0"/>
              </a:rPr>
              <a:t>};</a:t>
            </a:r>
          </a:p>
        </p:txBody>
      </p:sp>
      <p:sp>
        <p:nvSpPr>
          <p:cNvPr id="11" name="Rectangle 10"/>
          <p:cNvSpPr/>
          <p:nvPr/>
        </p:nvSpPr>
        <p:spPr>
          <a:xfrm>
            <a:off x="-83602" y="0"/>
            <a:ext cx="9144000" cy="5143500"/>
          </a:xfrm>
          <a:prstGeom prst="rect">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E751219-A9A1-41F9-B31C-8FE2B7988118}"/>
              </a:ext>
            </a:extLst>
          </p:cNvPr>
          <p:cNvSpPr/>
          <p:nvPr/>
        </p:nvSpPr>
        <p:spPr>
          <a:xfrm>
            <a:off x="2611088" y="895350"/>
            <a:ext cx="2812310" cy="4184823"/>
          </a:xfrm>
          <a:prstGeom prst="rect">
            <a:avLst/>
          </a:prstGeom>
          <a:solidFill>
            <a:srgbClr val="D2C7C3">
              <a:alpha val="50196"/>
            </a:srgbClr>
          </a:solidFill>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12" name="Content Placeholder 8"/>
          <p:cNvSpPr txBox="1">
            <a:spLocks/>
          </p:cNvSpPr>
          <p:nvPr/>
        </p:nvSpPr>
        <p:spPr>
          <a:xfrm>
            <a:off x="2673190" y="1504950"/>
            <a:ext cx="2571407" cy="3352800"/>
          </a:xfrm>
          <a:prstGeom prst="rect">
            <a:avLst/>
          </a:prstGeom>
        </p:spPr>
        <p:txBody>
          <a:bodyPr vert="horz" anchor="ctr">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lvl="0" indent="0" algn="ctr" fontAlgn="auto">
              <a:spcBef>
                <a:spcPts val="0"/>
              </a:spcBef>
              <a:spcAft>
                <a:spcPts val="0"/>
              </a:spcAft>
              <a:buClrTx/>
              <a:buSzTx/>
              <a:buNone/>
            </a:pPr>
            <a:r>
              <a:rPr lang="en-US" sz="3600" i="1" dirty="0">
                <a:solidFill>
                  <a:srgbClr val="B88472">
                    <a:lumMod val="50000"/>
                  </a:srgbClr>
                </a:solidFill>
                <a:latin typeface="Bookman Old Style"/>
                <a:cs typeface="Consolas" panose="020B0609020204030204" pitchFamily="49" charset="0"/>
              </a:rPr>
              <a:t>Q: </a:t>
            </a:r>
            <a:r>
              <a:rPr lang="en-US" sz="2200" i="1" dirty="0">
                <a:solidFill>
                  <a:srgbClr val="B88472">
                    <a:lumMod val="50000"/>
                  </a:srgbClr>
                </a:solidFill>
                <a:latin typeface="Bookman Old Style"/>
                <a:cs typeface="Consolas" panose="020B0609020204030204" pitchFamily="49" charset="0"/>
              </a:rPr>
              <a:t>What if you could write your own code here, and give a name to a group of defaults &amp; behaviors?</a:t>
            </a:r>
          </a:p>
          <a:p>
            <a:pPr marL="0" lvl="0" indent="0" algn="ctr" fontAlgn="auto">
              <a:spcBef>
                <a:spcPts val="0"/>
              </a:spcBef>
              <a:spcAft>
                <a:spcPts val="0"/>
              </a:spcAft>
              <a:buClrTx/>
              <a:buSzTx/>
              <a:buNone/>
            </a:pPr>
            <a:endParaRPr lang="en-US" sz="2000" i="1" dirty="0">
              <a:solidFill>
                <a:srgbClr val="B88472">
                  <a:lumMod val="50000"/>
                </a:srgbClr>
              </a:solidFill>
              <a:latin typeface="Bookman Old Style"/>
              <a:cs typeface="Consolas" panose="020B0609020204030204" pitchFamily="49" charset="0"/>
            </a:endParaRPr>
          </a:p>
          <a:p>
            <a:pPr marL="0" lvl="0" indent="0" algn="ctr" fontAlgn="auto">
              <a:spcBef>
                <a:spcPts val="0"/>
              </a:spcBef>
              <a:spcAft>
                <a:spcPts val="0"/>
              </a:spcAft>
              <a:buClrTx/>
              <a:buSzTx/>
              <a:buNone/>
            </a:pPr>
            <a:r>
              <a:rPr lang="en-US" sz="1800" i="1" dirty="0">
                <a:solidFill>
                  <a:srgbClr val="B88472">
                    <a:lumMod val="50000"/>
                  </a:srgbClr>
                </a:solidFill>
                <a:latin typeface="Bookman Old Style"/>
                <a:cs typeface="Consolas" panose="020B0609020204030204" pitchFamily="49" charset="0"/>
              </a:rPr>
              <a:t>(treat it as ordinary code, share it as a library, etc.)</a:t>
            </a:r>
          </a:p>
        </p:txBody>
      </p:sp>
      <p:sp>
        <p:nvSpPr>
          <p:cNvPr id="10" name="Text Placeholder 7"/>
          <p:cNvSpPr txBox="1">
            <a:spLocks/>
          </p:cNvSpPr>
          <p:nvPr/>
        </p:nvSpPr>
        <p:spPr>
          <a:xfrm>
            <a:off x="2590800" y="819150"/>
            <a:ext cx="1981200" cy="514350"/>
          </a:xfrm>
          <a:prstGeom prst="rect">
            <a:avLst/>
          </a:prstGeom>
          <a:noFill/>
          <a:ln>
            <a:noFill/>
          </a:ln>
        </p:spPr>
        <p:txBody>
          <a:bodyPr vert="horz" lIns="91440" anchor="b" anchorCtr="0">
            <a:normAutofit/>
          </a:bodyPr>
          <a:lstStyle>
            <a:lvl1pPr marL="0" indent="0" algn="l" rtl="0" eaLnBrk="1" latinLnBrk="0" hangingPunct="1">
              <a:spcBef>
                <a:spcPts val="600"/>
              </a:spcBef>
              <a:buClr>
                <a:schemeClr val="accent1"/>
              </a:buClr>
              <a:buSzPct val="76000"/>
              <a:buFont typeface="Wingdings 3"/>
              <a:buNone/>
              <a:defRPr kumimoji="0" sz="2400" b="1" kern="1200">
                <a:solidFill>
                  <a:schemeClr val="accent2"/>
                </a:solidFill>
                <a:latin typeface="+mn-lt"/>
                <a:ea typeface="+mn-ea"/>
                <a:cs typeface="+mn-cs"/>
              </a:defRPr>
            </a:lvl1pPr>
            <a:lvl2pPr marL="548640" indent="-274320" algn="l" rtl="0" eaLnBrk="1" latinLnBrk="0" hangingPunct="1">
              <a:spcBef>
                <a:spcPts val="500"/>
              </a:spcBef>
              <a:buClr>
                <a:schemeClr val="accent2"/>
              </a:buClr>
              <a:buSzPct val="76000"/>
              <a:buFont typeface="Wingdings 3"/>
              <a:buNone/>
              <a:defRPr kumimoji="0" sz="2000" b="1"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None/>
              <a:defRPr kumimoji="0" sz="1800" b="1"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None/>
              <a:defRPr kumimoji="0" sz="1600" b="1"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None/>
              <a:defRPr kumimoji="0" sz="1600" b="1"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fontAlgn="auto">
              <a:spcAft>
                <a:spcPts val="0"/>
              </a:spcAft>
            </a:pPr>
            <a:r>
              <a:rPr lang="en-US" dirty="0">
                <a:solidFill>
                  <a:schemeClr val="accent5"/>
                </a:solidFill>
              </a:rPr>
              <a:t>Compiler</a:t>
            </a:r>
            <a:endParaRPr lang="en-US" b="0" dirty="0">
              <a:solidFill>
                <a:schemeClr val="accent5"/>
              </a:solidFill>
            </a:endParaRPr>
          </a:p>
        </p:txBody>
      </p:sp>
      <p:sp>
        <p:nvSpPr>
          <p:cNvPr id="13" name="Rectangle 12">
            <a:extLst>
              <a:ext uri="{FF2B5EF4-FFF2-40B4-BE49-F238E27FC236}">
                <a16:creationId xmlns:a16="http://schemas.microsoft.com/office/drawing/2014/main" id="{31889AD5-BC05-4C43-8100-EA2B818E9324}"/>
              </a:ext>
            </a:extLst>
          </p:cNvPr>
          <p:cNvSpPr/>
          <p:nvPr/>
        </p:nvSpPr>
        <p:spPr>
          <a:xfrm rot="21385381">
            <a:off x="5757830" y="3377496"/>
            <a:ext cx="2962340" cy="1465471"/>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spcAft>
                <a:spcPts val="600"/>
              </a:spcAft>
            </a:pPr>
            <a:r>
              <a:rPr lang="en-US" b="1" u="sng" dirty="0"/>
              <a:t>not</a:t>
            </a:r>
            <a:r>
              <a:rPr lang="en-US" b="1" dirty="0"/>
              <a:t> </a:t>
            </a:r>
            <a:r>
              <a:rPr lang="en-US" dirty="0"/>
              <a:t>making definitions mutable after the fact</a:t>
            </a:r>
          </a:p>
          <a:p>
            <a:pPr algn="ctr">
              <a:spcAft>
                <a:spcPts val="600"/>
              </a:spcAft>
            </a:pPr>
            <a:r>
              <a:rPr lang="en-US" sz="1600" dirty="0"/>
              <a:t>no difference at all in classes, </a:t>
            </a:r>
            <a:br>
              <a:rPr lang="en-US" sz="1600" dirty="0"/>
            </a:br>
            <a:r>
              <a:rPr lang="en-US" sz="1600" dirty="0"/>
              <a:t>no bifurcation of the type system</a:t>
            </a:r>
          </a:p>
        </p:txBody>
      </p:sp>
      <p:sp>
        <p:nvSpPr>
          <p:cNvPr id="14" name="Rectangle 13">
            <a:extLst>
              <a:ext uri="{FF2B5EF4-FFF2-40B4-BE49-F238E27FC236}">
                <a16:creationId xmlns:a16="http://schemas.microsoft.com/office/drawing/2014/main" id="{E0A327E7-B565-4F16-9B99-3E56DA185ABA}"/>
              </a:ext>
            </a:extLst>
          </p:cNvPr>
          <p:cNvSpPr/>
          <p:nvPr/>
        </p:nvSpPr>
        <p:spPr>
          <a:xfrm rot="21385381">
            <a:off x="122884" y="1908366"/>
            <a:ext cx="2697059" cy="1580810"/>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spcAft>
                <a:spcPts val="600"/>
              </a:spcAft>
            </a:pPr>
            <a:r>
              <a:rPr lang="en-US" b="1" u="sng" dirty="0"/>
              <a:t>not</a:t>
            </a:r>
            <a:r>
              <a:rPr lang="en-US" dirty="0"/>
              <a:t> making the language grammar mutable</a:t>
            </a:r>
          </a:p>
          <a:p>
            <a:pPr algn="ctr">
              <a:spcAft>
                <a:spcPts val="600"/>
              </a:spcAft>
            </a:pPr>
            <a:r>
              <a:rPr lang="en-US" sz="1600" dirty="0"/>
              <a:t>no grammar difference except allowing a metaclass name instead of general “class”</a:t>
            </a:r>
          </a:p>
        </p:txBody>
      </p:sp>
      <p:sp>
        <p:nvSpPr>
          <p:cNvPr id="15" name="Rectangle 14">
            <a:extLst>
              <a:ext uri="{FF2B5EF4-FFF2-40B4-BE49-F238E27FC236}">
                <a16:creationId xmlns:a16="http://schemas.microsoft.com/office/drawing/2014/main" id="{A3C5AB4E-5328-489D-A6BE-06F0B7711B16}"/>
              </a:ext>
            </a:extLst>
          </p:cNvPr>
          <p:cNvSpPr/>
          <p:nvPr/>
        </p:nvSpPr>
        <p:spPr>
          <a:xfrm rot="21385381">
            <a:off x="2871216" y="196712"/>
            <a:ext cx="2265659" cy="1731783"/>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spcAft>
                <a:spcPts val="600"/>
              </a:spcAft>
            </a:pPr>
            <a:r>
              <a:rPr lang="en-US" sz="2000" dirty="0"/>
              <a:t>nothing too crazy!</a:t>
            </a:r>
          </a:p>
          <a:p>
            <a:pPr algn="ctr">
              <a:spcAft>
                <a:spcPts val="600"/>
              </a:spcAft>
            </a:pPr>
            <a:r>
              <a:rPr lang="en-US" dirty="0"/>
              <a:t>just participating in interpreting the meaning of definitions</a:t>
            </a:r>
          </a:p>
        </p:txBody>
      </p:sp>
    </p:spTree>
    <p:extLst>
      <p:ext uri="{BB962C8B-B14F-4D97-AF65-F5344CB8AC3E}">
        <p14:creationId xmlns:p14="http://schemas.microsoft.com/office/powerpoint/2010/main" val="370621464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Metaclasses</a:t>
            </a:r>
          </a:p>
        </p:txBody>
      </p:sp>
      <p:sp>
        <p:nvSpPr>
          <p:cNvPr id="3" name="Slide Number Placeholder 2"/>
          <p:cNvSpPr>
            <a:spLocks noGrp="1"/>
          </p:cNvSpPr>
          <p:nvPr>
            <p:ph type="sldNum" sz="quarter" idx="12"/>
          </p:nvPr>
        </p:nvSpPr>
        <p:spPr/>
        <p:txBody>
          <a:bodyPr/>
          <a:lstStyle/>
          <a:p>
            <a:fld id="{EF99ED19-9042-4804-81A9-A8DA8FB10A43}" type="slidenum">
              <a:rPr lang="en-US" smtClean="0"/>
              <a:pPr/>
              <a:t>9</a:t>
            </a:fld>
            <a:endParaRPr lang="en-US" dirty="0"/>
          </a:p>
        </p:txBody>
      </p:sp>
      <p:sp>
        <p:nvSpPr>
          <p:cNvPr id="4" name="Content Placeholder 3"/>
          <p:cNvSpPr>
            <a:spLocks noGrp="1"/>
          </p:cNvSpPr>
          <p:nvPr>
            <p:ph sz="quarter" idx="1"/>
          </p:nvPr>
        </p:nvSpPr>
        <p:spPr>
          <a:xfrm>
            <a:off x="457200" y="914400"/>
            <a:ext cx="8229600" cy="4095750"/>
          </a:xfrm>
        </p:spPr>
        <p:txBody>
          <a:bodyPr>
            <a:normAutofit fontScale="77500" lnSpcReduction="20000"/>
          </a:bodyPr>
          <a:lstStyle/>
          <a:p>
            <a:r>
              <a:rPr lang="en-US" b="1" dirty="0"/>
              <a:t>$class</a:t>
            </a:r>
            <a:r>
              <a:rPr lang="en-US" dirty="0"/>
              <a:t> denotes a metaclass.</a:t>
            </a:r>
          </a:p>
          <a:p>
            <a:pPr marL="274320" lvl="1" indent="0">
              <a:buNone/>
            </a:pPr>
            <a:endParaRPr lang="en-US" dirty="0"/>
          </a:p>
          <a:p>
            <a:pPr lvl="1"/>
            <a:endParaRPr lang="en-US" dirty="0"/>
          </a:p>
          <a:p>
            <a:endParaRPr lang="en-US" dirty="0"/>
          </a:p>
          <a:p>
            <a:endParaRPr lang="en-US" dirty="0"/>
          </a:p>
          <a:p>
            <a:endParaRPr lang="en-US" dirty="0"/>
          </a:p>
          <a:p>
            <a:r>
              <a:rPr lang="en-US" dirty="0"/>
              <a:t>Typical uses:</a:t>
            </a:r>
          </a:p>
          <a:p>
            <a:pPr lvl="1"/>
            <a:r>
              <a:rPr lang="en-US" dirty="0"/>
              <a:t>Enforce rules (e.g., “all functions must be public and virtual”)</a:t>
            </a:r>
          </a:p>
          <a:p>
            <a:pPr lvl="1"/>
            <a:r>
              <a:rPr lang="en-US" dirty="0"/>
              <a:t>Provide defaults (e.g., “functions are public and virtual by default”)</a:t>
            </a:r>
          </a:p>
          <a:p>
            <a:pPr lvl="1"/>
            <a:r>
              <a:rPr lang="en-US" dirty="0"/>
              <a:t>Provide implicitly generated functions (e.g., “has virtual destructor by default,” “has full comparison operators and default memberwise implementations”)</a:t>
            </a:r>
          </a:p>
        </p:txBody>
      </p:sp>
      <p:sp>
        <p:nvSpPr>
          <p:cNvPr id="5" name="Content Placeholder 8"/>
          <p:cNvSpPr txBox="1">
            <a:spLocks/>
          </p:cNvSpPr>
          <p:nvPr/>
        </p:nvSpPr>
        <p:spPr>
          <a:xfrm>
            <a:off x="762000" y="1352550"/>
            <a:ext cx="8077200" cy="1219200"/>
          </a:xfrm>
          <a:prstGeom prst="rect">
            <a:avLst/>
          </a:prstGeom>
        </p:spPr>
        <p:txBody>
          <a:bodyPr>
            <a:no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marL="0" indent="0">
              <a:lnSpc>
                <a:spcPct val="107000"/>
              </a:lnSpc>
              <a:spcBef>
                <a:spcPts val="0"/>
              </a:spcBef>
              <a:spcAft>
                <a:spcPts val="0"/>
              </a:spcAft>
              <a:buClr>
                <a:srgbClr val="404040"/>
              </a:buClr>
              <a:buSzPts val="900"/>
              <a:buNone/>
            </a:pPr>
            <a:r>
              <a:rPr lang="en-US" sz="1500" dirty="0">
                <a:solidFill>
                  <a:srgbClr val="0000FF"/>
                </a:solidFill>
                <a:latin typeface="Consolas" panose="020B0609020204030204" pitchFamily="49" charset="0"/>
              </a:rPr>
              <a:t>namespace</a:t>
            </a:r>
            <a:r>
              <a:rPr lang="en-US" sz="1500" dirty="0">
                <a:solidFill>
                  <a:srgbClr val="000000"/>
                </a:solidFill>
                <a:latin typeface="Consolas" panose="020B0609020204030204" pitchFamily="49" charset="0"/>
              </a:rPr>
              <a:t> </a:t>
            </a:r>
            <a:r>
              <a:rPr lang="en-US" sz="1500" dirty="0">
                <a:solidFill>
                  <a:srgbClr val="2B91AF"/>
                </a:solidFill>
                <a:latin typeface="Consolas" panose="020B0609020204030204" pitchFamily="49" charset="0"/>
              </a:rPr>
              <a:t>std</a:t>
            </a:r>
            <a:r>
              <a:rPr lang="en-US" sz="1500" dirty="0">
                <a:solidFill>
                  <a:srgbClr val="000000"/>
                </a:solidFill>
                <a:latin typeface="Consolas" panose="020B0609020204030204" pitchFamily="49" charset="0"/>
              </a:rPr>
              <a:t>::</a:t>
            </a:r>
            <a:r>
              <a:rPr lang="en-US" sz="1500" dirty="0">
                <a:solidFill>
                  <a:srgbClr val="2B91AF"/>
                </a:solidFill>
                <a:latin typeface="Consolas" panose="020B0609020204030204" pitchFamily="49" charset="0"/>
              </a:rPr>
              <a:t>experimental</a:t>
            </a:r>
            <a:r>
              <a:rPr lang="en-US" sz="1500" dirty="0">
                <a:solidFill>
                  <a:srgbClr val="000000"/>
                </a:solidFill>
                <a:latin typeface="Consolas" panose="020B0609020204030204" pitchFamily="49" charset="0"/>
              </a:rPr>
              <a:t> {		// for illustration</a:t>
            </a:r>
          </a:p>
          <a:p>
            <a:pPr marL="0" marR="0" lvl="0" indent="0">
              <a:lnSpc>
                <a:spcPct val="107000"/>
              </a:lnSpc>
              <a:spcBef>
                <a:spcPts val="0"/>
              </a:spcBef>
              <a:spcAft>
                <a:spcPts val="0"/>
              </a:spcAft>
              <a:buClr>
                <a:srgbClr val="404040"/>
              </a:buClr>
              <a:buSzPts val="900"/>
              <a:buNone/>
            </a:pPr>
            <a:r>
              <a:rPr lang="en-US" sz="1500" dirty="0">
                <a:solidFill>
                  <a:srgbClr val="0000FF"/>
                </a:solidFill>
                <a:latin typeface="Consolas" panose="020B0609020204030204" pitchFamily="49" charset="0"/>
              </a:rPr>
              <a:t>  $class</a:t>
            </a:r>
            <a:r>
              <a:rPr lang="en-US" sz="1500" dirty="0">
                <a:solidFill>
                  <a:srgbClr val="000000"/>
                </a:solidFill>
                <a:latin typeface="Consolas" panose="020B0609020204030204" pitchFamily="49" charset="0"/>
              </a:rPr>
              <a:t> </a:t>
            </a:r>
            <a:r>
              <a:rPr lang="en-US" sz="1500" dirty="0">
                <a:solidFill>
                  <a:srgbClr val="2B91AF"/>
                </a:solidFill>
                <a:latin typeface="Consolas" panose="020B0609020204030204" pitchFamily="49" charset="0"/>
              </a:rPr>
              <a:t>interface </a:t>
            </a:r>
            <a:r>
              <a:rPr lang="en-US" sz="1500" dirty="0">
                <a:latin typeface="Consolas" panose="020B0609020204030204" pitchFamily="49" charset="0"/>
                <a:ea typeface="Calibri" panose="020F0502020204030204" pitchFamily="34" charset="0"/>
                <a:cs typeface="Times New Roman" panose="02020603050405020304" pitchFamily="18" charset="0"/>
              </a:rPr>
              <a:t>{ /*...public pure virtual </a:t>
            </a:r>
            <a:r>
              <a:rPr lang="en-US" sz="1500" dirty="0" err="1">
                <a:latin typeface="Consolas" panose="020B0609020204030204" pitchFamily="49" charset="0"/>
                <a:ea typeface="Calibri" panose="020F0502020204030204" pitchFamily="34" charset="0"/>
                <a:cs typeface="Times New Roman" panose="02020603050405020304" pitchFamily="18" charset="0"/>
              </a:rPr>
              <a:t>fns</a:t>
            </a:r>
            <a:r>
              <a:rPr lang="en-US" sz="1500" dirty="0">
                <a:latin typeface="Consolas" panose="020B0609020204030204" pitchFamily="49" charset="0"/>
                <a:ea typeface="Calibri" panose="020F0502020204030204" pitchFamily="34" charset="0"/>
                <a:cs typeface="Times New Roman" panose="02020603050405020304" pitchFamily="18" charset="0"/>
              </a:rPr>
              <a:t> only + by default...*/ };</a:t>
            </a:r>
          </a:p>
          <a:p>
            <a:pPr marL="0" marR="0" lvl="0" indent="0">
              <a:lnSpc>
                <a:spcPct val="107000"/>
              </a:lnSpc>
              <a:spcBef>
                <a:spcPts val="0"/>
              </a:spcBef>
              <a:spcAft>
                <a:spcPts val="0"/>
              </a:spcAft>
              <a:buClr>
                <a:srgbClr val="404040"/>
              </a:buClr>
              <a:buSzPts val="900"/>
              <a:buNone/>
            </a:pPr>
            <a:r>
              <a:rPr lang="en-US" sz="1500" dirty="0">
                <a:latin typeface="Consolas" panose="020B0609020204030204" pitchFamily="49" charset="0"/>
                <a:ea typeface="Calibri" panose="020F0502020204030204" pitchFamily="34" charset="0"/>
                <a:cs typeface="Times New Roman" panose="02020603050405020304" pitchFamily="18" charset="0"/>
              </a:rPr>
              <a:t>}</a:t>
            </a:r>
          </a:p>
          <a:p>
            <a:pPr marL="0" marR="0" lvl="0" indent="0">
              <a:lnSpc>
                <a:spcPct val="107000"/>
              </a:lnSpc>
              <a:spcBef>
                <a:spcPts val="0"/>
              </a:spcBef>
              <a:spcAft>
                <a:spcPts val="0"/>
              </a:spcAft>
              <a:buClr>
                <a:srgbClr val="404040"/>
              </a:buClr>
              <a:buSzPts val="900"/>
              <a:buNone/>
            </a:pPr>
            <a:endParaRPr lang="en-US" sz="1500" dirty="0">
              <a:latin typeface="Consolas" panose="020B0609020204030204" pitchFamily="49" charset="0"/>
              <a:ea typeface="Calibri" panose="020F0502020204030204" pitchFamily="34" charset="0"/>
              <a:cs typeface="Times New Roman" panose="02020603050405020304" pitchFamily="18" charset="0"/>
            </a:endParaRPr>
          </a:p>
          <a:p>
            <a:pPr marL="0" marR="0" lvl="0" indent="0">
              <a:lnSpc>
                <a:spcPct val="107000"/>
              </a:lnSpc>
              <a:spcBef>
                <a:spcPts val="0"/>
              </a:spcBef>
              <a:spcAft>
                <a:spcPts val="0"/>
              </a:spcAft>
              <a:buClr>
                <a:srgbClr val="404040"/>
              </a:buClr>
              <a:buSzPts val="900"/>
              <a:buNone/>
            </a:pPr>
            <a:endParaRPr lang="en-US" sz="1500" dirty="0">
              <a:latin typeface="Consolas" panose="020B0609020204030204" pitchFamily="49" charset="0"/>
              <a:ea typeface="Calibri" panose="020F0502020204030204" pitchFamily="34" charset="0"/>
              <a:cs typeface="Times New Roman" panose="02020603050405020304" pitchFamily="18" charset="0"/>
            </a:endParaRPr>
          </a:p>
          <a:p>
            <a:pPr marL="0" marR="0" lvl="0" indent="0">
              <a:lnSpc>
                <a:spcPct val="107000"/>
              </a:lnSpc>
              <a:spcBef>
                <a:spcPts val="0"/>
              </a:spcBef>
              <a:spcAft>
                <a:spcPts val="0"/>
              </a:spcAft>
              <a:buClr>
                <a:srgbClr val="404040"/>
              </a:buClr>
              <a:buSzPts val="900"/>
              <a:buNone/>
            </a:pPr>
            <a:r>
              <a:rPr lang="en-US" sz="1500" b="1" dirty="0">
                <a:solidFill>
                  <a:schemeClr val="accent2">
                    <a:lumMod val="75000"/>
                  </a:schemeClr>
                </a:solidFill>
                <a:latin typeface="Consolas" panose="020B0609020204030204" pitchFamily="49" charset="0"/>
                <a:ea typeface="Calibri" panose="020F0502020204030204" pitchFamily="34" charset="0"/>
                <a:cs typeface="Times New Roman" panose="02020603050405020304" pitchFamily="18" charset="0"/>
              </a:rPr>
              <a:t>interface</a:t>
            </a:r>
            <a:r>
              <a:rPr lang="en-US" sz="1500" dirty="0">
                <a:latin typeface="Consolas" panose="020B0609020204030204" pitchFamily="49" charset="0"/>
                <a:ea typeface="Calibri" panose="020F0502020204030204" pitchFamily="34" charset="0"/>
                <a:cs typeface="Times New Roman" panose="02020603050405020304" pitchFamily="18" charset="0"/>
              </a:rPr>
              <a:t> Shape { /*... public virtual enforced + default ...*/ };</a:t>
            </a:r>
          </a:p>
        </p:txBody>
      </p:sp>
      <p:grpSp>
        <p:nvGrpSpPr>
          <p:cNvPr id="6" name="Group 5"/>
          <p:cNvGrpSpPr/>
          <p:nvPr/>
        </p:nvGrpSpPr>
        <p:grpSpPr>
          <a:xfrm>
            <a:off x="1524000" y="2266950"/>
            <a:ext cx="2286000" cy="326478"/>
            <a:chOff x="609600" y="688350"/>
            <a:chExt cx="2286000" cy="326478"/>
          </a:xfrm>
        </p:grpSpPr>
        <p:sp>
          <p:nvSpPr>
            <p:cNvPr id="7" name="Rectangle 6"/>
            <p:cNvSpPr/>
            <p:nvPr/>
          </p:nvSpPr>
          <p:spPr>
            <a:xfrm>
              <a:off x="762000" y="688350"/>
              <a:ext cx="2133600" cy="28320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spcAft>
                  <a:spcPts val="0"/>
                </a:spcAft>
              </a:pPr>
              <a:r>
                <a:rPr lang="en-US" sz="1400" dirty="0"/>
                <a:t>more specific than “class”</a:t>
              </a:r>
            </a:p>
          </p:txBody>
        </p:sp>
        <p:cxnSp>
          <p:nvCxnSpPr>
            <p:cNvPr id="8" name="Curved Connector 19"/>
            <p:cNvCxnSpPr>
              <a:stCxn id="7" idx="1"/>
            </p:cNvCxnSpPr>
            <p:nvPr/>
          </p:nvCxnSpPr>
          <p:spPr>
            <a:xfrm rot="10800000" flipV="1">
              <a:off x="609600" y="829950"/>
              <a:ext cx="152400" cy="184878"/>
            </a:xfrm>
            <a:prstGeom prst="curvedConnector2">
              <a:avLst/>
            </a:prstGeom>
            <a:ln w="19050">
              <a:solidFill>
                <a:srgbClr val="F7FFB0"/>
              </a:solidFill>
              <a:tailEnd type="triangle"/>
            </a:ln>
            <a:effectLst>
              <a:outerShdw blurRad="63500" sx="102000" sy="1020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67947571"/>
      </p:ext>
    </p:extLst>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Custom 1">
      <a:majorFont>
        <a:latin typeface="Bookman Old Style"/>
        <a:ea typeface=""/>
        <a:cs typeface=""/>
      </a:majorFont>
      <a:minorFont>
        <a:latin typeface="Calibri"/>
        <a:ea typeface=""/>
        <a:cs typeface=""/>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5-30426_BUILD_2013_Template_White">
  <a:themeElements>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188F"/>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lumMod val="75000"/>
                    <a:lumOff val="25000"/>
                  </a:schemeClr>
                </a:gs>
                <a:gs pos="100000">
                  <a:schemeClr val="tx1">
                    <a:lumMod val="75000"/>
                    <a:lumOff val="25000"/>
                  </a:schemeClr>
                </a:gs>
              </a:gsLst>
              <a:lin ang="5400000" scaled="0"/>
            </a:gradFill>
          </a:defRPr>
        </a:defPPr>
      </a:lstStyle>
    </a:txDef>
  </a:objectDefaults>
  <a:extraClrSchemeLst/>
  <a:extLst>
    <a:ext uri="{05A4C25C-085E-4340-85A3-A5531E510DB2}">
      <thm15:themeFamily xmlns:thm15="http://schemas.microsoft.com/office/thememl/2012/main" name="Build_2013_Template_16x9" id="{F0E36718-832C-4AEA-8417-41A66B189204}" vid="{161FDC1C-887D-4D37-A3B8-501A0D7FCE91}"/>
    </a:ext>
  </a:extLst>
</a:theme>
</file>

<file path=ppt/theme/theme3.xml><?xml version="1.0" encoding="utf-8"?>
<a:theme xmlns:a="http://schemas.openxmlformats.org/drawingml/2006/main" name="5-30536_Build_2014_Breakout_Template_White_16x9">
  <a:themeElements>
    <a:clrScheme name="Build 2014">
      <a:dk1>
        <a:srgbClr val="40404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defPPr algn="ct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2-661 Sutter.potx" id="{E2E31D9F-4BBA-44C8-9631-E532DEDF93FD}" vid="{B47F142E-DCC9-4AEF-B44E-8041B68DF188}"/>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239835</TotalTime>
  <Words>1924</Words>
  <Application>Microsoft Office PowerPoint</Application>
  <PresentationFormat>On-screen Show (16:9)</PresentationFormat>
  <Paragraphs>487</Paragraphs>
  <Slides>23</Slides>
  <Notes>16</Notes>
  <HiddenSlides>0</HiddenSlides>
  <MMClips>0</MMClips>
  <ScaleCrop>false</ScaleCrop>
  <HeadingPairs>
    <vt:vector size="4" baseType="variant">
      <vt:variant>
        <vt:lpstr>Theme</vt:lpstr>
      </vt:variant>
      <vt:variant>
        <vt:i4>3</vt:i4>
      </vt:variant>
      <vt:variant>
        <vt:lpstr>Slide Titles</vt:lpstr>
      </vt:variant>
      <vt:variant>
        <vt:i4>23</vt:i4>
      </vt:variant>
    </vt:vector>
  </HeadingPairs>
  <TitlesOfParts>
    <vt:vector size="26" baseType="lpstr">
      <vt:lpstr>Origin</vt:lpstr>
      <vt:lpstr>5-30426_BUILD_2013_Template_White</vt:lpstr>
      <vt:lpstr>5-30536_Build_2014_Breakout_Template_White_16x9</vt:lpstr>
      <vt:lpstr>Meta: Toward generative C++   Goal: Making C++ more powerful, and simpler</vt:lpstr>
      <vt:lpstr>Now Playing</vt:lpstr>
      <vt:lpstr>Now Playing</vt:lpstr>
      <vt:lpstr>Now Playing</vt:lpstr>
      <vt:lpstr>Now Playing</vt:lpstr>
      <vt:lpstr>The language at work</vt:lpstr>
      <vt:lpstr>The language at work</vt:lpstr>
      <vt:lpstr>The language at work</vt:lpstr>
      <vt:lpstr>Metaclasses</vt:lpstr>
      <vt:lpstr>interface (user code)</vt:lpstr>
      <vt:lpstr>interface (implementation)</vt:lpstr>
      <vt:lpstr>interface (implementation)</vt:lpstr>
      <vt:lpstr>interface (implementation)</vt:lpstr>
      <vt:lpstr>interface (implementation)</vt:lpstr>
      <vt:lpstr>interface (user code)</vt:lpstr>
      <vt:lpstr>value (user code)</vt:lpstr>
      <vt:lpstr>value (implementation)</vt:lpstr>
      <vt:lpstr>value (implementation)</vt:lpstr>
      <vt:lpstr>When you can’t express it all in C++ code</vt:lpstr>
      <vt:lpstr>podio (particle physics data models, Benedikt Hegner)</vt:lpstr>
      <vt:lpstr>podio (particle physics data models, Benedikt Hegner)</vt:lpstr>
      <vt:lpstr>Goals</vt:lpstr>
      <vt:lpstr>Meta: Toward generative C++   Goal: Making C++ more powerful, and simpler</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Herb Sutter</dc:creator>
  <cp:lastModifiedBy>Herb Sutter</cp:lastModifiedBy>
  <cp:revision>5253</cp:revision>
  <cp:lastPrinted>2015-11-04T20:16:23Z</cp:lastPrinted>
  <dcterms:created xsi:type="dcterms:W3CDTF">2007-02-05T19:36:00Z</dcterms:created>
  <dcterms:modified xsi:type="dcterms:W3CDTF">2017-08-21T18:29:03Z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TC100690481033</vt:lpwstr>
  </property>
</Properties>
</file>