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97CB1-6590-4250-96FA-99D14E7E034D}" type="datetimeFigureOut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B6F58-64EC-4DBC-91D1-B4453995A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76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B6F58-64EC-4DBC-91D1-B4453995A0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11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1FC7-C8CB-47E2-8296-4A391D360679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42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171C-59DD-4F69-BE20-7ED8D0CCA085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97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F1C5-A112-4ABE-80CD-4EB08BCAA558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2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8B80-83C8-4890-9220-24E1CF3B0F7B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09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2639-0473-4FF8-948E-5E9AA9DED5A1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77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CA1CF-A530-4362-B645-F53F712B8206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53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1379-362B-47CE-B38B-81697C41AF81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84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F993-A633-4832-8B72-F275F2069181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92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4C95-3110-4A12-928E-6D19E984AC4E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448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D810-4214-4505-9DA3-5168A82E9D46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02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9762-4D3A-4536-A842-D02CAE8F3A13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74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8FBB-C683-4FA9-8590-47A8CC936891}" type="datetime1">
              <a:rPr lang="zh-CN" altLang="en-US" smtClean="0"/>
              <a:t>2017/8/26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69591-03F5-4AC6-A67F-7B1630FF6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73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 Parallelized JUNO simulation software based on SNiPER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Tao Lin</a:t>
            </a:r>
          </a:p>
          <a:p>
            <a:r>
              <a:rPr lang="en-US" altLang="zh-CN" sz="2000" dirty="0" smtClean="0"/>
              <a:t>Institute of High Energy Physics, CAS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ACAT 2017, Seattle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64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335" y="3303448"/>
            <a:ext cx="4806089" cy="355455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JUNO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481959"/>
            <a:ext cx="7886700" cy="4695004"/>
          </a:xfrm>
        </p:spPr>
        <p:txBody>
          <a:bodyPr/>
          <a:lstStyle/>
          <a:p>
            <a:r>
              <a:rPr lang="en-US" altLang="zh-CN" dirty="0" smtClean="0"/>
              <a:t>Physics goals: determine neutrino mass hierarchy and precisely measure oscillation parameters.</a:t>
            </a:r>
          </a:p>
          <a:p>
            <a:r>
              <a:rPr lang="en-US" altLang="zh-CN" dirty="0" smtClean="0"/>
              <a:t>It’s located in southern China about 53 km away from </a:t>
            </a:r>
            <a:r>
              <a:rPr lang="en-US" altLang="zh-CN" dirty="0" err="1" smtClean="0"/>
              <a:t>Yangjiang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Taishan</a:t>
            </a:r>
            <a:r>
              <a:rPr lang="en-US" altLang="zh-CN" dirty="0" smtClean="0"/>
              <a:t> nuclear power plants.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82256" y="738877"/>
            <a:ext cx="4674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(Jiangmen Underground Neutrino Observatory) 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30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74" y="2469058"/>
            <a:ext cx="7646276" cy="43194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Offline Software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JUNO offline software is developed based on the SNiPER framework.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9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SNiPER Muster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SNiPER </a:t>
            </a:r>
            <a:r>
              <a:rPr lang="en-US" altLang="zh-CN" u="sng" dirty="0" smtClean="0"/>
              <a:t>Muster</a:t>
            </a:r>
            <a:r>
              <a:rPr lang="en-US" altLang="zh-CN" dirty="0" smtClean="0"/>
              <a:t> (</a:t>
            </a:r>
            <a:r>
              <a:rPr lang="en-US" altLang="zh-CN" u="sng" dirty="0" smtClean="0"/>
              <a:t>Mu</a:t>
            </a:r>
            <a:r>
              <a:rPr lang="en-US" altLang="zh-CN" dirty="0" smtClean="0"/>
              <a:t>ltiple </a:t>
            </a:r>
            <a:r>
              <a:rPr lang="en-US" altLang="zh-CN" u="sng" dirty="0" smtClean="0"/>
              <a:t>S</a:t>
            </a:r>
            <a:r>
              <a:rPr lang="en-US" altLang="zh-CN" dirty="0" smtClean="0"/>
              <a:t>NiPER </a:t>
            </a:r>
            <a:r>
              <a:rPr lang="en-US" altLang="zh-CN" u="sng" dirty="0" smtClean="0"/>
              <a:t>T</a:t>
            </a:r>
            <a:r>
              <a:rPr lang="en-US" altLang="zh-CN" dirty="0" smtClean="0"/>
              <a:t>ask Schedul</a:t>
            </a:r>
            <a:r>
              <a:rPr lang="en-US" altLang="zh-CN" u="sng" dirty="0" smtClean="0"/>
              <a:t>er</a:t>
            </a:r>
            <a:r>
              <a:rPr lang="en-US" altLang="zh-CN" dirty="0" smtClean="0"/>
              <a:t>) is a task based scheduler.</a:t>
            </a:r>
          </a:p>
          <a:p>
            <a:pPr lvl="1"/>
            <a:r>
              <a:rPr lang="en-US" altLang="zh-CN" dirty="0" smtClean="0"/>
              <a:t>To process one event, a TBB task gets a SNiPER task first and runs SNiPER task once.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84" y="3360948"/>
            <a:ext cx="5281631" cy="201495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61696" y="5537723"/>
            <a:ext cx="7504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i="1" dirty="0" smtClean="0"/>
              <a:t>Notes</a:t>
            </a:r>
            <a:r>
              <a:rPr lang="en-US" altLang="zh-CN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TBB: Intel Threading Building Blocks.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SNiPER task is configured by user and could be run in sequential mode.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TBB Task is underlying worker.</a:t>
            </a:r>
            <a:endParaRPr lang="en-US" altLang="zh-CN" dirty="0" smtClean="0"/>
          </a:p>
        </p:txBody>
      </p:sp>
      <p:sp>
        <p:nvSpPr>
          <p:cNvPr id="7" name="文本框 6"/>
          <p:cNvSpPr txBox="1"/>
          <p:nvPr/>
        </p:nvSpPr>
        <p:spPr>
          <a:xfrm>
            <a:off x="4288218" y="839902"/>
            <a:ext cx="461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(Talk is given by Jiaheng, Track 1 on Thursday)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69645" y="5358191"/>
            <a:ext cx="44969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/>
              <a:t>Events could be dispatched dynamically.</a:t>
            </a:r>
            <a:endParaRPr lang="zh-CN" altLang="en-US" sz="2000" b="1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7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227" y="2526688"/>
            <a:ext cx="7631399" cy="23693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Detector Simulation Framework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Detector simulation framework is implemented to integrate SNiPER and Geant4.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endParaRPr lang="en-US" altLang="zh-CN" dirty="0" smtClean="0"/>
          </a:p>
          <a:p>
            <a:r>
              <a:rPr lang="en-US" altLang="zh-CN" dirty="0"/>
              <a:t>Starting from Geant4 10.x, multi-threaded Geant4 applications enable event-level parallelism.</a:t>
            </a:r>
          </a:p>
          <a:p>
            <a:pPr lvl="1"/>
            <a:r>
              <a:rPr lang="en-US" altLang="zh-CN" dirty="0"/>
              <a:t>With the evolution of Geant4, it makes possible to run simulation with Intel TBB, MPI and so </a:t>
            </a:r>
            <a:r>
              <a:rPr lang="en-US" altLang="zh-CN" dirty="0" smtClean="0"/>
              <a:t>on.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05115" y="6448090"/>
            <a:ext cx="3167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zh-CN" dirty="0" smtClean="0"/>
              <a:t>A. Dotti </a:t>
            </a:r>
            <a:r>
              <a:rPr lang="it-IT" altLang="zh-CN" i="1" dirty="0" smtClean="0"/>
              <a:t>et al</a:t>
            </a:r>
            <a:r>
              <a:rPr lang="it-IT" altLang="zh-CN" dirty="0" smtClean="0"/>
              <a:t>., arXiv:1605.01792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9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SNiPER Muster based Simulation Framework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Derived from Geant4’s run managers.</a:t>
            </a:r>
          </a:p>
          <a:p>
            <a:pPr lvl="1"/>
            <a:r>
              <a:rPr lang="en-US" altLang="zh-CN" dirty="0" smtClean="0"/>
              <a:t>Event loop is controlled by SNiPER Muster.</a:t>
            </a:r>
          </a:p>
          <a:p>
            <a:r>
              <a:rPr lang="en-US" altLang="zh-CN" dirty="0" smtClean="0"/>
              <a:t>Global task initializes Master </a:t>
            </a:r>
            <a:r>
              <a:rPr lang="en-US" altLang="zh-CN" dirty="0" err="1" smtClean="0"/>
              <a:t>RunMgr</a:t>
            </a:r>
            <a:r>
              <a:rPr lang="en-US" altLang="zh-CN" dirty="0" smtClean="0"/>
              <a:t> before Slave </a:t>
            </a:r>
            <a:r>
              <a:rPr lang="en-US" altLang="zh-CN" dirty="0" err="1" smtClean="0"/>
              <a:t>RunMgrs</a:t>
            </a:r>
            <a:r>
              <a:rPr lang="en-US" altLang="zh-CN" dirty="0" smtClean="0"/>
              <a:t> start.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13" y="3547309"/>
            <a:ext cx="4440045" cy="25933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950" y="3365940"/>
            <a:ext cx="3963190" cy="3011214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33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007" y="2782625"/>
            <a:ext cx="3222192" cy="32153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optimization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65495"/>
            <a:ext cx="7886700" cy="4351338"/>
          </a:xfrm>
        </p:spPr>
        <p:txBody>
          <a:bodyPr/>
          <a:lstStyle/>
          <a:p>
            <a:r>
              <a:rPr lang="en-US" altLang="zh-CN" dirty="0" smtClean="0"/>
              <a:t>Hotspot:</a:t>
            </a:r>
          </a:p>
          <a:p>
            <a:pPr lvl="1"/>
            <a:r>
              <a:rPr lang="en-US" altLang="zh-CN" dirty="0" smtClean="0"/>
              <a:t>Due </a:t>
            </a:r>
            <a:r>
              <a:rPr lang="en-US" altLang="zh-CN" dirty="0"/>
              <a:t>to a lot of optical </a:t>
            </a:r>
            <a:r>
              <a:rPr lang="en-US" altLang="zh-CN" dirty="0" smtClean="0"/>
              <a:t>photons accessing refractive index, </a:t>
            </a:r>
            <a:r>
              <a:rPr lang="en-US" altLang="zh-CN" dirty="0" err="1"/>
              <a:t>mutex</a:t>
            </a:r>
            <a:r>
              <a:rPr lang="en-US" altLang="zh-CN" dirty="0"/>
              <a:t> used in Geant4’s material properties </a:t>
            </a:r>
            <a:r>
              <a:rPr lang="en-US" altLang="zh-CN" dirty="0" smtClean="0"/>
              <a:t>table became </a:t>
            </a:r>
            <a:r>
              <a:rPr lang="en-US" altLang="zh-CN" dirty="0"/>
              <a:t>a hotspot. </a:t>
            </a:r>
            <a:endParaRPr lang="en-US" altLang="zh-CN" dirty="0" smtClean="0"/>
          </a:p>
        </p:txBody>
      </p:sp>
      <p:sp>
        <p:nvSpPr>
          <p:cNvPr id="5" name="矩形 4"/>
          <p:cNvSpPr/>
          <p:nvPr/>
        </p:nvSpPr>
        <p:spPr>
          <a:xfrm>
            <a:off x="1040524" y="59980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After optimization, we can get a better performance.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79427" y="322717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CPU: Intel(R) Xeon(R) CPU E5-2680 v3 @ 2.50GHz (2 sockets, 12 cores per socket).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Memory: 64 GB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OS: Scientific Linux 6.5; GCC: 4.9.4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TBB: tbb2017_20160916oss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Geant4: 10.03.p01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G4EmStandardPhysics + G4OpticalPhysics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Particle: 2.2 MeV gamma at center.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92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and Plans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An </a:t>
            </a:r>
            <a:r>
              <a:rPr lang="en-US" altLang="zh-CN" dirty="0"/>
              <a:t>event-level parallelism simulation framework </a:t>
            </a:r>
            <a:r>
              <a:rPr lang="en-US" altLang="zh-CN" dirty="0" smtClean="0"/>
              <a:t>is developed based on </a:t>
            </a:r>
            <a:r>
              <a:rPr lang="en-US" altLang="zh-CN" dirty="0"/>
              <a:t>Geant4 10.x and SNiPER </a:t>
            </a:r>
            <a:r>
              <a:rPr lang="en-US" altLang="zh-CN" dirty="0" smtClean="0"/>
              <a:t>Muster.</a:t>
            </a:r>
          </a:p>
          <a:p>
            <a:pPr lvl="1"/>
            <a:r>
              <a:rPr lang="en-US" altLang="zh-CN" dirty="0"/>
              <a:t>Benefit from the multi-threading </a:t>
            </a:r>
            <a:r>
              <a:rPr lang="en-US" altLang="zh-CN" dirty="0" smtClean="0"/>
              <a:t>support and </a:t>
            </a:r>
            <a:r>
              <a:rPr lang="en-US" altLang="zh-CN" dirty="0"/>
              <a:t>thread safe of Geant4 </a:t>
            </a:r>
            <a:r>
              <a:rPr lang="en-US" altLang="zh-CN" dirty="0" smtClean="0"/>
              <a:t>10.x.</a:t>
            </a:r>
          </a:p>
          <a:p>
            <a:r>
              <a:rPr lang="en-US" altLang="zh-CN" dirty="0" smtClean="0"/>
              <a:t>Plan: using MPI to speedup events such as cosmic ray </a:t>
            </a:r>
            <a:r>
              <a:rPr lang="en-US" altLang="zh-CN" dirty="0" err="1" smtClean="0"/>
              <a:t>muons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386" y="4734104"/>
            <a:ext cx="5789886" cy="178213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0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4399" y="2967335"/>
            <a:ext cx="3315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you!</a:t>
            </a:r>
            <a:endParaRPr lang="zh-CN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69591-03F5-4AC6-A67F-7B1630FF6CC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2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377</Words>
  <Application>Microsoft Office PowerPoint</Application>
  <PresentationFormat>全屏显示(4:3)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Arial</vt:lpstr>
      <vt:lpstr>Calibri</vt:lpstr>
      <vt:lpstr>Calibri Light</vt:lpstr>
      <vt:lpstr>Office 主题</vt:lpstr>
      <vt:lpstr> Parallelized JUNO simulation software based on SNiPER</vt:lpstr>
      <vt:lpstr>JUNO</vt:lpstr>
      <vt:lpstr>Offline Software</vt:lpstr>
      <vt:lpstr>SNiPER Muster</vt:lpstr>
      <vt:lpstr>Detector Simulation Framework</vt:lpstr>
      <vt:lpstr>SNiPER Muster based Simulation Framework</vt:lpstr>
      <vt:lpstr>Performance optimization</vt:lpstr>
      <vt:lpstr>Summary and Plans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Parallelized JUNO simulation software based on SNiPER</dc:title>
  <dc:creator>Tao Lin</dc:creator>
  <cp:lastModifiedBy>Tao Lin</cp:lastModifiedBy>
  <cp:revision>74</cp:revision>
  <dcterms:created xsi:type="dcterms:W3CDTF">2017-08-25T14:29:57Z</dcterms:created>
  <dcterms:modified xsi:type="dcterms:W3CDTF">2017-08-25T16:30:42Z</dcterms:modified>
</cp:coreProperties>
</file>