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mp4" ContentType="video/unknown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537" r:id="rId2"/>
    <p:sldId id="461" r:id="rId3"/>
    <p:sldId id="722" r:id="rId4"/>
    <p:sldId id="723" r:id="rId5"/>
    <p:sldId id="721" r:id="rId6"/>
    <p:sldId id="729" r:id="rId7"/>
    <p:sldId id="666" r:id="rId8"/>
    <p:sldId id="693" r:id="rId9"/>
    <p:sldId id="669" r:id="rId10"/>
    <p:sldId id="672" r:id="rId11"/>
    <p:sldId id="674" r:id="rId12"/>
    <p:sldId id="645" r:id="rId13"/>
    <p:sldId id="730" r:id="rId14"/>
    <p:sldId id="706" r:id="rId15"/>
    <p:sldId id="696" r:id="rId16"/>
    <p:sldId id="697" r:id="rId17"/>
    <p:sldId id="707" r:id="rId18"/>
    <p:sldId id="714" r:id="rId19"/>
    <p:sldId id="709" r:id="rId20"/>
    <p:sldId id="713" r:id="rId21"/>
    <p:sldId id="715" r:id="rId22"/>
    <p:sldId id="731" r:id="rId23"/>
    <p:sldId id="694" r:id="rId24"/>
    <p:sldId id="650" r:id="rId25"/>
    <p:sldId id="657" r:id="rId26"/>
    <p:sldId id="732" r:id="rId27"/>
    <p:sldId id="690" r:id="rId28"/>
    <p:sldId id="737" r:id="rId29"/>
    <p:sldId id="738" r:id="rId30"/>
    <p:sldId id="691" r:id="rId31"/>
    <p:sldId id="716" r:id="rId32"/>
    <p:sldId id="554" r:id="rId33"/>
    <p:sldId id="720" r:id="rId34"/>
    <p:sldId id="724" r:id="rId35"/>
    <p:sldId id="725" r:id="rId36"/>
    <p:sldId id="726" r:id="rId37"/>
    <p:sldId id="727" r:id="rId38"/>
    <p:sldId id="728" r:id="rId39"/>
    <p:sldId id="740" r:id="rId40"/>
    <p:sldId id="733" r:id="rId41"/>
    <p:sldId id="734" r:id="rId42"/>
    <p:sldId id="735" r:id="rId43"/>
    <p:sldId id="736" r:id="rId44"/>
    <p:sldId id="739" r:id="rId45"/>
    <p:sldId id="711" r:id="rId46"/>
    <p:sldId id="712" r:id="rId4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38E8"/>
    <a:srgbClr val="0427BC"/>
    <a:srgbClr val="FFF8D1"/>
    <a:srgbClr val="B317B7"/>
    <a:srgbClr val="179923"/>
    <a:srgbClr val="FF0000"/>
    <a:srgbClr val="000000"/>
    <a:srgbClr val="FFC000"/>
    <a:srgbClr val="FF99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0" autoAdjust="0"/>
    <p:restoredTop sz="92372" autoAdjust="0"/>
  </p:normalViewPr>
  <p:slideViewPr>
    <p:cSldViewPr>
      <p:cViewPr varScale="1">
        <p:scale>
          <a:sx n="85" d="100"/>
          <a:sy n="85" d="100"/>
        </p:scale>
        <p:origin x="-16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Departments\EN\Groups\MME\Sections%20and%20Activities\MechanicalMeasurement\Data\2015\EDMS_1549343\Analysis\Attenuation%20curve_V2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RN\Vibrations\Attenuation%20curve_V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CERN\Vibrations\Attenuation%20curve_V2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668966100427"/>
          <c:y val="0.123511046556074"/>
          <c:w val="0.847186342711618"/>
          <c:h val="0.74304046792042"/>
        </c:manualLayout>
      </c:layout>
      <c:scatterChart>
        <c:scatterStyle val="lineMarker"/>
        <c:varyColors val="0"/>
        <c:ser>
          <c:idx val="4"/>
          <c:order val="0"/>
          <c:tx>
            <c:v>TT41-TAG41@40m</c:v>
          </c:tx>
          <c:spPr>
            <a:ln w="44450" cap="rnd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34925">
                <a:solidFill>
                  <a:schemeClr val="tx1"/>
                </a:solidFill>
              </a:ln>
              <a:effectLst/>
            </c:spPr>
          </c:marker>
          <c:xVal>
            <c:numRef>
              <c:f>V!$A$2:$A$20</c:f>
              <c:numCache>
                <c:formatCode>General</c:formatCode>
                <c:ptCount val="19"/>
                <c:pt idx="0">
                  <c:v>2.0</c:v>
                </c:pt>
                <c:pt idx="1">
                  <c:v>3.0</c:v>
                </c:pt>
                <c:pt idx="2">
                  <c:v>5.0</c:v>
                </c:pt>
                <c:pt idx="3">
                  <c:v>8.0</c:v>
                </c:pt>
                <c:pt idx="4">
                  <c:v>12.0</c:v>
                </c:pt>
                <c:pt idx="5">
                  <c:v>18.0</c:v>
                </c:pt>
                <c:pt idx="6">
                  <c:v>24.0</c:v>
                </c:pt>
                <c:pt idx="7">
                  <c:v>28.0</c:v>
                </c:pt>
                <c:pt idx="8">
                  <c:v>35.0</c:v>
                </c:pt>
                <c:pt idx="9">
                  <c:v>42.0</c:v>
                </c:pt>
                <c:pt idx="10">
                  <c:v>49.0</c:v>
                </c:pt>
                <c:pt idx="11">
                  <c:v>60.0</c:v>
                </c:pt>
                <c:pt idx="12">
                  <c:v>70.0</c:v>
                </c:pt>
                <c:pt idx="13">
                  <c:v>85.0</c:v>
                </c:pt>
                <c:pt idx="14">
                  <c:v>98.0</c:v>
                </c:pt>
                <c:pt idx="15">
                  <c:v>127.0</c:v>
                </c:pt>
                <c:pt idx="16">
                  <c:v>148.0</c:v>
                </c:pt>
                <c:pt idx="17">
                  <c:v>174.0</c:v>
                </c:pt>
                <c:pt idx="18">
                  <c:v>198.0</c:v>
                </c:pt>
              </c:numCache>
            </c:numRef>
          </c:xVal>
          <c:yVal>
            <c:numRef>
              <c:f>V!$F$2:$F$20</c:f>
              <c:numCache>
                <c:formatCode>General</c:formatCode>
                <c:ptCount val="19"/>
                <c:pt idx="1">
                  <c:v>0.03173625</c:v>
                </c:pt>
                <c:pt idx="2">
                  <c:v>0.029141</c:v>
                </c:pt>
                <c:pt idx="3">
                  <c:v>0.0276645</c:v>
                </c:pt>
                <c:pt idx="4">
                  <c:v>0.0305075</c:v>
                </c:pt>
                <c:pt idx="5">
                  <c:v>0.02102975</c:v>
                </c:pt>
                <c:pt idx="6">
                  <c:v>0.0100095</c:v>
                </c:pt>
                <c:pt idx="7">
                  <c:v>0.012397</c:v>
                </c:pt>
                <c:pt idx="8">
                  <c:v>0.01718425</c:v>
                </c:pt>
                <c:pt idx="9">
                  <c:v>0.01972225</c:v>
                </c:pt>
                <c:pt idx="10">
                  <c:v>0.018799</c:v>
                </c:pt>
                <c:pt idx="11">
                  <c:v>0.014632</c:v>
                </c:pt>
                <c:pt idx="12">
                  <c:v>0.00909625</c:v>
                </c:pt>
                <c:pt idx="13">
                  <c:v>0.00942475</c:v>
                </c:pt>
                <c:pt idx="14">
                  <c:v>0.01293175</c:v>
                </c:pt>
              </c:numCache>
            </c:numRef>
          </c:yVal>
          <c:smooth val="0"/>
        </c:ser>
        <c:ser>
          <c:idx val="5"/>
          <c:order val="1"/>
          <c:tx>
            <c:v>TT41-TAG41@80m</c:v>
          </c:tx>
          <c:spPr>
            <a:ln w="190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V!$A$2:$A$20</c:f>
              <c:numCache>
                <c:formatCode>General</c:formatCode>
                <c:ptCount val="19"/>
                <c:pt idx="0">
                  <c:v>2.0</c:v>
                </c:pt>
                <c:pt idx="1">
                  <c:v>3.0</c:v>
                </c:pt>
                <c:pt idx="2">
                  <c:v>5.0</c:v>
                </c:pt>
                <c:pt idx="3">
                  <c:v>8.0</c:v>
                </c:pt>
                <c:pt idx="4">
                  <c:v>12.0</c:v>
                </c:pt>
                <c:pt idx="5">
                  <c:v>18.0</c:v>
                </c:pt>
                <c:pt idx="6">
                  <c:v>24.0</c:v>
                </c:pt>
                <c:pt idx="7">
                  <c:v>28.0</c:v>
                </c:pt>
                <c:pt idx="8">
                  <c:v>35.0</c:v>
                </c:pt>
                <c:pt idx="9">
                  <c:v>42.0</c:v>
                </c:pt>
                <c:pt idx="10">
                  <c:v>49.0</c:v>
                </c:pt>
                <c:pt idx="11">
                  <c:v>60.0</c:v>
                </c:pt>
                <c:pt idx="12">
                  <c:v>70.0</c:v>
                </c:pt>
                <c:pt idx="13">
                  <c:v>85.0</c:v>
                </c:pt>
                <c:pt idx="14">
                  <c:v>98.0</c:v>
                </c:pt>
                <c:pt idx="15">
                  <c:v>127.0</c:v>
                </c:pt>
                <c:pt idx="16">
                  <c:v>148.0</c:v>
                </c:pt>
                <c:pt idx="17">
                  <c:v>174.0</c:v>
                </c:pt>
                <c:pt idx="18">
                  <c:v>198.0</c:v>
                </c:pt>
              </c:numCache>
            </c:numRef>
          </c:xVal>
          <c:yVal>
            <c:numRef>
              <c:f>V!$G$2:$G$20</c:f>
              <c:numCache>
                <c:formatCode>General</c:formatCode>
                <c:ptCount val="19"/>
                <c:pt idx="1">
                  <c:v>0.0158068881602028</c:v>
                </c:pt>
                <c:pt idx="2">
                  <c:v>0.014476905333955</c:v>
                </c:pt>
                <c:pt idx="3">
                  <c:v>0.0136903602536967</c:v>
                </c:pt>
                <c:pt idx="4">
                  <c:v>0.0150196459201902</c:v>
                </c:pt>
                <c:pt idx="5">
                  <c:v>0.0102737435211921</c:v>
                </c:pt>
                <c:pt idx="6">
                  <c:v>0.00485230988675074</c:v>
                </c:pt>
                <c:pt idx="7">
                  <c:v>0.00597879647059076</c:v>
                </c:pt>
                <c:pt idx="8">
                  <c:v>0.00821314597062192</c:v>
                </c:pt>
                <c:pt idx="9">
                  <c:v>0.00934151272799091</c:v>
                </c:pt>
                <c:pt idx="10">
                  <c:v>0.00882423954588881</c:v>
                </c:pt>
                <c:pt idx="11">
                  <c:v>0.00677156494537757</c:v>
                </c:pt>
                <c:pt idx="12">
                  <c:v>0.00415575850253733</c:v>
                </c:pt>
                <c:pt idx="13">
                  <c:v>0.00422339392581194</c:v>
                </c:pt>
                <c:pt idx="14">
                  <c:v>0.00569865516945807</c:v>
                </c:pt>
              </c:numCache>
            </c:numRef>
          </c:yVal>
          <c:smooth val="0"/>
        </c:ser>
        <c:ser>
          <c:idx val="10"/>
          <c:order val="2"/>
          <c:tx>
            <c:strRef>
              <c:f>'SR1 to UL16'!$A$2</c:f>
              <c:strCache>
                <c:ptCount val="1"/>
                <c:pt idx="0">
                  <c:v>SR1 to UL16@89m</c:v>
                </c:pt>
              </c:strCache>
            </c:strRef>
          </c:tx>
          <c:spPr>
            <a:ln w="41275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31750">
                <a:solidFill>
                  <a:srgbClr val="C00000"/>
                </a:solidFill>
              </a:ln>
              <a:effectLst/>
            </c:spPr>
          </c:marker>
          <c:xVal>
            <c:numRef>
              <c:f>'SR1 to UL16'!$B$3:$V$3</c:f>
              <c:numCache>
                <c:formatCode>General</c:formatCode>
                <c:ptCount val="21"/>
                <c:pt idx="0">
                  <c:v>4.0</c:v>
                </c:pt>
                <c:pt idx="1">
                  <c:v>6.0</c:v>
                </c:pt>
                <c:pt idx="2">
                  <c:v>8.0</c:v>
                </c:pt>
                <c:pt idx="3">
                  <c:v>10.0</c:v>
                </c:pt>
                <c:pt idx="4">
                  <c:v>12.0</c:v>
                </c:pt>
                <c:pt idx="5">
                  <c:v>16.0</c:v>
                </c:pt>
                <c:pt idx="6">
                  <c:v>18.0</c:v>
                </c:pt>
                <c:pt idx="7">
                  <c:v>20.0</c:v>
                </c:pt>
                <c:pt idx="8">
                  <c:v>21.0</c:v>
                </c:pt>
                <c:pt idx="9">
                  <c:v>22.0</c:v>
                </c:pt>
                <c:pt idx="10">
                  <c:v>25.0</c:v>
                </c:pt>
                <c:pt idx="11">
                  <c:v>28.0</c:v>
                </c:pt>
                <c:pt idx="12">
                  <c:v>30.0</c:v>
                </c:pt>
                <c:pt idx="13">
                  <c:v>35.0</c:v>
                </c:pt>
                <c:pt idx="14">
                  <c:v>45.0</c:v>
                </c:pt>
                <c:pt idx="15">
                  <c:v>52.0</c:v>
                </c:pt>
                <c:pt idx="16">
                  <c:v>60.0</c:v>
                </c:pt>
                <c:pt idx="17">
                  <c:v>70.0</c:v>
                </c:pt>
                <c:pt idx="18">
                  <c:v>80.0</c:v>
                </c:pt>
                <c:pt idx="19">
                  <c:v>90.0</c:v>
                </c:pt>
                <c:pt idx="20">
                  <c:v>100.0</c:v>
                </c:pt>
              </c:numCache>
            </c:numRef>
          </c:xVal>
          <c:yVal>
            <c:numRef>
              <c:f>'SR1 to UL16'!$B$6:$V$6</c:f>
              <c:numCache>
                <c:formatCode>0.000000</c:formatCode>
                <c:ptCount val="21"/>
                <c:pt idx="0">
                  <c:v>0.127902762430939</c:v>
                </c:pt>
                <c:pt idx="1">
                  <c:v>0.0902140672782875</c:v>
                </c:pt>
                <c:pt idx="2">
                  <c:v>0.0663522234668436</c:v>
                </c:pt>
                <c:pt idx="3">
                  <c:v>0.0460122699386503</c:v>
                </c:pt>
                <c:pt idx="4">
                  <c:v>0.0172265288544358</c:v>
                </c:pt>
                <c:pt idx="5">
                  <c:v>0.00389863547758285</c:v>
                </c:pt>
                <c:pt idx="6">
                  <c:v>0.00806507013128605</c:v>
                </c:pt>
                <c:pt idx="7">
                  <c:v>0.00487881649354737</c:v>
                </c:pt>
                <c:pt idx="8">
                  <c:v>0.00297867338477814</c:v>
                </c:pt>
                <c:pt idx="9">
                  <c:v>0.00230313127848287</c:v>
                </c:pt>
                <c:pt idx="10">
                  <c:v>0.00100477267018337</c:v>
                </c:pt>
                <c:pt idx="11">
                  <c:v>0.000659021290509822</c:v>
                </c:pt>
                <c:pt idx="12">
                  <c:v>0.000423598274799753</c:v>
                </c:pt>
                <c:pt idx="13">
                  <c:v>0.000647398843930636</c:v>
                </c:pt>
                <c:pt idx="14">
                  <c:v>0.00249085182773518</c:v>
                </c:pt>
                <c:pt idx="15">
                  <c:v>0.00196367206676485</c:v>
                </c:pt>
                <c:pt idx="16">
                  <c:v>0.000501000349048595</c:v>
                </c:pt>
                <c:pt idx="17">
                  <c:v>0.00188323917137476</c:v>
                </c:pt>
                <c:pt idx="18">
                  <c:v>0.00269251480883145</c:v>
                </c:pt>
                <c:pt idx="19">
                  <c:v>0.00352941176470588</c:v>
                </c:pt>
                <c:pt idx="20">
                  <c:v>0.00508474576271187</c:v>
                </c:pt>
              </c:numCache>
            </c:numRef>
          </c:yVal>
          <c:smooth val="0"/>
        </c:ser>
        <c:ser>
          <c:idx val="1"/>
          <c:order val="3"/>
          <c:tx>
            <c:strRef>
              <c:f>'SR1 to UL16'!$A$13</c:f>
              <c:strCache>
                <c:ptCount val="1"/>
                <c:pt idx="0">
                  <c:v>6138 to UL16@141m</c:v>
                </c:pt>
              </c:strCache>
            </c:strRef>
          </c:tx>
          <c:spPr>
            <a:ln w="25400" cap="rnd">
              <a:solidFill>
                <a:srgbClr val="C00000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25400">
                <a:solidFill>
                  <a:srgbClr val="C00000"/>
                </a:solidFill>
              </a:ln>
              <a:effectLst/>
            </c:spPr>
          </c:marker>
          <c:xVal>
            <c:numRef>
              <c:f>'SR1 to UL16'!$B$14:$AA$14</c:f>
              <c:numCache>
                <c:formatCode>General</c:formatCode>
                <c:ptCount val="26"/>
                <c:pt idx="0">
                  <c:v>4.0</c:v>
                </c:pt>
                <c:pt idx="1">
                  <c:v>6.0</c:v>
                </c:pt>
                <c:pt idx="2">
                  <c:v>8.0</c:v>
                </c:pt>
                <c:pt idx="3">
                  <c:v>10.0</c:v>
                </c:pt>
                <c:pt idx="4">
                  <c:v>12.0</c:v>
                </c:pt>
                <c:pt idx="5">
                  <c:v>14.0</c:v>
                </c:pt>
                <c:pt idx="6">
                  <c:v>16.0</c:v>
                </c:pt>
                <c:pt idx="7">
                  <c:v>18.0</c:v>
                </c:pt>
                <c:pt idx="8">
                  <c:v>20.0</c:v>
                </c:pt>
                <c:pt idx="9">
                  <c:v>22.0</c:v>
                </c:pt>
                <c:pt idx="10">
                  <c:v>24.0</c:v>
                </c:pt>
                <c:pt idx="11">
                  <c:v>26.0</c:v>
                </c:pt>
                <c:pt idx="12">
                  <c:v>28.0</c:v>
                </c:pt>
                <c:pt idx="13">
                  <c:v>30.0</c:v>
                </c:pt>
                <c:pt idx="14">
                  <c:v>32.0</c:v>
                </c:pt>
                <c:pt idx="15">
                  <c:v>34.0</c:v>
                </c:pt>
                <c:pt idx="16">
                  <c:v>36.0</c:v>
                </c:pt>
                <c:pt idx="17">
                  <c:v>38.0</c:v>
                </c:pt>
                <c:pt idx="18">
                  <c:v>40.0</c:v>
                </c:pt>
                <c:pt idx="19">
                  <c:v>45.0</c:v>
                </c:pt>
                <c:pt idx="20">
                  <c:v>52.0</c:v>
                </c:pt>
                <c:pt idx="21">
                  <c:v>60.0</c:v>
                </c:pt>
                <c:pt idx="22">
                  <c:v>70.0</c:v>
                </c:pt>
                <c:pt idx="23">
                  <c:v>80.0</c:v>
                </c:pt>
                <c:pt idx="24">
                  <c:v>90.0</c:v>
                </c:pt>
                <c:pt idx="25">
                  <c:v>100.0</c:v>
                </c:pt>
              </c:numCache>
            </c:numRef>
          </c:xVal>
          <c:yVal>
            <c:numRef>
              <c:f>'SR1 to UL16'!$B$17:$AA$17</c:f>
              <c:numCache>
                <c:formatCode>General</c:formatCode>
                <c:ptCount val="26"/>
                <c:pt idx="0">
                  <c:v>0.0650406504065041</c:v>
                </c:pt>
                <c:pt idx="1">
                  <c:v>0.032994923857868</c:v>
                </c:pt>
                <c:pt idx="2">
                  <c:v>0.0253748558246828</c:v>
                </c:pt>
                <c:pt idx="3">
                  <c:v>0.0592057761732852</c:v>
                </c:pt>
                <c:pt idx="4">
                  <c:v>0.0105115627189909</c:v>
                </c:pt>
                <c:pt idx="5">
                  <c:v>0.00657414170927684</c:v>
                </c:pt>
                <c:pt idx="6">
                  <c:v>0.00338447653429603</c:v>
                </c:pt>
                <c:pt idx="7">
                  <c:v>0.00187934598759632</c:v>
                </c:pt>
                <c:pt idx="8">
                  <c:v>0.000391522238463145</c:v>
                </c:pt>
                <c:pt idx="9">
                  <c:v>0.00272001934235977</c:v>
                </c:pt>
                <c:pt idx="10">
                  <c:v>0.00163246268656716</c:v>
                </c:pt>
                <c:pt idx="11">
                  <c:v>0.00109207562623712</c:v>
                </c:pt>
                <c:pt idx="12">
                  <c:v>0.000633613179154127</c:v>
                </c:pt>
                <c:pt idx="13">
                  <c:v>0.00103027421144397</c:v>
                </c:pt>
                <c:pt idx="14">
                  <c:v>0.000429110882251974</c:v>
                </c:pt>
                <c:pt idx="15">
                  <c:v>0.000410640142355249</c:v>
                </c:pt>
                <c:pt idx="16">
                  <c:v>0.000385802469135802</c:v>
                </c:pt>
                <c:pt idx="17">
                  <c:v>0.000459652706843718</c:v>
                </c:pt>
                <c:pt idx="18">
                  <c:v>0.000706022918590127</c:v>
                </c:pt>
                <c:pt idx="19">
                  <c:v>0.000735113942661112</c:v>
                </c:pt>
                <c:pt idx="20">
                  <c:v>0.00014336917562724</c:v>
                </c:pt>
                <c:pt idx="21">
                  <c:v>0.000173460537727667</c:v>
                </c:pt>
                <c:pt idx="22">
                  <c:v>0.000164365548980934</c:v>
                </c:pt>
                <c:pt idx="23">
                  <c:v>0.000229937916762474</c:v>
                </c:pt>
                <c:pt idx="24">
                  <c:v>0.000330360092500826</c:v>
                </c:pt>
                <c:pt idx="25">
                  <c:v>0.00046189376443418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9201928"/>
        <c:axId val="-2059195032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4"/>
                <c:tx>
                  <c:v>sweep SR1 to UL16 (2)</c:v>
                </c:tx>
                <c:spPr>
                  <a:ln w="1905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noFill/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'SR1 to UL16'!$E$430:$E$3889</c15:sqref>
                        </c15:formulaRef>
                      </c:ext>
                    </c:extLst>
                    <c:numCache>
                      <c:formatCode>0.00E+00</c:formatCode>
                      <c:ptCount val="3460"/>
                      <c:pt idx="0">
                        <c:v>6</c:v>
                      </c:pt>
                      <c:pt idx="1">
                        <c:v>6.0156299999999998</c:v>
                      </c:pt>
                      <c:pt idx="2">
                        <c:v>6.03125</c:v>
                      </c:pt>
                      <c:pt idx="3">
                        <c:v>6.0468799999999998</c:v>
                      </c:pt>
                      <c:pt idx="4">
                        <c:v>6.0625</c:v>
                      </c:pt>
                      <c:pt idx="5">
                        <c:v>6.0781299999999998</c:v>
                      </c:pt>
                      <c:pt idx="6">
                        <c:v>6.09375</c:v>
                      </c:pt>
                      <c:pt idx="7">
                        <c:v>6.1093799999999998</c:v>
                      </c:pt>
                      <c:pt idx="8">
                        <c:v>6.125</c:v>
                      </c:pt>
                      <c:pt idx="9">
                        <c:v>6.1406299999999998</c:v>
                      </c:pt>
                      <c:pt idx="10">
                        <c:v>6.15625</c:v>
                      </c:pt>
                      <c:pt idx="11">
                        <c:v>6.1718799999999998</c:v>
                      </c:pt>
                      <c:pt idx="12">
                        <c:v>6.1875</c:v>
                      </c:pt>
                      <c:pt idx="13">
                        <c:v>6.2031299999999998</c:v>
                      </c:pt>
                      <c:pt idx="14">
                        <c:v>6.21875</c:v>
                      </c:pt>
                      <c:pt idx="15">
                        <c:v>6.2343799999999998</c:v>
                      </c:pt>
                      <c:pt idx="16">
                        <c:v>6.25</c:v>
                      </c:pt>
                      <c:pt idx="17">
                        <c:v>6.2656299999999998</c:v>
                      </c:pt>
                      <c:pt idx="18">
                        <c:v>6.28125</c:v>
                      </c:pt>
                      <c:pt idx="19">
                        <c:v>6.2968799999999998</c:v>
                      </c:pt>
                      <c:pt idx="20">
                        <c:v>6.3125</c:v>
                      </c:pt>
                      <c:pt idx="21">
                        <c:v>6.3281299999999998</c:v>
                      </c:pt>
                      <c:pt idx="22">
                        <c:v>6.34375</c:v>
                      </c:pt>
                      <c:pt idx="23">
                        <c:v>6.3593799999999998</c:v>
                      </c:pt>
                      <c:pt idx="24">
                        <c:v>6.375</c:v>
                      </c:pt>
                      <c:pt idx="25">
                        <c:v>6.3906299999999998</c:v>
                      </c:pt>
                      <c:pt idx="26">
                        <c:v>6.40625</c:v>
                      </c:pt>
                      <c:pt idx="27">
                        <c:v>6.4218799999999998</c:v>
                      </c:pt>
                      <c:pt idx="28">
                        <c:v>6.4375</c:v>
                      </c:pt>
                      <c:pt idx="29">
                        <c:v>6.4531299999999998</c:v>
                      </c:pt>
                      <c:pt idx="30">
                        <c:v>6.46875</c:v>
                      </c:pt>
                      <c:pt idx="31">
                        <c:v>6.4843799999999998</c:v>
                      </c:pt>
                      <c:pt idx="32">
                        <c:v>6.5</c:v>
                      </c:pt>
                      <c:pt idx="33">
                        <c:v>6.5156299999999998</c:v>
                      </c:pt>
                      <c:pt idx="34">
                        <c:v>6.53125</c:v>
                      </c:pt>
                      <c:pt idx="35">
                        <c:v>6.5468799999999998</c:v>
                      </c:pt>
                      <c:pt idx="36">
                        <c:v>6.5625</c:v>
                      </c:pt>
                      <c:pt idx="37">
                        <c:v>6.5781299999999998</c:v>
                      </c:pt>
                      <c:pt idx="38">
                        <c:v>6.59375</c:v>
                      </c:pt>
                      <c:pt idx="39">
                        <c:v>6.6093799999999998</c:v>
                      </c:pt>
                      <c:pt idx="40">
                        <c:v>6.625</c:v>
                      </c:pt>
                      <c:pt idx="41">
                        <c:v>6.6406299999999998</c:v>
                      </c:pt>
                      <c:pt idx="42">
                        <c:v>6.65625</c:v>
                      </c:pt>
                      <c:pt idx="43">
                        <c:v>6.6718799999999998</c:v>
                      </c:pt>
                      <c:pt idx="44">
                        <c:v>6.6875</c:v>
                      </c:pt>
                      <c:pt idx="45">
                        <c:v>6.7031299999999998</c:v>
                      </c:pt>
                      <c:pt idx="46">
                        <c:v>6.71875</c:v>
                      </c:pt>
                      <c:pt idx="47">
                        <c:v>6.7343799999999998</c:v>
                      </c:pt>
                      <c:pt idx="48">
                        <c:v>6.75</c:v>
                      </c:pt>
                      <c:pt idx="49">
                        <c:v>6.7656299999999998</c:v>
                      </c:pt>
                      <c:pt idx="50">
                        <c:v>6.78125</c:v>
                      </c:pt>
                      <c:pt idx="51">
                        <c:v>6.7968799999999998</c:v>
                      </c:pt>
                      <c:pt idx="52">
                        <c:v>6.8125</c:v>
                      </c:pt>
                      <c:pt idx="53">
                        <c:v>6.8281299999999998</c:v>
                      </c:pt>
                      <c:pt idx="54">
                        <c:v>6.84375</c:v>
                      </c:pt>
                      <c:pt idx="55">
                        <c:v>6.8593799999999998</c:v>
                      </c:pt>
                      <c:pt idx="56">
                        <c:v>6.875</c:v>
                      </c:pt>
                      <c:pt idx="57">
                        <c:v>6.8906299999999998</c:v>
                      </c:pt>
                      <c:pt idx="58">
                        <c:v>6.90625</c:v>
                      </c:pt>
                      <c:pt idx="59">
                        <c:v>6.9218799999999998</c:v>
                      </c:pt>
                      <c:pt idx="60">
                        <c:v>6.9375</c:v>
                      </c:pt>
                      <c:pt idx="61">
                        <c:v>6.9531299999999998</c:v>
                      </c:pt>
                      <c:pt idx="62">
                        <c:v>6.96875</c:v>
                      </c:pt>
                      <c:pt idx="63">
                        <c:v>6.9843799999999998</c:v>
                      </c:pt>
                      <c:pt idx="64">
                        <c:v>7</c:v>
                      </c:pt>
                      <c:pt idx="65">
                        <c:v>7.0156299999999998</c:v>
                      </c:pt>
                      <c:pt idx="66">
                        <c:v>7.03125</c:v>
                      </c:pt>
                      <c:pt idx="67">
                        <c:v>7.0468799999999998</c:v>
                      </c:pt>
                      <c:pt idx="68">
                        <c:v>7.0625</c:v>
                      </c:pt>
                      <c:pt idx="69">
                        <c:v>7.0781299999999998</c:v>
                      </c:pt>
                      <c:pt idx="70">
                        <c:v>7.09375</c:v>
                      </c:pt>
                      <c:pt idx="71">
                        <c:v>7.1093799999999998</c:v>
                      </c:pt>
                      <c:pt idx="72">
                        <c:v>7.125</c:v>
                      </c:pt>
                      <c:pt idx="73">
                        <c:v>7.1406299999999998</c:v>
                      </c:pt>
                      <c:pt idx="74">
                        <c:v>7.15625</c:v>
                      </c:pt>
                      <c:pt idx="75">
                        <c:v>7.1718799999999998</c:v>
                      </c:pt>
                      <c:pt idx="76">
                        <c:v>7.1875</c:v>
                      </c:pt>
                      <c:pt idx="77">
                        <c:v>7.2031299999999998</c:v>
                      </c:pt>
                      <c:pt idx="78">
                        <c:v>7.21875</c:v>
                      </c:pt>
                      <c:pt idx="79">
                        <c:v>7.2343799999999998</c:v>
                      </c:pt>
                      <c:pt idx="80">
                        <c:v>7.25</c:v>
                      </c:pt>
                      <c:pt idx="81">
                        <c:v>7.2656299999999998</c:v>
                      </c:pt>
                      <c:pt idx="82">
                        <c:v>7.28125</c:v>
                      </c:pt>
                      <c:pt idx="83">
                        <c:v>7.2968799999999998</c:v>
                      </c:pt>
                      <c:pt idx="84">
                        <c:v>7.3125</c:v>
                      </c:pt>
                      <c:pt idx="85">
                        <c:v>7.3281299999999998</c:v>
                      </c:pt>
                      <c:pt idx="86">
                        <c:v>7.34375</c:v>
                      </c:pt>
                      <c:pt idx="87">
                        <c:v>7.3593799999999998</c:v>
                      </c:pt>
                      <c:pt idx="88">
                        <c:v>7.375</c:v>
                      </c:pt>
                      <c:pt idx="89">
                        <c:v>7.3906299999999998</c:v>
                      </c:pt>
                      <c:pt idx="90">
                        <c:v>7.40625</c:v>
                      </c:pt>
                      <c:pt idx="91">
                        <c:v>7.4218799999999998</c:v>
                      </c:pt>
                      <c:pt idx="92">
                        <c:v>7.4375</c:v>
                      </c:pt>
                      <c:pt idx="93">
                        <c:v>7.4531299999999998</c:v>
                      </c:pt>
                      <c:pt idx="94">
                        <c:v>7.46875</c:v>
                      </c:pt>
                      <c:pt idx="95">
                        <c:v>7.4843799999999998</c:v>
                      </c:pt>
                      <c:pt idx="96">
                        <c:v>7.5</c:v>
                      </c:pt>
                      <c:pt idx="97">
                        <c:v>7.5156299999999998</c:v>
                      </c:pt>
                      <c:pt idx="98">
                        <c:v>7.53125</c:v>
                      </c:pt>
                      <c:pt idx="99">
                        <c:v>7.5468799999999998</c:v>
                      </c:pt>
                      <c:pt idx="100">
                        <c:v>7.5625</c:v>
                      </c:pt>
                      <c:pt idx="101">
                        <c:v>7.5781299999999998</c:v>
                      </c:pt>
                      <c:pt idx="102">
                        <c:v>7.59375</c:v>
                      </c:pt>
                      <c:pt idx="103">
                        <c:v>7.6093799999999998</c:v>
                      </c:pt>
                      <c:pt idx="104">
                        <c:v>7.625</c:v>
                      </c:pt>
                      <c:pt idx="105">
                        <c:v>7.6406299999999998</c:v>
                      </c:pt>
                      <c:pt idx="106">
                        <c:v>7.65625</c:v>
                      </c:pt>
                      <c:pt idx="107">
                        <c:v>7.6718799999999998</c:v>
                      </c:pt>
                      <c:pt idx="108">
                        <c:v>7.6875</c:v>
                      </c:pt>
                      <c:pt idx="109">
                        <c:v>7.7031299999999998</c:v>
                      </c:pt>
                      <c:pt idx="110">
                        <c:v>7.71875</c:v>
                      </c:pt>
                      <c:pt idx="111">
                        <c:v>7.7343799999999998</c:v>
                      </c:pt>
                      <c:pt idx="112">
                        <c:v>7.75</c:v>
                      </c:pt>
                      <c:pt idx="113">
                        <c:v>7.7656299999999998</c:v>
                      </c:pt>
                      <c:pt idx="114">
                        <c:v>7.78125</c:v>
                      </c:pt>
                      <c:pt idx="115">
                        <c:v>7.7968799999999998</c:v>
                      </c:pt>
                      <c:pt idx="116">
                        <c:v>7.8125</c:v>
                      </c:pt>
                      <c:pt idx="117">
                        <c:v>7.8281299999999998</c:v>
                      </c:pt>
                      <c:pt idx="118">
                        <c:v>7.84375</c:v>
                      </c:pt>
                      <c:pt idx="119">
                        <c:v>7.8593799999999998</c:v>
                      </c:pt>
                      <c:pt idx="120">
                        <c:v>7.875</c:v>
                      </c:pt>
                      <c:pt idx="121">
                        <c:v>7.8906299999999998</c:v>
                      </c:pt>
                      <c:pt idx="122">
                        <c:v>7.90625</c:v>
                      </c:pt>
                      <c:pt idx="123">
                        <c:v>7.9218799999999998</c:v>
                      </c:pt>
                      <c:pt idx="124">
                        <c:v>7.9375</c:v>
                      </c:pt>
                      <c:pt idx="125">
                        <c:v>7.9531299999999998</c:v>
                      </c:pt>
                      <c:pt idx="126">
                        <c:v>7.96875</c:v>
                      </c:pt>
                      <c:pt idx="127">
                        <c:v>7.9843799999999998</c:v>
                      </c:pt>
                      <c:pt idx="128">
                        <c:v>8</c:v>
                      </c:pt>
                      <c:pt idx="129">
                        <c:v>8.0156299999999998</c:v>
                      </c:pt>
                      <c:pt idx="130">
                        <c:v>8.03125</c:v>
                      </c:pt>
                      <c:pt idx="131">
                        <c:v>8.0468799999999998</c:v>
                      </c:pt>
                      <c:pt idx="132">
                        <c:v>8.0625</c:v>
                      </c:pt>
                      <c:pt idx="133">
                        <c:v>8.0781299999999998</c:v>
                      </c:pt>
                      <c:pt idx="134">
                        <c:v>8.09375</c:v>
                      </c:pt>
                      <c:pt idx="135">
                        <c:v>8.1093799999999998</c:v>
                      </c:pt>
                      <c:pt idx="136">
                        <c:v>8.125</c:v>
                      </c:pt>
                      <c:pt idx="137">
                        <c:v>8.1406299999999998</c:v>
                      </c:pt>
                      <c:pt idx="138">
                        <c:v>8.15625</c:v>
                      </c:pt>
                      <c:pt idx="139">
                        <c:v>8.1718799999999998</c:v>
                      </c:pt>
                      <c:pt idx="140">
                        <c:v>8.1875</c:v>
                      </c:pt>
                      <c:pt idx="141">
                        <c:v>8.2031299999999998</c:v>
                      </c:pt>
                      <c:pt idx="142">
                        <c:v>8.21875</c:v>
                      </c:pt>
                      <c:pt idx="143">
                        <c:v>8.2343799999999998</c:v>
                      </c:pt>
                      <c:pt idx="144">
                        <c:v>8.25</c:v>
                      </c:pt>
                      <c:pt idx="145">
                        <c:v>8.2656299999999998</c:v>
                      </c:pt>
                      <c:pt idx="146">
                        <c:v>8.28125</c:v>
                      </c:pt>
                      <c:pt idx="147">
                        <c:v>8.2968799999999998</c:v>
                      </c:pt>
                      <c:pt idx="148">
                        <c:v>8.3125</c:v>
                      </c:pt>
                      <c:pt idx="149">
                        <c:v>8.3281299999999998</c:v>
                      </c:pt>
                      <c:pt idx="150">
                        <c:v>8.34375</c:v>
                      </c:pt>
                      <c:pt idx="151">
                        <c:v>8.3593799999999998</c:v>
                      </c:pt>
                      <c:pt idx="152">
                        <c:v>8.375</c:v>
                      </c:pt>
                      <c:pt idx="153">
                        <c:v>8.3906299999999998</c:v>
                      </c:pt>
                      <c:pt idx="154">
                        <c:v>8.40625</c:v>
                      </c:pt>
                      <c:pt idx="155">
                        <c:v>8.4218799999999998</c:v>
                      </c:pt>
                      <c:pt idx="156">
                        <c:v>8.4375</c:v>
                      </c:pt>
                      <c:pt idx="157">
                        <c:v>8.4531299999999998</c:v>
                      </c:pt>
                      <c:pt idx="158">
                        <c:v>8.46875</c:v>
                      </c:pt>
                      <c:pt idx="159">
                        <c:v>8.4843799999999998</c:v>
                      </c:pt>
                      <c:pt idx="160">
                        <c:v>8.5</c:v>
                      </c:pt>
                      <c:pt idx="161">
                        <c:v>8.5156299999999998</c:v>
                      </c:pt>
                      <c:pt idx="162">
                        <c:v>8.53125</c:v>
                      </c:pt>
                      <c:pt idx="163">
                        <c:v>8.5468799999999998</c:v>
                      </c:pt>
                      <c:pt idx="164">
                        <c:v>8.5625</c:v>
                      </c:pt>
                      <c:pt idx="165">
                        <c:v>8.5781299999999998</c:v>
                      </c:pt>
                      <c:pt idx="166">
                        <c:v>8.59375</c:v>
                      </c:pt>
                      <c:pt idx="167">
                        <c:v>8.6093799999999998</c:v>
                      </c:pt>
                      <c:pt idx="168">
                        <c:v>8.625</c:v>
                      </c:pt>
                      <c:pt idx="169">
                        <c:v>8.6406299999999998</c:v>
                      </c:pt>
                      <c:pt idx="170">
                        <c:v>8.65625</c:v>
                      </c:pt>
                      <c:pt idx="171">
                        <c:v>8.6718799999999998</c:v>
                      </c:pt>
                      <c:pt idx="172">
                        <c:v>8.6875</c:v>
                      </c:pt>
                      <c:pt idx="173">
                        <c:v>8.7031299999999998</c:v>
                      </c:pt>
                      <c:pt idx="174">
                        <c:v>8.71875</c:v>
                      </c:pt>
                      <c:pt idx="175">
                        <c:v>8.7343799999999998</c:v>
                      </c:pt>
                      <c:pt idx="176">
                        <c:v>8.75</c:v>
                      </c:pt>
                      <c:pt idx="177">
                        <c:v>8.7656299999999998</c:v>
                      </c:pt>
                      <c:pt idx="178">
                        <c:v>8.78125</c:v>
                      </c:pt>
                      <c:pt idx="179">
                        <c:v>8.7968799999999998</c:v>
                      </c:pt>
                      <c:pt idx="180">
                        <c:v>8.8125</c:v>
                      </c:pt>
                      <c:pt idx="181">
                        <c:v>8.8281299999999998</c:v>
                      </c:pt>
                      <c:pt idx="182">
                        <c:v>8.84375</c:v>
                      </c:pt>
                      <c:pt idx="183">
                        <c:v>8.8593799999999998</c:v>
                      </c:pt>
                      <c:pt idx="184">
                        <c:v>8.875</c:v>
                      </c:pt>
                      <c:pt idx="185">
                        <c:v>8.8906299999999998</c:v>
                      </c:pt>
                      <c:pt idx="186">
                        <c:v>8.90625</c:v>
                      </c:pt>
                      <c:pt idx="187">
                        <c:v>8.9218799999999998</c:v>
                      </c:pt>
                      <c:pt idx="188">
                        <c:v>8.9375</c:v>
                      </c:pt>
                      <c:pt idx="189">
                        <c:v>8.9531299999999998</c:v>
                      </c:pt>
                      <c:pt idx="190">
                        <c:v>8.96875</c:v>
                      </c:pt>
                      <c:pt idx="191">
                        <c:v>8.9843799999999998</c:v>
                      </c:pt>
                      <c:pt idx="192">
                        <c:v>9</c:v>
                      </c:pt>
                      <c:pt idx="193">
                        <c:v>9.0156299999999998</c:v>
                      </c:pt>
                      <c:pt idx="194">
                        <c:v>9.03125</c:v>
                      </c:pt>
                      <c:pt idx="195">
                        <c:v>9.0468799999999998</c:v>
                      </c:pt>
                      <c:pt idx="196">
                        <c:v>9.0625</c:v>
                      </c:pt>
                      <c:pt idx="197">
                        <c:v>9.0781299999999998</c:v>
                      </c:pt>
                      <c:pt idx="198">
                        <c:v>9.09375</c:v>
                      </c:pt>
                      <c:pt idx="199">
                        <c:v>9.1093799999999998</c:v>
                      </c:pt>
                      <c:pt idx="200">
                        <c:v>9.125</c:v>
                      </c:pt>
                      <c:pt idx="201">
                        <c:v>9.1406299999999998</c:v>
                      </c:pt>
                      <c:pt idx="202">
                        <c:v>9.15625</c:v>
                      </c:pt>
                      <c:pt idx="203">
                        <c:v>9.1718799999999998</c:v>
                      </c:pt>
                      <c:pt idx="204">
                        <c:v>9.1875</c:v>
                      </c:pt>
                      <c:pt idx="205">
                        <c:v>9.2031299999999998</c:v>
                      </c:pt>
                      <c:pt idx="206">
                        <c:v>9.21875</c:v>
                      </c:pt>
                      <c:pt idx="207">
                        <c:v>9.2343799999999998</c:v>
                      </c:pt>
                      <c:pt idx="208">
                        <c:v>9.25</c:v>
                      </c:pt>
                      <c:pt idx="209">
                        <c:v>9.2656299999999998</c:v>
                      </c:pt>
                      <c:pt idx="210">
                        <c:v>9.28125</c:v>
                      </c:pt>
                      <c:pt idx="211">
                        <c:v>9.2968799999999998</c:v>
                      </c:pt>
                      <c:pt idx="212">
                        <c:v>9.3125</c:v>
                      </c:pt>
                      <c:pt idx="213">
                        <c:v>9.3281299999999998</c:v>
                      </c:pt>
                      <c:pt idx="214">
                        <c:v>9.34375</c:v>
                      </c:pt>
                      <c:pt idx="215">
                        <c:v>9.3593799999999998</c:v>
                      </c:pt>
                      <c:pt idx="216">
                        <c:v>9.375</c:v>
                      </c:pt>
                      <c:pt idx="217">
                        <c:v>9.3906299999999998</c:v>
                      </c:pt>
                      <c:pt idx="218">
                        <c:v>9.40625</c:v>
                      </c:pt>
                      <c:pt idx="219">
                        <c:v>9.4218799999999998</c:v>
                      </c:pt>
                      <c:pt idx="220">
                        <c:v>9.4375</c:v>
                      </c:pt>
                      <c:pt idx="221">
                        <c:v>9.4531299999999998</c:v>
                      </c:pt>
                      <c:pt idx="222">
                        <c:v>9.46875</c:v>
                      </c:pt>
                      <c:pt idx="223">
                        <c:v>9.4843799999999998</c:v>
                      </c:pt>
                      <c:pt idx="224">
                        <c:v>9.5</c:v>
                      </c:pt>
                      <c:pt idx="225">
                        <c:v>9.5156299999999998</c:v>
                      </c:pt>
                      <c:pt idx="226">
                        <c:v>9.53125</c:v>
                      </c:pt>
                      <c:pt idx="227">
                        <c:v>9.5468799999999998</c:v>
                      </c:pt>
                      <c:pt idx="228">
                        <c:v>9.5625</c:v>
                      </c:pt>
                      <c:pt idx="229">
                        <c:v>9.5781299999999998</c:v>
                      </c:pt>
                      <c:pt idx="230">
                        <c:v>9.59375</c:v>
                      </c:pt>
                      <c:pt idx="231">
                        <c:v>9.6093799999999998</c:v>
                      </c:pt>
                      <c:pt idx="232">
                        <c:v>9.625</c:v>
                      </c:pt>
                      <c:pt idx="233">
                        <c:v>9.6406299999999998</c:v>
                      </c:pt>
                      <c:pt idx="234">
                        <c:v>9.65625</c:v>
                      </c:pt>
                      <c:pt idx="235">
                        <c:v>9.6718799999999998</c:v>
                      </c:pt>
                      <c:pt idx="236">
                        <c:v>9.6875</c:v>
                      </c:pt>
                      <c:pt idx="237">
                        <c:v>9.7031299999999998</c:v>
                      </c:pt>
                      <c:pt idx="238">
                        <c:v>9.71875</c:v>
                      </c:pt>
                      <c:pt idx="239">
                        <c:v>9.7343799999999998</c:v>
                      </c:pt>
                      <c:pt idx="240">
                        <c:v>9.75</c:v>
                      </c:pt>
                      <c:pt idx="241">
                        <c:v>9.7656299999999998</c:v>
                      </c:pt>
                      <c:pt idx="242">
                        <c:v>9.78125</c:v>
                      </c:pt>
                      <c:pt idx="243">
                        <c:v>9.7968799999999998</c:v>
                      </c:pt>
                      <c:pt idx="244">
                        <c:v>9.8125</c:v>
                      </c:pt>
                      <c:pt idx="245">
                        <c:v>9.8281299999999998</c:v>
                      </c:pt>
                      <c:pt idx="246">
                        <c:v>9.84375</c:v>
                      </c:pt>
                      <c:pt idx="247">
                        <c:v>9.8593799999999998</c:v>
                      </c:pt>
                      <c:pt idx="248">
                        <c:v>9.875</c:v>
                      </c:pt>
                      <c:pt idx="249">
                        <c:v>9.8906299999999998</c:v>
                      </c:pt>
                      <c:pt idx="250">
                        <c:v>9.90625</c:v>
                      </c:pt>
                      <c:pt idx="251">
                        <c:v>9.9218799999999998</c:v>
                      </c:pt>
                      <c:pt idx="252">
                        <c:v>9.9375</c:v>
                      </c:pt>
                      <c:pt idx="253">
                        <c:v>9.9531299999999998</c:v>
                      </c:pt>
                      <c:pt idx="254">
                        <c:v>9.96875</c:v>
                      </c:pt>
                      <c:pt idx="255">
                        <c:v>9.9843799999999998</c:v>
                      </c:pt>
                      <c:pt idx="256">
                        <c:v>10</c:v>
                      </c:pt>
                      <c:pt idx="257">
                        <c:v>10.015599999999999</c:v>
                      </c:pt>
                      <c:pt idx="258">
                        <c:v>10.0313</c:v>
                      </c:pt>
                      <c:pt idx="259">
                        <c:v>10.046900000000001</c:v>
                      </c:pt>
                      <c:pt idx="260">
                        <c:v>10.0625</c:v>
                      </c:pt>
                      <c:pt idx="261">
                        <c:v>10.078099999999999</c:v>
                      </c:pt>
                      <c:pt idx="262">
                        <c:v>10.0938</c:v>
                      </c:pt>
                      <c:pt idx="263">
                        <c:v>10.109400000000001</c:v>
                      </c:pt>
                      <c:pt idx="264">
                        <c:v>10.125</c:v>
                      </c:pt>
                      <c:pt idx="265">
                        <c:v>10.140599999999999</c:v>
                      </c:pt>
                      <c:pt idx="266">
                        <c:v>10.1563</c:v>
                      </c:pt>
                      <c:pt idx="267">
                        <c:v>10.171900000000001</c:v>
                      </c:pt>
                      <c:pt idx="268">
                        <c:v>10.1875</c:v>
                      </c:pt>
                      <c:pt idx="269">
                        <c:v>10.203099999999999</c:v>
                      </c:pt>
                      <c:pt idx="270">
                        <c:v>10.2188</c:v>
                      </c:pt>
                      <c:pt idx="271">
                        <c:v>10.234400000000001</c:v>
                      </c:pt>
                      <c:pt idx="272">
                        <c:v>10.25</c:v>
                      </c:pt>
                      <c:pt idx="273">
                        <c:v>10.265599999999999</c:v>
                      </c:pt>
                      <c:pt idx="274">
                        <c:v>10.2813</c:v>
                      </c:pt>
                      <c:pt idx="275">
                        <c:v>10.296900000000001</c:v>
                      </c:pt>
                      <c:pt idx="276">
                        <c:v>10.3125</c:v>
                      </c:pt>
                      <c:pt idx="277">
                        <c:v>10.328099999999999</c:v>
                      </c:pt>
                      <c:pt idx="278">
                        <c:v>10.3438</c:v>
                      </c:pt>
                      <c:pt idx="279">
                        <c:v>10.359400000000001</c:v>
                      </c:pt>
                      <c:pt idx="280">
                        <c:v>10.375</c:v>
                      </c:pt>
                      <c:pt idx="281">
                        <c:v>10.390599999999999</c:v>
                      </c:pt>
                      <c:pt idx="282">
                        <c:v>10.4063</c:v>
                      </c:pt>
                      <c:pt idx="283">
                        <c:v>10.421900000000001</c:v>
                      </c:pt>
                      <c:pt idx="284">
                        <c:v>10.4375</c:v>
                      </c:pt>
                      <c:pt idx="285">
                        <c:v>10.453099999999999</c:v>
                      </c:pt>
                      <c:pt idx="286">
                        <c:v>10.4688</c:v>
                      </c:pt>
                      <c:pt idx="287">
                        <c:v>10.484400000000001</c:v>
                      </c:pt>
                      <c:pt idx="288">
                        <c:v>10.5</c:v>
                      </c:pt>
                      <c:pt idx="289">
                        <c:v>10.515599999999999</c:v>
                      </c:pt>
                      <c:pt idx="290">
                        <c:v>10.5313</c:v>
                      </c:pt>
                      <c:pt idx="291">
                        <c:v>10.546900000000001</c:v>
                      </c:pt>
                      <c:pt idx="292">
                        <c:v>10.5625</c:v>
                      </c:pt>
                      <c:pt idx="293">
                        <c:v>10.578099999999999</c:v>
                      </c:pt>
                      <c:pt idx="294">
                        <c:v>10.5938</c:v>
                      </c:pt>
                      <c:pt idx="295">
                        <c:v>10.609400000000001</c:v>
                      </c:pt>
                      <c:pt idx="296">
                        <c:v>10.625</c:v>
                      </c:pt>
                      <c:pt idx="297">
                        <c:v>10.640599999999999</c:v>
                      </c:pt>
                      <c:pt idx="298">
                        <c:v>10.6563</c:v>
                      </c:pt>
                      <c:pt idx="299">
                        <c:v>10.671900000000001</c:v>
                      </c:pt>
                      <c:pt idx="300">
                        <c:v>10.6875</c:v>
                      </c:pt>
                      <c:pt idx="301">
                        <c:v>10.703099999999999</c:v>
                      </c:pt>
                      <c:pt idx="302">
                        <c:v>10.7188</c:v>
                      </c:pt>
                      <c:pt idx="303">
                        <c:v>10.734400000000001</c:v>
                      </c:pt>
                      <c:pt idx="304">
                        <c:v>10.75</c:v>
                      </c:pt>
                      <c:pt idx="305">
                        <c:v>10.765599999999999</c:v>
                      </c:pt>
                      <c:pt idx="306">
                        <c:v>10.7813</c:v>
                      </c:pt>
                      <c:pt idx="307">
                        <c:v>10.796900000000001</c:v>
                      </c:pt>
                      <c:pt idx="308">
                        <c:v>10.8125</c:v>
                      </c:pt>
                      <c:pt idx="309">
                        <c:v>10.828099999999999</c:v>
                      </c:pt>
                      <c:pt idx="310">
                        <c:v>10.8438</c:v>
                      </c:pt>
                      <c:pt idx="311">
                        <c:v>10.859400000000001</c:v>
                      </c:pt>
                      <c:pt idx="312">
                        <c:v>10.875</c:v>
                      </c:pt>
                      <c:pt idx="313">
                        <c:v>10.890599999999999</c:v>
                      </c:pt>
                      <c:pt idx="314">
                        <c:v>10.9063</c:v>
                      </c:pt>
                      <c:pt idx="315">
                        <c:v>10.921900000000001</c:v>
                      </c:pt>
                      <c:pt idx="316">
                        <c:v>10.9375</c:v>
                      </c:pt>
                      <c:pt idx="317">
                        <c:v>10.953099999999999</c:v>
                      </c:pt>
                      <c:pt idx="318">
                        <c:v>10.9688</c:v>
                      </c:pt>
                      <c:pt idx="319">
                        <c:v>10.984400000000001</c:v>
                      </c:pt>
                      <c:pt idx="320">
                        <c:v>11</c:v>
                      </c:pt>
                      <c:pt idx="321">
                        <c:v>11.015599999999999</c:v>
                      </c:pt>
                      <c:pt idx="322">
                        <c:v>11.0313</c:v>
                      </c:pt>
                      <c:pt idx="323">
                        <c:v>11.046900000000001</c:v>
                      </c:pt>
                      <c:pt idx="324">
                        <c:v>11.0625</c:v>
                      </c:pt>
                      <c:pt idx="325">
                        <c:v>11.078099999999999</c:v>
                      </c:pt>
                      <c:pt idx="326">
                        <c:v>11.0938</c:v>
                      </c:pt>
                      <c:pt idx="327">
                        <c:v>11.109400000000001</c:v>
                      </c:pt>
                      <c:pt idx="328">
                        <c:v>11.125</c:v>
                      </c:pt>
                      <c:pt idx="329">
                        <c:v>11.140599999999999</c:v>
                      </c:pt>
                      <c:pt idx="330">
                        <c:v>11.1563</c:v>
                      </c:pt>
                      <c:pt idx="331">
                        <c:v>11.171900000000001</c:v>
                      </c:pt>
                      <c:pt idx="332">
                        <c:v>11.1875</c:v>
                      </c:pt>
                      <c:pt idx="333">
                        <c:v>11.203099999999999</c:v>
                      </c:pt>
                      <c:pt idx="334">
                        <c:v>11.2188</c:v>
                      </c:pt>
                      <c:pt idx="335">
                        <c:v>11.234400000000001</c:v>
                      </c:pt>
                      <c:pt idx="336">
                        <c:v>11.25</c:v>
                      </c:pt>
                      <c:pt idx="337">
                        <c:v>11.265599999999999</c:v>
                      </c:pt>
                      <c:pt idx="338">
                        <c:v>11.2813</c:v>
                      </c:pt>
                      <c:pt idx="339">
                        <c:v>11.296900000000001</c:v>
                      </c:pt>
                      <c:pt idx="340">
                        <c:v>11.3125</c:v>
                      </c:pt>
                      <c:pt idx="341">
                        <c:v>11.328099999999999</c:v>
                      </c:pt>
                      <c:pt idx="342">
                        <c:v>11.3438</c:v>
                      </c:pt>
                      <c:pt idx="343">
                        <c:v>11.359400000000001</c:v>
                      </c:pt>
                      <c:pt idx="344">
                        <c:v>11.375</c:v>
                      </c:pt>
                      <c:pt idx="345">
                        <c:v>11.390599999999999</c:v>
                      </c:pt>
                      <c:pt idx="346">
                        <c:v>11.4063</c:v>
                      </c:pt>
                      <c:pt idx="347">
                        <c:v>11.421900000000001</c:v>
                      </c:pt>
                      <c:pt idx="348">
                        <c:v>11.4375</c:v>
                      </c:pt>
                      <c:pt idx="349">
                        <c:v>11.453099999999999</c:v>
                      </c:pt>
                      <c:pt idx="350">
                        <c:v>11.4688</c:v>
                      </c:pt>
                      <c:pt idx="351">
                        <c:v>11.484400000000001</c:v>
                      </c:pt>
                      <c:pt idx="352">
                        <c:v>11.5</c:v>
                      </c:pt>
                      <c:pt idx="353">
                        <c:v>11.515599999999999</c:v>
                      </c:pt>
                      <c:pt idx="354">
                        <c:v>11.5313</c:v>
                      </c:pt>
                      <c:pt idx="355">
                        <c:v>11.546900000000001</c:v>
                      </c:pt>
                      <c:pt idx="356">
                        <c:v>11.5625</c:v>
                      </c:pt>
                      <c:pt idx="357">
                        <c:v>11.578099999999999</c:v>
                      </c:pt>
                      <c:pt idx="358">
                        <c:v>11.5938</c:v>
                      </c:pt>
                      <c:pt idx="359">
                        <c:v>11.609400000000001</c:v>
                      </c:pt>
                      <c:pt idx="360">
                        <c:v>11.625</c:v>
                      </c:pt>
                      <c:pt idx="361">
                        <c:v>11.640599999999999</c:v>
                      </c:pt>
                      <c:pt idx="362">
                        <c:v>11.6563</c:v>
                      </c:pt>
                      <c:pt idx="363">
                        <c:v>11.671900000000001</c:v>
                      </c:pt>
                      <c:pt idx="364">
                        <c:v>11.6875</c:v>
                      </c:pt>
                      <c:pt idx="365">
                        <c:v>11.703099999999999</c:v>
                      </c:pt>
                      <c:pt idx="366">
                        <c:v>11.7188</c:v>
                      </c:pt>
                      <c:pt idx="367">
                        <c:v>11.734400000000001</c:v>
                      </c:pt>
                      <c:pt idx="368">
                        <c:v>11.75</c:v>
                      </c:pt>
                      <c:pt idx="369">
                        <c:v>11.765599999999999</c:v>
                      </c:pt>
                      <c:pt idx="370">
                        <c:v>11.7813</c:v>
                      </c:pt>
                      <c:pt idx="371">
                        <c:v>11.796900000000001</c:v>
                      </c:pt>
                      <c:pt idx="372">
                        <c:v>11.8125</c:v>
                      </c:pt>
                      <c:pt idx="373">
                        <c:v>11.828099999999999</c:v>
                      </c:pt>
                      <c:pt idx="374">
                        <c:v>11.8438</c:v>
                      </c:pt>
                      <c:pt idx="375">
                        <c:v>11.859400000000001</c:v>
                      </c:pt>
                      <c:pt idx="376">
                        <c:v>11.875</c:v>
                      </c:pt>
                      <c:pt idx="377">
                        <c:v>11.890599999999999</c:v>
                      </c:pt>
                      <c:pt idx="378">
                        <c:v>11.9063</c:v>
                      </c:pt>
                      <c:pt idx="379">
                        <c:v>11.921900000000001</c:v>
                      </c:pt>
                      <c:pt idx="380">
                        <c:v>11.9375</c:v>
                      </c:pt>
                      <c:pt idx="381">
                        <c:v>11.953099999999999</c:v>
                      </c:pt>
                      <c:pt idx="382">
                        <c:v>11.9688</c:v>
                      </c:pt>
                      <c:pt idx="383">
                        <c:v>11.984400000000001</c:v>
                      </c:pt>
                      <c:pt idx="384">
                        <c:v>12</c:v>
                      </c:pt>
                      <c:pt idx="385">
                        <c:v>12.015599999999999</c:v>
                      </c:pt>
                      <c:pt idx="386">
                        <c:v>12.0313</c:v>
                      </c:pt>
                      <c:pt idx="387">
                        <c:v>12.046900000000001</c:v>
                      </c:pt>
                      <c:pt idx="388">
                        <c:v>12.0625</c:v>
                      </c:pt>
                      <c:pt idx="389">
                        <c:v>12.078099999999999</c:v>
                      </c:pt>
                      <c:pt idx="390">
                        <c:v>12.0938</c:v>
                      </c:pt>
                      <c:pt idx="391">
                        <c:v>12.109400000000001</c:v>
                      </c:pt>
                      <c:pt idx="392">
                        <c:v>12.125</c:v>
                      </c:pt>
                      <c:pt idx="393">
                        <c:v>12.140599999999999</c:v>
                      </c:pt>
                      <c:pt idx="394">
                        <c:v>12.1563</c:v>
                      </c:pt>
                      <c:pt idx="395">
                        <c:v>12.171900000000001</c:v>
                      </c:pt>
                      <c:pt idx="396">
                        <c:v>12.1875</c:v>
                      </c:pt>
                      <c:pt idx="397">
                        <c:v>12.203099999999999</c:v>
                      </c:pt>
                      <c:pt idx="398">
                        <c:v>12.2188</c:v>
                      </c:pt>
                      <c:pt idx="399">
                        <c:v>12.234400000000001</c:v>
                      </c:pt>
                      <c:pt idx="400">
                        <c:v>12.25</c:v>
                      </c:pt>
                      <c:pt idx="401">
                        <c:v>12.265599999999999</c:v>
                      </c:pt>
                      <c:pt idx="402">
                        <c:v>12.2813</c:v>
                      </c:pt>
                      <c:pt idx="403">
                        <c:v>12.296900000000001</c:v>
                      </c:pt>
                      <c:pt idx="404">
                        <c:v>12.3125</c:v>
                      </c:pt>
                      <c:pt idx="405">
                        <c:v>12.328099999999999</c:v>
                      </c:pt>
                      <c:pt idx="406">
                        <c:v>12.3438</c:v>
                      </c:pt>
                      <c:pt idx="407">
                        <c:v>12.359400000000001</c:v>
                      </c:pt>
                      <c:pt idx="408">
                        <c:v>12.375</c:v>
                      </c:pt>
                      <c:pt idx="409">
                        <c:v>12.390599999999999</c:v>
                      </c:pt>
                      <c:pt idx="410">
                        <c:v>12.4063</c:v>
                      </c:pt>
                      <c:pt idx="411">
                        <c:v>12.421900000000001</c:v>
                      </c:pt>
                      <c:pt idx="412">
                        <c:v>12.4375</c:v>
                      </c:pt>
                      <c:pt idx="413">
                        <c:v>12.453099999999999</c:v>
                      </c:pt>
                      <c:pt idx="414">
                        <c:v>12.4688</c:v>
                      </c:pt>
                      <c:pt idx="415">
                        <c:v>12.484400000000001</c:v>
                      </c:pt>
                      <c:pt idx="416">
                        <c:v>12.5</c:v>
                      </c:pt>
                      <c:pt idx="417">
                        <c:v>12.515599999999999</c:v>
                      </c:pt>
                      <c:pt idx="418">
                        <c:v>12.5313</c:v>
                      </c:pt>
                      <c:pt idx="419">
                        <c:v>12.546900000000001</c:v>
                      </c:pt>
                      <c:pt idx="420">
                        <c:v>12.5625</c:v>
                      </c:pt>
                      <c:pt idx="421">
                        <c:v>12.578099999999999</c:v>
                      </c:pt>
                      <c:pt idx="422">
                        <c:v>12.5938</c:v>
                      </c:pt>
                      <c:pt idx="423">
                        <c:v>12.609400000000001</c:v>
                      </c:pt>
                      <c:pt idx="424">
                        <c:v>12.625</c:v>
                      </c:pt>
                      <c:pt idx="425">
                        <c:v>12.640599999999999</c:v>
                      </c:pt>
                      <c:pt idx="426">
                        <c:v>12.6563</c:v>
                      </c:pt>
                      <c:pt idx="427">
                        <c:v>12.671900000000001</c:v>
                      </c:pt>
                      <c:pt idx="428">
                        <c:v>12.6875</c:v>
                      </c:pt>
                      <c:pt idx="429">
                        <c:v>12.703099999999999</c:v>
                      </c:pt>
                      <c:pt idx="430">
                        <c:v>12.7188</c:v>
                      </c:pt>
                      <c:pt idx="431">
                        <c:v>12.734400000000001</c:v>
                      </c:pt>
                      <c:pt idx="432">
                        <c:v>12.75</c:v>
                      </c:pt>
                      <c:pt idx="433">
                        <c:v>12.765599999999999</c:v>
                      </c:pt>
                      <c:pt idx="434">
                        <c:v>12.7813</c:v>
                      </c:pt>
                      <c:pt idx="435">
                        <c:v>12.796900000000001</c:v>
                      </c:pt>
                      <c:pt idx="436">
                        <c:v>12.8125</c:v>
                      </c:pt>
                      <c:pt idx="437">
                        <c:v>12.828099999999999</c:v>
                      </c:pt>
                      <c:pt idx="438">
                        <c:v>12.8438</c:v>
                      </c:pt>
                      <c:pt idx="439">
                        <c:v>12.859400000000001</c:v>
                      </c:pt>
                      <c:pt idx="440">
                        <c:v>12.875</c:v>
                      </c:pt>
                      <c:pt idx="441">
                        <c:v>12.890599999999999</c:v>
                      </c:pt>
                      <c:pt idx="442">
                        <c:v>12.9063</c:v>
                      </c:pt>
                      <c:pt idx="443">
                        <c:v>12.921900000000001</c:v>
                      </c:pt>
                      <c:pt idx="444">
                        <c:v>12.9375</c:v>
                      </c:pt>
                      <c:pt idx="445">
                        <c:v>12.953099999999999</c:v>
                      </c:pt>
                      <c:pt idx="446">
                        <c:v>12.9688</c:v>
                      </c:pt>
                      <c:pt idx="447">
                        <c:v>12.984400000000001</c:v>
                      </c:pt>
                      <c:pt idx="448">
                        <c:v>13</c:v>
                      </c:pt>
                      <c:pt idx="449">
                        <c:v>13.015599999999999</c:v>
                      </c:pt>
                      <c:pt idx="450">
                        <c:v>13.0313</c:v>
                      </c:pt>
                      <c:pt idx="451">
                        <c:v>13.046900000000001</c:v>
                      </c:pt>
                      <c:pt idx="452">
                        <c:v>13.0625</c:v>
                      </c:pt>
                      <c:pt idx="453">
                        <c:v>13.078099999999999</c:v>
                      </c:pt>
                      <c:pt idx="454">
                        <c:v>13.0938</c:v>
                      </c:pt>
                      <c:pt idx="455">
                        <c:v>13.109400000000001</c:v>
                      </c:pt>
                      <c:pt idx="456">
                        <c:v>13.125</c:v>
                      </c:pt>
                      <c:pt idx="457">
                        <c:v>13.140599999999999</c:v>
                      </c:pt>
                      <c:pt idx="458">
                        <c:v>13.1563</c:v>
                      </c:pt>
                      <c:pt idx="459">
                        <c:v>13.171900000000001</c:v>
                      </c:pt>
                      <c:pt idx="460">
                        <c:v>13.1875</c:v>
                      </c:pt>
                      <c:pt idx="461">
                        <c:v>13.203099999999999</c:v>
                      </c:pt>
                      <c:pt idx="462">
                        <c:v>13.2188</c:v>
                      </c:pt>
                      <c:pt idx="463">
                        <c:v>13.234400000000001</c:v>
                      </c:pt>
                      <c:pt idx="464">
                        <c:v>13.25</c:v>
                      </c:pt>
                      <c:pt idx="465">
                        <c:v>13.265599999999999</c:v>
                      </c:pt>
                      <c:pt idx="466">
                        <c:v>13.2813</c:v>
                      </c:pt>
                      <c:pt idx="467">
                        <c:v>13.296900000000001</c:v>
                      </c:pt>
                      <c:pt idx="468">
                        <c:v>13.3125</c:v>
                      </c:pt>
                      <c:pt idx="469">
                        <c:v>13.328099999999999</c:v>
                      </c:pt>
                      <c:pt idx="470">
                        <c:v>13.3438</c:v>
                      </c:pt>
                      <c:pt idx="471">
                        <c:v>13.359400000000001</c:v>
                      </c:pt>
                      <c:pt idx="472">
                        <c:v>13.375</c:v>
                      </c:pt>
                      <c:pt idx="473">
                        <c:v>13.390599999999999</c:v>
                      </c:pt>
                      <c:pt idx="474">
                        <c:v>13.4063</c:v>
                      </c:pt>
                      <c:pt idx="475">
                        <c:v>13.421900000000001</c:v>
                      </c:pt>
                      <c:pt idx="476">
                        <c:v>13.4375</c:v>
                      </c:pt>
                      <c:pt idx="477">
                        <c:v>13.453099999999999</c:v>
                      </c:pt>
                      <c:pt idx="478">
                        <c:v>13.4688</c:v>
                      </c:pt>
                      <c:pt idx="479">
                        <c:v>13.484400000000001</c:v>
                      </c:pt>
                      <c:pt idx="480">
                        <c:v>13.5</c:v>
                      </c:pt>
                      <c:pt idx="481">
                        <c:v>13.515599999999999</c:v>
                      </c:pt>
                      <c:pt idx="482">
                        <c:v>13.5313</c:v>
                      </c:pt>
                      <c:pt idx="483">
                        <c:v>13.546900000000001</c:v>
                      </c:pt>
                      <c:pt idx="484">
                        <c:v>13.5625</c:v>
                      </c:pt>
                      <c:pt idx="485">
                        <c:v>13.578099999999999</c:v>
                      </c:pt>
                      <c:pt idx="486">
                        <c:v>13.5938</c:v>
                      </c:pt>
                      <c:pt idx="487">
                        <c:v>13.609400000000001</c:v>
                      </c:pt>
                      <c:pt idx="488">
                        <c:v>13.625</c:v>
                      </c:pt>
                      <c:pt idx="489">
                        <c:v>13.640599999999999</c:v>
                      </c:pt>
                      <c:pt idx="490">
                        <c:v>13.6563</c:v>
                      </c:pt>
                      <c:pt idx="491">
                        <c:v>13.671900000000001</c:v>
                      </c:pt>
                      <c:pt idx="492">
                        <c:v>13.6875</c:v>
                      </c:pt>
                      <c:pt idx="493">
                        <c:v>13.703099999999999</c:v>
                      </c:pt>
                      <c:pt idx="494">
                        <c:v>13.7188</c:v>
                      </c:pt>
                      <c:pt idx="495">
                        <c:v>13.734400000000001</c:v>
                      </c:pt>
                      <c:pt idx="496">
                        <c:v>13.75</c:v>
                      </c:pt>
                      <c:pt idx="497">
                        <c:v>13.765599999999999</c:v>
                      </c:pt>
                      <c:pt idx="498">
                        <c:v>13.7813</c:v>
                      </c:pt>
                      <c:pt idx="499">
                        <c:v>13.796900000000001</c:v>
                      </c:pt>
                      <c:pt idx="500">
                        <c:v>13.8125</c:v>
                      </c:pt>
                      <c:pt idx="501">
                        <c:v>13.828099999999999</c:v>
                      </c:pt>
                      <c:pt idx="502">
                        <c:v>13.8438</c:v>
                      </c:pt>
                      <c:pt idx="503">
                        <c:v>13.859400000000001</c:v>
                      </c:pt>
                      <c:pt idx="504">
                        <c:v>13.875</c:v>
                      </c:pt>
                      <c:pt idx="505">
                        <c:v>13.890599999999999</c:v>
                      </c:pt>
                      <c:pt idx="506">
                        <c:v>13.9063</c:v>
                      </c:pt>
                      <c:pt idx="507">
                        <c:v>13.921900000000001</c:v>
                      </c:pt>
                      <c:pt idx="508">
                        <c:v>13.9375</c:v>
                      </c:pt>
                      <c:pt idx="509">
                        <c:v>13.953099999999999</c:v>
                      </c:pt>
                      <c:pt idx="510">
                        <c:v>13.9688</c:v>
                      </c:pt>
                      <c:pt idx="511">
                        <c:v>13.984400000000001</c:v>
                      </c:pt>
                      <c:pt idx="512">
                        <c:v>14</c:v>
                      </c:pt>
                      <c:pt idx="513">
                        <c:v>14.015599999999999</c:v>
                      </c:pt>
                      <c:pt idx="514">
                        <c:v>14.0313</c:v>
                      </c:pt>
                      <c:pt idx="515">
                        <c:v>14.046900000000001</c:v>
                      </c:pt>
                      <c:pt idx="516">
                        <c:v>14.0625</c:v>
                      </c:pt>
                      <c:pt idx="517">
                        <c:v>14.078099999999999</c:v>
                      </c:pt>
                      <c:pt idx="518">
                        <c:v>14.0938</c:v>
                      </c:pt>
                      <c:pt idx="519">
                        <c:v>14.109400000000001</c:v>
                      </c:pt>
                      <c:pt idx="520">
                        <c:v>14.125</c:v>
                      </c:pt>
                      <c:pt idx="521">
                        <c:v>14.140599999999999</c:v>
                      </c:pt>
                      <c:pt idx="522">
                        <c:v>14.1563</c:v>
                      </c:pt>
                      <c:pt idx="523">
                        <c:v>14.171900000000001</c:v>
                      </c:pt>
                      <c:pt idx="524">
                        <c:v>14.1875</c:v>
                      </c:pt>
                      <c:pt idx="525">
                        <c:v>14.203099999999999</c:v>
                      </c:pt>
                      <c:pt idx="526">
                        <c:v>14.2188</c:v>
                      </c:pt>
                      <c:pt idx="527">
                        <c:v>14.234400000000001</c:v>
                      </c:pt>
                      <c:pt idx="528">
                        <c:v>14.25</c:v>
                      </c:pt>
                      <c:pt idx="529">
                        <c:v>14.265599999999999</c:v>
                      </c:pt>
                      <c:pt idx="530">
                        <c:v>14.2813</c:v>
                      </c:pt>
                      <c:pt idx="531">
                        <c:v>14.296900000000001</c:v>
                      </c:pt>
                      <c:pt idx="532">
                        <c:v>14.3125</c:v>
                      </c:pt>
                      <c:pt idx="533">
                        <c:v>14.328099999999999</c:v>
                      </c:pt>
                      <c:pt idx="534">
                        <c:v>14.3438</c:v>
                      </c:pt>
                      <c:pt idx="535">
                        <c:v>14.359400000000001</c:v>
                      </c:pt>
                      <c:pt idx="536">
                        <c:v>14.375</c:v>
                      </c:pt>
                      <c:pt idx="537">
                        <c:v>14.390599999999999</c:v>
                      </c:pt>
                      <c:pt idx="538">
                        <c:v>14.4063</c:v>
                      </c:pt>
                      <c:pt idx="539">
                        <c:v>14.421900000000001</c:v>
                      </c:pt>
                      <c:pt idx="540">
                        <c:v>14.4375</c:v>
                      </c:pt>
                      <c:pt idx="541">
                        <c:v>14.453099999999999</c:v>
                      </c:pt>
                      <c:pt idx="542">
                        <c:v>14.4688</c:v>
                      </c:pt>
                      <c:pt idx="543">
                        <c:v>14.484400000000001</c:v>
                      </c:pt>
                      <c:pt idx="544">
                        <c:v>14.5</c:v>
                      </c:pt>
                      <c:pt idx="545">
                        <c:v>14.515599999999999</c:v>
                      </c:pt>
                      <c:pt idx="546">
                        <c:v>14.5313</c:v>
                      </c:pt>
                      <c:pt idx="547">
                        <c:v>14.546900000000001</c:v>
                      </c:pt>
                      <c:pt idx="548">
                        <c:v>14.5625</c:v>
                      </c:pt>
                      <c:pt idx="549">
                        <c:v>14.578099999999999</c:v>
                      </c:pt>
                      <c:pt idx="550">
                        <c:v>14.5938</c:v>
                      </c:pt>
                      <c:pt idx="551">
                        <c:v>14.609400000000001</c:v>
                      </c:pt>
                      <c:pt idx="552">
                        <c:v>14.625</c:v>
                      </c:pt>
                      <c:pt idx="553">
                        <c:v>14.640599999999999</c:v>
                      </c:pt>
                      <c:pt idx="554">
                        <c:v>14.6563</c:v>
                      </c:pt>
                      <c:pt idx="555">
                        <c:v>14.671900000000001</c:v>
                      </c:pt>
                      <c:pt idx="556">
                        <c:v>14.6875</c:v>
                      </c:pt>
                      <c:pt idx="557">
                        <c:v>14.703099999999999</c:v>
                      </c:pt>
                      <c:pt idx="558">
                        <c:v>14.7188</c:v>
                      </c:pt>
                      <c:pt idx="559">
                        <c:v>14.734400000000001</c:v>
                      </c:pt>
                      <c:pt idx="560">
                        <c:v>14.75</c:v>
                      </c:pt>
                      <c:pt idx="561">
                        <c:v>14.765599999999999</c:v>
                      </c:pt>
                      <c:pt idx="562">
                        <c:v>14.7813</c:v>
                      </c:pt>
                      <c:pt idx="563">
                        <c:v>14.796900000000001</c:v>
                      </c:pt>
                      <c:pt idx="564">
                        <c:v>14.8125</c:v>
                      </c:pt>
                      <c:pt idx="565">
                        <c:v>14.828099999999999</c:v>
                      </c:pt>
                      <c:pt idx="566">
                        <c:v>14.8438</c:v>
                      </c:pt>
                      <c:pt idx="567">
                        <c:v>14.859400000000001</c:v>
                      </c:pt>
                      <c:pt idx="568">
                        <c:v>14.875</c:v>
                      </c:pt>
                      <c:pt idx="569">
                        <c:v>14.890599999999999</c:v>
                      </c:pt>
                      <c:pt idx="570">
                        <c:v>14.9063</c:v>
                      </c:pt>
                      <c:pt idx="571">
                        <c:v>14.921900000000001</c:v>
                      </c:pt>
                      <c:pt idx="572">
                        <c:v>14.9375</c:v>
                      </c:pt>
                      <c:pt idx="573">
                        <c:v>14.953099999999999</c:v>
                      </c:pt>
                      <c:pt idx="574">
                        <c:v>14.9688</c:v>
                      </c:pt>
                      <c:pt idx="575">
                        <c:v>14.984400000000001</c:v>
                      </c:pt>
                      <c:pt idx="576">
                        <c:v>15</c:v>
                      </c:pt>
                      <c:pt idx="577">
                        <c:v>15.015599999999999</c:v>
                      </c:pt>
                      <c:pt idx="578">
                        <c:v>15.0313</c:v>
                      </c:pt>
                      <c:pt idx="579">
                        <c:v>15.046900000000001</c:v>
                      </c:pt>
                      <c:pt idx="580">
                        <c:v>15.0625</c:v>
                      </c:pt>
                      <c:pt idx="581">
                        <c:v>15.078099999999999</c:v>
                      </c:pt>
                      <c:pt idx="582">
                        <c:v>15.0938</c:v>
                      </c:pt>
                      <c:pt idx="583">
                        <c:v>15.109400000000001</c:v>
                      </c:pt>
                      <c:pt idx="584">
                        <c:v>15.125</c:v>
                      </c:pt>
                      <c:pt idx="585">
                        <c:v>15.140599999999999</c:v>
                      </c:pt>
                      <c:pt idx="586">
                        <c:v>15.1563</c:v>
                      </c:pt>
                      <c:pt idx="587">
                        <c:v>15.171900000000001</c:v>
                      </c:pt>
                      <c:pt idx="588">
                        <c:v>15.1875</c:v>
                      </c:pt>
                      <c:pt idx="589">
                        <c:v>15.203099999999999</c:v>
                      </c:pt>
                      <c:pt idx="590">
                        <c:v>15.2188</c:v>
                      </c:pt>
                      <c:pt idx="591">
                        <c:v>15.234400000000001</c:v>
                      </c:pt>
                      <c:pt idx="592">
                        <c:v>15.25</c:v>
                      </c:pt>
                      <c:pt idx="593">
                        <c:v>15.265599999999999</c:v>
                      </c:pt>
                      <c:pt idx="594">
                        <c:v>15.2813</c:v>
                      </c:pt>
                      <c:pt idx="595">
                        <c:v>15.296900000000001</c:v>
                      </c:pt>
                      <c:pt idx="596">
                        <c:v>15.3125</c:v>
                      </c:pt>
                      <c:pt idx="597">
                        <c:v>15.328099999999999</c:v>
                      </c:pt>
                      <c:pt idx="598">
                        <c:v>15.3438</c:v>
                      </c:pt>
                      <c:pt idx="599">
                        <c:v>15.359400000000001</c:v>
                      </c:pt>
                      <c:pt idx="600">
                        <c:v>15.375</c:v>
                      </c:pt>
                      <c:pt idx="601">
                        <c:v>15.390599999999999</c:v>
                      </c:pt>
                      <c:pt idx="602">
                        <c:v>15.4063</c:v>
                      </c:pt>
                      <c:pt idx="603">
                        <c:v>15.421900000000001</c:v>
                      </c:pt>
                      <c:pt idx="604">
                        <c:v>15.4375</c:v>
                      </c:pt>
                      <c:pt idx="605">
                        <c:v>15.453099999999999</c:v>
                      </c:pt>
                      <c:pt idx="606">
                        <c:v>15.4688</c:v>
                      </c:pt>
                      <c:pt idx="607">
                        <c:v>15.484400000000001</c:v>
                      </c:pt>
                      <c:pt idx="608">
                        <c:v>15.5</c:v>
                      </c:pt>
                      <c:pt idx="609">
                        <c:v>15.515599999999999</c:v>
                      </c:pt>
                      <c:pt idx="610">
                        <c:v>15.5313</c:v>
                      </c:pt>
                      <c:pt idx="611">
                        <c:v>15.546900000000001</c:v>
                      </c:pt>
                      <c:pt idx="612">
                        <c:v>15.5625</c:v>
                      </c:pt>
                      <c:pt idx="613">
                        <c:v>15.578099999999999</c:v>
                      </c:pt>
                      <c:pt idx="614">
                        <c:v>15.5938</c:v>
                      </c:pt>
                      <c:pt idx="615">
                        <c:v>15.609400000000001</c:v>
                      </c:pt>
                      <c:pt idx="616">
                        <c:v>15.625</c:v>
                      </c:pt>
                      <c:pt idx="617">
                        <c:v>15.640599999999999</c:v>
                      </c:pt>
                      <c:pt idx="618">
                        <c:v>15.6563</c:v>
                      </c:pt>
                      <c:pt idx="619">
                        <c:v>15.671900000000001</c:v>
                      </c:pt>
                      <c:pt idx="620">
                        <c:v>15.6875</c:v>
                      </c:pt>
                      <c:pt idx="621">
                        <c:v>15.703099999999999</c:v>
                      </c:pt>
                      <c:pt idx="622">
                        <c:v>15.7188</c:v>
                      </c:pt>
                      <c:pt idx="623">
                        <c:v>15.734400000000001</c:v>
                      </c:pt>
                      <c:pt idx="624">
                        <c:v>15.75</c:v>
                      </c:pt>
                      <c:pt idx="625">
                        <c:v>15.765599999999999</c:v>
                      </c:pt>
                      <c:pt idx="626">
                        <c:v>15.7813</c:v>
                      </c:pt>
                      <c:pt idx="627">
                        <c:v>15.796900000000001</c:v>
                      </c:pt>
                      <c:pt idx="628">
                        <c:v>15.8125</c:v>
                      </c:pt>
                      <c:pt idx="629">
                        <c:v>15.828099999999999</c:v>
                      </c:pt>
                      <c:pt idx="630">
                        <c:v>15.8438</c:v>
                      </c:pt>
                      <c:pt idx="631">
                        <c:v>15.859400000000001</c:v>
                      </c:pt>
                      <c:pt idx="632">
                        <c:v>15.875</c:v>
                      </c:pt>
                      <c:pt idx="633">
                        <c:v>15.890599999999999</c:v>
                      </c:pt>
                      <c:pt idx="634">
                        <c:v>15.9063</c:v>
                      </c:pt>
                      <c:pt idx="635">
                        <c:v>15.921900000000001</c:v>
                      </c:pt>
                      <c:pt idx="636">
                        <c:v>15.9375</c:v>
                      </c:pt>
                      <c:pt idx="637">
                        <c:v>15.953099999999999</c:v>
                      </c:pt>
                      <c:pt idx="638">
                        <c:v>15.9688</c:v>
                      </c:pt>
                      <c:pt idx="639">
                        <c:v>15.984400000000001</c:v>
                      </c:pt>
                      <c:pt idx="640">
                        <c:v>16</c:v>
                      </c:pt>
                      <c:pt idx="641">
                        <c:v>16.015599999999999</c:v>
                      </c:pt>
                      <c:pt idx="642">
                        <c:v>16.031300000000002</c:v>
                      </c:pt>
                      <c:pt idx="643">
                        <c:v>16.046900000000001</c:v>
                      </c:pt>
                      <c:pt idx="644">
                        <c:v>16.0625</c:v>
                      </c:pt>
                      <c:pt idx="645">
                        <c:v>16.078099999999999</c:v>
                      </c:pt>
                      <c:pt idx="646">
                        <c:v>16.093800000000002</c:v>
                      </c:pt>
                      <c:pt idx="647">
                        <c:v>16.109400000000001</c:v>
                      </c:pt>
                      <c:pt idx="648">
                        <c:v>16.125</c:v>
                      </c:pt>
                      <c:pt idx="649">
                        <c:v>16.140599999999999</c:v>
                      </c:pt>
                      <c:pt idx="650">
                        <c:v>16.156300000000002</c:v>
                      </c:pt>
                      <c:pt idx="651">
                        <c:v>16.171900000000001</c:v>
                      </c:pt>
                      <c:pt idx="652">
                        <c:v>16.1875</c:v>
                      </c:pt>
                      <c:pt idx="653">
                        <c:v>16.203099999999999</c:v>
                      </c:pt>
                      <c:pt idx="654">
                        <c:v>16.218800000000002</c:v>
                      </c:pt>
                      <c:pt idx="655">
                        <c:v>16.234400000000001</c:v>
                      </c:pt>
                      <c:pt idx="656">
                        <c:v>16.25</c:v>
                      </c:pt>
                      <c:pt idx="657">
                        <c:v>16.265599999999999</c:v>
                      </c:pt>
                      <c:pt idx="658">
                        <c:v>16.281300000000002</c:v>
                      </c:pt>
                      <c:pt idx="659">
                        <c:v>16.296900000000001</c:v>
                      </c:pt>
                      <c:pt idx="660">
                        <c:v>16.3125</c:v>
                      </c:pt>
                      <c:pt idx="661">
                        <c:v>16.328099999999999</c:v>
                      </c:pt>
                      <c:pt idx="662">
                        <c:v>16.343800000000002</c:v>
                      </c:pt>
                      <c:pt idx="663">
                        <c:v>16.359400000000001</c:v>
                      </c:pt>
                      <c:pt idx="664">
                        <c:v>16.375</c:v>
                      </c:pt>
                      <c:pt idx="665">
                        <c:v>16.390599999999999</c:v>
                      </c:pt>
                      <c:pt idx="666">
                        <c:v>16.406300000000002</c:v>
                      </c:pt>
                      <c:pt idx="667">
                        <c:v>16.421900000000001</c:v>
                      </c:pt>
                      <c:pt idx="668">
                        <c:v>16.4375</c:v>
                      </c:pt>
                      <c:pt idx="669">
                        <c:v>16.453099999999999</c:v>
                      </c:pt>
                      <c:pt idx="670">
                        <c:v>16.468800000000002</c:v>
                      </c:pt>
                      <c:pt idx="671">
                        <c:v>16.484400000000001</c:v>
                      </c:pt>
                      <c:pt idx="672">
                        <c:v>16.5</c:v>
                      </c:pt>
                      <c:pt idx="673">
                        <c:v>16.515599999999999</c:v>
                      </c:pt>
                      <c:pt idx="674">
                        <c:v>16.531300000000002</c:v>
                      </c:pt>
                      <c:pt idx="675">
                        <c:v>16.546900000000001</c:v>
                      </c:pt>
                      <c:pt idx="676">
                        <c:v>16.5625</c:v>
                      </c:pt>
                      <c:pt idx="677">
                        <c:v>16.578099999999999</c:v>
                      </c:pt>
                      <c:pt idx="678">
                        <c:v>16.593800000000002</c:v>
                      </c:pt>
                      <c:pt idx="679">
                        <c:v>16.609400000000001</c:v>
                      </c:pt>
                      <c:pt idx="680">
                        <c:v>16.625</c:v>
                      </c:pt>
                      <c:pt idx="681">
                        <c:v>16.640599999999999</c:v>
                      </c:pt>
                      <c:pt idx="682">
                        <c:v>16.656300000000002</c:v>
                      </c:pt>
                      <c:pt idx="683">
                        <c:v>16.671900000000001</c:v>
                      </c:pt>
                      <c:pt idx="684">
                        <c:v>16.6875</c:v>
                      </c:pt>
                      <c:pt idx="685">
                        <c:v>16.703099999999999</c:v>
                      </c:pt>
                      <c:pt idx="686">
                        <c:v>16.718800000000002</c:v>
                      </c:pt>
                      <c:pt idx="687">
                        <c:v>16.734400000000001</c:v>
                      </c:pt>
                      <c:pt idx="688">
                        <c:v>16.75</c:v>
                      </c:pt>
                      <c:pt idx="689">
                        <c:v>16.765599999999999</c:v>
                      </c:pt>
                      <c:pt idx="690">
                        <c:v>16.781300000000002</c:v>
                      </c:pt>
                      <c:pt idx="691">
                        <c:v>16.796900000000001</c:v>
                      </c:pt>
                      <c:pt idx="692">
                        <c:v>16.8125</c:v>
                      </c:pt>
                      <c:pt idx="693">
                        <c:v>16.828099999999999</c:v>
                      </c:pt>
                      <c:pt idx="694">
                        <c:v>16.843800000000002</c:v>
                      </c:pt>
                      <c:pt idx="695">
                        <c:v>16.859400000000001</c:v>
                      </c:pt>
                      <c:pt idx="696">
                        <c:v>16.875</c:v>
                      </c:pt>
                      <c:pt idx="697">
                        <c:v>16.890599999999999</c:v>
                      </c:pt>
                      <c:pt idx="698">
                        <c:v>16.906300000000002</c:v>
                      </c:pt>
                      <c:pt idx="699">
                        <c:v>16.921900000000001</c:v>
                      </c:pt>
                      <c:pt idx="700">
                        <c:v>16.9375</c:v>
                      </c:pt>
                      <c:pt idx="701">
                        <c:v>16.953099999999999</c:v>
                      </c:pt>
                      <c:pt idx="702">
                        <c:v>16.968800000000002</c:v>
                      </c:pt>
                      <c:pt idx="703">
                        <c:v>16.984400000000001</c:v>
                      </c:pt>
                      <c:pt idx="704">
                        <c:v>17</c:v>
                      </c:pt>
                      <c:pt idx="705">
                        <c:v>17.015599999999999</c:v>
                      </c:pt>
                      <c:pt idx="706">
                        <c:v>17.031300000000002</c:v>
                      </c:pt>
                      <c:pt idx="707">
                        <c:v>17.046900000000001</c:v>
                      </c:pt>
                      <c:pt idx="708">
                        <c:v>17.0625</c:v>
                      </c:pt>
                      <c:pt idx="709">
                        <c:v>17.078099999999999</c:v>
                      </c:pt>
                      <c:pt idx="710">
                        <c:v>17.093800000000002</c:v>
                      </c:pt>
                      <c:pt idx="711">
                        <c:v>17.109400000000001</c:v>
                      </c:pt>
                      <c:pt idx="712">
                        <c:v>17.125</c:v>
                      </c:pt>
                      <c:pt idx="713">
                        <c:v>17.140599999999999</c:v>
                      </c:pt>
                      <c:pt idx="714">
                        <c:v>17.156300000000002</c:v>
                      </c:pt>
                      <c:pt idx="715">
                        <c:v>17.171900000000001</c:v>
                      </c:pt>
                      <c:pt idx="716">
                        <c:v>17.1875</c:v>
                      </c:pt>
                      <c:pt idx="717">
                        <c:v>17.203099999999999</c:v>
                      </c:pt>
                      <c:pt idx="718">
                        <c:v>17.218800000000002</c:v>
                      </c:pt>
                      <c:pt idx="719">
                        <c:v>17.234400000000001</c:v>
                      </c:pt>
                      <c:pt idx="720">
                        <c:v>17.25</c:v>
                      </c:pt>
                      <c:pt idx="721">
                        <c:v>17.265599999999999</c:v>
                      </c:pt>
                      <c:pt idx="722">
                        <c:v>17.281300000000002</c:v>
                      </c:pt>
                      <c:pt idx="723">
                        <c:v>17.296900000000001</c:v>
                      </c:pt>
                      <c:pt idx="724">
                        <c:v>17.3125</c:v>
                      </c:pt>
                      <c:pt idx="725">
                        <c:v>17.328099999999999</c:v>
                      </c:pt>
                      <c:pt idx="726">
                        <c:v>17.343800000000002</c:v>
                      </c:pt>
                      <c:pt idx="727">
                        <c:v>17.359400000000001</c:v>
                      </c:pt>
                      <c:pt idx="728">
                        <c:v>17.375</c:v>
                      </c:pt>
                      <c:pt idx="729">
                        <c:v>17.390599999999999</c:v>
                      </c:pt>
                      <c:pt idx="730">
                        <c:v>17.406300000000002</c:v>
                      </c:pt>
                      <c:pt idx="731">
                        <c:v>17.421900000000001</c:v>
                      </c:pt>
                      <c:pt idx="732">
                        <c:v>17.4375</c:v>
                      </c:pt>
                      <c:pt idx="733">
                        <c:v>17.453099999999999</c:v>
                      </c:pt>
                      <c:pt idx="734">
                        <c:v>17.468800000000002</c:v>
                      </c:pt>
                      <c:pt idx="735">
                        <c:v>17.484400000000001</c:v>
                      </c:pt>
                      <c:pt idx="736">
                        <c:v>17.5</c:v>
                      </c:pt>
                      <c:pt idx="737">
                        <c:v>17.515599999999999</c:v>
                      </c:pt>
                      <c:pt idx="738">
                        <c:v>17.531300000000002</c:v>
                      </c:pt>
                      <c:pt idx="739">
                        <c:v>17.546900000000001</c:v>
                      </c:pt>
                      <c:pt idx="740">
                        <c:v>17.5625</c:v>
                      </c:pt>
                      <c:pt idx="741">
                        <c:v>17.578099999999999</c:v>
                      </c:pt>
                      <c:pt idx="742">
                        <c:v>17.593800000000002</c:v>
                      </c:pt>
                      <c:pt idx="743">
                        <c:v>17.609400000000001</c:v>
                      </c:pt>
                      <c:pt idx="744">
                        <c:v>17.625</c:v>
                      </c:pt>
                      <c:pt idx="745">
                        <c:v>17.640599999999999</c:v>
                      </c:pt>
                      <c:pt idx="746">
                        <c:v>17.656300000000002</c:v>
                      </c:pt>
                      <c:pt idx="747">
                        <c:v>17.671900000000001</c:v>
                      </c:pt>
                      <c:pt idx="748">
                        <c:v>17.6875</c:v>
                      </c:pt>
                      <c:pt idx="749">
                        <c:v>17.703099999999999</c:v>
                      </c:pt>
                      <c:pt idx="750">
                        <c:v>17.718800000000002</c:v>
                      </c:pt>
                      <c:pt idx="751">
                        <c:v>17.734400000000001</c:v>
                      </c:pt>
                      <c:pt idx="752">
                        <c:v>17.75</c:v>
                      </c:pt>
                      <c:pt idx="753">
                        <c:v>17.765599999999999</c:v>
                      </c:pt>
                      <c:pt idx="754">
                        <c:v>17.781300000000002</c:v>
                      </c:pt>
                      <c:pt idx="755">
                        <c:v>17.796900000000001</c:v>
                      </c:pt>
                      <c:pt idx="756">
                        <c:v>17.8125</c:v>
                      </c:pt>
                      <c:pt idx="757">
                        <c:v>17.828099999999999</c:v>
                      </c:pt>
                      <c:pt idx="758">
                        <c:v>17.843800000000002</c:v>
                      </c:pt>
                      <c:pt idx="759">
                        <c:v>17.859400000000001</c:v>
                      </c:pt>
                      <c:pt idx="760">
                        <c:v>17.875</c:v>
                      </c:pt>
                      <c:pt idx="761">
                        <c:v>17.890599999999999</c:v>
                      </c:pt>
                      <c:pt idx="762">
                        <c:v>17.906300000000002</c:v>
                      </c:pt>
                      <c:pt idx="763">
                        <c:v>17.921900000000001</c:v>
                      </c:pt>
                      <c:pt idx="764">
                        <c:v>17.9375</c:v>
                      </c:pt>
                      <c:pt idx="765">
                        <c:v>17.953099999999999</c:v>
                      </c:pt>
                      <c:pt idx="766">
                        <c:v>17.968800000000002</c:v>
                      </c:pt>
                      <c:pt idx="767">
                        <c:v>17.984400000000001</c:v>
                      </c:pt>
                      <c:pt idx="768">
                        <c:v>18</c:v>
                      </c:pt>
                      <c:pt idx="769">
                        <c:v>18.015599999999999</c:v>
                      </c:pt>
                      <c:pt idx="770">
                        <c:v>18.031300000000002</c:v>
                      </c:pt>
                      <c:pt idx="771">
                        <c:v>18.046900000000001</c:v>
                      </c:pt>
                      <c:pt idx="772">
                        <c:v>18.0625</c:v>
                      </c:pt>
                      <c:pt idx="773">
                        <c:v>18.078099999999999</c:v>
                      </c:pt>
                      <c:pt idx="774">
                        <c:v>18.093800000000002</c:v>
                      </c:pt>
                      <c:pt idx="775">
                        <c:v>18.109400000000001</c:v>
                      </c:pt>
                      <c:pt idx="776">
                        <c:v>18.125</c:v>
                      </c:pt>
                      <c:pt idx="777">
                        <c:v>18.140599999999999</c:v>
                      </c:pt>
                      <c:pt idx="778">
                        <c:v>18.156300000000002</c:v>
                      </c:pt>
                      <c:pt idx="779">
                        <c:v>18.171900000000001</c:v>
                      </c:pt>
                      <c:pt idx="780">
                        <c:v>18.1875</c:v>
                      </c:pt>
                      <c:pt idx="781">
                        <c:v>18.203099999999999</c:v>
                      </c:pt>
                      <c:pt idx="782">
                        <c:v>18.218800000000002</c:v>
                      </c:pt>
                      <c:pt idx="783">
                        <c:v>18.234400000000001</c:v>
                      </c:pt>
                      <c:pt idx="784">
                        <c:v>18.25</c:v>
                      </c:pt>
                      <c:pt idx="785">
                        <c:v>18.265599999999999</c:v>
                      </c:pt>
                      <c:pt idx="786">
                        <c:v>18.281300000000002</c:v>
                      </c:pt>
                      <c:pt idx="787">
                        <c:v>18.296900000000001</c:v>
                      </c:pt>
                      <c:pt idx="788">
                        <c:v>18.3125</c:v>
                      </c:pt>
                      <c:pt idx="789">
                        <c:v>18.328099999999999</c:v>
                      </c:pt>
                      <c:pt idx="790">
                        <c:v>18.343800000000002</c:v>
                      </c:pt>
                      <c:pt idx="791">
                        <c:v>18.359400000000001</c:v>
                      </c:pt>
                      <c:pt idx="792">
                        <c:v>18.375</c:v>
                      </c:pt>
                      <c:pt idx="793">
                        <c:v>18.390599999999999</c:v>
                      </c:pt>
                      <c:pt idx="794">
                        <c:v>18.406300000000002</c:v>
                      </c:pt>
                      <c:pt idx="795">
                        <c:v>18.421900000000001</c:v>
                      </c:pt>
                      <c:pt idx="796">
                        <c:v>18.4375</c:v>
                      </c:pt>
                      <c:pt idx="797">
                        <c:v>18.453099999999999</c:v>
                      </c:pt>
                      <c:pt idx="798">
                        <c:v>18.468800000000002</c:v>
                      </c:pt>
                      <c:pt idx="799">
                        <c:v>18.484400000000001</c:v>
                      </c:pt>
                      <c:pt idx="800">
                        <c:v>18.5</c:v>
                      </c:pt>
                      <c:pt idx="801">
                        <c:v>18.515599999999999</c:v>
                      </c:pt>
                      <c:pt idx="802">
                        <c:v>18.531300000000002</c:v>
                      </c:pt>
                      <c:pt idx="803">
                        <c:v>18.546900000000001</c:v>
                      </c:pt>
                      <c:pt idx="804">
                        <c:v>18.5625</c:v>
                      </c:pt>
                      <c:pt idx="805">
                        <c:v>18.578099999999999</c:v>
                      </c:pt>
                      <c:pt idx="806">
                        <c:v>18.593800000000002</c:v>
                      </c:pt>
                      <c:pt idx="807">
                        <c:v>18.609400000000001</c:v>
                      </c:pt>
                      <c:pt idx="808">
                        <c:v>18.625</c:v>
                      </c:pt>
                      <c:pt idx="809">
                        <c:v>18.640599999999999</c:v>
                      </c:pt>
                      <c:pt idx="810">
                        <c:v>18.656300000000002</c:v>
                      </c:pt>
                      <c:pt idx="811">
                        <c:v>18.671900000000001</c:v>
                      </c:pt>
                      <c:pt idx="812">
                        <c:v>18.6875</c:v>
                      </c:pt>
                      <c:pt idx="813">
                        <c:v>18.703099999999999</c:v>
                      </c:pt>
                      <c:pt idx="814">
                        <c:v>18.718800000000002</c:v>
                      </c:pt>
                      <c:pt idx="815">
                        <c:v>18.734400000000001</c:v>
                      </c:pt>
                      <c:pt idx="816">
                        <c:v>18.75</c:v>
                      </c:pt>
                      <c:pt idx="817">
                        <c:v>18.765599999999999</c:v>
                      </c:pt>
                      <c:pt idx="818">
                        <c:v>18.781300000000002</c:v>
                      </c:pt>
                      <c:pt idx="819">
                        <c:v>18.796900000000001</c:v>
                      </c:pt>
                      <c:pt idx="820">
                        <c:v>18.8125</c:v>
                      </c:pt>
                      <c:pt idx="821">
                        <c:v>18.828099999999999</c:v>
                      </c:pt>
                      <c:pt idx="822">
                        <c:v>18.843800000000002</c:v>
                      </c:pt>
                      <c:pt idx="823">
                        <c:v>18.859400000000001</c:v>
                      </c:pt>
                      <c:pt idx="824">
                        <c:v>18.875</c:v>
                      </c:pt>
                      <c:pt idx="825">
                        <c:v>18.890599999999999</c:v>
                      </c:pt>
                      <c:pt idx="826">
                        <c:v>18.906300000000002</c:v>
                      </c:pt>
                      <c:pt idx="827">
                        <c:v>18.921900000000001</c:v>
                      </c:pt>
                      <c:pt idx="828">
                        <c:v>18.9375</c:v>
                      </c:pt>
                      <c:pt idx="829">
                        <c:v>18.953099999999999</c:v>
                      </c:pt>
                      <c:pt idx="830">
                        <c:v>18.968800000000002</c:v>
                      </c:pt>
                      <c:pt idx="831">
                        <c:v>18.984400000000001</c:v>
                      </c:pt>
                      <c:pt idx="832">
                        <c:v>19</c:v>
                      </c:pt>
                      <c:pt idx="833">
                        <c:v>19.015599999999999</c:v>
                      </c:pt>
                      <c:pt idx="834">
                        <c:v>19.031300000000002</c:v>
                      </c:pt>
                      <c:pt idx="835">
                        <c:v>19.046900000000001</c:v>
                      </c:pt>
                      <c:pt idx="836">
                        <c:v>19.0625</c:v>
                      </c:pt>
                      <c:pt idx="837">
                        <c:v>19.078099999999999</c:v>
                      </c:pt>
                      <c:pt idx="838">
                        <c:v>19.093800000000002</c:v>
                      </c:pt>
                      <c:pt idx="839">
                        <c:v>19.109400000000001</c:v>
                      </c:pt>
                      <c:pt idx="840">
                        <c:v>19.125</c:v>
                      </c:pt>
                      <c:pt idx="841">
                        <c:v>19.140599999999999</c:v>
                      </c:pt>
                      <c:pt idx="842">
                        <c:v>19.156300000000002</c:v>
                      </c:pt>
                      <c:pt idx="843">
                        <c:v>19.171900000000001</c:v>
                      </c:pt>
                      <c:pt idx="844">
                        <c:v>19.1875</c:v>
                      </c:pt>
                      <c:pt idx="845">
                        <c:v>19.203099999999999</c:v>
                      </c:pt>
                      <c:pt idx="846">
                        <c:v>19.218800000000002</c:v>
                      </c:pt>
                      <c:pt idx="847">
                        <c:v>19.234400000000001</c:v>
                      </c:pt>
                      <c:pt idx="848">
                        <c:v>19.25</c:v>
                      </c:pt>
                      <c:pt idx="849">
                        <c:v>19.265599999999999</c:v>
                      </c:pt>
                      <c:pt idx="850">
                        <c:v>19.281300000000002</c:v>
                      </c:pt>
                      <c:pt idx="851">
                        <c:v>19.296900000000001</c:v>
                      </c:pt>
                      <c:pt idx="852">
                        <c:v>19.3125</c:v>
                      </c:pt>
                      <c:pt idx="853">
                        <c:v>19.328099999999999</c:v>
                      </c:pt>
                      <c:pt idx="854">
                        <c:v>19.343800000000002</c:v>
                      </c:pt>
                      <c:pt idx="855">
                        <c:v>19.359400000000001</c:v>
                      </c:pt>
                      <c:pt idx="856">
                        <c:v>19.375</c:v>
                      </c:pt>
                      <c:pt idx="857">
                        <c:v>19.390599999999999</c:v>
                      </c:pt>
                      <c:pt idx="858">
                        <c:v>19.406300000000002</c:v>
                      </c:pt>
                      <c:pt idx="859">
                        <c:v>19.421900000000001</c:v>
                      </c:pt>
                      <c:pt idx="860">
                        <c:v>19.4375</c:v>
                      </c:pt>
                      <c:pt idx="861">
                        <c:v>19.453099999999999</c:v>
                      </c:pt>
                      <c:pt idx="862">
                        <c:v>19.468800000000002</c:v>
                      </c:pt>
                      <c:pt idx="863">
                        <c:v>19.484400000000001</c:v>
                      </c:pt>
                      <c:pt idx="864">
                        <c:v>19.5</c:v>
                      </c:pt>
                      <c:pt idx="865">
                        <c:v>19.515599999999999</c:v>
                      </c:pt>
                      <c:pt idx="866">
                        <c:v>19.531300000000002</c:v>
                      </c:pt>
                      <c:pt idx="867">
                        <c:v>19.546900000000001</c:v>
                      </c:pt>
                      <c:pt idx="868">
                        <c:v>19.5625</c:v>
                      </c:pt>
                      <c:pt idx="869">
                        <c:v>19.578099999999999</c:v>
                      </c:pt>
                      <c:pt idx="870">
                        <c:v>19.593800000000002</c:v>
                      </c:pt>
                      <c:pt idx="871">
                        <c:v>19.609400000000001</c:v>
                      </c:pt>
                      <c:pt idx="872">
                        <c:v>19.625</c:v>
                      </c:pt>
                      <c:pt idx="873">
                        <c:v>19.640599999999999</c:v>
                      </c:pt>
                      <c:pt idx="874">
                        <c:v>19.656300000000002</c:v>
                      </c:pt>
                      <c:pt idx="875">
                        <c:v>19.671900000000001</c:v>
                      </c:pt>
                      <c:pt idx="876">
                        <c:v>19.6875</c:v>
                      </c:pt>
                      <c:pt idx="877">
                        <c:v>19.703099999999999</c:v>
                      </c:pt>
                      <c:pt idx="878">
                        <c:v>19.718800000000002</c:v>
                      </c:pt>
                      <c:pt idx="879">
                        <c:v>19.734400000000001</c:v>
                      </c:pt>
                      <c:pt idx="880">
                        <c:v>19.75</c:v>
                      </c:pt>
                      <c:pt idx="881">
                        <c:v>19.765599999999999</c:v>
                      </c:pt>
                      <c:pt idx="882">
                        <c:v>19.781300000000002</c:v>
                      </c:pt>
                      <c:pt idx="883">
                        <c:v>19.796900000000001</c:v>
                      </c:pt>
                      <c:pt idx="884">
                        <c:v>19.8125</c:v>
                      </c:pt>
                      <c:pt idx="885">
                        <c:v>19.828099999999999</c:v>
                      </c:pt>
                      <c:pt idx="886">
                        <c:v>19.843800000000002</c:v>
                      </c:pt>
                      <c:pt idx="887">
                        <c:v>19.859400000000001</c:v>
                      </c:pt>
                      <c:pt idx="888">
                        <c:v>19.875</c:v>
                      </c:pt>
                      <c:pt idx="889">
                        <c:v>19.890599999999999</c:v>
                      </c:pt>
                      <c:pt idx="890">
                        <c:v>19.906300000000002</c:v>
                      </c:pt>
                      <c:pt idx="891">
                        <c:v>19.921900000000001</c:v>
                      </c:pt>
                      <c:pt idx="892">
                        <c:v>19.9375</c:v>
                      </c:pt>
                      <c:pt idx="893">
                        <c:v>19.953099999999999</c:v>
                      </c:pt>
                      <c:pt idx="894">
                        <c:v>19.968800000000002</c:v>
                      </c:pt>
                      <c:pt idx="895">
                        <c:v>19.984400000000001</c:v>
                      </c:pt>
                      <c:pt idx="896">
                        <c:v>20</c:v>
                      </c:pt>
                      <c:pt idx="897">
                        <c:v>20.015599999999999</c:v>
                      </c:pt>
                      <c:pt idx="898">
                        <c:v>20.031300000000002</c:v>
                      </c:pt>
                      <c:pt idx="899">
                        <c:v>20.046900000000001</c:v>
                      </c:pt>
                      <c:pt idx="900">
                        <c:v>20.0625</c:v>
                      </c:pt>
                      <c:pt idx="901">
                        <c:v>20.078099999999999</c:v>
                      </c:pt>
                      <c:pt idx="902">
                        <c:v>20.093800000000002</c:v>
                      </c:pt>
                      <c:pt idx="903">
                        <c:v>20.109400000000001</c:v>
                      </c:pt>
                      <c:pt idx="904">
                        <c:v>20.125</c:v>
                      </c:pt>
                      <c:pt idx="905">
                        <c:v>20.140599999999999</c:v>
                      </c:pt>
                      <c:pt idx="906">
                        <c:v>20.156300000000002</c:v>
                      </c:pt>
                      <c:pt idx="907">
                        <c:v>20.171900000000001</c:v>
                      </c:pt>
                      <c:pt idx="908">
                        <c:v>20.1875</c:v>
                      </c:pt>
                      <c:pt idx="909">
                        <c:v>20.203099999999999</c:v>
                      </c:pt>
                      <c:pt idx="910">
                        <c:v>20.218800000000002</c:v>
                      </c:pt>
                      <c:pt idx="911">
                        <c:v>20.234400000000001</c:v>
                      </c:pt>
                      <c:pt idx="912">
                        <c:v>20.25</c:v>
                      </c:pt>
                      <c:pt idx="913">
                        <c:v>20.265599999999999</c:v>
                      </c:pt>
                      <c:pt idx="914">
                        <c:v>20.281300000000002</c:v>
                      </c:pt>
                      <c:pt idx="915">
                        <c:v>20.296900000000001</c:v>
                      </c:pt>
                      <c:pt idx="916">
                        <c:v>20.3125</c:v>
                      </c:pt>
                      <c:pt idx="917">
                        <c:v>20.328099999999999</c:v>
                      </c:pt>
                      <c:pt idx="918">
                        <c:v>20.343800000000002</c:v>
                      </c:pt>
                      <c:pt idx="919">
                        <c:v>20.359400000000001</c:v>
                      </c:pt>
                      <c:pt idx="920">
                        <c:v>20.375</c:v>
                      </c:pt>
                      <c:pt idx="921">
                        <c:v>20.390599999999999</c:v>
                      </c:pt>
                      <c:pt idx="922">
                        <c:v>20.406300000000002</c:v>
                      </c:pt>
                      <c:pt idx="923">
                        <c:v>20.421900000000001</c:v>
                      </c:pt>
                      <c:pt idx="924">
                        <c:v>20.4375</c:v>
                      </c:pt>
                      <c:pt idx="925">
                        <c:v>20.453099999999999</c:v>
                      </c:pt>
                      <c:pt idx="926">
                        <c:v>20.468800000000002</c:v>
                      </c:pt>
                      <c:pt idx="927">
                        <c:v>20.484400000000001</c:v>
                      </c:pt>
                      <c:pt idx="928">
                        <c:v>20.5</c:v>
                      </c:pt>
                      <c:pt idx="929">
                        <c:v>20.515599999999999</c:v>
                      </c:pt>
                      <c:pt idx="930">
                        <c:v>20.531300000000002</c:v>
                      </c:pt>
                      <c:pt idx="931">
                        <c:v>20.546900000000001</c:v>
                      </c:pt>
                      <c:pt idx="932">
                        <c:v>20.5625</c:v>
                      </c:pt>
                      <c:pt idx="933">
                        <c:v>20.578099999999999</c:v>
                      </c:pt>
                      <c:pt idx="934">
                        <c:v>20.593800000000002</c:v>
                      </c:pt>
                      <c:pt idx="935">
                        <c:v>20.609400000000001</c:v>
                      </c:pt>
                      <c:pt idx="936">
                        <c:v>20.625</c:v>
                      </c:pt>
                      <c:pt idx="937">
                        <c:v>20.640599999999999</c:v>
                      </c:pt>
                      <c:pt idx="938">
                        <c:v>20.656300000000002</c:v>
                      </c:pt>
                      <c:pt idx="939">
                        <c:v>20.671900000000001</c:v>
                      </c:pt>
                      <c:pt idx="940">
                        <c:v>20.6875</c:v>
                      </c:pt>
                      <c:pt idx="941">
                        <c:v>20.703099999999999</c:v>
                      </c:pt>
                      <c:pt idx="942">
                        <c:v>20.718800000000002</c:v>
                      </c:pt>
                      <c:pt idx="943">
                        <c:v>20.734400000000001</c:v>
                      </c:pt>
                      <c:pt idx="944">
                        <c:v>20.75</c:v>
                      </c:pt>
                      <c:pt idx="945">
                        <c:v>20.765599999999999</c:v>
                      </c:pt>
                      <c:pt idx="946">
                        <c:v>20.781300000000002</c:v>
                      </c:pt>
                      <c:pt idx="947">
                        <c:v>20.796900000000001</c:v>
                      </c:pt>
                      <c:pt idx="948">
                        <c:v>20.8125</c:v>
                      </c:pt>
                      <c:pt idx="949">
                        <c:v>20.828099999999999</c:v>
                      </c:pt>
                      <c:pt idx="950">
                        <c:v>20.843800000000002</c:v>
                      </c:pt>
                      <c:pt idx="951">
                        <c:v>20.859400000000001</c:v>
                      </c:pt>
                      <c:pt idx="952">
                        <c:v>20.875</c:v>
                      </c:pt>
                      <c:pt idx="953">
                        <c:v>20.890599999999999</c:v>
                      </c:pt>
                      <c:pt idx="954">
                        <c:v>20.906300000000002</c:v>
                      </c:pt>
                      <c:pt idx="955">
                        <c:v>20.921900000000001</c:v>
                      </c:pt>
                      <c:pt idx="956">
                        <c:v>20.9375</c:v>
                      </c:pt>
                      <c:pt idx="957">
                        <c:v>20.953099999999999</c:v>
                      </c:pt>
                      <c:pt idx="958">
                        <c:v>20.968800000000002</c:v>
                      </c:pt>
                      <c:pt idx="959">
                        <c:v>20.984400000000001</c:v>
                      </c:pt>
                      <c:pt idx="960">
                        <c:v>21</c:v>
                      </c:pt>
                      <c:pt idx="961">
                        <c:v>21.015599999999999</c:v>
                      </c:pt>
                      <c:pt idx="962">
                        <c:v>21.031300000000002</c:v>
                      </c:pt>
                      <c:pt idx="963">
                        <c:v>21.046900000000001</c:v>
                      </c:pt>
                      <c:pt idx="964">
                        <c:v>21.0625</c:v>
                      </c:pt>
                      <c:pt idx="965">
                        <c:v>21.078099999999999</c:v>
                      </c:pt>
                      <c:pt idx="966">
                        <c:v>21.093800000000002</c:v>
                      </c:pt>
                      <c:pt idx="967">
                        <c:v>21.109400000000001</c:v>
                      </c:pt>
                      <c:pt idx="968">
                        <c:v>21.125</c:v>
                      </c:pt>
                      <c:pt idx="969">
                        <c:v>21.140599999999999</c:v>
                      </c:pt>
                      <c:pt idx="970">
                        <c:v>21.156300000000002</c:v>
                      </c:pt>
                      <c:pt idx="971">
                        <c:v>21.171900000000001</c:v>
                      </c:pt>
                      <c:pt idx="972">
                        <c:v>21.1875</c:v>
                      </c:pt>
                      <c:pt idx="973">
                        <c:v>21.203099999999999</c:v>
                      </c:pt>
                      <c:pt idx="974">
                        <c:v>21.218800000000002</c:v>
                      </c:pt>
                      <c:pt idx="975">
                        <c:v>21.234400000000001</c:v>
                      </c:pt>
                      <c:pt idx="976">
                        <c:v>21.25</c:v>
                      </c:pt>
                      <c:pt idx="977">
                        <c:v>21.265599999999999</c:v>
                      </c:pt>
                      <c:pt idx="978">
                        <c:v>21.281300000000002</c:v>
                      </c:pt>
                      <c:pt idx="979">
                        <c:v>21.296900000000001</c:v>
                      </c:pt>
                      <c:pt idx="980">
                        <c:v>21.3125</c:v>
                      </c:pt>
                      <c:pt idx="981">
                        <c:v>21.328099999999999</c:v>
                      </c:pt>
                      <c:pt idx="982">
                        <c:v>21.343800000000002</c:v>
                      </c:pt>
                      <c:pt idx="983">
                        <c:v>21.359400000000001</c:v>
                      </c:pt>
                      <c:pt idx="984">
                        <c:v>21.375</c:v>
                      </c:pt>
                      <c:pt idx="985">
                        <c:v>21.390599999999999</c:v>
                      </c:pt>
                      <c:pt idx="986">
                        <c:v>21.406300000000002</c:v>
                      </c:pt>
                      <c:pt idx="987">
                        <c:v>21.421900000000001</c:v>
                      </c:pt>
                      <c:pt idx="988">
                        <c:v>21.4375</c:v>
                      </c:pt>
                      <c:pt idx="989">
                        <c:v>21.453099999999999</c:v>
                      </c:pt>
                      <c:pt idx="990">
                        <c:v>21.468800000000002</c:v>
                      </c:pt>
                      <c:pt idx="991">
                        <c:v>21.484400000000001</c:v>
                      </c:pt>
                      <c:pt idx="992">
                        <c:v>21.5</c:v>
                      </c:pt>
                      <c:pt idx="993">
                        <c:v>21.515599999999999</c:v>
                      </c:pt>
                      <c:pt idx="994">
                        <c:v>21.531300000000002</c:v>
                      </c:pt>
                      <c:pt idx="995">
                        <c:v>21.546900000000001</c:v>
                      </c:pt>
                      <c:pt idx="996">
                        <c:v>21.5625</c:v>
                      </c:pt>
                      <c:pt idx="997">
                        <c:v>21.578099999999999</c:v>
                      </c:pt>
                      <c:pt idx="998">
                        <c:v>21.593800000000002</c:v>
                      </c:pt>
                      <c:pt idx="999">
                        <c:v>21.609400000000001</c:v>
                      </c:pt>
                      <c:pt idx="1000">
                        <c:v>21.625</c:v>
                      </c:pt>
                      <c:pt idx="1001">
                        <c:v>21.640599999999999</c:v>
                      </c:pt>
                      <c:pt idx="1002">
                        <c:v>21.656300000000002</c:v>
                      </c:pt>
                      <c:pt idx="1003">
                        <c:v>21.671900000000001</c:v>
                      </c:pt>
                      <c:pt idx="1004">
                        <c:v>21.6875</c:v>
                      </c:pt>
                      <c:pt idx="1005">
                        <c:v>21.703099999999999</c:v>
                      </c:pt>
                      <c:pt idx="1006">
                        <c:v>21.718800000000002</c:v>
                      </c:pt>
                      <c:pt idx="1007">
                        <c:v>21.734400000000001</c:v>
                      </c:pt>
                      <c:pt idx="1008">
                        <c:v>21.75</c:v>
                      </c:pt>
                      <c:pt idx="1009">
                        <c:v>21.765599999999999</c:v>
                      </c:pt>
                      <c:pt idx="1010">
                        <c:v>21.781300000000002</c:v>
                      </c:pt>
                      <c:pt idx="1011">
                        <c:v>21.796900000000001</c:v>
                      </c:pt>
                      <c:pt idx="1012">
                        <c:v>21.8125</c:v>
                      </c:pt>
                      <c:pt idx="1013">
                        <c:v>21.828099999999999</c:v>
                      </c:pt>
                      <c:pt idx="1014">
                        <c:v>21.843800000000002</c:v>
                      </c:pt>
                      <c:pt idx="1015">
                        <c:v>21.859400000000001</c:v>
                      </c:pt>
                      <c:pt idx="1016">
                        <c:v>21.875</c:v>
                      </c:pt>
                      <c:pt idx="1017">
                        <c:v>21.890599999999999</c:v>
                      </c:pt>
                      <c:pt idx="1018">
                        <c:v>21.906300000000002</c:v>
                      </c:pt>
                      <c:pt idx="1019">
                        <c:v>21.921900000000001</c:v>
                      </c:pt>
                      <c:pt idx="1020">
                        <c:v>21.9375</c:v>
                      </c:pt>
                      <c:pt idx="1021">
                        <c:v>21.953099999999999</c:v>
                      </c:pt>
                      <c:pt idx="1022">
                        <c:v>21.968800000000002</c:v>
                      </c:pt>
                      <c:pt idx="1023">
                        <c:v>21.984400000000001</c:v>
                      </c:pt>
                      <c:pt idx="1024">
                        <c:v>22</c:v>
                      </c:pt>
                      <c:pt idx="1025">
                        <c:v>22.015599999999999</c:v>
                      </c:pt>
                      <c:pt idx="1026">
                        <c:v>22.031300000000002</c:v>
                      </c:pt>
                      <c:pt idx="1027">
                        <c:v>22.046900000000001</c:v>
                      </c:pt>
                      <c:pt idx="1028">
                        <c:v>22.0625</c:v>
                      </c:pt>
                      <c:pt idx="1029">
                        <c:v>22.078099999999999</c:v>
                      </c:pt>
                      <c:pt idx="1030">
                        <c:v>22.093800000000002</c:v>
                      </c:pt>
                      <c:pt idx="1031">
                        <c:v>22.109400000000001</c:v>
                      </c:pt>
                      <c:pt idx="1032">
                        <c:v>22.125</c:v>
                      </c:pt>
                      <c:pt idx="1033">
                        <c:v>22.140599999999999</c:v>
                      </c:pt>
                      <c:pt idx="1034">
                        <c:v>22.156300000000002</c:v>
                      </c:pt>
                      <c:pt idx="1035">
                        <c:v>22.171900000000001</c:v>
                      </c:pt>
                      <c:pt idx="1036">
                        <c:v>22.1875</c:v>
                      </c:pt>
                      <c:pt idx="1037">
                        <c:v>22.203099999999999</c:v>
                      </c:pt>
                      <c:pt idx="1038">
                        <c:v>22.218800000000002</c:v>
                      </c:pt>
                      <c:pt idx="1039">
                        <c:v>22.234400000000001</c:v>
                      </c:pt>
                      <c:pt idx="1040">
                        <c:v>22.25</c:v>
                      </c:pt>
                      <c:pt idx="1041">
                        <c:v>22.265599999999999</c:v>
                      </c:pt>
                      <c:pt idx="1042">
                        <c:v>22.281300000000002</c:v>
                      </c:pt>
                      <c:pt idx="1043">
                        <c:v>22.296900000000001</c:v>
                      </c:pt>
                      <c:pt idx="1044">
                        <c:v>22.3125</c:v>
                      </c:pt>
                      <c:pt idx="1045">
                        <c:v>22.328099999999999</c:v>
                      </c:pt>
                      <c:pt idx="1046">
                        <c:v>22.343800000000002</c:v>
                      </c:pt>
                      <c:pt idx="1047">
                        <c:v>22.359400000000001</c:v>
                      </c:pt>
                      <c:pt idx="1048">
                        <c:v>22.375</c:v>
                      </c:pt>
                      <c:pt idx="1049">
                        <c:v>22.390599999999999</c:v>
                      </c:pt>
                      <c:pt idx="1050">
                        <c:v>22.406300000000002</c:v>
                      </c:pt>
                      <c:pt idx="1051">
                        <c:v>22.421900000000001</c:v>
                      </c:pt>
                      <c:pt idx="1052">
                        <c:v>22.4375</c:v>
                      </c:pt>
                      <c:pt idx="1053">
                        <c:v>22.453099999999999</c:v>
                      </c:pt>
                      <c:pt idx="1054">
                        <c:v>22.468800000000002</c:v>
                      </c:pt>
                      <c:pt idx="1055">
                        <c:v>22.484400000000001</c:v>
                      </c:pt>
                      <c:pt idx="1056">
                        <c:v>22.5</c:v>
                      </c:pt>
                      <c:pt idx="1057">
                        <c:v>22.515599999999999</c:v>
                      </c:pt>
                      <c:pt idx="1058">
                        <c:v>22.531300000000002</c:v>
                      </c:pt>
                      <c:pt idx="1059">
                        <c:v>22.546900000000001</c:v>
                      </c:pt>
                      <c:pt idx="1060">
                        <c:v>22.5625</c:v>
                      </c:pt>
                      <c:pt idx="1061">
                        <c:v>22.578099999999999</c:v>
                      </c:pt>
                      <c:pt idx="1062">
                        <c:v>22.593800000000002</c:v>
                      </c:pt>
                      <c:pt idx="1063">
                        <c:v>22.609400000000001</c:v>
                      </c:pt>
                      <c:pt idx="1064">
                        <c:v>22.625</c:v>
                      </c:pt>
                      <c:pt idx="1065">
                        <c:v>22.640599999999999</c:v>
                      </c:pt>
                      <c:pt idx="1066">
                        <c:v>22.656300000000002</c:v>
                      </c:pt>
                      <c:pt idx="1067">
                        <c:v>22.671900000000001</c:v>
                      </c:pt>
                      <c:pt idx="1068">
                        <c:v>22.6875</c:v>
                      </c:pt>
                      <c:pt idx="1069">
                        <c:v>22.703099999999999</c:v>
                      </c:pt>
                      <c:pt idx="1070">
                        <c:v>22.718800000000002</c:v>
                      </c:pt>
                      <c:pt idx="1071">
                        <c:v>22.734400000000001</c:v>
                      </c:pt>
                      <c:pt idx="1072">
                        <c:v>22.75</c:v>
                      </c:pt>
                      <c:pt idx="1073">
                        <c:v>22.765599999999999</c:v>
                      </c:pt>
                      <c:pt idx="1074">
                        <c:v>22.781300000000002</c:v>
                      </c:pt>
                      <c:pt idx="1075">
                        <c:v>22.796900000000001</c:v>
                      </c:pt>
                      <c:pt idx="1076">
                        <c:v>22.8125</c:v>
                      </c:pt>
                      <c:pt idx="1077">
                        <c:v>22.828099999999999</c:v>
                      </c:pt>
                      <c:pt idx="1078">
                        <c:v>22.843800000000002</c:v>
                      </c:pt>
                      <c:pt idx="1079">
                        <c:v>22.859400000000001</c:v>
                      </c:pt>
                      <c:pt idx="1080">
                        <c:v>22.875</c:v>
                      </c:pt>
                      <c:pt idx="1081">
                        <c:v>22.890599999999999</c:v>
                      </c:pt>
                      <c:pt idx="1082">
                        <c:v>22.906300000000002</c:v>
                      </c:pt>
                      <c:pt idx="1083">
                        <c:v>22.921900000000001</c:v>
                      </c:pt>
                      <c:pt idx="1084">
                        <c:v>22.9375</c:v>
                      </c:pt>
                      <c:pt idx="1085">
                        <c:v>22.953099999999999</c:v>
                      </c:pt>
                      <c:pt idx="1086">
                        <c:v>22.968800000000002</c:v>
                      </c:pt>
                      <c:pt idx="1087">
                        <c:v>22.984400000000001</c:v>
                      </c:pt>
                      <c:pt idx="1088">
                        <c:v>23</c:v>
                      </c:pt>
                      <c:pt idx="1089">
                        <c:v>23.015599999999999</c:v>
                      </c:pt>
                      <c:pt idx="1090">
                        <c:v>23.031300000000002</c:v>
                      </c:pt>
                      <c:pt idx="1091">
                        <c:v>23.046900000000001</c:v>
                      </c:pt>
                      <c:pt idx="1092">
                        <c:v>23.0625</c:v>
                      </c:pt>
                      <c:pt idx="1093">
                        <c:v>23.078099999999999</c:v>
                      </c:pt>
                      <c:pt idx="1094">
                        <c:v>23.093800000000002</c:v>
                      </c:pt>
                      <c:pt idx="1095">
                        <c:v>23.109400000000001</c:v>
                      </c:pt>
                      <c:pt idx="1096">
                        <c:v>23.125</c:v>
                      </c:pt>
                      <c:pt idx="1097">
                        <c:v>23.140599999999999</c:v>
                      </c:pt>
                      <c:pt idx="1098">
                        <c:v>23.156300000000002</c:v>
                      </c:pt>
                      <c:pt idx="1099">
                        <c:v>23.171900000000001</c:v>
                      </c:pt>
                      <c:pt idx="1100">
                        <c:v>23.1875</c:v>
                      </c:pt>
                      <c:pt idx="1101">
                        <c:v>23.203099999999999</c:v>
                      </c:pt>
                      <c:pt idx="1102">
                        <c:v>23.218800000000002</c:v>
                      </c:pt>
                      <c:pt idx="1103">
                        <c:v>23.234400000000001</c:v>
                      </c:pt>
                      <c:pt idx="1104">
                        <c:v>23.25</c:v>
                      </c:pt>
                      <c:pt idx="1105">
                        <c:v>23.265599999999999</c:v>
                      </c:pt>
                      <c:pt idx="1106">
                        <c:v>23.281300000000002</c:v>
                      </c:pt>
                      <c:pt idx="1107">
                        <c:v>23.296900000000001</c:v>
                      </c:pt>
                      <c:pt idx="1108">
                        <c:v>23.3125</c:v>
                      </c:pt>
                      <c:pt idx="1109">
                        <c:v>23.328099999999999</c:v>
                      </c:pt>
                      <c:pt idx="1110">
                        <c:v>23.343800000000002</c:v>
                      </c:pt>
                      <c:pt idx="1111">
                        <c:v>23.359400000000001</c:v>
                      </c:pt>
                      <c:pt idx="1112">
                        <c:v>23.375</c:v>
                      </c:pt>
                      <c:pt idx="1113">
                        <c:v>23.390599999999999</c:v>
                      </c:pt>
                      <c:pt idx="1114">
                        <c:v>23.406300000000002</c:v>
                      </c:pt>
                      <c:pt idx="1115">
                        <c:v>23.421900000000001</c:v>
                      </c:pt>
                      <c:pt idx="1116">
                        <c:v>23.4375</c:v>
                      </c:pt>
                      <c:pt idx="1117">
                        <c:v>23.453099999999999</c:v>
                      </c:pt>
                      <c:pt idx="1118">
                        <c:v>23.468800000000002</c:v>
                      </c:pt>
                      <c:pt idx="1119">
                        <c:v>23.484400000000001</c:v>
                      </c:pt>
                      <c:pt idx="1120">
                        <c:v>23.5</c:v>
                      </c:pt>
                      <c:pt idx="1121">
                        <c:v>23.515599999999999</c:v>
                      </c:pt>
                      <c:pt idx="1122">
                        <c:v>23.531300000000002</c:v>
                      </c:pt>
                      <c:pt idx="1123">
                        <c:v>23.546900000000001</c:v>
                      </c:pt>
                      <c:pt idx="1124">
                        <c:v>23.5625</c:v>
                      </c:pt>
                      <c:pt idx="1125">
                        <c:v>23.578099999999999</c:v>
                      </c:pt>
                      <c:pt idx="1126">
                        <c:v>23.593800000000002</c:v>
                      </c:pt>
                      <c:pt idx="1127">
                        <c:v>23.609400000000001</c:v>
                      </c:pt>
                      <c:pt idx="1128">
                        <c:v>23.625</c:v>
                      </c:pt>
                      <c:pt idx="1129">
                        <c:v>23.640599999999999</c:v>
                      </c:pt>
                      <c:pt idx="1130">
                        <c:v>23.656300000000002</c:v>
                      </c:pt>
                      <c:pt idx="1131">
                        <c:v>23.671900000000001</c:v>
                      </c:pt>
                      <c:pt idx="1132">
                        <c:v>23.6875</c:v>
                      </c:pt>
                      <c:pt idx="1133">
                        <c:v>23.703099999999999</c:v>
                      </c:pt>
                      <c:pt idx="1134">
                        <c:v>23.718800000000002</c:v>
                      </c:pt>
                      <c:pt idx="1135">
                        <c:v>23.734400000000001</c:v>
                      </c:pt>
                      <c:pt idx="1136">
                        <c:v>23.75</c:v>
                      </c:pt>
                      <c:pt idx="1137">
                        <c:v>23.765599999999999</c:v>
                      </c:pt>
                      <c:pt idx="1138">
                        <c:v>23.781300000000002</c:v>
                      </c:pt>
                      <c:pt idx="1139">
                        <c:v>23.796900000000001</c:v>
                      </c:pt>
                      <c:pt idx="1140">
                        <c:v>23.8125</c:v>
                      </c:pt>
                      <c:pt idx="1141">
                        <c:v>23.828099999999999</c:v>
                      </c:pt>
                      <c:pt idx="1142">
                        <c:v>23.843800000000002</c:v>
                      </c:pt>
                      <c:pt idx="1143">
                        <c:v>23.859400000000001</c:v>
                      </c:pt>
                      <c:pt idx="1144">
                        <c:v>23.875</c:v>
                      </c:pt>
                      <c:pt idx="1145">
                        <c:v>23.890599999999999</c:v>
                      </c:pt>
                      <c:pt idx="1146">
                        <c:v>23.906300000000002</c:v>
                      </c:pt>
                      <c:pt idx="1147">
                        <c:v>23.921900000000001</c:v>
                      </c:pt>
                      <c:pt idx="1148">
                        <c:v>23.9375</c:v>
                      </c:pt>
                      <c:pt idx="1149">
                        <c:v>23.953099999999999</c:v>
                      </c:pt>
                      <c:pt idx="1150">
                        <c:v>23.968800000000002</c:v>
                      </c:pt>
                      <c:pt idx="1151">
                        <c:v>23.984400000000001</c:v>
                      </c:pt>
                      <c:pt idx="1152">
                        <c:v>24</c:v>
                      </c:pt>
                      <c:pt idx="1153">
                        <c:v>24.015599999999999</c:v>
                      </c:pt>
                      <c:pt idx="1154">
                        <c:v>24.031300000000002</c:v>
                      </c:pt>
                      <c:pt idx="1155">
                        <c:v>24.046900000000001</c:v>
                      </c:pt>
                      <c:pt idx="1156">
                        <c:v>24.0625</c:v>
                      </c:pt>
                      <c:pt idx="1157">
                        <c:v>24.078099999999999</c:v>
                      </c:pt>
                      <c:pt idx="1158">
                        <c:v>24.093800000000002</c:v>
                      </c:pt>
                      <c:pt idx="1159">
                        <c:v>24.109400000000001</c:v>
                      </c:pt>
                      <c:pt idx="1160">
                        <c:v>24.125</c:v>
                      </c:pt>
                      <c:pt idx="1161">
                        <c:v>24.140599999999999</c:v>
                      </c:pt>
                      <c:pt idx="1162">
                        <c:v>24.156300000000002</c:v>
                      </c:pt>
                      <c:pt idx="1163">
                        <c:v>24.171900000000001</c:v>
                      </c:pt>
                      <c:pt idx="1164">
                        <c:v>24.1875</c:v>
                      </c:pt>
                      <c:pt idx="1165">
                        <c:v>24.203099999999999</c:v>
                      </c:pt>
                      <c:pt idx="1166">
                        <c:v>24.218800000000002</c:v>
                      </c:pt>
                      <c:pt idx="1167">
                        <c:v>24.234400000000001</c:v>
                      </c:pt>
                      <c:pt idx="1168">
                        <c:v>24.25</c:v>
                      </c:pt>
                      <c:pt idx="1169">
                        <c:v>24.265599999999999</c:v>
                      </c:pt>
                      <c:pt idx="1170">
                        <c:v>24.281300000000002</c:v>
                      </c:pt>
                      <c:pt idx="1171">
                        <c:v>24.296900000000001</c:v>
                      </c:pt>
                      <c:pt idx="1172">
                        <c:v>24.3125</c:v>
                      </c:pt>
                      <c:pt idx="1173">
                        <c:v>24.328099999999999</c:v>
                      </c:pt>
                      <c:pt idx="1174">
                        <c:v>24.343800000000002</c:v>
                      </c:pt>
                      <c:pt idx="1175">
                        <c:v>24.359400000000001</c:v>
                      </c:pt>
                      <c:pt idx="1176">
                        <c:v>24.375</c:v>
                      </c:pt>
                      <c:pt idx="1177">
                        <c:v>24.390599999999999</c:v>
                      </c:pt>
                      <c:pt idx="1178">
                        <c:v>24.406300000000002</c:v>
                      </c:pt>
                      <c:pt idx="1179">
                        <c:v>24.421900000000001</c:v>
                      </c:pt>
                      <c:pt idx="1180">
                        <c:v>24.4375</c:v>
                      </c:pt>
                      <c:pt idx="1181">
                        <c:v>24.453099999999999</c:v>
                      </c:pt>
                      <c:pt idx="1182">
                        <c:v>24.468800000000002</c:v>
                      </c:pt>
                      <c:pt idx="1183">
                        <c:v>24.484400000000001</c:v>
                      </c:pt>
                      <c:pt idx="1184">
                        <c:v>24.5</c:v>
                      </c:pt>
                      <c:pt idx="1185">
                        <c:v>24.515599999999999</c:v>
                      </c:pt>
                      <c:pt idx="1186">
                        <c:v>24.531300000000002</c:v>
                      </c:pt>
                      <c:pt idx="1187">
                        <c:v>24.546900000000001</c:v>
                      </c:pt>
                      <c:pt idx="1188">
                        <c:v>24.5625</c:v>
                      </c:pt>
                      <c:pt idx="1189">
                        <c:v>24.578099999999999</c:v>
                      </c:pt>
                      <c:pt idx="1190">
                        <c:v>24.593800000000002</c:v>
                      </c:pt>
                      <c:pt idx="1191">
                        <c:v>24.609400000000001</c:v>
                      </c:pt>
                      <c:pt idx="1192">
                        <c:v>24.625</c:v>
                      </c:pt>
                      <c:pt idx="1193">
                        <c:v>24.640599999999999</c:v>
                      </c:pt>
                      <c:pt idx="1194">
                        <c:v>24.656300000000002</c:v>
                      </c:pt>
                      <c:pt idx="1195">
                        <c:v>24.671900000000001</c:v>
                      </c:pt>
                      <c:pt idx="1196">
                        <c:v>24.6875</c:v>
                      </c:pt>
                      <c:pt idx="1197">
                        <c:v>24.703099999999999</c:v>
                      </c:pt>
                      <c:pt idx="1198">
                        <c:v>24.718800000000002</c:v>
                      </c:pt>
                      <c:pt idx="1199">
                        <c:v>24.734400000000001</c:v>
                      </c:pt>
                      <c:pt idx="1200">
                        <c:v>24.75</c:v>
                      </c:pt>
                      <c:pt idx="1201">
                        <c:v>24.765599999999999</c:v>
                      </c:pt>
                      <c:pt idx="1202">
                        <c:v>24.781300000000002</c:v>
                      </c:pt>
                      <c:pt idx="1203">
                        <c:v>24.796900000000001</c:v>
                      </c:pt>
                      <c:pt idx="1204">
                        <c:v>24.8125</c:v>
                      </c:pt>
                      <c:pt idx="1205">
                        <c:v>24.828099999999999</c:v>
                      </c:pt>
                      <c:pt idx="1206">
                        <c:v>24.843800000000002</c:v>
                      </c:pt>
                      <c:pt idx="1207">
                        <c:v>24.859400000000001</c:v>
                      </c:pt>
                      <c:pt idx="1208">
                        <c:v>24.875</c:v>
                      </c:pt>
                      <c:pt idx="1209">
                        <c:v>24.890599999999999</c:v>
                      </c:pt>
                      <c:pt idx="1210">
                        <c:v>24.906300000000002</c:v>
                      </c:pt>
                      <c:pt idx="1211">
                        <c:v>24.921900000000001</c:v>
                      </c:pt>
                      <c:pt idx="1212">
                        <c:v>24.9375</c:v>
                      </c:pt>
                      <c:pt idx="1213">
                        <c:v>24.953099999999999</c:v>
                      </c:pt>
                      <c:pt idx="1214">
                        <c:v>24.968800000000002</c:v>
                      </c:pt>
                      <c:pt idx="1215">
                        <c:v>24.984400000000001</c:v>
                      </c:pt>
                      <c:pt idx="1216">
                        <c:v>25</c:v>
                      </c:pt>
                      <c:pt idx="1217">
                        <c:v>25.015599999999999</c:v>
                      </c:pt>
                      <c:pt idx="1218">
                        <c:v>25.031300000000002</c:v>
                      </c:pt>
                      <c:pt idx="1219">
                        <c:v>25.046900000000001</c:v>
                      </c:pt>
                      <c:pt idx="1220">
                        <c:v>25.0625</c:v>
                      </c:pt>
                      <c:pt idx="1221">
                        <c:v>25.078099999999999</c:v>
                      </c:pt>
                      <c:pt idx="1222">
                        <c:v>25.093800000000002</c:v>
                      </c:pt>
                      <c:pt idx="1223">
                        <c:v>25.109400000000001</c:v>
                      </c:pt>
                      <c:pt idx="1224">
                        <c:v>25.125</c:v>
                      </c:pt>
                      <c:pt idx="1225">
                        <c:v>25.140599999999999</c:v>
                      </c:pt>
                      <c:pt idx="1226">
                        <c:v>25.156300000000002</c:v>
                      </c:pt>
                      <c:pt idx="1227">
                        <c:v>25.171900000000001</c:v>
                      </c:pt>
                      <c:pt idx="1228">
                        <c:v>25.1875</c:v>
                      </c:pt>
                      <c:pt idx="1229">
                        <c:v>25.203099999999999</c:v>
                      </c:pt>
                      <c:pt idx="1230">
                        <c:v>25.218800000000002</c:v>
                      </c:pt>
                      <c:pt idx="1231">
                        <c:v>25.234400000000001</c:v>
                      </c:pt>
                      <c:pt idx="1232">
                        <c:v>25.25</c:v>
                      </c:pt>
                      <c:pt idx="1233">
                        <c:v>25.265599999999999</c:v>
                      </c:pt>
                      <c:pt idx="1234">
                        <c:v>25.281300000000002</c:v>
                      </c:pt>
                      <c:pt idx="1235">
                        <c:v>25.296900000000001</c:v>
                      </c:pt>
                      <c:pt idx="1236">
                        <c:v>25.3125</c:v>
                      </c:pt>
                      <c:pt idx="1237">
                        <c:v>25.328099999999999</c:v>
                      </c:pt>
                      <c:pt idx="1238">
                        <c:v>25.343800000000002</c:v>
                      </c:pt>
                      <c:pt idx="1239">
                        <c:v>25.359400000000001</c:v>
                      </c:pt>
                      <c:pt idx="1240">
                        <c:v>25.375</c:v>
                      </c:pt>
                      <c:pt idx="1241">
                        <c:v>25.390599999999999</c:v>
                      </c:pt>
                      <c:pt idx="1242">
                        <c:v>25.406300000000002</c:v>
                      </c:pt>
                      <c:pt idx="1243">
                        <c:v>25.421900000000001</c:v>
                      </c:pt>
                      <c:pt idx="1244">
                        <c:v>25.4375</c:v>
                      </c:pt>
                      <c:pt idx="1245">
                        <c:v>25.453099999999999</c:v>
                      </c:pt>
                      <c:pt idx="1246">
                        <c:v>25.468800000000002</c:v>
                      </c:pt>
                      <c:pt idx="1247">
                        <c:v>25.484400000000001</c:v>
                      </c:pt>
                      <c:pt idx="1248">
                        <c:v>25.5</c:v>
                      </c:pt>
                      <c:pt idx="1249">
                        <c:v>25.515599999999999</c:v>
                      </c:pt>
                      <c:pt idx="1250">
                        <c:v>25.531300000000002</c:v>
                      </c:pt>
                      <c:pt idx="1251">
                        <c:v>25.546900000000001</c:v>
                      </c:pt>
                      <c:pt idx="1252">
                        <c:v>25.5625</c:v>
                      </c:pt>
                      <c:pt idx="1253">
                        <c:v>25.578099999999999</c:v>
                      </c:pt>
                      <c:pt idx="1254">
                        <c:v>25.593800000000002</c:v>
                      </c:pt>
                      <c:pt idx="1255">
                        <c:v>25.609400000000001</c:v>
                      </c:pt>
                      <c:pt idx="1256">
                        <c:v>25.625</c:v>
                      </c:pt>
                      <c:pt idx="1257">
                        <c:v>25.640599999999999</c:v>
                      </c:pt>
                      <c:pt idx="1258">
                        <c:v>25.656300000000002</c:v>
                      </c:pt>
                      <c:pt idx="1259">
                        <c:v>25.671900000000001</c:v>
                      </c:pt>
                      <c:pt idx="1260">
                        <c:v>25.6875</c:v>
                      </c:pt>
                      <c:pt idx="1261">
                        <c:v>25.703099999999999</c:v>
                      </c:pt>
                      <c:pt idx="1262">
                        <c:v>25.718800000000002</c:v>
                      </c:pt>
                      <c:pt idx="1263">
                        <c:v>25.734400000000001</c:v>
                      </c:pt>
                      <c:pt idx="1264">
                        <c:v>25.75</c:v>
                      </c:pt>
                      <c:pt idx="1265">
                        <c:v>25.765599999999999</c:v>
                      </c:pt>
                      <c:pt idx="1266">
                        <c:v>25.781300000000002</c:v>
                      </c:pt>
                      <c:pt idx="1267">
                        <c:v>25.796900000000001</c:v>
                      </c:pt>
                      <c:pt idx="1268">
                        <c:v>25.8125</c:v>
                      </c:pt>
                      <c:pt idx="1269">
                        <c:v>25.828099999999999</c:v>
                      </c:pt>
                      <c:pt idx="1270">
                        <c:v>25.843800000000002</c:v>
                      </c:pt>
                      <c:pt idx="1271">
                        <c:v>25.859400000000001</c:v>
                      </c:pt>
                      <c:pt idx="1272">
                        <c:v>25.875</c:v>
                      </c:pt>
                      <c:pt idx="1273">
                        <c:v>25.890599999999999</c:v>
                      </c:pt>
                      <c:pt idx="1274">
                        <c:v>25.906300000000002</c:v>
                      </c:pt>
                      <c:pt idx="1275">
                        <c:v>25.921900000000001</c:v>
                      </c:pt>
                      <c:pt idx="1276">
                        <c:v>25.9375</c:v>
                      </c:pt>
                      <c:pt idx="1277">
                        <c:v>25.953099999999999</c:v>
                      </c:pt>
                      <c:pt idx="1278">
                        <c:v>25.968800000000002</c:v>
                      </c:pt>
                      <c:pt idx="1279">
                        <c:v>25.984400000000001</c:v>
                      </c:pt>
                      <c:pt idx="1280">
                        <c:v>26</c:v>
                      </c:pt>
                      <c:pt idx="1281">
                        <c:v>26.015599999999999</c:v>
                      </c:pt>
                      <c:pt idx="1282">
                        <c:v>26.031300000000002</c:v>
                      </c:pt>
                      <c:pt idx="1283">
                        <c:v>26.046900000000001</c:v>
                      </c:pt>
                      <c:pt idx="1284">
                        <c:v>26.0625</c:v>
                      </c:pt>
                      <c:pt idx="1285">
                        <c:v>26.078099999999999</c:v>
                      </c:pt>
                      <c:pt idx="1286">
                        <c:v>26.093800000000002</c:v>
                      </c:pt>
                      <c:pt idx="1287">
                        <c:v>26.109400000000001</c:v>
                      </c:pt>
                      <c:pt idx="1288">
                        <c:v>26.125</c:v>
                      </c:pt>
                      <c:pt idx="1289">
                        <c:v>26.140599999999999</c:v>
                      </c:pt>
                      <c:pt idx="1290">
                        <c:v>26.156300000000002</c:v>
                      </c:pt>
                      <c:pt idx="1291">
                        <c:v>26.171900000000001</c:v>
                      </c:pt>
                      <c:pt idx="1292">
                        <c:v>26.1875</c:v>
                      </c:pt>
                      <c:pt idx="1293">
                        <c:v>26.203099999999999</c:v>
                      </c:pt>
                      <c:pt idx="1294">
                        <c:v>26.218800000000002</c:v>
                      </c:pt>
                      <c:pt idx="1295">
                        <c:v>26.234400000000001</c:v>
                      </c:pt>
                      <c:pt idx="1296">
                        <c:v>26.25</c:v>
                      </c:pt>
                      <c:pt idx="1297">
                        <c:v>26.265599999999999</c:v>
                      </c:pt>
                      <c:pt idx="1298">
                        <c:v>26.281300000000002</c:v>
                      </c:pt>
                      <c:pt idx="1299">
                        <c:v>26.296900000000001</c:v>
                      </c:pt>
                      <c:pt idx="1300">
                        <c:v>26.3125</c:v>
                      </c:pt>
                      <c:pt idx="1301">
                        <c:v>26.328099999999999</c:v>
                      </c:pt>
                      <c:pt idx="1302">
                        <c:v>26.343800000000002</c:v>
                      </c:pt>
                      <c:pt idx="1303">
                        <c:v>26.359400000000001</c:v>
                      </c:pt>
                      <c:pt idx="1304">
                        <c:v>26.375</c:v>
                      </c:pt>
                      <c:pt idx="1305">
                        <c:v>26.390599999999999</c:v>
                      </c:pt>
                      <c:pt idx="1306">
                        <c:v>26.406300000000002</c:v>
                      </c:pt>
                      <c:pt idx="1307">
                        <c:v>26.421900000000001</c:v>
                      </c:pt>
                      <c:pt idx="1308">
                        <c:v>26.4375</c:v>
                      </c:pt>
                      <c:pt idx="1309">
                        <c:v>26.453099999999999</c:v>
                      </c:pt>
                      <c:pt idx="1310">
                        <c:v>26.468800000000002</c:v>
                      </c:pt>
                      <c:pt idx="1311">
                        <c:v>26.484400000000001</c:v>
                      </c:pt>
                      <c:pt idx="1312">
                        <c:v>26.5</c:v>
                      </c:pt>
                      <c:pt idx="1313">
                        <c:v>26.515599999999999</c:v>
                      </c:pt>
                      <c:pt idx="1314">
                        <c:v>26.531300000000002</c:v>
                      </c:pt>
                      <c:pt idx="1315">
                        <c:v>26.546900000000001</c:v>
                      </c:pt>
                      <c:pt idx="1316">
                        <c:v>26.5625</c:v>
                      </c:pt>
                      <c:pt idx="1317">
                        <c:v>26.578099999999999</c:v>
                      </c:pt>
                      <c:pt idx="1318">
                        <c:v>26.593800000000002</c:v>
                      </c:pt>
                      <c:pt idx="1319">
                        <c:v>26.609400000000001</c:v>
                      </c:pt>
                      <c:pt idx="1320">
                        <c:v>26.625</c:v>
                      </c:pt>
                      <c:pt idx="1321">
                        <c:v>26.640599999999999</c:v>
                      </c:pt>
                      <c:pt idx="1322">
                        <c:v>26.656300000000002</c:v>
                      </c:pt>
                      <c:pt idx="1323">
                        <c:v>26.671900000000001</c:v>
                      </c:pt>
                      <c:pt idx="1324">
                        <c:v>26.6875</c:v>
                      </c:pt>
                      <c:pt idx="1325">
                        <c:v>26.703099999999999</c:v>
                      </c:pt>
                      <c:pt idx="1326">
                        <c:v>26.718800000000002</c:v>
                      </c:pt>
                      <c:pt idx="1327">
                        <c:v>26.734400000000001</c:v>
                      </c:pt>
                      <c:pt idx="1328">
                        <c:v>26.75</c:v>
                      </c:pt>
                      <c:pt idx="1329">
                        <c:v>26.765599999999999</c:v>
                      </c:pt>
                      <c:pt idx="1330">
                        <c:v>26.781300000000002</c:v>
                      </c:pt>
                      <c:pt idx="1331">
                        <c:v>26.796900000000001</c:v>
                      </c:pt>
                      <c:pt idx="1332">
                        <c:v>26.8125</c:v>
                      </c:pt>
                      <c:pt idx="1333">
                        <c:v>26.828099999999999</c:v>
                      </c:pt>
                      <c:pt idx="1334">
                        <c:v>26.843800000000002</c:v>
                      </c:pt>
                      <c:pt idx="1335">
                        <c:v>26.859400000000001</c:v>
                      </c:pt>
                      <c:pt idx="1336">
                        <c:v>26.875</c:v>
                      </c:pt>
                      <c:pt idx="1337">
                        <c:v>26.890599999999999</c:v>
                      </c:pt>
                      <c:pt idx="1338">
                        <c:v>26.906300000000002</c:v>
                      </c:pt>
                      <c:pt idx="1339">
                        <c:v>26.921900000000001</c:v>
                      </c:pt>
                      <c:pt idx="1340">
                        <c:v>26.9375</c:v>
                      </c:pt>
                      <c:pt idx="1341">
                        <c:v>26.953099999999999</c:v>
                      </c:pt>
                      <c:pt idx="1342">
                        <c:v>26.968800000000002</c:v>
                      </c:pt>
                      <c:pt idx="1343">
                        <c:v>26.984400000000001</c:v>
                      </c:pt>
                      <c:pt idx="1344">
                        <c:v>27</c:v>
                      </c:pt>
                      <c:pt idx="1345">
                        <c:v>27.015599999999999</c:v>
                      </c:pt>
                      <c:pt idx="1346">
                        <c:v>27.031300000000002</c:v>
                      </c:pt>
                      <c:pt idx="1347">
                        <c:v>27.046900000000001</c:v>
                      </c:pt>
                      <c:pt idx="1348">
                        <c:v>27.0625</c:v>
                      </c:pt>
                      <c:pt idx="1349">
                        <c:v>27.078099999999999</c:v>
                      </c:pt>
                      <c:pt idx="1350">
                        <c:v>27.093800000000002</c:v>
                      </c:pt>
                      <c:pt idx="1351">
                        <c:v>27.109400000000001</c:v>
                      </c:pt>
                      <c:pt idx="1352">
                        <c:v>27.125</c:v>
                      </c:pt>
                      <c:pt idx="1353">
                        <c:v>27.140599999999999</c:v>
                      </c:pt>
                      <c:pt idx="1354">
                        <c:v>27.156300000000002</c:v>
                      </c:pt>
                      <c:pt idx="1355">
                        <c:v>27.171900000000001</c:v>
                      </c:pt>
                      <c:pt idx="1356">
                        <c:v>27.1875</c:v>
                      </c:pt>
                      <c:pt idx="1357">
                        <c:v>27.203099999999999</c:v>
                      </c:pt>
                      <c:pt idx="1358">
                        <c:v>27.218800000000002</c:v>
                      </c:pt>
                      <c:pt idx="1359">
                        <c:v>27.234400000000001</c:v>
                      </c:pt>
                      <c:pt idx="1360">
                        <c:v>27.25</c:v>
                      </c:pt>
                      <c:pt idx="1361">
                        <c:v>27.265599999999999</c:v>
                      </c:pt>
                      <c:pt idx="1362">
                        <c:v>27.281300000000002</c:v>
                      </c:pt>
                      <c:pt idx="1363">
                        <c:v>27.296900000000001</c:v>
                      </c:pt>
                      <c:pt idx="1364">
                        <c:v>27.3125</c:v>
                      </c:pt>
                      <c:pt idx="1365">
                        <c:v>27.328099999999999</c:v>
                      </c:pt>
                      <c:pt idx="1366">
                        <c:v>27.343800000000002</c:v>
                      </c:pt>
                      <c:pt idx="1367">
                        <c:v>27.359400000000001</c:v>
                      </c:pt>
                      <c:pt idx="1368">
                        <c:v>27.375</c:v>
                      </c:pt>
                      <c:pt idx="1369">
                        <c:v>27.390599999999999</c:v>
                      </c:pt>
                      <c:pt idx="1370">
                        <c:v>27.406300000000002</c:v>
                      </c:pt>
                      <c:pt idx="1371">
                        <c:v>27.421900000000001</c:v>
                      </c:pt>
                      <c:pt idx="1372">
                        <c:v>27.4375</c:v>
                      </c:pt>
                      <c:pt idx="1373">
                        <c:v>27.453099999999999</c:v>
                      </c:pt>
                      <c:pt idx="1374">
                        <c:v>27.468800000000002</c:v>
                      </c:pt>
                      <c:pt idx="1375">
                        <c:v>27.484400000000001</c:v>
                      </c:pt>
                      <c:pt idx="1376">
                        <c:v>27.5</c:v>
                      </c:pt>
                      <c:pt idx="1377">
                        <c:v>27.515599999999999</c:v>
                      </c:pt>
                      <c:pt idx="1378">
                        <c:v>27.531300000000002</c:v>
                      </c:pt>
                      <c:pt idx="1379">
                        <c:v>27.546900000000001</c:v>
                      </c:pt>
                      <c:pt idx="1380">
                        <c:v>27.5625</c:v>
                      </c:pt>
                      <c:pt idx="1381">
                        <c:v>27.578099999999999</c:v>
                      </c:pt>
                      <c:pt idx="1382">
                        <c:v>27.593800000000002</c:v>
                      </c:pt>
                      <c:pt idx="1383">
                        <c:v>27.609400000000001</c:v>
                      </c:pt>
                      <c:pt idx="1384">
                        <c:v>27.625</c:v>
                      </c:pt>
                      <c:pt idx="1385">
                        <c:v>27.640599999999999</c:v>
                      </c:pt>
                      <c:pt idx="1386">
                        <c:v>27.656300000000002</c:v>
                      </c:pt>
                      <c:pt idx="1387">
                        <c:v>27.671900000000001</c:v>
                      </c:pt>
                      <c:pt idx="1388">
                        <c:v>27.6875</c:v>
                      </c:pt>
                      <c:pt idx="1389">
                        <c:v>27.703099999999999</c:v>
                      </c:pt>
                      <c:pt idx="1390">
                        <c:v>27.718800000000002</c:v>
                      </c:pt>
                      <c:pt idx="1391">
                        <c:v>27.734400000000001</c:v>
                      </c:pt>
                      <c:pt idx="1392">
                        <c:v>27.75</c:v>
                      </c:pt>
                      <c:pt idx="1393">
                        <c:v>27.765599999999999</c:v>
                      </c:pt>
                      <c:pt idx="1394">
                        <c:v>27.781300000000002</c:v>
                      </c:pt>
                      <c:pt idx="1395">
                        <c:v>27.796900000000001</c:v>
                      </c:pt>
                      <c:pt idx="1396">
                        <c:v>27.8125</c:v>
                      </c:pt>
                      <c:pt idx="1397">
                        <c:v>27.828099999999999</c:v>
                      </c:pt>
                      <c:pt idx="1398">
                        <c:v>27.843800000000002</c:v>
                      </c:pt>
                      <c:pt idx="1399">
                        <c:v>27.859400000000001</c:v>
                      </c:pt>
                      <c:pt idx="1400">
                        <c:v>27.875</c:v>
                      </c:pt>
                      <c:pt idx="1401">
                        <c:v>27.890599999999999</c:v>
                      </c:pt>
                      <c:pt idx="1402">
                        <c:v>27.906300000000002</c:v>
                      </c:pt>
                      <c:pt idx="1403">
                        <c:v>27.921900000000001</c:v>
                      </c:pt>
                      <c:pt idx="1404">
                        <c:v>27.9375</c:v>
                      </c:pt>
                      <c:pt idx="1405">
                        <c:v>27.953099999999999</c:v>
                      </c:pt>
                      <c:pt idx="1406">
                        <c:v>27.968800000000002</c:v>
                      </c:pt>
                      <c:pt idx="1407">
                        <c:v>27.984400000000001</c:v>
                      </c:pt>
                      <c:pt idx="1408">
                        <c:v>28</c:v>
                      </c:pt>
                      <c:pt idx="1409">
                        <c:v>28.015599999999999</c:v>
                      </c:pt>
                      <c:pt idx="1410">
                        <c:v>28.031300000000002</c:v>
                      </c:pt>
                      <c:pt idx="1411">
                        <c:v>28.046900000000001</c:v>
                      </c:pt>
                      <c:pt idx="1412">
                        <c:v>28.0625</c:v>
                      </c:pt>
                      <c:pt idx="1413">
                        <c:v>28.078099999999999</c:v>
                      </c:pt>
                      <c:pt idx="1414">
                        <c:v>28.093800000000002</c:v>
                      </c:pt>
                      <c:pt idx="1415">
                        <c:v>28.109400000000001</c:v>
                      </c:pt>
                      <c:pt idx="1416">
                        <c:v>28.125</c:v>
                      </c:pt>
                      <c:pt idx="1417">
                        <c:v>28.140599999999999</c:v>
                      </c:pt>
                      <c:pt idx="1418">
                        <c:v>28.156300000000002</c:v>
                      </c:pt>
                      <c:pt idx="1419">
                        <c:v>28.171900000000001</c:v>
                      </c:pt>
                      <c:pt idx="1420">
                        <c:v>28.1875</c:v>
                      </c:pt>
                      <c:pt idx="1421">
                        <c:v>28.203099999999999</c:v>
                      </c:pt>
                      <c:pt idx="1422">
                        <c:v>28.218800000000002</c:v>
                      </c:pt>
                      <c:pt idx="1423">
                        <c:v>28.234400000000001</c:v>
                      </c:pt>
                      <c:pt idx="1424">
                        <c:v>28.25</c:v>
                      </c:pt>
                      <c:pt idx="1425">
                        <c:v>28.265599999999999</c:v>
                      </c:pt>
                      <c:pt idx="1426">
                        <c:v>28.281300000000002</c:v>
                      </c:pt>
                      <c:pt idx="1427">
                        <c:v>28.296900000000001</c:v>
                      </c:pt>
                      <c:pt idx="1428">
                        <c:v>28.3125</c:v>
                      </c:pt>
                      <c:pt idx="1429">
                        <c:v>28.328099999999999</c:v>
                      </c:pt>
                      <c:pt idx="1430">
                        <c:v>28.343800000000002</c:v>
                      </c:pt>
                      <c:pt idx="1431">
                        <c:v>28.359400000000001</c:v>
                      </c:pt>
                      <c:pt idx="1432">
                        <c:v>28.375</c:v>
                      </c:pt>
                      <c:pt idx="1433">
                        <c:v>28.390599999999999</c:v>
                      </c:pt>
                      <c:pt idx="1434">
                        <c:v>28.406300000000002</c:v>
                      </c:pt>
                      <c:pt idx="1435">
                        <c:v>28.421900000000001</c:v>
                      </c:pt>
                      <c:pt idx="1436">
                        <c:v>28.4375</c:v>
                      </c:pt>
                      <c:pt idx="1437">
                        <c:v>28.453099999999999</c:v>
                      </c:pt>
                      <c:pt idx="1438">
                        <c:v>28.468800000000002</c:v>
                      </c:pt>
                      <c:pt idx="1439">
                        <c:v>28.484400000000001</c:v>
                      </c:pt>
                      <c:pt idx="1440">
                        <c:v>28.5</c:v>
                      </c:pt>
                      <c:pt idx="1441">
                        <c:v>28.515599999999999</c:v>
                      </c:pt>
                      <c:pt idx="1442">
                        <c:v>28.531300000000002</c:v>
                      </c:pt>
                      <c:pt idx="1443">
                        <c:v>28.546900000000001</c:v>
                      </c:pt>
                      <c:pt idx="1444">
                        <c:v>28.5625</c:v>
                      </c:pt>
                      <c:pt idx="1445">
                        <c:v>28.578099999999999</c:v>
                      </c:pt>
                      <c:pt idx="1446">
                        <c:v>28.593800000000002</c:v>
                      </c:pt>
                      <c:pt idx="1447">
                        <c:v>28.609400000000001</c:v>
                      </c:pt>
                      <c:pt idx="1448">
                        <c:v>28.625</c:v>
                      </c:pt>
                      <c:pt idx="1449">
                        <c:v>28.640599999999999</c:v>
                      </c:pt>
                      <c:pt idx="1450">
                        <c:v>28.656300000000002</c:v>
                      </c:pt>
                      <c:pt idx="1451">
                        <c:v>28.671900000000001</c:v>
                      </c:pt>
                      <c:pt idx="1452">
                        <c:v>28.6875</c:v>
                      </c:pt>
                      <c:pt idx="1453">
                        <c:v>28.703099999999999</c:v>
                      </c:pt>
                      <c:pt idx="1454">
                        <c:v>28.718800000000002</c:v>
                      </c:pt>
                      <c:pt idx="1455">
                        <c:v>28.734400000000001</c:v>
                      </c:pt>
                      <c:pt idx="1456">
                        <c:v>28.75</c:v>
                      </c:pt>
                      <c:pt idx="1457">
                        <c:v>28.765599999999999</c:v>
                      </c:pt>
                      <c:pt idx="1458">
                        <c:v>28.781300000000002</c:v>
                      </c:pt>
                      <c:pt idx="1459">
                        <c:v>28.796900000000001</c:v>
                      </c:pt>
                      <c:pt idx="1460">
                        <c:v>28.8125</c:v>
                      </c:pt>
                      <c:pt idx="1461">
                        <c:v>28.828099999999999</c:v>
                      </c:pt>
                      <c:pt idx="1462">
                        <c:v>28.843800000000002</c:v>
                      </c:pt>
                      <c:pt idx="1463">
                        <c:v>28.859400000000001</c:v>
                      </c:pt>
                      <c:pt idx="1464">
                        <c:v>28.875</c:v>
                      </c:pt>
                      <c:pt idx="1465">
                        <c:v>28.890599999999999</c:v>
                      </c:pt>
                      <c:pt idx="1466">
                        <c:v>28.906300000000002</c:v>
                      </c:pt>
                      <c:pt idx="1467">
                        <c:v>28.921900000000001</c:v>
                      </c:pt>
                      <c:pt idx="1468">
                        <c:v>28.9375</c:v>
                      </c:pt>
                      <c:pt idx="1469">
                        <c:v>28.953099999999999</c:v>
                      </c:pt>
                      <c:pt idx="1470">
                        <c:v>28.968800000000002</c:v>
                      </c:pt>
                      <c:pt idx="1471">
                        <c:v>28.984400000000001</c:v>
                      </c:pt>
                      <c:pt idx="1472">
                        <c:v>29</c:v>
                      </c:pt>
                      <c:pt idx="1473">
                        <c:v>29.015599999999999</c:v>
                      </c:pt>
                      <c:pt idx="1474">
                        <c:v>29.031300000000002</c:v>
                      </c:pt>
                      <c:pt idx="1475">
                        <c:v>29.046900000000001</c:v>
                      </c:pt>
                      <c:pt idx="1476">
                        <c:v>29.0625</c:v>
                      </c:pt>
                      <c:pt idx="1477">
                        <c:v>29.078099999999999</c:v>
                      </c:pt>
                      <c:pt idx="1478">
                        <c:v>29.093800000000002</c:v>
                      </c:pt>
                      <c:pt idx="1479">
                        <c:v>29.109400000000001</c:v>
                      </c:pt>
                      <c:pt idx="1480">
                        <c:v>29.125</c:v>
                      </c:pt>
                      <c:pt idx="1481">
                        <c:v>29.140599999999999</c:v>
                      </c:pt>
                      <c:pt idx="1482">
                        <c:v>29.156300000000002</c:v>
                      </c:pt>
                      <c:pt idx="1483">
                        <c:v>29.171900000000001</c:v>
                      </c:pt>
                      <c:pt idx="1484">
                        <c:v>29.1875</c:v>
                      </c:pt>
                      <c:pt idx="1485">
                        <c:v>29.203099999999999</c:v>
                      </c:pt>
                      <c:pt idx="1486">
                        <c:v>29.218800000000002</c:v>
                      </c:pt>
                      <c:pt idx="1487">
                        <c:v>29.234400000000001</c:v>
                      </c:pt>
                      <c:pt idx="1488">
                        <c:v>29.25</c:v>
                      </c:pt>
                      <c:pt idx="1489">
                        <c:v>29.265599999999999</c:v>
                      </c:pt>
                      <c:pt idx="1490">
                        <c:v>29.281300000000002</c:v>
                      </c:pt>
                      <c:pt idx="1491">
                        <c:v>29.296900000000001</c:v>
                      </c:pt>
                      <c:pt idx="1492">
                        <c:v>29.3125</c:v>
                      </c:pt>
                      <c:pt idx="1493">
                        <c:v>29.328099999999999</c:v>
                      </c:pt>
                      <c:pt idx="1494">
                        <c:v>29.343800000000002</c:v>
                      </c:pt>
                      <c:pt idx="1495">
                        <c:v>29.359400000000001</c:v>
                      </c:pt>
                      <c:pt idx="1496">
                        <c:v>29.375</c:v>
                      </c:pt>
                      <c:pt idx="1497">
                        <c:v>29.390599999999999</c:v>
                      </c:pt>
                      <c:pt idx="1498">
                        <c:v>29.406300000000002</c:v>
                      </c:pt>
                      <c:pt idx="1499">
                        <c:v>29.421900000000001</c:v>
                      </c:pt>
                      <c:pt idx="1500">
                        <c:v>29.4375</c:v>
                      </c:pt>
                      <c:pt idx="1501">
                        <c:v>29.453099999999999</c:v>
                      </c:pt>
                      <c:pt idx="1502">
                        <c:v>29.468800000000002</c:v>
                      </c:pt>
                      <c:pt idx="1503">
                        <c:v>29.484400000000001</c:v>
                      </c:pt>
                      <c:pt idx="1504">
                        <c:v>29.5</c:v>
                      </c:pt>
                      <c:pt idx="1505">
                        <c:v>29.515599999999999</c:v>
                      </c:pt>
                      <c:pt idx="1506">
                        <c:v>29.531300000000002</c:v>
                      </c:pt>
                      <c:pt idx="1507">
                        <c:v>29.546900000000001</c:v>
                      </c:pt>
                      <c:pt idx="1508">
                        <c:v>29.5625</c:v>
                      </c:pt>
                      <c:pt idx="1509">
                        <c:v>29.578099999999999</c:v>
                      </c:pt>
                      <c:pt idx="1510">
                        <c:v>29.593800000000002</c:v>
                      </c:pt>
                      <c:pt idx="1511">
                        <c:v>29.609400000000001</c:v>
                      </c:pt>
                      <c:pt idx="1512">
                        <c:v>29.625</c:v>
                      </c:pt>
                      <c:pt idx="1513">
                        <c:v>29.640599999999999</c:v>
                      </c:pt>
                      <c:pt idx="1514">
                        <c:v>29.656300000000002</c:v>
                      </c:pt>
                      <c:pt idx="1515">
                        <c:v>29.671900000000001</c:v>
                      </c:pt>
                      <c:pt idx="1516">
                        <c:v>29.6875</c:v>
                      </c:pt>
                      <c:pt idx="1517">
                        <c:v>29.703099999999999</c:v>
                      </c:pt>
                      <c:pt idx="1518">
                        <c:v>29.718800000000002</c:v>
                      </c:pt>
                      <c:pt idx="1519">
                        <c:v>29.734400000000001</c:v>
                      </c:pt>
                      <c:pt idx="1520">
                        <c:v>29.75</c:v>
                      </c:pt>
                      <c:pt idx="1521">
                        <c:v>29.765599999999999</c:v>
                      </c:pt>
                      <c:pt idx="1522">
                        <c:v>29.781300000000002</c:v>
                      </c:pt>
                      <c:pt idx="1523">
                        <c:v>29.796900000000001</c:v>
                      </c:pt>
                      <c:pt idx="1524">
                        <c:v>29.8125</c:v>
                      </c:pt>
                      <c:pt idx="1525">
                        <c:v>29.828099999999999</c:v>
                      </c:pt>
                      <c:pt idx="1526">
                        <c:v>29.843800000000002</c:v>
                      </c:pt>
                      <c:pt idx="1527">
                        <c:v>29.859400000000001</c:v>
                      </c:pt>
                      <c:pt idx="1528">
                        <c:v>29.875</c:v>
                      </c:pt>
                      <c:pt idx="1529">
                        <c:v>29.890599999999999</c:v>
                      </c:pt>
                      <c:pt idx="1530">
                        <c:v>29.906300000000002</c:v>
                      </c:pt>
                      <c:pt idx="1531">
                        <c:v>29.921900000000001</c:v>
                      </c:pt>
                      <c:pt idx="1532">
                        <c:v>29.9375</c:v>
                      </c:pt>
                      <c:pt idx="1533">
                        <c:v>29.953099999999999</c:v>
                      </c:pt>
                      <c:pt idx="1534">
                        <c:v>29.968800000000002</c:v>
                      </c:pt>
                      <c:pt idx="1535">
                        <c:v>29.984400000000001</c:v>
                      </c:pt>
                      <c:pt idx="1536">
                        <c:v>30</c:v>
                      </c:pt>
                      <c:pt idx="1537">
                        <c:v>30.015599999999999</c:v>
                      </c:pt>
                      <c:pt idx="1538">
                        <c:v>30.031300000000002</c:v>
                      </c:pt>
                      <c:pt idx="1539">
                        <c:v>30.046900000000001</c:v>
                      </c:pt>
                      <c:pt idx="1540">
                        <c:v>30.0625</c:v>
                      </c:pt>
                      <c:pt idx="1541">
                        <c:v>30.078099999999999</c:v>
                      </c:pt>
                      <c:pt idx="1542">
                        <c:v>30.093800000000002</c:v>
                      </c:pt>
                      <c:pt idx="1543">
                        <c:v>30.109400000000001</c:v>
                      </c:pt>
                      <c:pt idx="1544">
                        <c:v>30.125</c:v>
                      </c:pt>
                      <c:pt idx="1545">
                        <c:v>30.140599999999999</c:v>
                      </c:pt>
                      <c:pt idx="1546">
                        <c:v>30.156300000000002</c:v>
                      </c:pt>
                      <c:pt idx="1547">
                        <c:v>30.171900000000001</c:v>
                      </c:pt>
                      <c:pt idx="1548">
                        <c:v>30.1875</c:v>
                      </c:pt>
                      <c:pt idx="1549">
                        <c:v>30.203099999999999</c:v>
                      </c:pt>
                      <c:pt idx="1550">
                        <c:v>30.218800000000002</c:v>
                      </c:pt>
                      <c:pt idx="1551">
                        <c:v>30.234400000000001</c:v>
                      </c:pt>
                      <c:pt idx="1552">
                        <c:v>30.25</c:v>
                      </c:pt>
                      <c:pt idx="1553">
                        <c:v>30.265599999999999</c:v>
                      </c:pt>
                      <c:pt idx="1554">
                        <c:v>30.281300000000002</c:v>
                      </c:pt>
                      <c:pt idx="1555">
                        <c:v>30.296900000000001</c:v>
                      </c:pt>
                      <c:pt idx="1556">
                        <c:v>30.3125</c:v>
                      </c:pt>
                      <c:pt idx="1557">
                        <c:v>30.328099999999999</c:v>
                      </c:pt>
                      <c:pt idx="1558">
                        <c:v>30.343800000000002</c:v>
                      </c:pt>
                      <c:pt idx="1559">
                        <c:v>30.359400000000001</c:v>
                      </c:pt>
                      <c:pt idx="1560">
                        <c:v>30.375</c:v>
                      </c:pt>
                      <c:pt idx="1561">
                        <c:v>30.390599999999999</c:v>
                      </c:pt>
                      <c:pt idx="1562">
                        <c:v>30.406300000000002</c:v>
                      </c:pt>
                      <c:pt idx="1563">
                        <c:v>30.421900000000001</c:v>
                      </c:pt>
                      <c:pt idx="1564">
                        <c:v>30.4375</c:v>
                      </c:pt>
                      <c:pt idx="1565">
                        <c:v>30.453099999999999</c:v>
                      </c:pt>
                      <c:pt idx="1566">
                        <c:v>30.468800000000002</c:v>
                      </c:pt>
                      <c:pt idx="1567">
                        <c:v>30.484400000000001</c:v>
                      </c:pt>
                      <c:pt idx="1568">
                        <c:v>30.5</c:v>
                      </c:pt>
                      <c:pt idx="1569">
                        <c:v>30.515599999999999</c:v>
                      </c:pt>
                      <c:pt idx="1570">
                        <c:v>30.531300000000002</c:v>
                      </c:pt>
                      <c:pt idx="1571">
                        <c:v>30.546900000000001</c:v>
                      </c:pt>
                      <c:pt idx="1572">
                        <c:v>30.5625</c:v>
                      </c:pt>
                      <c:pt idx="1573">
                        <c:v>30.578099999999999</c:v>
                      </c:pt>
                      <c:pt idx="1574">
                        <c:v>30.593800000000002</c:v>
                      </c:pt>
                      <c:pt idx="1575">
                        <c:v>30.609400000000001</c:v>
                      </c:pt>
                      <c:pt idx="1576">
                        <c:v>30.625</c:v>
                      </c:pt>
                      <c:pt idx="1577">
                        <c:v>30.640599999999999</c:v>
                      </c:pt>
                      <c:pt idx="1578">
                        <c:v>30.656300000000002</c:v>
                      </c:pt>
                      <c:pt idx="1579">
                        <c:v>30.671900000000001</c:v>
                      </c:pt>
                      <c:pt idx="1580">
                        <c:v>30.6875</c:v>
                      </c:pt>
                      <c:pt idx="1581">
                        <c:v>30.703099999999999</c:v>
                      </c:pt>
                      <c:pt idx="1582">
                        <c:v>30.718800000000002</c:v>
                      </c:pt>
                      <c:pt idx="1583">
                        <c:v>30.734400000000001</c:v>
                      </c:pt>
                      <c:pt idx="1584">
                        <c:v>30.75</c:v>
                      </c:pt>
                      <c:pt idx="1585">
                        <c:v>30.765599999999999</c:v>
                      </c:pt>
                      <c:pt idx="1586">
                        <c:v>30.781300000000002</c:v>
                      </c:pt>
                      <c:pt idx="1587">
                        <c:v>30.796900000000001</c:v>
                      </c:pt>
                      <c:pt idx="1588">
                        <c:v>30.8125</c:v>
                      </c:pt>
                      <c:pt idx="1589">
                        <c:v>30.828099999999999</c:v>
                      </c:pt>
                      <c:pt idx="1590">
                        <c:v>30.843800000000002</c:v>
                      </c:pt>
                      <c:pt idx="1591">
                        <c:v>30.859400000000001</c:v>
                      </c:pt>
                      <c:pt idx="1592">
                        <c:v>30.875</c:v>
                      </c:pt>
                      <c:pt idx="1593">
                        <c:v>30.890599999999999</c:v>
                      </c:pt>
                      <c:pt idx="1594">
                        <c:v>30.906300000000002</c:v>
                      </c:pt>
                      <c:pt idx="1595">
                        <c:v>30.921900000000001</c:v>
                      </c:pt>
                      <c:pt idx="1596">
                        <c:v>30.9375</c:v>
                      </c:pt>
                      <c:pt idx="1597">
                        <c:v>30.953099999999999</c:v>
                      </c:pt>
                      <c:pt idx="1598">
                        <c:v>30.968800000000002</c:v>
                      </c:pt>
                      <c:pt idx="1599">
                        <c:v>30.984400000000001</c:v>
                      </c:pt>
                      <c:pt idx="1600">
                        <c:v>31</c:v>
                      </c:pt>
                      <c:pt idx="1601">
                        <c:v>31.015599999999999</c:v>
                      </c:pt>
                      <c:pt idx="1602">
                        <c:v>31.031300000000002</c:v>
                      </c:pt>
                      <c:pt idx="1603">
                        <c:v>31.046900000000001</c:v>
                      </c:pt>
                      <c:pt idx="1604">
                        <c:v>31.0625</c:v>
                      </c:pt>
                      <c:pt idx="1605">
                        <c:v>31.078099999999999</c:v>
                      </c:pt>
                      <c:pt idx="1606">
                        <c:v>31.093800000000002</c:v>
                      </c:pt>
                      <c:pt idx="1607">
                        <c:v>31.109400000000001</c:v>
                      </c:pt>
                      <c:pt idx="1608">
                        <c:v>31.125</c:v>
                      </c:pt>
                      <c:pt idx="1609">
                        <c:v>31.140599999999999</c:v>
                      </c:pt>
                      <c:pt idx="1610">
                        <c:v>31.156300000000002</c:v>
                      </c:pt>
                      <c:pt idx="1611">
                        <c:v>31.171900000000001</c:v>
                      </c:pt>
                      <c:pt idx="1612">
                        <c:v>31.1875</c:v>
                      </c:pt>
                      <c:pt idx="1613">
                        <c:v>31.203099999999999</c:v>
                      </c:pt>
                      <c:pt idx="1614">
                        <c:v>31.218800000000002</c:v>
                      </c:pt>
                      <c:pt idx="1615">
                        <c:v>31.234400000000001</c:v>
                      </c:pt>
                      <c:pt idx="1616">
                        <c:v>31.25</c:v>
                      </c:pt>
                      <c:pt idx="1617">
                        <c:v>31.265599999999999</c:v>
                      </c:pt>
                      <c:pt idx="1618">
                        <c:v>31.281300000000002</c:v>
                      </c:pt>
                      <c:pt idx="1619">
                        <c:v>31.296900000000001</c:v>
                      </c:pt>
                      <c:pt idx="1620">
                        <c:v>31.3125</c:v>
                      </c:pt>
                      <c:pt idx="1621">
                        <c:v>31.328099999999999</c:v>
                      </c:pt>
                      <c:pt idx="1622">
                        <c:v>31.343800000000002</c:v>
                      </c:pt>
                      <c:pt idx="1623">
                        <c:v>31.359400000000001</c:v>
                      </c:pt>
                      <c:pt idx="1624">
                        <c:v>31.375</c:v>
                      </c:pt>
                      <c:pt idx="1625">
                        <c:v>31.390599999999999</c:v>
                      </c:pt>
                      <c:pt idx="1626">
                        <c:v>31.406300000000002</c:v>
                      </c:pt>
                      <c:pt idx="1627">
                        <c:v>31.421900000000001</c:v>
                      </c:pt>
                      <c:pt idx="1628">
                        <c:v>31.4375</c:v>
                      </c:pt>
                      <c:pt idx="1629">
                        <c:v>31.453099999999999</c:v>
                      </c:pt>
                      <c:pt idx="1630">
                        <c:v>31.468800000000002</c:v>
                      </c:pt>
                      <c:pt idx="1631">
                        <c:v>31.484400000000001</c:v>
                      </c:pt>
                      <c:pt idx="1632">
                        <c:v>31.5</c:v>
                      </c:pt>
                      <c:pt idx="1633">
                        <c:v>31.515599999999999</c:v>
                      </c:pt>
                      <c:pt idx="1634">
                        <c:v>31.531300000000002</c:v>
                      </c:pt>
                      <c:pt idx="1635">
                        <c:v>31.546900000000001</c:v>
                      </c:pt>
                      <c:pt idx="1636">
                        <c:v>31.5625</c:v>
                      </c:pt>
                      <c:pt idx="1637">
                        <c:v>31.578099999999999</c:v>
                      </c:pt>
                      <c:pt idx="1638">
                        <c:v>31.593800000000002</c:v>
                      </c:pt>
                      <c:pt idx="1639">
                        <c:v>31.609400000000001</c:v>
                      </c:pt>
                      <c:pt idx="1640">
                        <c:v>31.625</c:v>
                      </c:pt>
                      <c:pt idx="1641">
                        <c:v>31.640599999999999</c:v>
                      </c:pt>
                      <c:pt idx="1642">
                        <c:v>31.656300000000002</c:v>
                      </c:pt>
                      <c:pt idx="1643">
                        <c:v>31.671900000000001</c:v>
                      </c:pt>
                      <c:pt idx="1644">
                        <c:v>31.6875</c:v>
                      </c:pt>
                      <c:pt idx="1645">
                        <c:v>31.703099999999999</c:v>
                      </c:pt>
                      <c:pt idx="1646">
                        <c:v>31.718800000000002</c:v>
                      </c:pt>
                      <c:pt idx="1647">
                        <c:v>31.734400000000001</c:v>
                      </c:pt>
                      <c:pt idx="1648">
                        <c:v>31.75</c:v>
                      </c:pt>
                      <c:pt idx="1649">
                        <c:v>31.765599999999999</c:v>
                      </c:pt>
                      <c:pt idx="1650">
                        <c:v>31.781300000000002</c:v>
                      </c:pt>
                      <c:pt idx="1651">
                        <c:v>31.796900000000001</c:v>
                      </c:pt>
                      <c:pt idx="1652">
                        <c:v>31.8125</c:v>
                      </c:pt>
                      <c:pt idx="1653">
                        <c:v>31.828099999999999</c:v>
                      </c:pt>
                      <c:pt idx="1654">
                        <c:v>31.843800000000002</c:v>
                      </c:pt>
                      <c:pt idx="1655">
                        <c:v>31.859400000000001</c:v>
                      </c:pt>
                      <c:pt idx="1656">
                        <c:v>31.875</c:v>
                      </c:pt>
                      <c:pt idx="1657">
                        <c:v>31.890599999999999</c:v>
                      </c:pt>
                      <c:pt idx="1658">
                        <c:v>31.906300000000002</c:v>
                      </c:pt>
                      <c:pt idx="1659">
                        <c:v>31.921900000000001</c:v>
                      </c:pt>
                      <c:pt idx="1660">
                        <c:v>31.9375</c:v>
                      </c:pt>
                      <c:pt idx="1661">
                        <c:v>31.953099999999999</c:v>
                      </c:pt>
                      <c:pt idx="1662">
                        <c:v>31.968800000000002</c:v>
                      </c:pt>
                      <c:pt idx="1663">
                        <c:v>31.984400000000001</c:v>
                      </c:pt>
                      <c:pt idx="1664">
                        <c:v>32</c:v>
                      </c:pt>
                      <c:pt idx="1665">
                        <c:v>32.015599999999999</c:v>
                      </c:pt>
                      <c:pt idx="1666">
                        <c:v>32.031300000000002</c:v>
                      </c:pt>
                      <c:pt idx="1667">
                        <c:v>32.046900000000001</c:v>
                      </c:pt>
                      <c:pt idx="1668">
                        <c:v>32.0625</c:v>
                      </c:pt>
                      <c:pt idx="1669">
                        <c:v>32.078099999999999</c:v>
                      </c:pt>
                      <c:pt idx="1670">
                        <c:v>32.093800000000002</c:v>
                      </c:pt>
                      <c:pt idx="1671">
                        <c:v>32.109400000000001</c:v>
                      </c:pt>
                      <c:pt idx="1672">
                        <c:v>32.125</c:v>
                      </c:pt>
                      <c:pt idx="1673">
                        <c:v>32.140599999999999</c:v>
                      </c:pt>
                      <c:pt idx="1674">
                        <c:v>32.156300000000002</c:v>
                      </c:pt>
                      <c:pt idx="1675">
                        <c:v>32.171900000000001</c:v>
                      </c:pt>
                      <c:pt idx="1676">
                        <c:v>32.1875</c:v>
                      </c:pt>
                      <c:pt idx="1677">
                        <c:v>32.203099999999999</c:v>
                      </c:pt>
                      <c:pt idx="1678">
                        <c:v>32.218800000000002</c:v>
                      </c:pt>
                      <c:pt idx="1679">
                        <c:v>32.234400000000001</c:v>
                      </c:pt>
                      <c:pt idx="1680">
                        <c:v>32.25</c:v>
                      </c:pt>
                      <c:pt idx="1681">
                        <c:v>32.265599999999999</c:v>
                      </c:pt>
                      <c:pt idx="1682">
                        <c:v>32.281300000000002</c:v>
                      </c:pt>
                      <c:pt idx="1683">
                        <c:v>32.296900000000001</c:v>
                      </c:pt>
                      <c:pt idx="1684">
                        <c:v>32.3125</c:v>
                      </c:pt>
                      <c:pt idx="1685">
                        <c:v>32.328099999999999</c:v>
                      </c:pt>
                      <c:pt idx="1686">
                        <c:v>32.343800000000002</c:v>
                      </c:pt>
                      <c:pt idx="1687">
                        <c:v>32.359400000000001</c:v>
                      </c:pt>
                      <c:pt idx="1688">
                        <c:v>32.375</c:v>
                      </c:pt>
                      <c:pt idx="1689">
                        <c:v>32.390599999999999</c:v>
                      </c:pt>
                      <c:pt idx="1690">
                        <c:v>32.406300000000002</c:v>
                      </c:pt>
                      <c:pt idx="1691">
                        <c:v>32.421900000000001</c:v>
                      </c:pt>
                      <c:pt idx="1692">
                        <c:v>32.4375</c:v>
                      </c:pt>
                      <c:pt idx="1693">
                        <c:v>32.453099999999999</c:v>
                      </c:pt>
                      <c:pt idx="1694">
                        <c:v>32.468800000000002</c:v>
                      </c:pt>
                      <c:pt idx="1695">
                        <c:v>32.484400000000001</c:v>
                      </c:pt>
                      <c:pt idx="1696">
                        <c:v>32.5</c:v>
                      </c:pt>
                      <c:pt idx="1697">
                        <c:v>32.515599999999999</c:v>
                      </c:pt>
                      <c:pt idx="1698">
                        <c:v>32.531300000000002</c:v>
                      </c:pt>
                      <c:pt idx="1699">
                        <c:v>32.546900000000001</c:v>
                      </c:pt>
                      <c:pt idx="1700">
                        <c:v>32.5625</c:v>
                      </c:pt>
                      <c:pt idx="1701">
                        <c:v>32.578099999999999</c:v>
                      </c:pt>
                      <c:pt idx="1702">
                        <c:v>32.593800000000002</c:v>
                      </c:pt>
                      <c:pt idx="1703">
                        <c:v>32.609400000000001</c:v>
                      </c:pt>
                      <c:pt idx="1704">
                        <c:v>32.625</c:v>
                      </c:pt>
                      <c:pt idx="1705">
                        <c:v>32.640599999999999</c:v>
                      </c:pt>
                      <c:pt idx="1706">
                        <c:v>32.656300000000002</c:v>
                      </c:pt>
                      <c:pt idx="1707">
                        <c:v>32.671900000000001</c:v>
                      </c:pt>
                      <c:pt idx="1708">
                        <c:v>32.6875</c:v>
                      </c:pt>
                      <c:pt idx="1709">
                        <c:v>32.703099999999999</c:v>
                      </c:pt>
                      <c:pt idx="1710">
                        <c:v>32.718800000000002</c:v>
                      </c:pt>
                      <c:pt idx="1711">
                        <c:v>32.734400000000001</c:v>
                      </c:pt>
                      <c:pt idx="1712">
                        <c:v>32.75</c:v>
                      </c:pt>
                      <c:pt idx="1713">
                        <c:v>32.765599999999999</c:v>
                      </c:pt>
                      <c:pt idx="1714">
                        <c:v>32.781300000000002</c:v>
                      </c:pt>
                      <c:pt idx="1715">
                        <c:v>32.796900000000001</c:v>
                      </c:pt>
                      <c:pt idx="1716">
                        <c:v>32.8125</c:v>
                      </c:pt>
                      <c:pt idx="1717">
                        <c:v>32.828099999999999</c:v>
                      </c:pt>
                      <c:pt idx="1718">
                        <c:v>32.843800000000002</c:v>
                      </c:pt>
                      <c:pt idx="1719">
                        <c:v>32.859400000000001</c:v>
                      </c:pt>
                      <c:pt idx="1720">
                        <c:v>32.875</c:v>
                      </c:pt>
                      <c:pt idx="1721">
                        <c:v>32.890599999999999</c:v>
                      </c:pt>
                      <c:pt idx="1722">
                        <c:v>32.906300000000002</c:v>
                      </c:pt>
                      <c:pt idx="1723">
                        <c:v>32.921900000000001</c:v>
                      </c:pt>
                      <c:pt idx="1724">
                        <c:v>32.9375</c:v>
                      </c:pt>
                      <c:pt idx="1725">
                        <c:v>32.953099999999999</c:v>
                      </c:pt>
                      <c:pt idx="1726">
                        <c:v>32.968800000000002</c:v>
                      </c:pt>
                      <c:pt idx="1727">
                        <c:v>32.984400000000001</c:v>
                      </c:pt>
                      <c:pt idx="1728">
                        <c:v>33</c:v>
                      </c:pt>
                      <c:pt idx="1729">
                        <c:v>33.015599999999999</c:v>
                      </c:pt>
                      <c:pt idx="1730">
                        <c:v>33.031300000000002</c:v>
                      </c:pt>
                      <c:pt idx="1731">
                        <c:v>33.046900000000001</c:v>
                      </c:pt>
                      <c:pt idx="1732">
                        <c:v>33.0625</c:v>
                      </c:pt>
                      <c:pt idx="1733">
                        <c:v>33.078099999999999</c:v>
                      </c:pt>
                      <c:pt idx="1734">
                        <c:v>33.093800000000002</c:v>
                      </c:pt>
                      <c:pt idx="1735">
                        <c:v>33.109400000000001</c:v>
                      </c:pt>
                      <c:pt idx="1736">
                        <c:v>33.125</c:v>
                      </c:pt>
                      <c:pt idx="1737">
                        <c:v>33.140599999999999</c:v>
                      </c:pt>
                      <c:pt idx="1738">
                        <c:v>33.156300000000002</c:v>
                      </c:pt>
                      <c:pt idx="1739">
                        <c:v>33.171900000000001</c:v>
                      </c:pt>
                      <c:pt idx="1740">
                        <c:v>33.1875</c:v>
                      </c:pt>
                      <c:pt idx="1741">
                        <c:v>33.203099999999999</c:v>
                      </c:pt>
                      <c:pt idx="1742">
                        <c:v>33.218800000000002</c:v>
                      </c:pt>
                      <c:pt idx="1743">
                        <c:v>33.234400000000001</c:v>
                      </c:pt>
                      <c:pt idx="1744">
                        <c:v>33.25</c:v>
                      </c:pt>
                      <c:pt idx="1745">
                        <c:v>33.265599999999999</c:v>
                      </c:pt>
                      <c:pt idx="1746">
                        <c:v>33.281300000000002</c:v>
                      </c:pt>
                      <c:pt idx="1747">
                        <c:v>33.296900000000001</c:v>
                      </c:pt>
                      <c:pt idx="1748">
                        <c:v>33.3125</c:v>
                      </c:pt>
                      <c:pt idx="1749">
                        <c:v>33.328099999999999</c:v>
                      </c:pt>
                      <c:pt idx="1750">
                        <c:v>33.343800000000002</c:v>
                      </c:pt>
                      <c:pt idx="1751">
                        <c:v>33.359400000000001</c:v>
                      </c:pt>
                      <c:pt idx="1752">
                        <c:v>33.375</c:v>
                      </c:pt>
                      <c:pt idx="1753">
                        <c:v>33.390599999999999</c:v>
                      </c:pt>
                      <c:pt idx="1754">
                        <c:v>33.406300000000002</c:v>
                      </c:pt>
                      <c:pt idx="1755">
                        <c:v>33.421900000000001</c:v>
                      </c:pt>
                      <c:pt idx="1756">
                        <c:v>33.4375</c:v>
                      </c:pt>
                      <c:pt idx="1757">
                        <c:v>33.453099999999999</c:v>
                      </c:pt>
                      <c:pt idx="1758">
                        <c:v>33.468800000000002</c:v>
                      </c:pt>
                      <c:pt idx="1759">
                        <c:v>33.484400000000001</c:v>
                      </c:pt>
                      <c:pt idx="1760">
                        <c:v>33.5</c:v>
                      </c:pt>
                      <c:pt idx="1761">
                        <c:v>33.515599999999999</c:v>
                      </c:pt>
                      <c:pt idx="1762">
                        <c:v>33.531300000000002</c:v>
                      </c:pt>
                      <c:pt idx="1763">
                        <c:v>33.546900000000001</c:v>
                      </c:pt>
                      <c:pt idx="1764">
                        <c:v>33.5625</c:v>
                      </c:pt>
                      <c:pt idx="1765">
                        <c:v>33.578099999999999</c:v>
                      </c:pt>
                      <c:pt idx="1766">
                        <c:v>33.593800000000002</c:v>
                      </c:pt>
                      <c:pt idx="1767">
                        <c:v>33.609400000000001</c:v>
                      </c:pt>
                      <c:pt idx="1768">
                        <c:v>33.625</c:v>
                      </c:pt>
                      <c:pt idx="1769">
                        <c:v>33.640599999999999</c:v>
                      </c:pt>
                      <c:pt idx="1770">
                        <c:v>33.656300000000002</c:v>
                      </c:pt>
                      <c:pt idx="1771">
                        <c:v>33.671900000000001</c:v>
                      </c:pt>
                      <c:pt idx="1772">
                        <c:v>33.6875</c:v>
                      </c:pt>
                      <c:pt idx="1773">
                        <c:v>33.703099999999999</c:v>
                      </c:pt>
                      <c:pt idx="1774">
                        <c:v>33.718800000000002</c:v>
                      </c:pt>
                      <c:pt idx="1775">
                        <c:v>33.734400000000001</c:v>
                      </c:pt>
                      <c:pt idx="1776">
                        <c:v>33.75</c:v>
                      </c:pt>
                      <c:pt idx="1777">
                        <c:v>33.765599999999999</c:v>
                      </c:pt>
                      <c:pt idx="1778">
                        <c:v>33.781300000000002</c:v>
                      </c:pt>
                      <c:pt idx="1779">
                        <c:v>33.796900000000001</c:v>
                      </c:pt>
                      <c:pt idx="1780">
                        <c:v>33.8125</c:v>
                      </c:pt>
                      <c:pt idx="1781">
                        <c:v>33.828099999999999</c:v>
                      </c:pt>
                      <c:pt idx="1782">
                        <c:v>33.843800000000002</c:v>
                      </c:pt>
                      <c:pt idx="1783">
                        <c:v>33.859400000000001</c:v>
                      </c:pt>
                      <c:pt idx="1784">
                        <c:v>33.875</c:v>
                      </c:pt>
                      <c:pt idx="1785">
                        <c:v>33.890599999999999</c:v>
                      </c:pt>
                      <c:pt idx="1786">
                        <c:v>33.906300000000002</c:v>
                      </c:pt>
                      <c:pt idx="1787">
                        <c:v>33.921900000000001</c:v>
                      </c:pt>
                      <c:pt idx="1788">
                        <c:v>33.9375</c:v>
                      </c:pt>
                      <c:pt idx="1789">
                        <c:v>33.953099999999999</c:v>
                      </c:pt>
                      <c:pt idx="1790">
                        <c:v>33.968800000000002</c:v>
                      </c:pt>
                      <c:pt idx="1791">
                        <c:v>33.984400000000001</c:v>
                      </c:pt>
                      <c:pt idx="1792">
                        <c:v>34</c:v>
                      </c:pt>
                      <c:pt idx="1793">
                        <c:v>34.015599999999999</c:v>
                      </c:pt>
                      <c:pt idx="1794">
                        <c:v>34.031300000000002</c:v>
                      </c:pt>
                      <c:pt idx="1795">
                        <c:v>34.046900000000001</c:v>
                      </c:pt>
                      <c:pt idx="1796">
                        <c:v>34.0625</c:v>
                      </c:pt>
                      <c:pt idx="1797">
                        <c:v>34.078099999999999</c:v>
                      </c:pt>
                      <c:pt idx="1798">
                        <c:v>34.093800000000002</c:v>
                      </c:pt>
                      <c:pt idx="1799">
                        <c:v>34.109400000000001</c:v>
                      </c:pt>
                      <c:pt idx="1800">
                        <c:v>34.125</c:v>
                      </c:pt>
                      <c:pt idx="1801">
                        <c:v>34.140599999999999</c:v>
                      </c:pt>
                      <c:pt idx="1802">
                        <c:v>34.156300000000002</c:v>
                      </c:pt>
                      <c:pt idx="1803">
                        <c:v>34.171900000000001</c:v>
                      </c:pt>
                      <c:pt idx="1804">
                        <c:v>34.1875</c:v>
                      </c:pt>
                      <c:pt idx="1805">
                        <c:v>34.203099999999999</c:v>
                      </c:pt>
                      <c:pt idx="1806">
                        <c:v>34.218800000000002</c:v>
                      </c:pt>
                      <c:pt idx="1807">
                        <c:v>34.234400000000001</c:v>
                      </c:pt>
                      <c:pt idx="1808">
                        <c:v>34.25</c:v>
                      </c:pt>
                      <c:pt idx="1809">
                        <c:v>34.265599999999999</c:v>
                      </c:pt>
                      <c:pt idx="1810">
                        <c:v>34.281300000000002</c:v>
                      </c:pt>
                      <c:pt idx="1811">
                        <c:v>34.296900000000001</c:v>
                      </c:pt>
                      <c:pt idx="1812">
                        <c:v>34.3125</c:v>
                      </c:pt>
                      <c:pt idx="1813">
                        <c:v>34.328099999999999</c:v>
                      </c:pt>
                      <c:pt idx="1814">
                        <c:v>34.343800000000002</c:v>
                      </c:pt>
                      <c:pt idx="1815">
                        <c:v>34.359400000000001</c:v>
                      </c:pt>
                      <c:pt idx="1816">
                        <c:v>34.375</c:v>
                      </c:pt>
                      <c:pt idx="1817">
                        <c:v>34.390599999999999</c:v>
                      </c:pt>
                      <c:pt idx="1818">
                        <c:v>34.406300000000002</c:v>
                      </c:pt>
                      <c:pt idx="1819">
                        <c:v>34.421900000000001</c:v>
                      </c:pt>
                      <c:pt idx="1820">
                        <c:v>34.4375</c:v>
                      </c:pt>
                      <c:pt idx="1821">
                        <c:v>34.453099999999999</c:v>
                      </c:pt>
                      <c:pt idx="1822">
                        <c:v>34.468800000000002</c:v>
                      </c:pt>
                      <c:pt idx="1823">
                        <c:v>34.484400000000001</c:v>
                      </c:pt>
                      <c:pt idx="1824">
                        <c:v>34.5</c:v>
                      </c:pt>
                      <c:pt idx="1825">
                        <c:v>34.515599999999999</c:v>
                      </c:pt>
                      <c:pt idx="1826">
                        <c:v>34.531300000000002</c:v>
                      </c:pt>
                      <c:pt idx="1827">
                        <c:v>34.546900000000001</c:v>
                      </c:pt>
                      <c:pt idx="1828">
                        <c:v>34.5625</c:v>
                      </c:pt>
                      <c:pt idx="1829">
                        <c:v>34.578099999999999</c:v>
                      </c:pt>
                      <c:pt idx="1830">
                        <c:v>34.593800000000002</c:v>
                      </c:pt>
                      <c:pt idx="1831">
                        <c:v>34.609400000000001</c:v>
                      </c:pt>
                      <c:pt idx="1832">
                        <c:v>34.625</c:v>
                      </c:pt>
                      <c:pt idx="1833">
                        <c:v>34.640599999999999</c:v>
                      </c:pt>
                      <c:pt idx="1834">
                        <c:v>34.656300000000002</c:v>
                      </c:pt>
                      <c:pt idx="1835">
                        <c:v>34.671900000000001</c:v>
                      </c:pt>
                      <c:pt idx="1836">
                        <c:v>34.6875</c:v>
                      </c:pt>
                      <c:pt idx="1837">
                        <c:v>34.703099999999999</c:v>
                      </c:pt>
                      <c:pt idx="1838">
                        <c:v>34.718800000000002</c:v>
                      </c:pt>
                      <c:pt idx="1839">
                        <c:v>34.734400000000001</c:v>
                      </c:pt>
                      <c:pt idx="1840">
                        <c:v>34.75</c:v>
                      </c:pt>
                      <c:pt idx="1841">
                        <c:v>34.765599999999999</c:v>
                      </c:pt>
                      <c:pt idx="1842">
                        <c:v>34.781300000000002</c:v>
                      </c:pt>
                      <c:pt idx="1843">
                        <c:v>34.796900000000001</c:v>
                      </c:pt>
                      <c:pt idx="1844">
                        <c:v>34.8125</c:v>
                      </c:pt>
                      <c:pt idx="1845">
                        <c:v>34.828099999999999</c:v>
                      </c:pt>
                      <c:pt idx="1846">
                        <c:v>34.843800000000002</c:v>
                      </c:pt>
                      <c:pt idx="1847">
                        <c:v>34.859400000000001</c:v>
                      </c:pt>
                      <c:pt idx="1848">
                        <c:v>34.875</c:v>
                      </c:pt>
                      <c:pt idx="1849">
                        <c:v>34.890599999999999</c:v>
                      </c:pt>
                      <c:pt idx="1850">
                        <c:v>34.906300000000002</c:v>
                      </c:pt>
                      <c:pt idx="1851">
                        <c:v>34.921900000000001</c:v>
                      </c:pt>
                      <c:pt idx="1852">
                        <c:v>34.9375</c:v>
                      </c:pt>
                      <c:pt idx="1853">
                        <c:v>34.953099999999999</c:v>
                      </c:pt>
                      <c:pt idx="1854">
                        <c:v>34.968800000000002</c:v>
                      </c:pt>
                      <c:pt idx="1855">
                        <c:v>34.984400000000001</c:v>
                      </c:pt>
                      <c:pt idx="1856">
                        <c:v>35</c:v>
                      </c:pt>
                      <c:pt idx="1857">
                        <c:v>35.015599999999999</c:v>
                      </c:pt>
                      <c:pt idx="1858">
                        <c:v>35.031300000000002</c:v>
                      </c:pt>
                      <c:pt idx="1859">
                        <c:v>35.046900000000001</c:v>
                      </c:pt>
                      <c:pt idx="1860">
                        <c:v>35.0625</c:v>
                      </c:pt>
                      <c:pt idx="1861">
                        <c:v>35.078099999999999</c:v>
                      </c:pt>
                      <c:pt idx="1862">
                        <c:v>35.093800000000002</c:v>
                      </c:pt>
                      <c:pt idx="1863">
                        <c:v>35.109400000000001</c:v>
                      </c:pt>
                      <c:pt idx="1864">
                        <c:v>35.125</c:v>
                      </c:pt>
                      <c:pt idx="1865">
                        <c:v>35.140599999999999</c:v>
                      </c:pt>
                      <c:pt idx="1866">
                        <c:v>35.156300000000002</c:v>
                      </c:pt>
                      <c:pt idx="1867">
                        <c:v>35.171900000000001</c:v>
                      </c:pt>
                      <c:pt idx="1868">
                        <c:v>35.1875</c:v>
                      </c:pt>
                      <c:pt idx="1869">
                        <c:v>35.203099999999999</c:v>
                      </c:pt>
                      <c:pt idx="1870">
                        <c:v>35.218800000000002</c:v>
                      </c:pt>
                      <c:pt idx="1871">
                        <c:v>35.234400000000001</c:v>
                      </c:pt>
                      <c:pt idx="1872">
                        <c:v>35.25</c:v>
                      </c:pt>
                      <c:pt idx="1873">
                        <c:v>35.265599999999999</c:v>
                      </c:pt>
                      <c:pt idx="1874">
                        <c:v>35.281300000000002</c:v>
                      </c:pt>
                      <c:pt idx="1875">
                        <c:v>35.296900000000001</c:v>
                      </c:pt>
                      <c:pt idx="1876">
                        <c:v>35.3125</c:v>
                      </c:pt>
                      <c:pt idx="1877">
                        <c:v>35.328099999999999</c:v>
                      </c:pt>
                      <c:pt idx="1878">
                        <c:v>35.343800000000002</c:v>
                      </c:pt>
                      <c:pt idx="1879">
                        <c:v>35.359400000000001</c:v>
                      </c:pt>
                      <c:pt idx="1880">
                        <c:v>35.375</c:v>
                      </c:pt>
                      <c:pt idx="1881">
                        <c:v>35.390599999999999</c:v>
                      </c:pt>
                      <c:pt idx="1882">
                        <c:v>35.406300000000002</c:v>
                      </c:pt>
                      <c:pt idx="1883">
                        <c:v>35.421900000000001</c:v>
                      </c:pt>
                      <c:pt idx="1884">
                        <c:v>35.4375</c:v>
                      </c:pt>
                      <c:pt idx="1885">
                        <c:v>35.453099999999999</c:v>
                      </c:pt>
                      <c:pt idx="1886">
                        <c:v>35.468800000000002</c:v>
                      </c:pt>
                      <c:pt idx="1887">
                        <c:v>35.484400000000001</c:v>
                      </c:pt>
                      <c:pt idx="1888">
                        <c:v>35.5</c:v>
                      </c:pt>
                      <c:pt idx="1889">
                        <c:v>35.515599999999999</c:v>
                      </c:pt>
                      <c:pt idx="1890">
                        <c:v>35.531300000000002</c:v>
                      </c:pt>
                      <c:pt idx="1891">
                        <c:v>35.546900000000001</c:v>
                      </c:pt>
                      <c:pt idx="1892">
                        <c:v>35.5625</c:v>
                      </c:pt>
                      <c:pt idx="1893">
                        <c:v>35.578099999999999</c:v>
                      </c:pt>
                      <c:pt idx="1894">
                        <c:v>35.593800000000002</c:v>
                      </c:pt>
                      <c:pt idx="1895">
                        <c:v>35.609400000000001</c:v>
                      </c:pt>
                      <c:pt idx="1896">
                        <c:v>35.625</c:v>
                      </c:pt>
                      <c:pt idx="1897">
                        <c:v>35.640599999999999</c:v>
                      </c:pt>
                      <c:pt idx="1898">
                        <c:v>35.656300000000002</c:v>
                      </c:pt>
                      <c:pt idx="1899">
                        <c:v>35.671900000000001</c:v>
                      </c:pt>
                      <c:pt idx="1900">
                        <c:v>35.6875</c:v>
                      </c:pt>
                      <c:pt idx="1901">
                        <c:v>35.703099999999999</c:v>
                      </c:pt>
                      <c:pt idx="1902">
                        <c:v>35.718800000000002</c:v>
                      </c:pt>
                      <c:pt idx="1903">
                        <c:v>35.734400000000001</c:v>
                      </c:pt>
                      <c:pt idx="1904">
                        <c:v>35.75</c:v>
                      </c:pt>
                      <c:pt idx="1905">
                        <c:v>35.765599999999999</c:v>
                      </c:pt>
                      <c:pt idx="1906">
                        <c:v>35.781300000000002</c:v>
                      </c:pt>
                      <c:pt idx="1907">
                        <c:v>35.796900000000001</c:v>
                      </c:pt>
                      <c:pt idx="1908">
                        <c:v>35.8125</c:v>
                      </c:pt>
                      <c:pt idx="1909">
                        <c:v>35.828099999999999</c:v>
                      </c:pt>
                      <c:pt idx="1910">
                        <c:v>35.843800000000002</c:v>
                      </c:pt>
                      <c:pt idx="1911">
                        <c:v>35.859400000000001</c:v>
                      </c:pt>
                      <c:pt idx="1912">
                        <c:v>35.875</c:v>
                      </c:pt>
                      <c:pt idx="1913">
                        <c:v>35.890599999999999</c:v>
                      </c:pt>
                      <c:pt idx="1914">
                        <c:v>35.906300000000002</c:v>
                      </c:pt>
                      <c:pt idx="1915">
                        <c:v>35.921900000000001</c:v>
                      </c:pt>
                      <c:pt idx="1916">
                        <c:v>35.9375</c:v>
                      </c:pt>
                      <c:pt idx="1917">
                        <c:v>35.953099999999999</c:v>
                      </c:pt>
                      <c:pt idx="1918">
                        <c:v>35.968800000000002</c:v>
                      </c:pt>
                      <c:pt idx="1919">
                        <c:v>35.984400000000001</c:v>
                      </c:pt>
                      <c:pt idx="1920">
                        <c:v>36</c:v>
                      </c:pt>
                      <c:pt idx="1921">
                        <c:v>36.015599999999999</c:v>
                      </c:pt>
                      <c:pt idx="1922">
                        <c:v>36.031300000000002</c:v>
                      </c:pt>
                      <c:pt idx="1923">
                        <c:v>36.046900000000001</c:v>
                      </c:pt>
                      <c:pt idx="1924">
                        <c:v>36.0625</c:v>
                      </c:pt>
                      <c:pt idx="1925">
                        <c:v>36.078099999999999</c:v>
                      </c:pt>
                      <c:pt idx="1926">
                        <c:v>36.093800000000002</c:v>
                      </c:pt>
                      <c:pt idx="1927">
                        <c:v>36.109400000000001</c:v>
                      </c:pt>
                      <c:pt idx="1928">
                        <c:v>36.125</c:v>
                      </c:pt>
                      <c:pt idx="1929">
                        <c:v>36.140599999999999</c:v>
                      </c:pt>
                      <c:pt idx="1930">
                        <c:v>36.156300000000002</c:v>
                      </c:pt>
                      <c:pt idx="1931">
                        <c:v>36.171900000000001</c:v>
                      </c:pt>
                      <c:pt idx="1932">
                        <c:v>36.1875</c:v>
                      </c:pt>
                      <c:pt idx="1933">
                        <c:v>36.203099999999999</c:v>
                      </c:pt>
                      <c:pt idx="1934">
                        <c:v>36.218800000000002</c:v>
                      </c:pt>
                      <c:pt idx="1935">
                        <c:v>36.234400000000001</c:v>
                      </c:pt>
                      <c:pt idx="1936">
                        <c:v>36.25</c:v>
                      </c:pt>
                      <c:pt idx="1937">
                        <c:v>36.265599999999999</c:v>
                      </c:pt>
                      <c:pt idx="1938">
                        <c:v>36.281300000000002</c:v>
                      </c:pt>
                      <c:pt idx="1939">
                        <c:v>36.296900000000001</c:v>
                      </c:pt>
                      <c:pt idx="1940">
                        <c:v>36.3125</c:v>
                      </c:pt>
                      <c:pt idx="1941">
                        <c:v>36.328099999999999</c:v>
                      </c:pt>
                      <c:pt idx="1942">
                        <c:v>36.343800000000002</c:v>
                      </c:pt>
                      <c:pt idx="1943">
                        <c:v>36.359400000000001</c:v>
                      </c:pt>
                      <c:pt idx="1944">
                        <c:v>36.375</c:v>
                      </c:pt>
                      <c:pt idx="1945">
                        <c:v>36.390599999999999</c:v>
                      </c:pt>
                      <c:pt idx="1946">
                        <c:v>36.406300000000002</c:v>
                      </c:pt>
                      <c:pt idx="1947">
                        <c:v>36.421900000000001</c:v>
                      </c:pt>
                      <c:pt idx="1948">
                        <c:v>36.4375</c:v>
                      </c:pt>
                      <c:pt idx="1949">
                        <c:v>36.453099999999999</c:v>
                      </c:pt>
                      <c:pt idx="1950">
                        <c:v>36.468800000000002</c:v>
                      </c:pt>
                      <c:pt idx="1951">
                        <c:v>36.484400000000001</c:v>
                      </c:pt>
                      <c:pt idx="1952">
                        <c:v>36.5</c:v>
                      </c:pt>
                      <c:pt idx="1953">
                        <c:v>36.515599999999999</c:v>
                      </c:pt>
                      <c:pt idx="1954">
                        <c:v>36.531300000000002</c:v>
                      </c:pt>
                      <c:pt idx="1955">
                        <c:v>36.546900000000001</c:v>
                      </c:pt>
                      <c:pt idx="1956">
                        <c:v>36.5625</c:v>
                      </c:pt>
                      <c:pt idx="1957">
                        <c:v>36.578099999999999</c:v>
                      </c:pt>
                      <c:pt idx="1958">
                        <c:v>36.593800000000002</c:v>
                      </c:pt>
                      <c:pt idx="1959">
                        <c:v>36.609400000000001</c:v>
                      </c:pt>
                      <c:pt idx="1960">
                        <c:v>36.625</c:v>
                      </c:pt>
                      <c:pt idx="1961">
                        <c:v>36.640599999999999</c:v>
                      </c:pt>
                      <c:pt idx="1962">
                        <c:v>36.656300000000002</c:v>
                      </c:pt>
                      <c:pt idx="1963">
                        <c:v>36.671900000000001</c:v>
                      </c:pt>
                      <c:pt idx="1964">
                        <c:v>36.6875</c:v>
                      </c:pt>
                      <c:pt idx="1965">
                        <c:v>36.703099999999999</c:v>
                      </c:pt>
                      <c:pt idx="1966">
                        <c:v>36.718800000000002</c:v>
                      </c:pt>
                      <c:pt idx="1967">
                        <c:v>36.734400000000001</c:v>
                      </c:pt>
                      <c:pt idx="1968">
                        <c:v>36.75</c:v>
                      </c:pt>
                      <c:pt idx="1969">
                        <c:v>36.765599999999999</c:v>
                      </c:pt>
                      <c:pt idx="1970">
                        <c:v>36.781300000000002</c:v>
                      </c:pt>
                      <c:pt idx="1971">
                        <c:v>36.796900000000001</c:v>
                      </c:pt>
                      <c:pt idx="1972">
                        <c:v>36.8125</c:v>
                      </c:pt>
                      <c:pt idx="1973">
                        <c:v>36.828099999999999</c:v>
                      </c:pt>
                      <c:pt idx="1974">
                        <c:v>36.843800000000002</c:v>
                      </c:pt>
                      <c:pt idx="1975">
                        <c:v>36.859400000000001</c:v>
                      </c:pt>
                      <c:pt idx="1976">
                        <c:v>36.875</c:v>
                      </c:pt>
                      <c:pt idx="1977">
                        <c:v>36.890599999999999</c:v>
                      </c:pt>
                      <c:pt idx="1978">
                        <c:v>36.906300000000002</c:v>
                      </c:pt>
                      <c:pt idx="1979">
                        <c:v>36.921900000000001</c:v>
                      </c:pt>
                      <c:pt idx="1980">
                        <c:v>36.9375</c:v>
                      </c:pt>
                      <c:pt idx="1981">
                        <c:v>36.953099999999999</c:v>
                      </c:pt>
                      <c:pt idx="1982">
                        <c:v>36.968800000000002</c:v>
                      </c:pt>
                      <c:pt idx="1983">
                        <c:v>36.984400000000001</c:v>
                      </c:pt>
                      <c:pt idx="1984">
                        <c:v>37</c:v>
                      </c:pt>
                      <c:pt idx="1985">
                        <c:v>37.015599999999999</c:v>
                      </c:pt>
                      <c:pt idx="1986">
                        <c:v>37.031300000000002</c:v>
                      </c:pt>
                      <c:pt idx="1987">
                        <c:v>37.046900000000001</c:v>
                      </c:pt>
                      <c:pt idx="1988">
                        <c:v>37.0625</c:v>
                      </c:pt>
                      <c:pt idx="1989">
                        <c:v>37.078099999999999</c:v>
                      </c:pt>
                      <c:pt idx="1990">
                        <c:v>37.093800000000002</c:v>
                      </c:pt>
                      <c:pt idx="1991">
                        <c:v>37.109400000000001</c:v>
                      </c:pt>
                      <c:pt idx="1992">
                        <c:v>37.125</c:v>
                      </c:pt>
                      <c:pt idx="1993">
                        <c:v>37.140599999999999</c:v>
                      </c:pt>
                      <c:pt idx="1994">
                        <c:v>37.156300000000002</c:v>
                      </c:pt>
                      <c:pt idx="1995">
                        <c:v>37.171900000000001</c:v>
                      </c:pt>
                      <c:pt idx="1996">
                        <c:v>37.1875</c:v>
                      </c:pt>
                      <c:pt idx="1997">
                        <c:v>37.203099999999999</c:v>
                      </c:pt>
                      <c:pt idx="1998">
                        <c:v>37.218800000000002</c:v>
                      </c:pt>
                      <c:pt idx="1999">
                        <c:v>37.234400000000001</c:v>
                      </c:pt>
                      <c:pt idx="2000">
                        <c:v>37.25</c:v>
                      </c:pt>
                      <c:pt idx="2001">
                        <c:v>37.265599999999999</c:v>
                      </c:pt>
                      <c:pt idx="2002">
                        <c:v>37.281300000000002</c:v>
                      </c:pt>
                      <c:pt idx="2003">
                        <c:v>37.296900000000001</c:v>
                      </c:pt>
                      <c:pt idx="2004">
                        <c:v>37.3125</c:v>
                      </c:pt>
                      <c:pt idx="2005">
                        <c:v>37.328099999999999</c:v>
                      </c:pt>
                      <c:pt idx="2006">
                        <c:v>37.343800000000002</c:v>
                      </c:pt>
                      <c:pt idx="2007">
                        <c:v>37.359400000000001</c:v>
                      </c:pt>
                      <c:pt idx="2008">
                        <c:v>37.375</c:v>
                      </c:pt>
                      <c:pt idx="2009">
                        <c:v>37.390599999999999</c:v>
                      </c:pt>
                      <c:pt idx="2010">
                        <c:v>37.406300000000002</c:v>
                      </c:pt>
                      <c:pt idx="2011">
                        <c:v>37.421900000000001</c:v>
                      </c:pt>
                      <c:pt idx="2012">
                        <c:v>37.4375</c:v>
                      </c:pt>
                      <c:pt idx="2013">
                        <c:v>37.453099999999999</c:v>
                      </c:pt>
                      <c:pt idx="2014">
                        <c:v>37.468800000000002</c:v>
                      </c:pt>
                      <c:pt idx="2015">
                        <c:v>37.484400000000001</c:v>
                      </c:pt>
                      <c:pt idx="2016">
                        <c:v>37.5</c:v>
                      </c:pt>
                      <c:pt idx="2017">
                        <c:v>37.515599999999999</c:v>
                      </c:pt>
                      <c:pt idx="2018">
                        <c:v>37.531300000000002</c:v>
                      </c:pt>
                      <c:pt idx="2019">
                        <c:v>37.546900000000001</c:v>
                      </c:pt>
                      <c:pt idx="2020">
                        <c:v>37.5625</c:v>
                      </c:pt>
                      <c:pt idx="2021">
                        <c:v>37.578099999999999</c:v>
                      </c:pt>
                      <c:pt idx="2022">
                        <c:v>37.593800000000002</c:v>
                      </c:pt>
                      <c:pt idx="2023">
                        <c:v>37.609400000000001</c:v>
                      </c:pt>
                      <c:pt idx="2024">
                        <c:v>37.625</c:v>
                      </c:pt>
                      <c:pt idx="2025">
                        <c:v>37.640599999999999</c:v>
                      </c:pt>
                      <c:pt idx="2026">
                        <c:v>37.656300000000002</c:v>
                      </c:pt>
                      <c:pt idx="2027">
                        <c:v>37.671900000000001</c:v>
                      </c:pt>
                      <c:pt idx="2028">
                        <c:v>37.6875</c:v>
                      </c:pt>
                      <c:pt idx="2029">
                        <c:v>37.703099999999999</c:v>
                      </c:pt>
                      <c:pt idx="2030">
                        <c:v>37.718800000000002</c:v>
                      </c:pt>
                      <c:pt idx="2031">
                        <c:v>37.734400000000001</c:v>
                      </c:pt>
                      <c:pt idx="2032">
                        <c:v>37.75</c:v>
                      </c:pt>
                      <c:pt idx="2033">
                        <c:v>37.765599999999999</c:v>
                      </c:pt>
                      <c:pt idx="2034">
                        <c:v>37.781300000000002</c:v>
                      </c:pt>
                      <c:pt idx="2035">
                        <c:v>37.796900000000001</c:v>
                      </c:pt>
                      <c:pt idx="2036">
                        <c:v>37.8125</c:v>
                      </c:pt>
                      <c:pt idx="2037">
                        <c:v>37.828099999999999</c:v>
                      </c:pt>
                      <c:pt idx="2038">
                        <c:v>37.843800000000002</c:v>
                      </c:pt>
                      <c:pt idx="2039">
                        <c:v>37.859400000000001</c:v>
                      </c:pt>
                      <c:pt idx="2040">
                        <c:v>37.875</c:v>
                      </c:pt>
                      <c:pt idx="2041">
                        <c:v>37.890599999999999</c:v>
                      </c:pt>
                      <c:pt idx="2042">
                        <c:v>37.906300000000002</c:v>
                      </c:pt>
                      <c:pt idx="2043">
                        <c:v>37.921900000000001</c:v>
                      </c:pt>
                      <c:pt idx="2044">
                        <c:v>37.9375</c:v>
                      </c:pt>
                      <c:pt idx="2045">
                        <c:v>37.953099999999999</c:v>
                      </c:pt>
                      <c:pt idx="2046">
                        <c:v>37.968800000000002</c:v>
                      </c:pt>
                      <c:pt idx="2047">
                        <c:v>37.984400000000001</c:v>
                      </c:pt>
                      <c:pt idx="2048">
                        <c:v>38</c:v>
                      </c:pt>
                      <c:pt idx="2049">
                        <c:v>38.015599999999999</c:v>
                      </c:pt>
                      <c:pt idx="2050">
                        <c:v>38.031300000000002</c:v>
                      </c:pt>
                      <c:pt idx="2051">
                        <c:v>38.046900000000001</c:v>
                      </c:pt>
                      <c:pt idx="2052">
                        <c:v>38.0625</c:v>
                      </c:pt>
                      <c:pt idx="2053">
                        <c:v>38.078099999999999</c:v>
                      </c:pt>
                      <c:pt idx="2054">
                        <c:v>38.093800000000002</c:v>
                      </c:pt>
                      <c:pt idx="2055">
                        <c:v>38.109400000000001</c:v>
                      </c:pt>
                      <c:pt idx="2056">
                        <c:v>38.125</c:v>
                      </c:pt>
                      <c:pt idx="2057">
                        <c:v>38.140599999999999</c:v>
                      </c:pt>
                      <c:pt idx="2058">
                        <c:v>38.156300000000002</c:v>
                      </c:pt>
                      <c:pt idx="2059">
                        <c:v>38.171900000000001</c:v>
                      </c:pt>
                      <c:pt idx="2060">
                        <c:v>38.1875</c:v>
                      </c:pt>
                      <c:pt idx="2061">
                        <c:v>38.203099999999999</c:v>
                      </c:pt>
                      <c:pt idx="2062">
                        <c:v>38.218800000000002</c:v>
                      </c:pt>
                      <c:pt idx="2063">
                        <c:v>38.234400000000001</c:v>
                      </c:pt>
                      <c:pt idx="2064">
                        <c:v>38.25</c:v>
                      </c:pt>
                      <c:pt idx="2065">
                        <c:v>38.265599999999999</c:v>
                      </c:pt>
                      <c:pt idx="2066">
                        <c:v>38.281300000000002</c:v>
                      </c:pt>
                      <c:pt idx="2067">
                        <c:v>38.296900000000001</c:v>
                      </c:pt>
                      <c:pt idx="2068">
                        <c:v>38.3125</c:v>
                      </c:pt>
                      <c:pt idx="2069">
                        <c:v>38.328099999999999</c:v>
                      </c:pt>
                      <c:pt idx="2070">
                        <c:v>38.343800000000002</c:v>
                      </c:pt>
                      <c:pt idx="2071">
                        <c:v>38.359400000000001</c:v>
                      </c:pt>
                      <c:pt idx="2072">
                        <c:v>38.375</c:v>
                      </c:pt>
                      <c:pt idx="2073">
                        <c:v>38.390599999999999</c:v>
                      </c:pt>
                      <c:pt idx="2074">
                        <c:v>38.406300000000002</c:v>
                      </c:pt>
                      <c:pt idx="2075">
                        <c:v>38.421900000000001</c:v>
                      </c:pt>
                      <c:pt idx="2076">
                        <c:v>38.4375</c:v>
                      </c:pt>
                      <c:pt idx="2077">
                        <c:v>38.453099999999999</c:v>
                      </c:pt>
                      <c:pt idx="2078">
                        <c:v>38.468800000000002</c:v>
                      </c:pt>
                      <c:pt idx="2079">
                        <c:v>38.484400000000001</c:v>
                      </c:pt>
                      <c:pt idx="2080">
                        <c:v>38.5</c:v>
                      </c:pt>
                      <c:pt idx="2081">
                        <c:v>38.515599999999999</c:v>
                      </c:pt>
                      <c:pt idx="2082">
                        <c:v>38.531300000000002</c:v>
                      </c:pt>
                      <c:pt idx="2083">
                        <c:v>38.546900000000001</c:v>
                      </c:pt>
                      <c:pt idx="2084">
                        <c:v>38.5625</c:v>
                      </c:pt>
                      <c:pt idx="2085">
                        <c:v>38.578099999999999</c:v>
                      </c:pt>
                      <c:pt idx="2086">
                        <c:v>38.593800000000002</c:v>
                      </c:pt>
                      <c:pt idx="2087">
                        <c:v>38.609400000000001</c:v>
                      </c:pt>
                      <c:pt idx="2088">
                        <c:v>38.625</c:v>
                      </c:pt>
                      <c:pt idx="2089">
                        <c:v>38.640599999999999</c:v>
                      </c:pt>
                      <c:pt idx="2090">
                        <c:v>38.656300000000002</c:v>
                      </c:pt>
                      <c:pt idx="2091">
                        <c:v>38.671900000000001</c:v>
                      </c:pt>
                      <c:pt idx="2092">
                        <c:v>38.6875</c:v>
                      </c:pt>
                      <c:pt idx="2093">
                        <c:v>38.703099999999999</c:v>
                      </c:pt>
                      <c:pt idx="2094">
                        <c:v>38.718800000000002</c:v>
                      </c:pt>
                      <c:pt idx="2095">
                        <c:v>38.734400000000001</c:v>
                      </c:pt>
                      <c:pt idx="2096">
                        <c:v>38.75</c:v>
                      </c:pt>
                      <c:pt idx="2097">
                        <c:v>38.765599999999999</c:v>
                      </c:pt>
                      <c:pt idx="2098">
                        <c:v>38.781300000000002</c:v>
                      </c:pt>
                      <c:pt idx="2099">
                        <c:v>38.796900000000001</c:v>
                      </c:pt>
                      <c:pt idx="2100">
                        <c:v>38.8125</c:v>
                      </c:pt>
                      <c:pt idx="2101">
                        <c:v>38.828099999999999</c:v>
                      </c:pt>
                      <c:pt idx="2102">
                        <c:v>38.843800000000002</c:v>
                      </c:pt>
                      <c:pt idx="2103">
                        <c:v>38.859400000000001</c:v>
                      </c:pt>
                      <c:pt idx="2104">
                        <c:v>38.875</c:v>
                      </c:pt>
                      <c:pt idx="2105">
                        <c:v>38.890599999999999</c:v>
                      </c:pt>
                      <c:pt idx="2106">
                        <c:v>38.906300000000002</c:v>
                      </c:pt>
                      <c:pt idx="2107">
                        <c:v>38.921900000000001</c:v>
                      </c:pt>
                      <c:pt idx="2108">
                        <c:v>38.9375</c:v>
                      </c:pt>
                      <c:pt idx="2109">
                        <c:v>38.953099999999999</c:v>
                      </c:pt>
                      <c:pt idx="2110">
                        <c:v>38.968800000000002</c:v>
                      </c:pt>
                      <c:pt idx="2111">
                        <c:v>38.984400000000001</c:v>
                      </c:pt>
                      <c:pt idx="2112">
                        <c:v>39</c:v>
                      </c:pt>
                      <c:pt idx="2113">
                        <c:v>39.015599999999999</c:v>
                      </c:pt>
                      <c:pt idx="2114">
                        <c:v>39.031300000000002</c:v>
                      </c:pt>
                      <c:pt idx="2115">
                        <c:v>39.046900000000001</c:v>
                      </c:pt>
                      <c:pt idx="2116">
                        <c:v>39.0625</c:v>
                      </c:pt>
                      <c:pt idx="2117">
                        <c:v>39.078099999999999</c:v>
                      </c:pt>
                      <c:pt idx="2118">
                        <c:v>39.093800000000002</c:v>
                      </c:pt>
                      <c:pt idx="2119">
                        <c:v>39.109400000000001</c:v>
                      </c:pt>
                      <c:pt idx="2120">
                        <c:v>39.125</c:v>
                      </c:pt>
                      <c:pt idx="2121">
                        <c:v>39.140599999999999</c:v>
                      </c:pt>
                      <c:pt idx="2122">
                        <c:v>39.156300000000002</c:v>
                      </c:pt>
                      <c:pt idx="2123">
                        <c:v>39.171900000000001</c:v>
                      </c:pt>
                      <c:pt idx="2124">
                        <c:v>39.1875</c:v>
                      </c:pt>
                      <c:pt idx="2125">
                        <c:v>39.203099999999999</c:v>
                      </c:pt>
                      <c:pt idx="2126">
                        <c:v>39.218800000000002</c:v>
                      </c:pt>
                      <c:pt idx="2127">
                        <c:v>39.234400000000001</c:v>
                      </c:pt>
                      <c:pt idx="2128">
                        <c:v>39.25</c:v>
                      </c:pt>
                      <c:pt idx="2129">
                        <c:v>39.265599999999999</c:v>
                      </c:pt>
                      <c:pt idx="2130">
                        <c:v>39.281300000000002</c:v>
                      </c:pt>
                      <c:pt idx="2131">
                        <c:v>39.296900000000001</c:v>
                      </c:pt>
                      <c:pt idx="2132">
                        <c:v>39.3125</c:v>
                      </c:pt>
                      <c:pt idx="2133">
                        <c:v>39.328099999999999</c:v>
                      </c:pt>
                      <c:pt idx="2134">
                        <c:v>39.343800000000002</c:v>
                      </c:pt>
                      <c:pt idx="2135">
                        <c:v>39.359400000000001</c:v>
                      </c:pt>
                      <c:pt idx="2136">
                        <c:v>39.375</c:v>
                      </c:pt>
                      <c:pt idx="2137">
                        <c:v>39.390599999999999</c:v>
                      </c:pt>
                      <c:pt idx="2138">
                        <c:v>39.406300000000002</c:v>
                      </c:pt>
                      <c:pt idx="2139">
                        <c:v>39.421900000000001</c:v>
                      </c:pt>
                      <c:pt idx="2140">
                        <c:v>39.4375</c:v>
                      </c:pt>
                      <c:pt idx="2141">
                        <c:v>39.453099999999999</c:v>
                      </c:pt>
                      <c:pt idx="2142">
                        <c:v>39.468800000000002</c:v>
                      </c:pt>
                      <c:pt idx="2143">
                        <c:v>39.484400000000001</c:v>
                      </c:pt>
                      <c:pt idx="2144">
                        <c:v>39.5</c:v>
                      </c:pt>
                      <c:pt idx="2145">
                        <c:v>39.515599999999999</c:v>
                      </c:pt>
                      <c:pt idx="2146">
                        <c:v>39.531300000000002</c:v>
                      </c:pt>
                      <c:pt idx="2147">
                        <c:v>39.546900000000001</c:v>
                      </c:pt>
                      <c:pt idx="2148">
                        <c:v>39.5625</c:v>
                      </c:pt>
                      <c:pt idx="2149">
                        <c:v>39.578099999999999</c:v>
                      </c:pt>
                      <c:pt idx="2150">
                        <c:v>39.593800000000002</c:v>
                      </c:pt>
                      <c:pt idx="2151">
                        <c:v>39.609400000000001</c:v>
                      </c:pt>
                      <c:pt idx="2152">
                        <c:v>39.625</c:v>
                      </c:pt>
                      <c:pt idx="2153">
                        <c:v>39.640599999999999</c:v>
                      </c:pt>
                      <c:pt idx="2154">
                        <c:v>39.656300000000002</c:v>
                      </c:pt>
                      <c:pt idx="2155">
                        <c:v>39.671900000000001</c:v>
                      </c:pt>
                      <c:pt idx="2156">
                        <c:v>39.6875</c:v>
                      </c:pt>
                      <c:pt idx="2157">
                        <c:v>39.703099999999999</c:v>
                      </c:pt>
                      <c:pt idx="2158">
                        <c:v>39.718800000000002</c:v>
                      </c:pt>
                      <c:pt idx="2159">
                        <c:v>39.734400000000001</c:v>
                      </c:pt>
                      <c:pt idx="2160">
                        <c:v>39.75</c:v>
                      </c:pt>
                      <c:pt idx="2161">
                        <c:v>39.765599999999999</c:v>
                      </c:pt>
                      <c:pt idx="2162">
                        <c:v>39.781300000000002</c:v>
                      </c:pt>
                      <c:pt idx="2163">
                        <c:v>39.796900000000001</c:v>
                      </c:pt>
                      <c:pt idx="2164">
                        <c:v>39.8125</c:v>
                      </c:pt>
                      <c:pt idx="2165">
                        <c:v>39.828099999999999</c:v>
                      </c:pt>
                      <c:pt idx="2166">
                        <c:v>39.843800000000002</c:v>
                      </c:pt>
                      <c:pt idx="2167">
                        <c:v>39.859400000000001</c:v>
                      </c:pt>
                      <c:pt idx="2168">
                        <c:v>39.875</c:v>
                      </c:pt>
                      <c:pt idx="2169">
                        <c:v>39.890599999999999</c:v>
                      </c:pt>
                      <c:pt idx="2170">
                        <c:v>39.906300000000002</c:v>
                      </c:pt>
                      <c:pt idx="2171">
                        <c:v>39.921900000000001</c:v>
                      </c:pt>
                      <c:pt idx="2172">
                        <c:v>39.9375</c:v>
                      </c:pt>
                      <c:pt idx="2173">
                        <c:v>39.953099999999999</c:v>
                      </c:pt>
                      <c:pt idx="2174">
                        <c:v>39.968800000000002</c:v>
                      </c:pt>
                      <c:pt idx="2175">
                        <c:v>39.984400000000001</c:v>
                      </c:pt>
                      <c:pt idx="2176">
                        <c:v>40</c:v>
                      </c:pt>
                      <c:pt idx="2177">
                        <c:v>40.015599999999999</c:v>
                      </c:pt>
                      <c:pt idx="2178">
                        <c:v>40.031300000000002</c:v>
                      </c:pt>
                      <c:pt idx="2179">
                        <c:v>40.046900000000001</c:v>
                      </c:pt>
                      <c:pt idx="2180">
                        <c:v>40.0625</c:v>
                      </c:pt>
                      <c:pt idx="2181">
                        <c:v>40.078099999999999</c:v>
                      </c:pt>
                      <c:pt idx="2182">
                        <c:v>40.093800000000002</c:v>
                      </c:pt>
                      <c:pt idx="2183">
                        <c:v>40.109400000000001</c:v>
                      </c:pt>
                      <c:pt idx="2184">
                        <c:v>40.125</c:v>
                      </c:pt>
                      <c:pt idx="2185">
                        <c:v>40.140599999999999</c:v>
                      </c:pt>
                      <c:pt idx="2186">
                        <c:v>40.156300000000002</c:v>
                      </c:pt>
                      <c:pt idx="2187">
                        <c:v>40.171900000000001</c:v>
                      </c:pt>
                      <c:pt idx="2188">
                        <c:v>40.1875</c:v>
                      </c:pt>
                      <c:pt idx="2189">
                        <c:v>40.203099999999999</c:v>
                      </c:pt>
                      <c:pt idx="2190">
                        <c:v>40.218800000000002</c:v>
                      </c:pt>
                      <c:pt idx="2191">
                        <c:v>40.234400000000001</c:v>
                      </c:pt>
                      <c:pt idx="2192">
                        <c:v>40.25</c:v>
                      </c:pt>
                      <c:pt idx="2193">
                        <c:v>40.265599999999999</c:v>
                      </c:pt>
                      <c:pt idx="2194">
                        <c:v>40.281300000000002</c:v>
                      </c:pt>
                      <c:pt idx="2195">
                        <c:v>40.296900000000001</c:v>
                      </c:pt>
                      <c:pt idx="2196">
                        <c:v>40.3125</c:v>
                      </c:pt>
                      <c:pt idx="2197">
                        <c:v>40.328099999999999</c:v>
                      </c:pt>
                      <c:pt idx="2198">
                        <c:v>40.343800000000002</c:v>
                      </c:pt>
                      <c:pt idx="2199">
                        <c:v>40.359400000000001</c:v>
                      </c:pt>
                      <c:pt idx="2200">
                        <c:v>40.375</c:v>
                      </c:pt>
                      <c:pt idx="2201">
                        <c:v>40.390599999999999</c:v>
                      </c:pt>
                      <c:pt idx="2202">
                        <c:v>40.406300000000002</c:v>
                      </c:pt>
                      <c:pt idx="2203">
                        <c:v>40.421900000000001</c:v>
                      </c:pt>
                      <c:pt idx="2204">
                        <c:v>40.4375</c:v>
                      </c:pt>
                      <c:pt idx="2205">
                        <c:v>40.453099999999999</c:v>
                      </c:pt>
                      <c:pt idx="2206">
                        <c:v>40.468800000000002</c:v>
                      </c:pt>
                      <c:pt idx="2207">
                        <c:v>40.484400000000001</c:v>
                      </c:pt>
                      <c:pt idx="2208">
                        <c:v>40.5</c:v>
                      </c:pt>
                      <c:pt idx="2209">
                        <c:v>40.515599999999999</c:v>
                      </c:pt>
                      <c:pt idx="2210">
                        <c:v>40.531300000000002</c:v>
                      </c:pt>
                      <c:pt idx="2211">
                        <c:v>40.546900000000001</c:v>
                      </c:pt>
                      <c:pt idx="2212">
                        <c:v>40.5625</c:v>
                      </c:pt>
                      <c:pt idx="2213">
                        <c:v>40.578099999999999</c:v>
                      </c:pt>
                      <c:pt idx="2214">
                        <c:v>40.593800000000002</c:v>
                      </c:pt>
                      <c:pt idx="2215">
                        <c:v>40.609400000000001</c:v>
                      </c:pt>
                      <c:pt idx="2216">
                        <c:v>40.625</c:v>
                      </c:pt>
                      <c:pt idx="2217">
                        <c:v>40.640599999999999</c:v>
                      </c:pt>
                      <c:pt idx="2218">
                        <c:v>40.656300000000002</c:v>
                      </c:pt>
                      <c:pt idx="2219">
                        <c:v>40.671900000000001</c:v>
                      </c:pt>
                      <c:pt idx="2220">
                        <c:v>40.6875</c:v>
                      </c:pt>
                      <c:pt idx="2221">
                        <c:v>40.703099999999999</c:v>
                      </c:pt>
                      <c:pt idx="2222">
                        <c:v>40.718800000000002</c:v>
                      </c:pt>
                      <c:pt idx="2223">
                        <c:v>40.734400000000001</c:v>
                      </c:pt>
                      <c:pt idx="2224">
                        <c:v>40.75</c:v>
                      </c:pt>
                      <c:pt idx="2225">
                        <c:v>40.765599999999999</c:v>
                      </c:pt>
                      <c:pt idx="2226">
                        <c:v>40.781300000000002</c:v>
                      </c:pt>
                      <c:pt idx="2227">
                        <c:v>40.796900000000001</c:v>
                      </c:pt>
                      <c:pt idx="2228">
                        <c:v>40.8125</c:v>
                      </c:pt>
                      <c:pt idx="2229">
                        <c:v>40.828099999999999</c:v>
                      </c:pt>
                      <c:pt idx="2230">
                        <c:v>40.843800000000002</c:v>
                      </c:pt>
                      <c:pt idx="2231">
                        <c:v>40.859400000000001</c:v>
                      </c:pt>
                      <c:pt idx="2232">
                        <c:v>40.875</c:v>
                      </c:pt>
                      <c:pt idx="2233">
                        <c:v>40.890599999999999</c:v>
                      </c:pt>
                      <c:pt idx="2234">
                        <c:v>40.906300000000002</c:v>
                      </c:pt>
                      <c:pt idx="2235">
                        <c:v>40.921900000000001</c:v>
                      </c:pt>
                      <c:pt idx="2236">
                        <c:v>40.9375</c:v>
                      </c:pt>
                      <c:pt idx="2237">
                        <c:v>40.953099999999999</c:v>
                      </c:pt>
                      <c:pt idx="2238">
                        <c:v>40.968800000000002</c:v>
                      </c:pt>
                      <c:pt idx="2239">
                        <c:v>40.984400000000001</c:v>
                      </c:pt>
                      <c:pt idx="2240">
                        <c:v>41</c:v>
                      </c:pt>
                      <c:pt idx="2241">
                        <c:v>41.015599999999999</c:v>
                      </c:pt>
                      <c:pt idx="2242">
                        <c:v>41.031300000000002</c:v>
                      </c:pt>
                      <c:pt idx="2243">
                        <c:v>41.046900000000001</c:v>
                      </c:pt>
                      <c:pt idx="2244">
                        <c:v>41.0625</c:v>
                      </c:pt>
                      <c:pt idx="2245">
                        <c:v>41.078099999999999</c:v>
                      </c:pt>
                      <c:pt idx="2246">
                        <c:v>41.093800000000002</c:v>
                      </c:pt>
                      <c:pt idx="2247">
                        <c:v>41.109400000000001</c:v>
                      </c:pt>
                      <c:pt idx="2248">
                        <c:v>41.125</c:v>
                      </c:pt>
                      <c:pt idx="2249">
                        <c:v>41.140599999999999</c:v>
                      </c:pt>
                      <c:pt idx="2250">
                        <c:v>41.156300000000002</c:v>
                      </c:pt>
                      <c:pt idx="2251">
                        <c:v>41.171900000000001</c:v>
                      </c:pt>
                      <c:pt idx="2252">
                        <c:v>41.1875</c:v>
                      </c:pt>
                      <c:pt idx="2253">
                        <c:v>41.203099999999999</c:v>
                      </c:pt>
                      <c:pt idx="2254">
                        <c:v>41.218800000000002</c:v>
                      </c:pt>
                      <c:pt idx="2255">
                        <c:v>41.234400000000001</c:v>
                      </c:pt>
                      <c:pt idx="2256">
                        <c:v>41.25</c:v>
                      </c:pt>
                      <c:pt idx="2257">
                        <c:v>41.265599999999999</c:v>
                      </c:pt>
                      <c:pt idx="2258">
                        <c:v>41.281300000000002</c:v>
                      </c:pt>
                      <c:pt idx="2259">
                        <c:v>41.296900000000001</c:v>
                      </c:pt>
                      <c:pt idx="2260">
                        <c:v>41.3125</c:v>
                      </c:pt>
                      <c:pt idx="2261">
                        <c:v>41.328099999999999</c:v>
                      </c:pt>
                      <c:pt idx="2262">
                        <c:v>41.343800000000002</c:v>
                      </c:pt>
                      <c:pt idx="2263">
                        <c:v>41.359400000000001</c:v>
                      </c:pt>
                      <c:pt idx="2264">
                        <c:v>41.375</c:v>
                      </c:pt>
                      <c:pt idx="2265">
                        <c:v>41.390599999999999</c:v>
                      </c:pt>
                      <c:pt idx="2266">
                        <c:v>41.406300000000002</c:v>
                      </c:pt>
                      <c:pt idx="2267">
                        <c:v>41.421900000000001</c:v>
                      </c:pt>
                      <c:pt idx="2268">
                        <c:v>41.4375</c:v>
                      </c:pt>
                      <c:pt idx="2269">
                        <c:v>41.453099999999999</c:v>
                      </c:pt>
                      <c:pt idx="2270">
                        <c:v>41.468800000000002</c:v>
                      </c:pt>
                      <c:pt idx="2271">
                        <c:v>41.484400000000001</c:v>
                      </c:pt>
                      <c:pt idx="2272">
                        <c:v>41.5</c:v>
                      </c:pt>
                      <c:pt idx="2273">
                        <c:v>41.515599999999999</c:v>
                      </c:pt>
                      <c:pt idx="2274">
                        <c:v>41.531300000000002</c:v>
                      </c:pt>
                      <c:pt idx="2275">
                        <c:v>41.546900000000001</c:v>
                      </c:pt>
                      <c:pt idx="2276">
                        <c:v>41.5625</c:v>
                      </c:pt>
                      <c:pt idx="2277">
                        <c:v>41.578099999999999</c:v>
                      </c:pt>
                      <c:pt idx="2278">
                        <c:v>41.593800000000002</c:v>
                      </c:pt>
                      <c:pt idx="2279">
                        <c:v>41.609400000000001</c:v>
                      </c:pt>
                      <c:pt idx="2280">
                        <c:v>41.625</c:v>
                      </c:pt>
                      <c:pt idx="2281">
                        <c:v>41.640599999999999</c:v>
                      </c:pt>
                      <c:pt idx="2282">
                        <c:v>41.656300000000002</c:v>
                      </c:pt>
                      <c:pt idx="2283">
                        <c:v>41.671900000000001</c:v>
                      </c:pt>
                      <c:pt idx="2284">
                        <c:v>41.6875</c:v>
                      </c:pt>
                      <c:pt idx="2285">
                        <c:v>41.703099999999999</c:v>
                      </c:pt>
                      <c:pt idx="2286">
                        <c:v>41.718800000000002</c:v>
                      </c:pt>
                      <c:pt idx="2287">
                        <c:v>41.734400000000001</c:v>
                      </c:pt>
                      <c:pt idx="2288">
                        <c:v>41.75</c:v>
                      </c:pt>
                      <c:pt idx="2289">
                        <c:v>41.765599999999999</c:v>
                      </c:pt>
                      <c:pt idx="2290">
                        <c:v>41.781300000000002</c:v>
                      </c:pt>
                      <c:pt idx="2291">
                        <c:v>41.796900000000001</c:v>
                      </c:pt>
                      <c:pt idx="2292">
                        <c:v>41.8125</c:v>
                      </c:pt>
                      <c:pt idx="2293">
                        <c:v>41.828099999999999</c:v>
                      </c:pt>
                      <c:pt idx="2294">
                        <c:v>41.843800000000002</c:v>
                      </c:pt>
                      <c:pt idx="2295">
                        <c:v>41.859400000000001</c:v>
                      </c:pt>
                      <c:pt idx="2296">
                        <c:v>41.875</c:v>
                      </c:pt>
                      <c:pt idx="2297">
                        <c:v>41.890599999999999</c:v>
                      </c:pt>
                      <c:pt idx="2298">
                        <c:v>41.906300000000002</c:v>
                      </c:pt>
                      <c:pt idx="2299">
                        <c:v>41.921900000000001</c:v>
                      </c:pt>
                      <c:pt idx="2300">
                        <c:v>41.9375</c:v>
                      </c:pt>
                      <c:pt idx="2301">
                        <c:v>41.953099999999999</c:v>
                      </c:pt>
                      <c:pt idx="2302">
                        <c:v>41.968800000000002</c:v>
                      </c:pt>
                      <c:pt idx="2303">
                        <c:v>41.984400000000001</c:v>
                      </c:pt>
                      <c:pt idx="2304">
                        <c:v>42</c:v>
                      </c:pt>
                      <c:pt idx="2305">
                        <c:v>42.015599999999999</c:v>
                      </c:pt>
                      <c:pt idx="2306">
                        <c:v>42.031300000000002</c:v>
                      </c:pt>
                      <c:pt idx="2307">
                        <c:v>42.046900000000001</c:v>
                      </c:pt>
                      <c:pt idx="2308">
                        <c:v>42.0625</c:v>
                      </c:pt>
                      <c:pt idx="2309">
                        <c:v>42.078099999999999</c:v>
                      </c:pt>
                      <c:pt idx="2310">
                        <c:v>42.093800000000002</c:v>
                      </c:pt>
                      <c:pt idx="2311">
                        <c:v>42.109400000000001</c:v>
                      </c:pt>
                      <c:pt idx="2312">
                        <c:v>42.125</c:v>
                      </c:pt>
                      <c:pt idx="2313">
                        <c:v>42.140599999999999</c:v>
                      </c:pt>
                      <c:pt idx="2314">
                        <c:v>42.156300000000002</c:v>
                      </c:pt>
                      <c:pt idx="2315">
                        <c:v>42.171900000000001</c:v>
                      </c:pt>
                      <c:pt idx="2316">
                        <c:v>42.1875</c:v>
                      </c:pt>
                      <c:pt idx="2317">
                        <c:v>42.203099999999999</c:v>
                      </c:pt>
                      <c:pt idx="2318">
                        <c:v>42.218800000000002</c:v>
                      </c:pt>
                      <c:pt idx="2319">
                        <c:v>42.234400000000001</c:v>
                      </c:pt>
                      <c:pt idx="2320">
                        <c:v>42.25</c:v>
                      </c:pt>
                      <c:pt idx="2321">
                        <c:v>42.265599999999999</c:v>
                      </c:pt>
                      <c:pt idx="2322">
                        <c:v>42.281300000000002</c:v>
                      </c:pt>
                      <c:pt idx="2323">
                        <c:v>42.296900000000001</c:v>
                      </c:pt>
                      <c:pt idx="2324">
                        <c:v>42.3125</c:v>
                      </c:pt>
                      <c:pt idx="2325">
                        <c:v>42.328099999999999</c:v>
                      </c:pt>
                      <c:pt idx="2326">
                        <c:v>42.343800000000002</c:v>
                      </c:pt>
                      <c:pt idx="2327">
                        <c:v>42.359400000000001</c:v>
                      </c:pt>
                      <c:pt idx="2328">
                        <c:v>42.375</c:v>
                      </c:pt>
                      <c:pt idx="2329">
                        <c:v>42.390599999999999</c:v>
                      </c:pt>
                      <c:pt idx="2330">
                        <c:v>42.406300000000002</c:v>
                      </c:pt>
                      <c:pt idx="2331">
                        <c:v>42.421900000000001</c:v>
                      </c:pt>
                      <c:pt idx="2332">
                        <c:v>42.4375</c:v>
                      </c:pt>
                      <c:pt idx="2333">
                        <c:v>42.453099999999999</c:v>
                      </c:pt>
                      <c:pt idx="2334">
                        <c:v>42.468800000000002</c:v>
                      </c:pt>
                      <c:pt idx="2335">
                        <c:v>42.484400000000001</c:v>
                      </c:pt>
                      <c:pt idx="2336">
                        <c:v>42.5</c:v>
                      </c:pt>
                      <c:pt idx="2337">
                        <c:v>42.515599999999999</c:v>
                      </c:pt>
                      <c:pt idx="2338">
                        <c:v>42.531300000000002</c:v>
                      </c:pt>
                      <c:pt idx="2339">
                        <c:v>42.546900000000001</c:v>
                      </c:pt>
                      <c:pt idx="2340">
                        <c:v>42.5625</c:v>
                      </c:pt>
                      <c:pt idx="2341">
                        <c:v>42.578099999999999</c:v>
                      </c:pt>
                      <c:pt idx="2342">
                        <c:v>42.593800000000002</c:v>
                      </c:pt>
                      <c:pt idx="2343">
                        <c:v>42.609400000000001</c:v>
                      </c:pt>
                      <c:pt idx="2344">
                        <c:v>42.625</c:v>
                      </c:pt>
                      <c:pt idx="2345">
                        <c:v>42.640599999999999</c:v>
                      </c:pt>
                      <c:pt idx="2346">
                        <c:v>42.656300000000002</c:v>
                      </c:pt>
                      <c:pt idx="2347">
                        <c:v>42.671900000000001</c:v>
                      </c:pt>
                      <c:pt idx="2348">
                        <c:v>42.6875</c:v>
                      </c:pt>
                      <c:pt idx="2349">
                        <c:v>42.703099999999999</c:v>
                      </c:pt>
                      <c:pt idx="2350">
                        <c:v>42.718800000000002</c:v>
                      </c:pt>
                      <c:pt idx="2351">
                        <c:v>42.734400000000001</c:v>
                      </c:pt>
                      <c:pt idx="2352">
                        <c:v>42.75</c:v>
                      </c:pt>
                      <c:pt idx="2353">
                        <c:v>42.765599999999999</c:v>
                      </c:pt>
                      <c:pt idx="2354">
                        <c:v>42.781300000000002</c:v>
                      </c:pt>
                      <c:pt idx="2355">
                        <c:v>42.796900000000001</c:v>
                      </c:pt>
                      <c:pt idx="2356">
                        <c:v>42.8125</c:v>
                      </c:pt>
                      <c:pt idx="2357">
                        <c:v>42.828099999999999</c:v>
                      </c:pt>
                      <c:pt idx="2358">
                        <c:v>42.843800000000002</c:v>
                      </c:pt>
                      <c:pt idx="2359">
                        <c:v>42.859400000000001</c:v>
                      </c:pt>
                      <c:pt idx="2360">
                        <c:v>42.875</c:v>
                      </c:pt>
                      <c:pt idx="2361">
                        <c:v>42.890599999999999</c:v>
                      </c:pt>
                      <c:pt idx="2362">
                        <c:v>42.906300000000002</c:v>
                      </c:pt>
                      <c:pt idx="2363">
                        <c:v>42.921900000000001</c:v>
                      </c:pt>
                      <c:pt idx="2364">
                        <c:v>42.9375</c:v>
                      </c:pt>
                      <c:pt idx="2365">
                        <c:v>42.953099999999999</c:v>
                      </c:pt>
                      <c:pt idx="2366">
                        <c:v>42.968800000000002</c:v>
                      </c:pt>
                      <c:pt idx="2367">
                        <c:v>42.984400000000001</c:v>
                      </c:pt>
                      <c:pt idx="2368">
                        <c:v>43</c:v>
                      </c:pt>
                      <c:pt idx="2369">
                        <c:v>43.015599999999999</c:v>
                      </c:pt>
                      <c:pt idx="2370">
                        <c:v>43.031300000000002</c:v>
                      </c:pt>
                      <c:pt idx="2371">
                        <c:v>43.046900000000001</c:v>
                      </c:pt>
                      <c:pt idx="2372">
                        <c:v>43.0625</c:v>
                      </c:pt>
                      <c:pt idx="2373">
                        <c:v>43.078099999999999</c:v>
                      </c:pt>
                      <c:pt idx="2374">
                        <c:v>43.093800000000002</c:v>
                      </c:pt>
                      <c:pt idx="2375">
                        <c:v>43.109400000000001</c:v>
                      </c:pt>
                      <c:pt idx="2376">
                        <c:v>43.125</c:v>
                      </c:pt>
                      <c:pt idx="2377">
                        <c:v>43.140599999999999</c:v>
                      </c:pt>
                      <c:pt idx="2378">
                        <c:v>43.156300000000002</c:v>
                      </c:pt>
                      <c:pt idx="2379">
                        <c:v>43.171900000000001</c:v>
                      </c:pt>
                      <c:pt idx="2380">
                        <c:v>43.1875</c:v>
                      </c:pt>
                      <c:pt idx="2381">
                        <c:v>43.203099999999999</c:v>
                      </c:pt>
                      <c:pt idx="2382">
                        <c:v>43.218800000000002</c:v>
                      </c:pt>
                      <c:pt idx="2383">
                        <c:v>43.234400000000001</c:v>
                      </c:pt>
                      <c:pt idx="2384">
                        <c:v>43.25</c:v>
                      </c:pt>
                      <c:pt idx="2385">
                        <c:v>43.265599999999999</c:v>
                      </c:pt>
                      <c:pt idx="2386">
                        <c:v>43.281300000000002</c:v>
                      </c:pt>
                      <c:pt idx="2387">
                        <c:v>43.296900000000001</c:v>
                      </c:pt>
                      <c:pt idx="2388">
                        <c:v>43.3125</c:v>
                      </c:pt>
                      <c:pt idx="2389">
                        <c:v>43.328099999999999</c:v>
                      </c:pt>
                      <c:pt idx="2390">
                        <c:v>43.343800000000002</c:v>
                      </c:pt>
                      <c:pt idx="2391">
                        <c:v>43.359400000000001</c:v>
                      </c:pt>
                      <c:pt idx="2392">
                        <c:v>43.375</c:v>
                      </c:pt>
                      <c:pt idx="2393">
                        <c:v>43.390599999999999</c:v>
                      </c:pt>
                      <c:pt idx="2394">
                        <c:v>43.406300000000002</c:v>
                      </c:pt>
                      <c:pt idx="2395">
                        <c:v>43.421900000000001</c:v>
                      </c:pt>
                      <c:pt idx="2396">
                        <c:v>43.4375</c:v>
                      </c:pt>
                      <c:pt idx="2397">
                        <c:v>43.453099999999999</c:v>
                      </c:pt>
                      <c:pt idx="2398">
                        <c:v>43.468800000000002</c:v>
                      </c:pt>
                      <c:pt idx="2399">
                        <c:v>43.484400000000001</c:v>
                      </c:pt>
                      <c:pt idx="2400">
                        <c:v>43.5</c:v>
                      </c:pt>
                      <c:pt idx="2401">
                        <c:v>43.515599999999999</c:v>
                      </c:pt>
                      <c:pt idx="2402">
                        <c:v>43.531300000000002</c:v>
                      </c:pt>
                      <c:pt idx="2403">
                        <c:v>43.546900000000001</c:v>
                      </c:pt>
                      <c:pt idx="2404">
                        <c:v>43.5625</c:v>
                      </c:pt>
                      <c:pt idx="2405">
                        <c:v>43.578099999999999</c:v>
                      </c:pt>
                      <c:pt idx="2406">
                        <c:v>43.593800000000002</c:v>
                      </c:pt>
                      <c:pt idx="2407">
                        <c:v>43.609400000000001</c:v>
                      </c:pt>
                      <c:pt idx="2408">
                        <c:v>43.625</c:v>
                      </c:pt>
                      <c:pt idx="2409">
                        <c:v>43.640599999999999</c:v>
                      </c:pt>
                      <c:pt idx="2410">
                        <c:v>43.656300000000002</c:v>
                      </c:pt>
                      <c:pt idx="2411">
                        <c:v>43.671900000000001</c:v>
                      </c:pt>
                      <c:pt idx="2412">
                        <c:v>43.6875</c:v>
                      </c:pt>
                      <c:pt idx="2413">
                        <c:v>43.703099999999999</c:v>
                      </c:pt>
                      <c:pt idx="2414">
                        <c:v>43.718800000000002</c:v>
                      </c:pt>
                      <c:pt idx="2415">
                        <c:v>43.734400000000001</c:v>
                      </c:pt>
                      <c:pt idx="2416">
                        <c:v>43.75</c:v>
                      </c:pt>
                      <c:pt idx="2417">
                        <c:v>43.765599999999999</c:v>
                      </c:pt>
                      <c:pt idx="2418">
                        <c:v>43.781300000000002</c:v>
                      </c:pt>
                      <c:pt idx="2419">
                        <c:v>43.796900000000001</c:v>
                      </c:pt>
                      <c:pt idx="2420">
                        <c:v>43.8125</c:v>
                      </c:pt>
                      <c:pt idx="2421">
                        <c:v>43.828099999999999</c:v>
                      </c:pt>
                      <c:pt idx="2422">
                        <c:v>43.843800000000002</c:v>
                      </c:pt>
                      <c:pt idx="2423">
                        <c:v>43.859400000000001</c:v>
                      </c:pt>
                      <c:pt idx="2424">
                        <c:v>43.875</c:v>
                      </c:pt>
                      <c:pt idx="2425">
                        <c:v>43.890599999999999</c:v>
                      </c:pt>
                      <c:pt idx="2426">
                        <c:v>43.906300000000002</c:v>
                      </c:pt>
                      <c:pt idx="2427">
                        <c:v>43.921900000000001</c:v>
                      </c:pt>
                      <c:pt idx="2428">
                        <c:v>43.9375</c:v>
                      </c:pt>
                      <c:pt idx="2429">
                        <c:v>43.953099999999999</c:v>
                      </c:pt>
                      <c:pt idx="2430">
                        <c:v>43.968800000000002</c:v>
                      </c:pt>
                      <c:pt idx="2431">
                        <c:v>43.984400000000001</c:v>
                      </c:pt>
                      <c:pt idx="2432">
                        <c:v>44</c:v>
                      </c:pt>
                      <c:pt idx="2433">
                        <c:v>44.015599999999999</c:v>
                      </c:pt>
                      <c:pt idx="2434">
                        <c:v>44.031300000000002</c:v>
                      </c:pt>
                      <c:pt idx="2435">
                        <c:v>44.046900000000001</c:v>
                      </c:pt>
                      <c:pt idx="2436">
                        <c:v>44.0625</c:v>
                      </c:pt>
                      <c:pt idx="2437">
                        <c:v>44.078099999999999</c:v>
                      </c:pt>
                      <c:pt idx="2438">
                        <c:v>44.093800000000002</c:v>
                      </c:pt>
                      <c:pt idx="2439">
                        <c:v>44.109400000000001</c:v>
                      </c:pt>
                      <c:pt idx="2440">
                        <c:v>44.125</c:v>
                      </c:pt>
                      <c:pt idx="2441">
                        <c:v>44.140599999999999</c:v>
                      </c:pt>
                      <c:pt idx="2442">
                        <c:v>44.156300000000002</c:v>
                      </c:pt>
                      <c:pt idx="2443">
                        <c:v>44.171900000000001</c:v>
                      </c:pt>
                      <c:pt idx="2444">
                        <c:v>44.1875</c:v>
                      </c:pt>
                      <c:pt idx="2445">
                        <c:v>44.203099999999999</c:v>
                      </c:pt>
                      <c:pt idx="2446">
                        <c:v>44.218800000000002</c:v>
                      </c:pt>
                      <c:pt idx="2447">
                        <c:v>44.234400000000001</c:v>
                      </c:pt>
                      <c:pt idx="2448">
                        <c:v>44.25</c:v>
                      </c:pt>
                      <c:pt idx="2449">
                        <c:v>44.265599999999999</c:v>
                      </c:pt>
                      <c:pt idx="2450">
                        <c:v>44.281300000000002</c:v>
                      </c:pt>
                      <c:pt idx="2451">
                        <c:v>44.296900000000001</c:v>
                      </c:pt>
                      <c:pt idx="2452">
                        <c:v>44.3125</c:v>
                      </c:pt>
                      <c:pt idx="2453">
                        <c:v>44.328099999999999</c:v>
                      </c:pt>
                      <c:pt idx="2454">
                        <c:v>44.343800000000002</c:v>
                      </c:pt>
                      <c:pt idx="2455">
                        <c:v>44.359400000000001</c:v>
                      </c:pt>
                      <c:pt idx="2456">
                        <c:v>44.375</c:v>
                      </c:pt>
                      <c:pt idx="2457">
                        <c:v>44.390599999999999</c:v>
                      </c:pt>
                      <c:pt idx="2458">
                        <c:v>44.406300000000002</c:v>
                      </c:pt>
                      <c:pt idx="2459">
                        <c:v>44.421900000000001</c:v>
                      </c:pt>
                      <c:pt idx="2460">
                        <c:v>44.4375</c:v>
                      </c:pt>
                      <c:pt idx="2461">
                        <c:v>44.453099999999999</c:v>
                      </c:pt>
                      <c:pt idx="2462">
                        <c:v>44.468800000000002</c:v>
                      </c:pt>
                      <c:pt idx="2463">
                        <c:v>44.484400000000001</c:v>
                      </c:pt>
                      <c:pt idx="2464">
                        <c:v>44.5</c:v>
                      </c:pt>
                      <c:pt idx="2465">
                        <c:v>44.515599999999999</c:v>
                      </c:pt>
                      <c:pt idx="2466">
                        <c:v>44.531300000000002</c:v>
                      </c:pt>
                      <c:pt idx="2467">
                        <c:v>44.546900000000001</c:v>
                      </c:pt>
                      <c:pt idx="2468">
                        <c:v>44.5625</c:v>
                      </c:pt>
                      <c:pt idx="2469">
                        <c:v>44.578099999999999</c:v>
                      </c:pt>
                      <c:pt idx="2470">
                        <c:v>44.593800000000002</c:v>
                      </c:pt>
                      <c:pt idx="2471">
                        <c:v>44.609400000000001</c:v>
                      </c:pt>
                      <c:pt idx="2472">
                        <c:v>44.625</c:v>
                      </c:pt>
                      <c:pt idx="2473">
                        <c:v>44.640599999999999</c:v>
                      </c:pt>
                      <c:pt idx="2474">
                        <c:v>44.656300000000002</c:v>
                      </c:pt>
                      <c:pt idx="2475">
                        <c:v>44.671900000000001</c:v>
                      </c:pt>
                      <c:pt idx="2476">
                        <c:v>44.6875</c:v>
                      </c:pt>
                      <c:pt idx="2477">
                        <c:v>44.703099999999999</c:v>
                      </c:pt>
                      <c:pt idx="2478">
                        <c:v>44.718800000000002</c:v>
                      </c:pt>
                      <c:pt idx="2479">
                        <c:v>44.734400000000001</c:v>
                      </c:pt>
                      <c:pt idx="2480">
                        <c:v>44.75</c:v>
                      </c:pt>
                      <c:pt idx="2481">
                        <c:v>44.765599999999999</c:v>
                      </c:pt>
                      <c:pt idx="2482">
                        <c:v>44.781300000000002</c:v>
                      </c:pt>
                      <c:pt idx="2483">
                        <c:v>44.796900000000001</c:v>
                      </c:pt>
                      <c:pt idx="2484">
                        <c:v>44.8125</c:v>
                      </c:pt>
                      <c:pt idx="2485">
                        <c:v>44.828099999999999</c:v>
                      </c:pt>
                      <c:pt idx="2486">
                        <c:v>44.843800000000002</c:v>
                      </c:pt>
                      <c:pt idx="2487">
                        <c:v>44.859400000000001</c:v>
                      </c:pt>
                      <c:pt idx="2488">
                        <c:v>44.875</c:v>
                      </c:pt>
                      <c:pt idx="2489">
                        <c:v>44.890599999999999</c:v>
                      </c:pt>
                      <c:pt idx="2490">
                        <c:v>44.906300000000002</c:v>
                      </c:pt>
                      <c:pt idx="2491">
                        <c:v>44.921900000000001</c:v>
                      </c:pt>
                      <c:pt idx="2492">
                        <c:v>44.9375</c:v>
                      </c:pt>
                      <c:pt idx="2493">
                        <c:v>44.953099999999999</c:v>
                      </c:pt>
                      <c:pt idx="2494">
                        <c:v>44.968800000000002</c:v>
                      </c:pt>
                      <c:pt idx="2495">
                        <c:v>44.984400000000001</c:v>
                      </c:pt>
                      <c:pt idx="2496">
                        <c:v>45</c:v>
                      </c:pt>
                      <c:pt idx="2497">
                        <c:v>45.015599999999999</c:v>
                      </c:pt>
                      <c:pt idx="2498">
                        <c:v>45.031300000000002</c:v>
                      </c:pt>
                      <c:pt idx="2499">
                        <c:v>45.046900000000001</c:v>
                      </c:pt>
                      <c:pt idx="2500">
                        <c:v>45.0625</c:v>
                      </c:pt>
                      <c:pt idx="2501">
                        <c:v>45.078099999999999</c:v>
                      </c:pt>
                      <c:pt idx="2502">
                        <c:v>45.093800000000002</c:v>
                      </c:pt>
                      <c:pt idx="2503">
                        <c:v>45.109400000000001</c:v>
                      </c:pt>
                      <c:pt idx="2504">
                        <c:v>45.125</c:v>
                      </c:pt>
                      <c:pt idx="2505">
                        <c:v>45.140599999999999</c:v>
                      </c:pt>
                      <c:pt idx="2506">
                        <c:v>45.156300000000002</c:v>
                      </c:pt>
                      <c:pt idx="2507">
                        <c:v>45.171900000000001</c:v>
                      </c:pt>
                      <c:pt idx="2508">
                        <c:v>45.1875</c:v>
                      </c:pt>
                      <c:pt idx="2509">
                        <c:v>45.203099999999999</c:v>
                      </c:pt>
                      <c:pt idx="2510">
                        <c:v>45.218800000000002</c:v>
                      </c:pt>
                      <c:pt idx="2511">
                        <c:v>45.234400000000001</c:v>
                      </c:pt>
                      <c:pt idx="2512">
                        <c:v>45.25</c:v>
                      </c:pt>
                      <c:pt idx="2513">
                        <c:v>45.265599999999999</c:v>
                      </c:pt>
                      <c:pt idx="2514">
                        <c:v>45.281300000000002</c:v>
                      </c:pt>
                      <c:pt idx="2515">
                        <c:v>45.296900000000001</c:v>
                      </c:pt>
                      <c:pt idx="2516">
                        <c:v>45.3125</c:v>
                      </c:pt>
                      <c:pt idx="2517">
                        <c:v>45.328099999999999</c:v>
                      </c:pt>
                      <c:pt idx="2518">
                        <c:v>45.343800000000002</c:v>
                      </c:pt>
                      <c:pt idx="2519">
                        <c:v>45.359400000000001</c:v>
                      </c:pt>
                      <c:pt idx="2520">
                        <c:v>45.375</c:v>
                      </c:pt>
                      <c:pt idx="2521">
                        <c:v>45.390599999999999</c:v>
                      </c:pt>
                      <c:pt idx="2522">
                        <c:v>45.406300000000002</c:v>
                      </c:pt>
                      <c:pt idx="2523">
                        <c:v>45.421900000000001</c:v>
                      </c:pt>
                      <c:pt idx="2524">
                        <c:v>45.4375</c:v>
                      </c:pt>
                      <c:pt idx="2525">
                        <c:v>45.453099999999999</c:v>
                      </c:pt>
                      <c:pt idx="2526">
                        <c:v>45.468800000000002</c:v>
                      </c:pt>
                      <c:pt idx="2527">
                        <c:v>45.484400000000001</c:v>
                      </c:pt>
                      <c:pt idx="2528">
                        <c:v>45.5</c:v>
                      </c:pt>
                      <c:pt idx="2529">
                        <c:v>45.515599999999999</c:v>
                      </c:pt>
                      <c:pt idx="2530">
                        <c:v>45.531300000000002</c:v>
                      </c:pt>
                      <c:pt idx="2531">
                        <c:v>45.546900000000001</c:v>
                      </c:pt>
                      <c:pt idx="2532">
                        <c:v>45.5625</c:v>
                      </c:pt>
                      <c:pt idx="2533">
                        <c:v>45.578099999999999</c:v>
                      </c:pt>
                      <c:pt idx="2534">
                        <c:v>45.593800000000002</c:v>
                      </c:pt>
                      <c:pt idx="2535">
                        <c:v>45.609400000000001</c:v>
                      </c:pt>
                      <c:pt idx="2536">
                        <c:v>45.625</c:v>
                      </c:pt>
                      <c:pt idx="2537">
                        <c:v>45.640599999999999</c:v>
                      </c:pt>
                      <c:pt idx="2538">
                        <c:v>45.656300000000002</c:v>
                      </c:pt>
                      <c:pt idx="2539">
                        <c:v>45.671900000000001</c:v>
                      </c:pt>
                      <c:pt idx="2540">
                        <c:v>45.6875</c:v>
                      </c:pt>
                      <c:pt idx="2541">
                        <c:v>45.703099999999999</c:v>
                      </c:pt>
                      <c:pt idx="2542">
                        <c:v>45.718800000000002</c:v>
                      </c:pt>
                      <c:pt idx="2543">
                        <c:v>45.734400000000001</c:v>
                      </c:pt>
                      <c:pt idx="2544">
                        <c:v>45.75</c:v>
                      </c:pt>
                      <c:pt idx="2545">
                        <c:v>45.765599999999999</c:v>
                      </c:pt>
                      <c:pt idx="2546">
                        <c:v>45.781300000000002</c:v>
                      </c:pt>
                      <c:pt idx="2547">
                        <c:v>45.796900000000001</c:v>
                      </c:pt>
                      <c:pt idx="2548">
                        <c:v>45.8125</c:v>
                      </c:pt>
                      <c:pt idx="2549">
                        <c:v>45.828099999999999</c:v>
                      </c:pt>
                      <c:pt idx="2550">
                        <c:v>45.843800000000002</c:v>
                      </c:pt>
                      <c:pt idx="2551">
                        <c:v>45.859400000000001</c:v>
                      </c:pt>
                      <c:pt idx="2552">
                        <c:v>45.875</c:v>
                      </c:pt>
                      <c:pt idx="2553">
                        <c:v>45.890599999999999</c:v>
                      </c:pt>
                      <c:pt idx="2554">
                        <c:v>45.906300000000002</c:v>
                      </c:pt>
                      <c:pt idx="2555">
                        <c:v>45.921900000000001</c:v>
                      </c:pt>
                      <c:pt idx="2556">
                        <c:v>45.9375</c:v>
                      </c:pt>
                      <c:pt idx="2557">
                        <c:v>45.953099999999999</c:v>
                      </c:pt>
                      <c:pt idx="2558">
                        <c:v>45.968800000000002</c:v>
                      </c:pt>
                      <c:pt idx="2559">
                        <c:v>45.984400000000001</c:v>
                      </c:pt>
                      <c:pt idx="2560">
                        <c:v>46</c:v>
                      </c:pt>
                      <c:pt idx="2561">
                        <c:v>46.015599999999999</c:v>
                      </c:pt>
                      <c:pt idx="2562">
                        <c:v>46.031300000000002</c:v>
                      </c:pt>
                      <c:pt idx="2563">
                        <c:v>46.046900000000001</c:v>
                      </c:pt>
                      <c:pt idx="2564">
                        <c:v>46.0625</c:v>
                      </c:pt>
                      <c:pt idx="2565">
                        <c:v>46.078099999999999</c:v>
                      </c:pt>
                      <c:pt idx="2566">
                        <c:v>46.093800000000002</c:v>
                      </c:pt>
                      <c:pt idx="2567">
                        <c:v>46.109400000000001</c:v>
                      </c:pt>
                      <c:pt idx="2568">
                        <c:v>46.125</c:v>
                      </c:pt>
                      <c:pt idx="2569">
                        <c:v>46.140599999999999</c:v>
                      </c:pt>
                      <c:pt idx="2570">
                        <c:v>46.156300000000002</c:v>
                      </c:pt>
                      <c:pt idx="2571">
                        <c:v>46.171900000000001</c:v>
                      </c:pt>
                      <c:pt idx="2572">
                        <c:v>46.1875</c:v>
                      </c:pt>
                      <c:pt idx="2573">
                        <c:v>46.203099999999999</c:v>
                      </c:pt>
                      <c:pt idx="2574">
                        <c:v>46.218800000000002</c:v>
                      </c:pt>
                      <c:pt idx="2575">
                        <c:v>46.234400000000001</c:v>
                      </c:pt>
                      <c:pt idx="2576">
                        <c:v>46.25</c:v>
                      </c:pt>
                      <c:pt idx="2577">
                        <c:v>46.265599999999999</c:v>
                      </c:pt>
                      <c:pt idx="2578">
                        <c:v>46.281300000000002</c:v>
                      </c:pt>
                      <c:pt idx="2579">
                        <c:v>46.296900000000001</c:v>
                      </c:pt>
                      <c:pt idx="2580">
                        <c:v>46.3125</c:v>
                      </c:pt>
                      <c:pt idx="2581">
                        <c:v>46.328099999999999</c:v>
                      </c:pt>
                      <c:pt idx="2582">
                        <c:v>46.343800000000002</c:v>
                      </c:pt>
                      <c:pt idx="2583">
                        <c:v>46.359400000000001</c:v>
                      </c:pt>
                      <c:pt idx="2584">
                        <c:v>46.375</c:v>
                      </c:pt>
                      <c:pt idx="2585">
                        <c:v>46.390599999999999</c:v>
                      </c:pt>
                      <c:pt idx="2586">
                        <c:v>46.406300000000002</c:v>
                      </c:pt>
                      <c:pt idx="2587">
                        <c:v>46.421900000000001</c:v>
                      </c:pt>
                      <c:pt idx="2588">
                        <c:v>46.4375</c:v>
                      </c:pt>
                      <c:pt idx="2589">
                        <c:v>46.453099999999999</c:v>
                      </c:pt>
                      <c:pt idx="2590">
                        <c:v>46.468800000000002</c:v>
                      </c:pt>
                      <c:pt idx="2591">
                        <c:v>46.484400000000001</c:v>
                      </c:pt>
                      <c:pt idx="2592">
                        <c:v>46.5</c:v>
                      </c:pt>
                      <c:pt idx="2593">
                        <c:v>46.515599999999999</c:v>
                      </c:pt>
                      <c:pt idx="2594">
                        <c:v>46.531300000000002</c:v>
                      </c:pt>
                      <c:pt idx="2595">
                        <c:v>46.546900000000001</c:v>
                      </c:pt>
                      <c:pt idx="2596">
                        <c:v>46.5625</c:v>
                      </c:pt>
                      <c:pt idx="2597">
                        <c:v>46.578099999999999</c:v>
                      </c:pt>
                      <c:pt idx="2598">
                        <c:v>46.593800000000002</c:v>
                      </c:pt>
                      <c:pt idx="2599">
                        <c:v>46.609400000000001</c:v>
                      </c:pt>
                      <c:pt idx="2600">
                        <c:v>46.625</c:v>
                      </c:pt>
                      <c:pt idx="2601">
                        <c:v>46.640599999999999</c:v>
                      </c:pt>
                      <c:pt idx="2602">
                        <c:v>46.656300000000002</c:v>
                      </c:pt>
                      <c:pt idx="2603">
                        <c:v>46.671900000000001</c:v>
                      </c:pt>
                      <c:pt idx="2604">
                        <c:v>46.6875</c:v>
                      </c:pt>
                      <c:pt idx="2605">
                        <c:v>46.703099999999999</c:v>
                      </c:pt>
                      <c:pt idx="2606">
                        <c:v>46.718800000000002</c:v>
                      </c:pt>
                      <c:pt idx="2607">
                        <c:v>46.734400000000001</c:v>
                      </c:pt>
                      <c:pt idx="2608">
                        <c:v>46.75</c:v>
                      </c:pt>
                      <c:pt idx="2609">
                        <c:v>46.765599999999999</c:v>
                      </c:pt>
                      <c:pt idx="2610">
                        <c:v>46.781300000000002</c:v>
                      </c:pt>
                      <c:pt idx="2611">
                        <c:v>46.796900000000001</c:v>
                      </c:pt>
                      <c:pt idx="2612">
                        <c:v>46.8125</c:v>
                      </c:pt>
                      <c:pt idx="2613">
                        <c:v>46.828099999999999</c:v>
                      </c:pt>
                      <c:pt idx="2614">
                        <c:v>46.843800000000002</c:v>
                      </c:pt>
                      <c:pt idx="2615">
                        <c:v>46.859400000000001</c:v>
                      </c:pt>
                      <c:pt idx="2616">
                        <c:v>46.875</c:v>
                      </c:pt>
                      <c:pt idx="2617">
                        <c:v>46.890599999999999</c:v>
                      </c:pt>
                      <c:pt idx="2618">
                        <c:v>46.906300000000002</c:v>
                      </c:pt>
                      <c:pt idx="2619">
                        <c:v>46.921900000000001</c:v>
                      </c:pt>
                      <c:pt idx="2620">
                        <c:v>46.9375</c:v>
                      </c:pt>
                      <c:pt idx="2621">
                        <c:v>46.953099999999999</c:v>
                      </c:pt>
                      <c:pt idx="2622">
                        <c:v>46.968800000000002</c:v>
                      </c:pt>
                      <c:pt idx="2623">
                        <c:v>46.984400000000001</c:v>
                      </c:pt>
                      <c:pt idx="2624">
                        <c:v>47</c:v>
                      </c:pt>
                      <c:pt idx="2625">
                        <c:v>47.015599999999999</c:v>
                      </c:pt>
                      <c:pt idx="2626">
                        <c:v>47.031300000000002</c:v>
                      </c:pt>
                      <c:pt idx="2627">
                        <c:v>47.046900000000001</c:v>
                      </c:pt>
                      <c:pt idx="2628">
                        <c:v>47.0625</c:v>
                      </c:pt>
                      <c:pt idx="2629">
                        <c:v>47.078099999999999</c:v>
                      </c:pt>
                      <c:pt idx="2630">
                        <c:v>47.093800000000002</c:v>
                      </c:pt>
                      <c:pt idx="2631">
                        <c:v>47.109400000000001</c:v>
                      </c:pt>
                      <c:pt idx="2632">
                        <c:v>47.125</c:v>
                      </c:pt>
                      <c:pt idx="2633">
                        <c:v>47.140599999999999</c:v>
                      </c:pt>
                      <c:pt idx="2634">
                        <c:v>47.156300000000002</c:v>
                      </c:pt>
                      <c:pt idx="2635">
                        <c:v>47.171900000000001</c:v>
                      </c:pt>
                      <c:pt idx="2636">
                        <c:v>47.1875</c:v>
                      </c:pt>
                      <c:pt idx="2637">
                        <c:v>47.203099999999999</c:v>
                      </c:pt>
                      <c:pt idx="2638">
                        <c:v>47.218800000000002</c:v>
                      </c:pt>
                      <c:pt idx="2639">
                        <c:v>47.234400000000001</c:v>
                      </c:pt>
                      <c:pt idx="2640">
                        <c:v>47.25</c:v>
                      </c:pt>
                      <c:pt idx="2641">
                        <c:v>47.265599999999999</c:v>
                      </c:pt>
                      <c:pt idx="2642">
                        <c:v>47.281300000000002</c:v>
                      </c:pt>
                      <c:pt idx="2643">
                        <c:v>47.296900000000001</c:v>
                      </c:pt>
                      <c:pt idx="2644">
                        <c:v>47.3125</c:v>
                      </c:pt>
                      <c:pt idx="2645">
                        <c:v>47.328099999999999</c:v>
                      </c:pt>
                      <c:pt idx="2646">
                        <c:v>47.343800000000002</c:v>
                      </c:pt>
                      <c:pt idx="2647">
                        <c:v>47.359400000000001</c:v>
                      </c:pt>
                      <c:pt idx="2648">
                        <c:v>47.375</c:v>
                      </c:pt>
                      <c:pt idx="2649">
                        <c:v>47.390599999999999</c:v>
                      </c:pt>
                      <c:pt idx="2650">
                        <c:v>47.406300000000002</c:v>
                      </c:pt>
                      <c:pt idx="2651">
                        <c:v>47.421900000000001</c:v>
                      </c:pt>
                      <c:pt idx="2652">
                        <c:v>47.4375</c:v>
                      </c:pt>
                      <c:pt idx="2653">
                        <c:v>47.453099999999999</c:v>
                      </c:pt>
                      <c:pt idx="2654">
                        <c:v>47.468800000000002</c:v>
                      </c:pt>
                      <c:pt idx="2655">
                        <c:v>47.484400000000001</c:v>
                      </c:pt>
                      <c:pt idx="2656">
                        <c:v>47.5</c:v>
                      </c:pt>
                      <c:pt idx="2657">
                        <c:v>47.515599999999999</c:v>
                      </c:pt>
                      <c:pt idx="2658">
                        <c:v>47.531300000000002</c:v>
                      </c:pt>
                      <c:pt idx="2659">
                        <c:v>47.546900000000001</c:v>
                      </c:pt>
                      <c:pt idx="2660">
                        <c:v>47.5625</c:v>
                      </c:pt>
                      <c:pt idx="2661">
                        <c:v>47.578099999999999</c:v>
                      </c:pt>
                      <c:pt idx="2662">
                        <c:v>47.593800000000002</c:v>
                      </c:pt>
                      <c:pt idx="2663">
                        <c:v>47.609400000000001</c:v>
                      </c:pt>
                      <c:pt idx="2664">
                        <c:v>47.625</c:v>
                      </c:pt>
                      <c:pt idx="2665">
                        <c:v>47.640599999999999</c:v>
                      </c:pt>
                      <c:pt idx="2666">
                        <c:v>47.656300000000002</c:v>
                      </c:pt>
                      <c:pt idx="2667">
                        <c:v>47.671900000000001</c:v>
                      </c:pt>
                      <c:pt idx="2668">
                        <c:v>47.6875</c:v>
                      </c:pt>
                      <c:pt idx="2669">
                        <c:v>47.703099999999999</c:v>
                      </c:pt>
                      <c:pt idx="2670">
                        <c:v>47.718800000000002</c:v>
                      </c:pt>
                      <c:pt idx="2671">
                        <c:v>47.734400000000001</c:v>
                      </c:pt>
                      <c:pt idx="2672">
                        <c:v>47.75</c:v>
                      </c:pt>
                      <c:pt idx="2673">
                        <c:v>47.765599999999999</c:v>
                      </c:pt>
                      <c:pt idx="2674">
                        <c:v>47.781300000000002</c:v>
                      </c:pt>
                      <c:pt idx="2675">
                        <c:v>47.796900000000001</c:v>
                      </c:pt>
                      <c:pt idx="2676">
                        <c:v>47.8125</c:v>
                      </c:pt>
                      <c:pt idx="2677">
                        <c:v>47.828099999999999</c:v>
                      </c:pt>
                      <c:pt idx="2678">
                        <c:v>47.843800000000002</c:v>
                      </c:pt>
                      <c:pt idx="2679">
                        <c:v>47.859400000000001</c:v>
                      </c:pt>
                      <c:pt idx="2680">
                        <c:v>47.875</c:v>
                      </c:pt>
                      <c:pt idx="2681">
                        <c:v>47.890599999999999</c:v>
                      </c:pt>
                      <c:pt idx="2682">
                        <c:v>47.906300000000002</c:v>
                      </c:pt>
                      <c:pt idx="2683">
                        <c:v>47.921900000000001</c:v>
                      </c:pt>
                      <c:pt idx="2684">
                        <c:v>47.9375</c:v>
                      </c:pt>
                      <c:pt idx="2685">
                        <c:v>47.953099999999999</c:v>
                      </c:pt>
                      <c:pt idx="2686">
                        <c:v>47.968800000000002</c:v>
                      </c:pt>
                      <c:pt idx="2687">
                        <c:v>47.984400000000001</c:v>
                      </c:pt>
                      <c:pt idx="2688">
                        <c:v>48</c:v>
                      </c:pt>
                      <c:pt idx="2689">
                        <c:v>48.015599999999999</c:v>
                      </c:pt>
                      <c:pt idx="2690">
                        <c:v>48.031300000000002</c:v>
                      </c:pt>
                      <c:pt idx="2691">
                        <c:v>48.046900000000001</c:v>
                      </c:pt>
                      <c:pt idx="2692">
                        <c:v>48.0625</c:v>
                      </c:pt>
                      <c:pt idx="2693">
                        <c:v>48.078099999999999</c:v>
                      </c:pt>
                      <c:pt idx="2694">
                        <c:v>48.093800000000002</c:v>
                      </c:pt>
                      <c:pt idx="2695">
                        <c:v>48.109400000000001</c:v>
                      </c:pt>
                      <c:pt idx="2696">
                        <c:v>48.125</c:v>
                      </c:pt>
                      <c:pt idx="2697">
                        <c:v>48.140599999999999</c:v>
                      </c:pt>
                      <c:pt idx="2698">
                        <c:v>48.156300000000002</c:v>
                      </c:pt>
                      <c:pt idx="2699">
                        <c:v>48.171900000000001</c:v>
                      </c:pt>
                      <c:pt idx="2700">
                        <c:v>48.1875</c:v>
                      </c:pt>
                      <c:pt idx="2701">
                        <c:v>48.203099999999999</c:v>
                      </c:pt>
                      <c:pt idx="2702">
                        <c:v>48.218800000000002</c:v>
                      </c:pt>
                      <c:pt idx="2703">
                        <c:v>48.234400000000001</c:v>
                      </c:pt>
                      <c:pt idx="2704">
                        <c:v>48.25</c:v>
                      </c:pt>
                      <c:pt idx="2705">
                        <c:v>48.265599999999999</c:v>
                      </c:pt>
                      <c:pt idx="2706">
                        <c:v>48.281300000000002</c:v>
                      </c:pt>
                      <c:pt idx="2707">
                        <c:v>48.296900000000001</c:v>
                      </c:pt>
                      <c:pt idx="2708">
                        <c:v>48.3125</c:v>
                      </c:pt>
                      <c:pt idx="2709">
                        <c:v>48.328099999999999</c:v>
                      </c:pt>
                      <c:pt idx="2710">
                        <c:v>48.343800000000002</c:v>
                      </c:pt>
                      <c:pt idx="2711">
                        <c:v>48.359400000000001</c:v>
                      </c:pt>
                      <c:pt idx="2712">
                        <c:v>48.375</c:v>
                      </c:pt>
                      <c:pt idx="2713">
                        <c:v>48.390599999999999</c:v>
                      </c:pt>
                      <c:pt idx="2714">
                        <c:v>48.406300000000002</c:v>
                      </c:pt>
                      <c:pt idx="2715">
                        <c:v>48.421900000000001</c:v>
                      </c:pt>
                      <c:pt idx="2716">
                        <c:v>48.4375</c:v>
                      </c:pt>
                      <c:pt idx="2717">
                        <c:v>48.453099999999999</c:v>
                      </c:pt>
                      <c:pt idx="2718">
                        <c:v>48.468800000000002</c:v>
                      </c:pt>
                      <c:pt idx="2719">
                        <c:v>48.484400000000001</c:v>
                      </c:pt>
                      <c:pt idx="2720">
                        <c:v>48.5</c:v>
                      </c:pt>
                      <c:pt idx="2721">
                        <c:v>48.515599999999999</c:v>
                      </c:pt>
                      <c:pt idx="2722">
                        <c:v>48.531300000000002</c:v>
                      </c:pt>
                      <c:pt idx="2723">
                        <c:v>48.546900000000001</c:v>
                      </c:pt>
                      <c:pt idx="2724">
                        <c:v>48.5625</c:v>
                      </c:pt>
                      <c:pt idx="2725">
                        <c:v>48.578099999999999</c:v>
                      </c:pt>
                      <c:pt idx="2726">
                        <c:v>48.593800000000002</c:v>
                      </c:pt>
                      <c:pt idx="2727">
                        <c:v>48.609400000000001</c:v>
                      </c:pt>
                      <c:pt idx="2728">
                        <c:v>48.625</c:v>
                      </c:pt>
                      <c:pt idx="2729">
                        <c:v>48.640599999999999</c:v>
                      </c:pt>
                      <c:pt idx="2730">
                        <c:v>48.656300000000002</c:v>
                      </c:pt>
                      <c:pt idx="2731">
                        <c:v>48.671900000000001</c:v>
                      </c:pt>
                      <c:pt idx="2732">
                        <c:v>48.6875</c:v>
                      </c:pt>
                      <c:pt idx="2733">
                        <c:v>48.703099999999999</c:v>
                      </c:pt>
                      <c:pt idx="2734">
                        <c:v>48.718800000000002</c:v>
                      </c:pt>
                      <c:pt idx="2735">
                        <c:v>48.734400000000001</c:v>
                      </c:pt>
                      <c:pt idx="2736">
                        <c:v>48.75</c:v>
                      </c:pt>
                      <c:pt idx="2737">
                        <c:v>48.765599999999999</c:v>
                      </c:pt>
                      <c:pt idx="2738">
                        <c:v>48.781300000000002</c:v>
                      </c:pt>
                      <c:pt idx="2739">
                        <c:v>48.796900000000001</c:v>
                      </c:pt>
                      <c:pt idx="2740">
                        <c:v>48.8125</c:v>
                      </c:pt>
                      <c:pt idx="2741">
                        <c:v>48.828099999999999</c:v>
                      </c:pt>
                      <c:pt idx="2742">
                        <c:v>48.843800000000002</c:v>
                      </c:pt>
                      <c:pt idx="2743">
                        <c:v>48.859400000000001</c:v>
                      </c:pt>
                      <c:pt idx="2744">
                        <c:v>48.875</c:v>
                      </c:pt>
                      <c:pt idx="2745">
                        <c:v>48.890599999999999</c:v>
                      </c:pt>
                      <c:pt idx="2746">
                        <c:v>48.906300000000002</c:v>
                      </c:pt>
                      <c:pt idx="2747">
                        <c:v>48.921900000000001</c:v>
                      </c:pt>
                      <c:pt idx="2748">
                        <c:v>48.9375</c:v>
                      </c:pt>
                      <c:pt idx="2749">
                        <c:v>48.953099999999999</c:v>
                      </c:pt>
                      <c:pt idx="2750">
                        <c:v>48.968800000000002</c:v>
                      </c:pt>
                      <c:pt idx="2751">
                        <c:v>48.984400000000001</c:v>
                      </c:pt>
                      <c:pt idx="2752">
                        <c:v>49</c:v>
                      </c:pt>
                      <c:pt idx="2753">
                        <c:v>49.015599999999999</c:v>
                      </c:pt>
                      <c:pt idx="2754">
                        <c:v>49.031300000000002</c:v>
                      </c:pt>
                      <c:pt idx="2755">
                        <c:v>49.046900000000001</c:v>
                      </c:pt>
                      <c:pt idx="2756">
                        <c:v>49.0625</c:v>
                      </c:pt>
                      <c:pt idx="2757">
                        <c:v>49.078099999999999</c:v>
                      </c:pt>
                      <c:pt idx="2758">
                        <c:v>49.093800000000002</c:v>
                      </c:pt>
                      <c:pt idx="2759">
                        <c:v>49.109400000000001</c:v>
                      </c:pt>
                      <c:pt idx="2760">
                        <c:v>49.125</c:v>
                      </c:pt>
                      <c:pt idx="2761">
                        <c:v>49.140599999999999</c:v>
                      </c:pt>
                      <c:pt idx="2762">
                        <c:v>49.156300000000002</c:v>
                      </c:pt>
                      <c:pt idx="2763">
                        <c:v>49.171900000000001</c:v>
                      </c:pt>
                      <c:pt idx="2764">
                        <c:v>49.1875</c:v>
                      </c:pt>
                      <c:pt idx="2765">
                        <c:v>49.203099999999999</c:v>
                      </c:pt>
                      <c:pt idx="2766">
                        <c:v>49.218800000000002</c:v>
                      </c:pt>
                      <c:pt idx="2767">
                        <c:v>49.234400000000001</c:v>
                      </c:pt>
                      <c:pt idx="2768">
                        <c:v>49.25</c:v>
                      </c:pt>
                      <c:pt idx="2769">
                        <c:v>49.265599999999999</c:v>
                      </c:pt>
                      <c:pt idx="2770">
                        <c:v>49.281300000000002</c:v>
                      </c:pt>
                      <c:pt idx="2771">
                        <c:v>49.296900000000001</c:v>
                      </c:pt>
                      <c:pt idx="2772">
                        <c:v>49.3125</c:v>
                      </c:pt>
                      <c:pt idx="2773">
                        <c:v>49.328099999999999</c:v>
                      </c:pt>
                      <c:pt idx="2774">
                        <c:v>49.343800000000002</c:v>
                      </c:pt>
                      <c:pt idx="2775">
                        <c:v>49.359400000000001</c:v>
                      </c:pt>
                      <c:pt idx="2776">
                        <c:v>49.375</c:v>
                      </c:pt>
                      <c:pt idx="2777">
                        <c:v>49.390599999999999</c:v>
                      </c:pt>
                      <c:pt idx="2778">
                        <c:v>49.406300000000002</c:v>
                      </c:pt>
                      <c:pt idx="2779">
                        <c:v>49.421900000000001</c:v>
                      </c:pt>
                      <c:pt idx="2780">
                        <c:v>49.4375</c:v>
                      </c:pt>
                      <c:pt idx="2781">
                        <c:v>49.453099999999999</c:v>
                      </c:pt>
                      <c:pt idx="2782">
                        <c:v>49.468800000000002</c:v>
                      </c:pt>
                      <c:pt idx="2783">
                        <c:v>49.484400000000001</c:v>
                      </c:pt>
                      <c:pt idx="2784">
                        <c:v>49.5</c:v>
                      </c:pt>
                      <c:pt idx="2785">
                        <c:v>49.515599999999999</c:v>
                      </c:pt>
                      <c:pt idx="2786">
                        <c:v>49.531300000000002</c:v>
                      </c:pt>
                      <c:pt idx="2787">
                        <c:v>49.546900000000001</c:v>
                      </c:pt>
                      <c:pt idx="2788">
                        <c:v>49.5625</c:v>
                      </c:pt>
                      <c:pt idx="2789">
                        <c:v>49.578099999999999</c:v>
                      </c:pt>
                      <c:pt idx="2790">
                        <c:v>49.593800000000002</c:v>
                      </c:pt>
                      <c:pt idx="2791">
                        <c:v>49.609400000000001</c:v>
                      </c:pt>
                      <c:pt idx="2792">
                        <c:v>49.625</c:v>
                      </c:pt>
                      <c:pt idx="2793">
                        <c:v>49.640599999999999</c:v>
                      </c:pt>
                      <c:pt idx="2794">
                        <c:v>49.656300000000002</c:v>
                      </c:pt>
                      <c:pt idx="2795">
                        <c:v>49.671900000000001</c:v>
                      </c:pt>
                      <c:pt idx="2796">
                        <c:v>49.6875</c:v>
                      </c:pt>
                      <c:pt idx="2797">
                        <c:v>49.703099999999999</c:v>
                      </c:pt>
                      <c:pt idx="2798">
                        <c:v>49.718800000000002</c:v>
                      </c:pt>
                      <c:pt idx="2799">
                        <c:v>49.734400000000001</c:v>
                      </c:pt>
                      <c:pt idx="2800">
                        <c:v>49.75</c:v>
                      </c:pt>
                      <c:pt idx="2801">
                        <c:v>49.765599999999999</c:v>
                      </c:pt>
                      <c:pt idx="2802">
                        <c:v>49.781300000000002</c:v>
                      </c:pt>
                      <c:pt idx="2803">
                        <c:v>49.796900000000001</c:v>
                      </c:pt>
                      <c:pt idx="2804">
                        <c:v>49.8125</c:v>
                      </c:pt>
                      <c:pt idx="2805">
                        <c:v>49.828099999999999</c:v>
                      </c:pt>
                      <c:pt idx="2806">
                        <c:v>49.843800000000002</c:v>
                      </c:pt>
                      <c:pt idx="2807">
                        <c:v>49.859400000000001</c:v>
                      </c:pt>
                      <c:pt idx="2808">
                        <c:v>49.875</c:v>
                      </c:pt>
                      <c:pt idx="2809">
                        <c:v>49.890599999999999</c:v>
                      </c:pt>
                      <c:pt idx="2810">
                        <c:v>49.906300000000002</c:v>
                      </c:pt>
                      <c:pt idx="2811">
                        <c:v>49.921900000000001</c:v>
                      </c:pt>
                      <c:pt idx="2812">
                        <c:v>49.9375</c:v>
                      </c:pt>
                      <c:pt idx="2813">
                        <c:v>49.953099999999999</c:v>
                      </c:pt>
                      <c:pt idx="2814">
                        <c:v>49.968800000000002</c:v>
                      </c:pt>
                      <c:pt idx="2815">
                        <c:v>49.984400000000001</c:v>
                      </c:pt>
                      <c:pt idx="2816">
                        <c:v>50</c:v>
                      </c:pt>
                      <c:pt idx="2817">
                        <c:v>50.015599999999999</c:v>
                      </c:pt>
                      <c:pt idx="2818">
                        <c:v>50.031300000000002</c:v>
                      </c:pt>
                      <c:pt idx="2819">
                        <c:v>50.046900000000001</c:v>
                      </c:pt>
                      <c:pt idx="2820">
                        <c:v>50.0625</c:v>
                      </c:pt>
                      <c:pt idx="2821">
                        <c:v>50.078099999999999</c:v>
                      </c:pt>
                      <c:pt idx="2822">
                        <c:v>50.093800000000002</c:v>
                      </c:pt>
                      <c:pt idx="2823">
                        <c:v>50.109400000000001</c:v>
                      </c:pt>
                      <c:pt idx="2824">
                        <c:v>50.125</c:v>
                      </c:pt>
                      <c:pt idx="2825">
                        <c:v>50.140599999999999</c:v>
                      </c:pt>
                      <c:pt idx="2826">
                        <c:v>50.156300000000002</c:v>
                      </c:pt>
                      <c:pt idx="2827">
                        <c:v>50.171900000000001</c:v>
                      </c:pt>
                      <c:pt idx="2828">
                        <c:v>50.1875</c:v>
                      </c:pt>
                      <c:pt idx="2829">
                        <c:v>50.203099999999999</c:v>
                      </c:pt>
                      <c:pt idx="2830">
                        <c:v>50.218800000000002</c:v>
                      </c:pt>
                      <c:pt idx="2831">
                        <c:v>50.234400000000001</c:v>
                      </c:pt>
                      <c:pt idx="2832">
                        <c:v>50.25</c:v>
                      </c:pt>
                      <c:pt idx="2833">
                        <c:v>50.265599999999999</c:v>
                      </c:pt>
                      <c:pt idx="2834">
                        <c:v>50.281300000000002</c:v>
                      </c:pt>
                      <c:pt idx="2835">
                        <c:v>50.296900000000001</c:v>
                      </c:pt>
                      <c:pt idx="2836">
                        <c:v>50.3125</c:v>
                      </c:pt>
                      <c:pt idx="2837">
                        <c:v>50.328099999999999</c:v>
                      </c:pt>
                      <c:pt idx="2838">
                        <c:v>50.343800000000002</c:v>
                      </c:pt>
                      <c:pt idx="2839">
                        <c:v>50.359400000000001</c:v>
                      </c:pt>
                      <c:pt idx="2840">
                        <c:v>50.375</c:v>
                      </c:pt>
                      <c:pt idx="2841">
                        <c:v>50.390599999999999</c:v>
                      </c:pt>
                      <c:pt idx="2842">
                        <c:v>50.406300000000002</c:v>
                      </c:pt>
                      <c:pt idx="2843">
                        <c:v>50.421900000000001</c:v>
                      </c:pt>
                      <c:pt idx="2844">
                        <c:v>50.4375</c:v>
                      </c:pt>
                      <c:pt idx="2845">
                        <c:v>50.453099999999999</c:v>
                      </c:pt>
                      <c:pt idx="2846">
                        <c:v>50.468800000000002</c:v>
                      </c:pt>
                      <c:pt idx="2847">
                        <c:v>50.484400000000001</c:v>
                      </c:pt>
                      <c:pt idx="2848">
                        <c:v>50.5</c:v>
                      </c:pt>
                      <c:pt idx="2849">
                        <c:v>50.515599999999999</c:v>
                      </c:pt>
                      <c:pt idx="2850">
                        <c:v>50.531300000000002</c:v>
                      </c:pt>
                      <c:pt idx="2851">
                        <c:v>50.546900000000001</c:v>
                      </c:pt>
                      <c:pt idx="2852">
                        <c:v>50.5625</c:v>
                      </c:pt>
                      <c:pt idx="2853">
                        <c:v>50.578099999999999</c:v>
                      </c:pt>
                      <c:pt idx="2854">
                        <c:v>50.593800000000002</c:v>
                      </c:pt>
                      <c:pt idx="2855">
                        <c:v>50.609400000000001</c:v>
                      </c:pt>
                      <c:pt idx="2856">
                        <c:v>50.625</c:v>
                      </c:pt>
                      <c:pt idx="2857">
                        <c:v>50.640599999999999</c:v>
                      </c:pt>
                      <c:pt idx="2858">
                        <c:v>50.656300000000002</c:v>
                      </c:pt>
                      <c:pt idx="2859">
                        <c:v>50.671900000000001</c:v>
                      </c:pt>
                      <c:pt idx="2860">
                        <c:v>50.6875</c:v>
                      </c:pt>
                      <c:pt idx="2861">
                        <c:v>50.703099999999999</c:v>
                      </c:pt>
                      <c:pt idx="2862">
                        <c:v>50.718800000000002</c:v>
                      </c:pt>
                      <c:pt idx="2863">
                        <c:v>50.734400000000001</c:v>
                      </c:pt>
                      <c:pt idx="2864">
                        <c:v>50.75</c:v>
                      </c:pt>
                      <c:pt idx="2865">
                        <c:v>50.765599999999999</c:v>
                      </c:pt>
                      <c:pt idx="2866">
                        <c:v>50.781300000000002</c:v>
                      </c:pt>
                      <c:pt idx="2867">
                        <c:v>50.796900000000001</c:v>
                      </c:pt>
                      <c:pt idx="2868">
                        <c:v>50.8125</c:v>
                      </c:pt>
                      <c:pt idx="2869">
                        <c:v>50.828099999999999</c:v>
                      </c:pt>
                      <c:pt idx="2870">
                        <c:v>50.843800000000002</c:v>
                      </c:pt>
                      <c:pt idx="2871">
                        <c:v>50.859400000000001</c:v>
                      </c:pt>
                      <c:pt idx="2872">
                        <c:v>50.875</c:v>
                      </c:pt>
                      <c:pt idx="2873">
                        <c:v>50.890599999999999</c:v>
                      </c:pt>
                      <c:pt idx="2874">
                        <c:v>50.906300000000002</c:v>
                      </c:pt>
                      <c:pt idx="2875">
                        <c:v>50.921900000000001</c:v>
                      </c:pt>
                      <c:pt idx="2876">
                        <c:v>50.9375</c:v>
                      </c:pt>
                      <c:pt idx="2877">
                        <c:v>50.953099999999999</c:v>
                      </c:pt>
                      <c:pt idx="2878">
                        <c:v>50.968800000000002</c:v>
                      </c:pt>
                      <c:pt idx="2879">
                        <c:v>50.984400000000001</c:v>
                      </c:pt>
                      <c:pt idx="2880">
                        <c:v>51</c:v>
                      </c:pt>
                      <c:pt idx="2881">
                        <c:v>51.015599999999999</c:v>
                      </c:pt>
                      <c:pt idx="2882">
                        <c:v>51.031300000000002</c:v>
                      </c:pt>
                      <c:pt idx="2883">
                        <c:v>51.046900000000001</c:v>
                      </c:pt>
                      <c:pt idx="2884">
                        <c:v>51.0625</c:v>
                      </c:pt>
                      <c:pt idx="2885">
                        <c:v>51.078099999999999</c:v>
                      </c:pt>
                      <c:pt idx="2886">
                        <c:v>51.093800000000002</c:v>
                      </c:pt>
                      <c:pt idx="2887">
                        <c:v>51.109400000000001</c:v>
                      </c:pt>
                      <c:pt idx="2888">
                        <c:v>51.125</c:v>
                      </c:pt>
                      <c:pt idx="2889">
                        <c:v>51.140599999999999</c:v>
                      </c:pt>
                      <c:pt idx="2890">
                        <c:v>51.156300000000002</c:v>
                      </c:pt>
                      <c:pt idx="2891">
                        <c:v>51.171900000000001</c:v>
                      </c:pt>
                      <c:pt idx="2892">
                        <c:v>51.1875</c:v>
                      </c:pt>
                      <c:pt idx="2893">
                        <c:v>51.203099999999999</c:v>
                      </c:pt>
                      <c:pt idx="2894">
                        <c:v>51.218800000000002</c:v>
                      </c:pt>
                      <c:pt idx="2895">
                        <c:v>51.234400000000001</c:v>
                      </c:pt>
                      <c:pt idx="2896">
                        <c:v>51.25</c:v>
                      </c:pt>
                      <c:pt idx="2897">
                        <c:v>51.265599999999999</c:v>
                      </c:pt>
                      <c:pt idx="2898">
                        <c:v>51.281300000000002</c:v>
                      </c:pt>
                      <c:pt idx="2899">
                        <c:v>51.296900000000001</c:v>
                      </c:pt>
                      <c:pt idx="2900">
                        <c:v>51.3125</c:v>
                      </c:pt>
                      <c:pt idx="2901">
                        <c:v>51.328099999999999</c:v>
                      </c:pt>
                      <c:pt idx="2902">
                        <c:v>51.343800000000002</c:v>
                      </c:pt>
                      <c:pt idx="2903">
                        <c:v>51.359400000000001</c:v>
                      </c:pt>
                      <c:pt idx="2904">
                        <c:v>51.375</c:v>
                      </c:pt>
                      <c:pt idx="2905">
                        <c:v>51.390599999999999</c:v>
                      </c:pt>
                      <c:pt idx="2906">
                        <c:v>51.406300000000002</c:v>
                      </c:pt>
                      <c:pt idx="2907">
                        <c:v>51.421900000000001</c:v>
                      </c:pt>
                      <c:pt idx="2908">
                        <c:v>51.4375</c:v>
                      </c:pt>
                      <c:pt idx="2909">
                        <c:v>51.453099999999999</c:v>
                      </c:pt>
                      <c:pt idx="2910">
                        <c:v>51.468800000000002</c:v>
                      </c:pt>
                      <c:pt idx="2911">
                        <c:v>51.484400000000001</c:v>
                      </c:pt>
                      <c:pt idx="2912">
                        <c:v>51.5</c:v>
                      </c:pt>
                      <c:pt idx="2913">
                        <c:v>51.515599999999999</c:v>
                      </c:pt>
                      <c:pt idx="2914">
                        <c:v>51.531300000000002</c:v>
                      </c:pt>
                      <c:pt idx="2915">
                        <c:v>51.546900000000001</c:v>
                      </c:pt>
                      <c:pt idx="2916">
                        <c:v>51.5625</c:v>
                      </c:pt>
                      <c:pt idx="2917">
                        <c:v>51.578099999999999</c:v>
                      </c:pt>
                      <c:pt idx="2918">
                        <c:v>51.593800000000002</c:v>
                      </c:pt>
                      <c:pt idx="2919">
                        <c:v>51.609400000000001</c:v>
                      </c:pt>
                      <c:pt idx="2920">
                        <c:v>51.625</c:v>
                      </c:pt>
                      <c:pt idx="2921">
                        <c:v>51.640599999999999</c:v>
                      </c:pt>
                      <c:pt idx="2922">
                        <c:v>51.656300000000002</c:v>
                      </c:pt>
                      <c:pt idx="2923">
                        <c:v>51.671900000000001</c:v>
                      </c:pt>
                      <c:pt idx="2924">
                        <c:v>51.6875</c:v>
                      </c:pt>
                      <c:pt idx="2925">
                        <c:v>51.703099999999999</c:v>
                      </c:pt>
                      <c:pt idx="2926">
                        <c:v>51.718800000000002</c:v>
                      </c:pt>
                      <c:pt idx="2927">
                        <c:v>51.734400000000001</c:v>
                      </c:pt>
                      <c:pt idx="2928">
                        <c:v>51.75</c:v>
                      </c:pt>
                      <c:pt idx="2929">
                        <c:v>51.765599999999999</c:v>
                      </c:pt>
                      <c:pt idx="2930">
                        <c:v>51.781300000000002</c:v>
                      </c:pt>
                      <c:pt idx="2931">
                        <c:v>51.796900000000001</c:v>
                      </c:pt>
                      <c:pt idx="2932">
                        <c:v>51.8125</c:v>
                      </c:pt>
                      <c:pt idx="2933">
                        <c:v>51.828099999999999</c:v>
                      </c:pt>
                      <c:pt idx="2934">
                        <c:v>51.843800000000002</c:v>
                      </c:pt>
                      <c:pt idx="2935">
                        <c:v>51.859400000000001</c:v>
                      </c:pt>
                      <c:pt idx="2936">
                        <c:v>51.875</c:v>
                      </c:pt>
                      <c:pt idx="2937">
                        <c:v>51.890599999999999</c:v>
                      </c:pt>
                      <c:pt idx="2938">
                        <c:v>51.906300000000002</c:v>
                      </c:pt>
                      <c:pt idx="2939">
                        <c:v>51.921900000000001</c:v>
                      </c:pt>
                      <c:pt idx="2940">
                        <c:v>51.9375</c:v>
                      </c:pt>
                      <c:pt idx="2941">
                        <c:v>51.953099999999999</c:v>
                      </c:pt>
                      <c:pt idx="2942">
                        <c:v>51.968800000000002</c:v>
                      </c:pt>
                      <c:pt idx="2943">
                        <c:v>51.984400000000001</c:v>
                      </c:pt>
                      <c:pt idx="2944">
                        <c:v>52</c:v>
                      </c:pt>
                      <c:pt idx="2945">
                        <c:v>52.015599999999999</c:v>
                      </c:pt>
                      <c:pt idx="2946">
                        <c:v>52.031300000000002</c:v>
                      </c:pt>
                      <c:pt idx="2947">
                        <c:v>52.046900000000001</c:v>
                      </c:pt>
                      <c:pt idx="2948">
                        <c:v>52.0625</c:v>
                      </c:pt>
                      <c:pt idx="2949">
                        <c:v>52.078099999999999</c:v>
                      </c:pt>
                      <c:pt idx="2950">
                        <c:v>52.093800000000002</c:v>
                      </c:pt>
                      <c:pt idx="2951">
                        <c:v>52.109400000000001</c:v>
                      </c:pt>
                      <c:pt idx="2952">
                        <c:v>52.125</c:v>
                      </c:pt>
                      <c:pt idx="2953">
                        <c:v>52.140599999999999</c:v>
                      </c:pt>
                      <c:pt idx="2954">
                        <c:v>52.156300000000002</c:v>
                      </c:pt>
                      <c:pt idx="2955">
                        <c:v>52.171900000000001</c:v>
                      </c:pt>
                      <c:pt idx="2956">
                        <c:v>52.1875</c:v>
                      </c:pt>
                      <c:pt idx="2957">
                        <c:v>52.203099999999999</c:v>
                      </c:pt>
                      <c:pt idx="2958">
                        <c:v>52.218800000000002</c:v>
                      </c:pt>
                      <c:pt idx="2959">
                        <c:v>52.234400000000001</c:v>
                      </c:pt>
                      <c:pt idx="2960">
                        <c:v>52.25</c:v>
                      </c:pt>
                      <c:pt idx="2961">
                        <c:v>52.265599999999999</c:v>
                      </c:pt>
                      <c:pt idx="2962">
                        <c:v>52.281300000000002</c:v>
                      </c:pt>
                      <c:pt idx="2963">
                        <c:v>52.296900000000001</c:v>
                      </c:pt>
                      <c:pt idx="2964">
                        <c:v>52.3125</c:v>
                      </c:pt>
                      <c:pt idx="2965">
                        <c:v>52.328099999999999</c:v>
                      </c:pt>
                      <c:pt idx="2966">
                        <c:v>52.343800000000002</c:v>
                      </c:pt>
                      <c:pt idx="2967">
                        <c:v>52.359400000000001</c:v>
                      </c:pt>
                      <c:pt idx="2968">
                        <c:v>52.375</c:v>
                      </c:pt>
                      <c:pt idx="2969">
                        <c:v>52.390599999999999</c:v>
                      </c:pt>
                      <c:pt idx="2970">
                        <c:v>52.406300000000002</c:v>
                      </c:pt>
                      <c:pt idx="2971">
                        <c:v>52.421900000000001</c:v>
                      </c:pt>
                      <c:pt idx="2972">
                        <c:v>52.4375</c:v>
                      </c:pt>
                      <c:pt idx="2973">
                        <c:v>52.453099999999999</c:v>
                      </c:pt>
                      <c:pt idx="2974">
                        <c:v>52.468800000000002</c:v>
                      </c:pt>
                      <c:pt idx="2975">
                        <c:v>52.484400000000001</c:v>
                      </c:pt>
                      <c:pt idx="2976">
                        <c:v>52.5</c:v>
                      </c:pt>
                      <c:pt idx="2977">
                        <c:v>52.515599999999999</c:v>
                      </c:pt>
                      <c:pt idx="2978">
                        <c:v>52.531300000000002</c:v>
                      </c:pt>
                      <c:pt idx="2979">
                        <c:v>52.546900000000001</c:v>
                      </c:pt>
                      <c:pt idx="2980">
                        <c:v>52.5625</c:v>
                      </c:pt>
                      <c:pt idx="2981">
                        <c:v>52.578099999999999</c:v>
                      </c:pt>
                      <c:pt idx="2982">
                        <c:v>52.593800000000002</c:v>
                      </c:pt>
                      <c:pt idx="2983">
                        <c:v>52.609400000000001</c:v>
                      </c:pt>
                      <c:pt idx="2984">
                        <c:v>52.625</c:v>
                      </c:pt>
                      <c:pt idx="2985">
                        <c:v>52.640599999999999</c:v>
                      </c:pt>
                      <c:pt idx="2986">
                        <c:v>52.656300000000002</c:v>
                      </c:pt>
                      <c:pt idx="2987">
                        <c:v>52.671900000000001</c:v>
                      </c:pt>
                      <c:pt idx="2988">
                        <c:v>52.6875</c:v>
                      </c:pt>
                      <c:pt idx="2989">
                        <c:v>52.703099999999999</c:v>
                      </c:pt>
                      <c:pt idx="2990">
                        <c:v>52.718800000000002</c:v>
                      </c:pt>
                      <c:pt idx="2991">
                        <c:v>52.734400000000001</c:v>
                      </c:pt>
                      <c:pt idx="2992">
                        <c:v>52.75</c:v>
                      </c:pt>
                      <c:pt idx="2993">
                        <c:v>52.765599999999999</c:v>
                      </c:pt>
                      <c:pt idx="2994">
                        <c:v>52.781300000000002</c:v>
                      </c:pt>
                      <c:pt idx="2995">
                        <c:v>52.796900000000001</c:v>
                      </c:pt>
                      <c:pt idx="2996">
                        <c:v>52.8125</c:v>
                      </c:pt>
                      <c:pt idx="2997">
                        <c:v>52.828099999999999</c:v>
                      </c:pt>
                      <c:pt idx="2998">
                        <c:v>52.843800000000002</c:v>
                      </c:pt>
                      <c:pt idx="2999">
                        <c:v>52.859400000000001</c:v>
                      </c:pt>
                      <c:pt idx="3000">
                        <c:v>52.875</c:v>
                      </c:pt>
                      <c:pt idx="3001">
                        <c:v>52.890599999999999</c:v>
                      </c:pt>
                      <c:pt idx="3002">
                        <c:v>52.906300000000002</c:v>
                      </c:pt>
                      <c:pt idx="3003">
                        <c:v>52.921900000000001</c:v>
                      </c:pt>
                      <c:pt idx="3004">
                        <c:v>52.9375</c:v>
                      </c:pt>
                      <c:pt idx="3005">
                        <c:v>52.953099999999999</c:v>
                      </c:pt>
                      <c:pt idx="3006">
                        <c:v>52.968800000000002</c:v>
                      </c:pt>
                      <c:pt idx="3007">
                        <c:v>52.984400000000001</c:v>
                      </c:pt>
                      <c:pt idx="3008">
                        <c:v>53</c:v>
                      </c:pt>
                      <c:pt idx="3009">
                        <c:v>53.015599999999999</c:v>
                      </c:pt>
                      <c:pt idx="3010">
                        <c:v>53.031300000000002</c:v>
                      </c:pt>
                      <c:pt idx="3011">
                        <c:v>53.046900000000001</c:v>
                      </c:pt>
                      <c:pt idx="3012">
                        <c:v>53.0625</c:v>
                      </c:pt>
                      <c:pt idx="3013">
                        <c:v>53.078099999999999</c:v>
                      </c:pt>
                      <c:pt idx="3014">
                        <c:v>53.093800000000002</c:v>
                      </c:pt>
                      <c:pt idx="3015">
                        <c:v>53.109400000000001</c:v>
                      </c:pt>
                      <c:pt idx="3016">
                        <c:v>53.125</c:v>
                      </c:pt>
                      <c:pt idx="3017">
                        <c:v>53.140599999999999</c:v>
                      </c:pt>
                      <c:pt idx="3018">
                        <c:v>53.156300000000002</c:v>
                      </c:pt>
                      <c:pt idx="3019">
                        <c:v>53.171900000000001</c:v>
                      </c:pt>
                      <c:pt idx="3020">
                        <c:v>53.1875</c:v>
                      </c:pt>
                      <c:pt idx="3021">
                        <c:v>53.203099999999999</c:v>
                      </c:pt>
                      <c:pt idx="3022">
                        <c:v>53.218800000000002</c:v>
                      </c:pt>
                      <c:pt idx="3023">
                        <c:v>53.234400000000001</c:v>
                      </c:pt>
                      <c:pt idx="3024">
                        <c:v>53.25</c:v>
                      </c:pt>
                      <c:pt idx="3025">
                        <c:v>53.265599999999999</c:v>
                      </c:pt>
                      <c:pt idx="3026">
                        <c:v>53.281300000000002</c:v>
                      </c:pt>
                      <c:pt idx="3027">
                        <c:v>53.296900000000001</c:v>
                      </c:pt>
                      <c:pt idx="3028">
                        <c:v>53.3125</c:v>
                      </c:pt>
                      <c:pt idx="3029">
                        <c:v>53.328099999999999</c:v>
                      </c:pt>
                      <c:pt idx="3030">
                        <c:v>53.343800000000002</c:v>
                      </c:pt>
                      <c:pt idx="3031">
                        <c:v>53.359400000000001</c:v>
                      </c:pt>
                      <c:pt idx="3032">
                        <c:v>53.375</c:v>
                      </c:pt>
                      <c:pt idx="3033">
                        <c:v>53.390599999999999</c:v>
                      </c:pt>
                      <c:pt idx="3034">
                        <c:v>53.406300000000002</c:v>
                      </c:pt>
                      <c:pt idx="3035">
                        <c:v>53.421900000000001</c:v>
                      </c:pt>
                      <c:pt idx="3036">
                        <c:v>53.4375</c:v>
                      </c:pt>
                      <c:pt idx="3037">
                        <c:v>53.453099999999999</c:v>
                      </c:pt>
                      <c:pt idx="3038">
                        <c:v>53.468800000000002</c:v>
                      </c:pt>
                      <c:pt idx="3039">
                        <c:v>53.484400000000001</c:v>
                      </c:pt>
                      <c:pt idx="3040">
                        <c:v>53.5</c:v>
                      </c:pt>
                      <c:pt idx="3041">
                        <c:v>53.515599999999999</c:v>
                      </c:pt>
                      <c:pt idx="3042">
                        <c:v>53.531300000000002</c:v>
                      </c:pt>
                      <c:pt idx="3043">
                        <c:v>53.546900000000001</c:v>
                      </c:pt>
                      <c:pt idx="3044">
                        <c:v>53.5625</c:v>
                      </c:pt>
                      <c:pt idx="3045">
                        <c:v>53.578099999999999</c:v>
                      </c:pt>
                      <c:pt idx="3046">
                        <c:v>53.593800000000002</c:v>
                      </c:pt>
                      <c:pt idx="3047">
                        <c:v>53.609400000000001</c:v>
                      </c:pt>
                      <c:pt idx="3048">
                        <c:v>53.625</c:v>
                      </c:pt>
                      <c:pt idx="3049">
                        <c:v>53.640599999999999</c:v>
                      </c:pt>
                      <c:pt idx="3050">
                        <c:v>53.656300000000002</c:v>
                      </c:pt>
                      <c:pt idx="3051">
                        <c:v>53.671900000000001</c:v>
                      </c:pt>
                      <c:pt idx="3052">
                        <c:v>53.6875</c:v>
                      </c:pt>
                      <c:pt idx="3053">
                        <c:v>53.703099999999999</c:v>
                      </c:pt>
                      <c:pt idx="3054">
                        <c:v>53.718800000000002</c:v>
                      </c:pt>
                      <c:pt idx="3055">
                        <c:v>53.734400000000001</c:v>
                      </c:pt>
                      <c:pt idx="3056">
                        <c:v>53.75</c:v>
                      </c:pt>
                      <c:pt idx="3057">
                        <c:v>53.765599999999999</c:v>
                      </c:pt>
                      <c:pt idx="3058">
                        <c:v>53.781300000000002</c:v>
                      </c:pt>
                      <c:pt idx="3059">
                        <c:v>53.796900000000001</c:v>
                      </c:pt>
                      <c:pt idx="3060">
                        <c:v>53.8125</c:v>
                      </c:pt>
                      <c:pt idx="3061">
                        <c:v>53.828099999999999</c:v>
                      </c:pt>
                      <c:pt idx="3062">
                        <c:v>53.843800000000002</c:v>
                      </c:pt>
                      <c:pt idx="3063">
                        <c:v>53.859400000000001</c:v>
                      </c:pt>
                      <c:pt idx="3064">
                        <c:v>53.875</c:v>
                      </c:pt>
                      <c:pt idx="3065">
                        <c:v>53.890599999999999</c:v>
                      </c:pt>
                      <c:pt idx="3066">
                        <c:v>53.906300000000002</c:v>
                      </c:pt>
                      <c:pt idx="3067">
                        <c:v>53.921900000000001</c:v>
                      </c:pt>
                      <c:pt idx="3068">
                        <c:v>53.9375</c:v>
                      </c:pt>
                      <c:pt idx="3069">
                        <c:v>53.953099999999999</c:v>
                      </c:pt>
                      <c:pt idx="3070">
                        <c:v>53.968800000000002</c:v>
                      </c:pt>
                      <c:pt idx="3071">
                        <c:v>53.984400000000001</c:v>
                      </c:pt>
                      <c:pt idx="3072">
                        <c:v>54</c:v>
                      </c:pt>
                      <c:pt idx="3073">
                        <c:v>54.015599999999999</c:v>
                      </c:pt>
                      <c:pt idx="3074">
                        <c:v>54.031300000000002</c:v>
                      </c:pt>
                      <c:pt idx="3075">
                        <c:v>54.046900000000001</c:v>
                      </c:pt>
                      <c:pt idx="3076">
                        <c:v>54.0625</c:v>
                      </c:pt>
                      <c:pt idx="3077">
                        <c:v>54.078099999999999</c:v>
                      </c:pt>
                      <c:pt idx="3078">
                        <c:v>54.093800000000002</c:v>
                      </c:pt>
                      <c:pt idx="3079">
                        <c:v>54.109400000000001</c:v>
                      </c:pt>
                      <c:pt idx="3080">
                        <c:v>54.125</c:v>
                      </c:pt>
                      <c:pt idx="3081">
                        <c:v>54.140599999999999</c:v>
                      </c:pt>
                      <c:pt idx="3082">
                        <c:v>54.156300000000002</c:v>
                      </c:pt>
                      <c:pt idx="3083">
                        <c:v>54.171900000000001</c:v>
                      </c:pt>
                      <c:pt idx="3084">
                        <c:v>54.1875</c:v>
                      </c:pt>
                      <c:pt idx="3085">
                        <c:v>54.203099999999999</c:v>
                      </c:pt>
                      <c:pt idx="3086">
                        <c:v>54.218800000000002</c:v>
                      </c:pt>
                      <c:pt idx="3087">
                        <c:v>54.234400000000001</c:v>
                      </c:pt>
                      <c:pt idx="3088">
                        <c:v>54.25</c:v>
                      </c:pt>
                      <c:pt idx="3089">
                        <c:v>54.265599999999999</c:v>
                      </c:pt>
                      <c:pt idx="3090">
                        <c:v>54.281300000000002</c:v>
                      </c:pt>
                      <c:pt idx="3091">
                        <c:v>54.296900000000001</c:v>
                      </c:pt>
                      <c:pt idx="3092">
                        <c:v>54.3125</c:v>
                      </c:pt>
                      <c:pt idx="3093">
                        <c:v>54.328099999999999</c:v>
                      </c:pt>
                      <c:pt idx="3094">
                        <c:v>54.343800000000002</c:v>
                      </c:pt>
                      <c:pt idx="3095">
                        <c:v>54.359400000000001</c:v>
                      </c:pt>
                      <c:pt idx="3096">
                        <c:v>54.375</c:v>
                      </c:pt>
                      <c:pt idx="3097">
                        <c:v>54.390599999999999</c:v>
                      </c:pt>
                      <c:pt idx="3098">
                        <c:v>54.406300000000002</c:v>
                      </c:pt>
                      <c:pt idx="3099">
                        <c:v>54.421900000000001</c:v>
                      </c:pt>
                      <c:pt idx="3100">
                        <c:v>54.4375</c:v>
                      </c:pt>
                      <c:pt idx="3101">
                        <c:v>54.453099999999999</c:v>
                      </c:pt>
                      <c:pt idx="3102">
                        <c:v>54.468800000000002</c:v>
                      </c:pt>
                      <c:pt idx="3103">
                        <c:v>54.484400000000001</c:v>
                      </c:pt>
                      <c:pt idx="3104">
                        <c:v>54.5</c:v>
                      </c:pt>
                      <c:pt idx="3105">
                        <c:v>54.515599999999999</c:v>
                      </c:pt>
                      <c:pt idx="3106">
                        <c:v>54.531300000000002</c:v>
                      </c:pt>
                      <c:pt idx="3107">
                        <c:v>54.546900000000001</c:v>
                      </c:pt>
                      <c:pt idx="3108">
                        <c:v>54.5625</c:v>
                      </c:pt>
                      <c:pt idx="3109">
                        <c:v>54.578099999999999</c:v>
                      </c:pt>
                      <c:pt idx="3110">
                        <c:v>54.593800000000002</c:v>
                      </c:pt>
                      <c:pt idx="3111">
                        <c:v>54.609400000000001</c:v>
                      </c:pt>
                      <c:pt idx="3112">
                        <c:v>54.625</c:v>
                      </c:pt>
                      <c:pt idx="3113">
                        <c:v>54.640599999999999</c:v>
                      </c:pt>
                      <c:pt idx="3114">
                        <c:v>54.656300000000002</c:v>
                      </c:pt>
                      <c:pt idx="3115">
                        <c:v>54.671900000000001</c:v>
                      </c:pt>
                      <c:pt idx="3116">
                        <c:v>54.6875</c:v>
                      </c:pt>
                      <c:pt idx="3117">
                        <c:v>54.703099999999999</c:v>
                      </c:pt>
                      <c:pt idx="3118">
                        <c:v>54.718800000000002</c:v>
                      </c:pt>
                      <c:pt idx="3119">
                        <c:v>54.734400000000001</c:v>
                      </c:pt>
                      <c:pt idx="3120">
                        <c:v>54.75</c:v>
                      </c:pt>
                      <c:pt idx="3121">
                        <c:v>54.765599999999999</c:v>
                      </c:pt>
                      <c:pt idx="3122">
                        <c:v>54.781300000000002</c:v>
                      </c:pt>
                      <c:pt idx="3123">
                        <c:v>54.796900000000001</c:v>
                      </c:pt>
                      <c:pt idx="3124">
                        <c:v>54.8125</c:v>
                      </c:pt>
                      <c:pt idx="3125">
                        <c:v>54.828099999999999</c:v>
                      </c:pt>
                      <c:pt idx="3126">
                        <c:v>54.843800000000002</c:v>
                      </c:pt>
                      <c:pt idx="3127">
                        <c:v>54.859400000000001</c:v>
                      </c:pt>
                      <c:pt idx="3128">
                        <c:v>54.875</c:v>
                      </c:pt>
                      <c:pt idx="3129">
                        <c:v>54.890599999999999</c:v>
                      </c:pt>
                      <c:pt idx="3130">
                        <c:v>54.906300000000002</c:v>
                      </c:pt>
                      <c:pt idx="3131">
                        <c:v>54.921900000000001</c:v>
                      </c:pt>
                      <c:pt idx="3132">
                        <c:v>54.9375</c:v>
                      </c:pt>
                      <c:pt idx="3133">
                        <c:v>54.953099999999999</c:v>
                      </c:pt>
                      <c:pt idx="3134">
                        <c:v>54.968800000000002</c:v>
                      </c:pt>
                      <c:pt idx="3135">
                        <c:v>54.984400000000001</c:v>
                      </c:pt>
                      <c:pt idx="3136">
                        <c:v>55</c:v>
                      </c:pt>
                      <c:pt idx="3137">
                        <c:v>55.015599999999999</c:v>
                      </c:pt>
                      <c:pt idx="3138">
                        <c:v>55.031300000000002</c:v>
                      </c:pt>
                      <c:pt idx="3139">
                        <c:v>55.046900000000001</c:v>
                      </c:pt>
                      <c:pt idx="3140">
                        <c:v>55.0625</c:v>
                      </c:pt>
                      <c:pt idx="3141">
                        <c:v>55.078099999999999</c:v>
                      </c:pt>
                      <c:pt idx="3142">
                        <c:v>55.093800000000002</c:v>
                      </c:pt>
                      <c:pt idx="3143">
                        <c:v>55.109400000000001</c:v>
                      </c:pt>
                      <c:pt idx="3144">
                        <c:v>55.125</c:v>
                      </c:pt>
                      <c:pt idx="3145">
                        <c:v>55.140599999999999</c:v>
                      </c:pt>
                      <c:pt idx="3146">
                        <c:v>55.156300000000002</c:v>
                      </c:pt>
                      <c:pt idx="3147">
                        <c:v>55.171900000000001</c:v>
                      </c:pt>
                      <c:pt idx="3148">
                        <c:v>55.1875</c:v>
                      </c:pt>
                      <c:pt idx="3149">
                        <c:v>55.203099999999999</c:v>
                      </c:pt>
                      <c:pt idx="3150">
                        <c:v>55.218800000000002</c:v>
                      </c:pt>
                      <c:pt idx="3151">
                        <c:v>55.234400000000001</c:v>
                      </c:pt>
                      <c:pt idx="3152">
                        <c:v>55.25</c:v>
                      </c:pt>
                      <c:pt idx="3153">
                        <c:v>55.265599999999999</c:v>
                      </c:pt>
                      <c:pt idx="3154">
                        <c:v>55.281300000000002</c:v>
                      </c:pt>
                      <c:pt idx="3155">
                        <c:v>55.296900000000001</c:v>
                      </c:pt>
                      <c:pt idx="3156">
                        <c:v>55.3125</c:v>
                      </c:pt>
                      <c:pt idx="3157">
                        <c:v>55.328099999999999</c:v>
                      </c:pt>
                      <c:pt idx="3158">
                        <c:v>55.343800000000002</c:v>
                      </c:pt>
                      <c:pt idx="3159">
                        <c:v>55.359400000000001</c:v>
                      </c:pt>
                      <c:pt idx="3160">
                        <c:v>55.375</c:v>
                      </c:pt>
                      <c:pt idx="3161">
                        <c:v>55.390599999999999</c:v>
                      </c:pt>
                      <c:pt idx="3162">
                        <c:v>55.406300000000002</c:v>
                      </c:pt>
                      <c:pt idx="3163">
                        <c:v>55.421900000000001</c:v>
                      </c:pt>
                      <c:pt idx="3164">
                        <c:v>55.4375</c:v>
                      </c:pt>
                      <c:pt idx="3165">
                        <c:v>55.453099999999999</c:v>
                      </c:pt>
                      <c:pt idx="3166">
                        <c:v>55.468800000000002</c:v>
                      </c:pt>
                      <c:pt idx="3167">
                        <c:v>55.484400000000001</c:v>
                      </c:pt>
                      <c:pt idx="3168">
                        <c:v>55.5</c:v>
                      </c:pt>
                      <c:pt idx="3169">
                        <c:v>55.515599999999999</c:v>
                      </c:pt>
                      <c:pt idx="3170">
                        <c:v>55.531300000000002</c:v>
                      </c:pt>
                      <c:pt idx="3171">
                        <c:v>55.546900000000001</c:v>
                      </c:pt>
                      <c:pt idx="3172">
                        <c:v>55.5625</c:v>
                      </c:pt>
                      <c:pt idx="3173">
                        <c:v>55.578099999999999</c:v>
                      </c:pt>
                      <c:pt idx="3174">
                        <c:v>55.593800000000002</c:v>
                      </c:pt>
                      <c:pt idx="3175">
                        <c:v>55.609400000000001</c:v>
                      </c:pt>
                      <c:pt idx="3176">
                        <c:v>55.625</c:v>
                      </c:pt>
                      <c:pt idx="3177">
                        <c:v>55.640599999999999</c:v>
                      </c:pt>
                      <c:pt idx="3178">
                        <c:v>55.656300000000002</c:v>
                      </c:pt>
                      <c:pt idx="3179">
                        <c:v>55.671900000000001</c:v>
                      </c:pt>
                      <c:pt idx="3180">
                        <c:v>55.6875</c:v>
                      </c:pt>
                      <c:pt idx="3181">
                        <c:v>55.703099999999999</c:v>
                      </c:pt>
                      <c:pt idx="3182">
                        <c:v>55.718800000000002</c:v>
                      </c:pt>
                      <c:pt idx="3183">
                        <c:v>55.734400000000001</c:v>
                      </c:pt>
                      <c:pt idx="3184">
                        <c:v>55.75</c:v>
                      </c:pt>
                      <c:pt idx="3185">
                        <c:v>55.765599999999999</c:v>
                      </c:pt>
                      <c:pt idx="3186">
                        <c:v>55.781300000000002</c:v>
                      </c:pt>
                      <c:pt idx="3187">
                        <c:v>55.796900000000001</c:v>
                      </c:pt>
                      <c:pt idx="3188">
                        <c:v>55.8125</c:v>
                      </c:pt>
                      <c:pt idx="3189">
                        <c:v>55.828099999999999</c:v>
                      </c:pt>
                      <c:pt idx="3190">
                        <c:v>55.843800000000002</c:v>
                      </c:pt>
                      <c:pt idx="3191">
                        <c:v>55.859400000000001</c:v>
                      </c:pt>
                      <c:pt idx="3192">
                        <c:v>55.875</c:v>
                      </c:pt>
                      <c:pt idx="3193">
                        <c:v>55.890599999999999</c:v>
                      </c:pt>
                      <c:pt idx="3194">
                        <c:v>55.906300000000002</c:v>
                      </c:pt>
                      <c:pt idx="3195">
                        <c:v>55.921900000000001</c:v>
                      </c:pt>
                      <c:pt idx="3196">
                        <c:v>55.9375</c:v>
                      </c:pt>
                      <c:pt idx="3197">
                        <c:v>55.953099999999999</c:v>
                      </c:pt>
                      <c:pt idx="3198">
                        <c:v>55.968800000000002</c:v>
                      </c:pt>
                      <c:pt idx="3199">
                        <c:v>55.984400000000001</c:v>
                      </c:pt>
                      <c:pt idx="3200">
                        <c:v>56</c:v>
                      </c:pt>
                      <c:pt idx="3201">
                        <c:v>56.015599999999999</c:v>
                      </c:pt>
                      <c:pt idx="3202">
                        <c:v>56.031300000000002</c:v>
                      </c:pt>
                      <c:pt idx="3203">
                        <c:v>56.046900000000001</c:v>
                      </c:pt>
                      <c:pt idx="3204">
                        <c:v>56.0625</c:v>
                      </c:pt>
                      <c:pt idx="3205">
                        <c:v>56.078099999999999</c:v>
                      </c:pt>
                      <c:pt idx="3206">
                        <c:v>56.093800000000002</c:v>
                      </c:pt>
                      <c:pt idx="3207">
                        <c:v>56.109400000000001</c:v>
                      </c:pt>
                      <c:pt idx="3208">
                        <c:v>56.125</c:v>
                      </c:pt>
                      <c:pt idx="3209">
                        <c:v>56.140599999999999</c:v>
                      </c:pt>
                      <c:pt idx="3210">
                        <c:v>56.156300000000002</c:v>
                      </c:pt>
                      <c:pt idx="3211">
                        <c:v>56.171900000000001</c:v>
                      </c:pt>
                      <c:pt idx="3212">
                        <c:v>56.1875</c:v>
                      </c:pt>
                      <c:pt idx="3213">
                        <c:v>56.203099999999999</c:v>
                      </c:pt>
                      <c:pt idx="3214">
                        <c:v>56.218800000000002</c:v>
                      </c:pt>
                      <c:pt idx="3215">
                        <c:v>56.234400000000001</c:v>
                      </c:pt>
                      <c:pt idx="3216">
                        <c:v>56.25</c:v>
                      </c:pt>
                      <c:pt idx="3217">
                        <c:v>56.265599999999999</c:v>
                      </c:pt>
                      <c:pt idx="3218">
                        <c:v>56.281300000000002</c:v>
                      </c:pt>
                      <c:pt idx="3219">
                        <c:v>56.296900000000001</c:v>
                      </c:pt>
                      <c:pt idx="3220">
                        <c:v>56.3125</c:v>
                      </c:pt>
                      <c:pt idx="3221">
                        <c:v>56.328099999999999</c:v>
                      </c:pt>
                      <c:pt idx="3222">
                        <c:v>56.343800000000002</c:v>
                      </c:pt>
                      <c:pt idx="3223">
                        <c:v>56.359400000000001</c:v>
                      </c:pt>
                      <c:pt idx="3224">
                        <c:v>56.375</c:v>
                      </c:pt>
                      <c:pt idx="3225">
                        <c:v>56.390599999999999</c:v>
                      </c:pt>
                      <c:pt idx="3226">
                        <c:v>56.406300000000002</c:v>
                      </c:pt>
                      <c:pt idx="3227">
                        <c:v>56.421900000000001</c:v>
                      </c:pt>
                      <c:pt idx="3228">
                        <c:v>56.4375</c:v>
                      </c:pt>
                      <c:pt idx="3229">
                        <c:v>56.453099999999999</c:v>
                      </c:pt>
                      <c:pt idx="3230">
                        <c:v>56.468800000000002</c:v>
                      </c:pt>
                      <c:pt idx="3231">
                        <c:v>56.484400000000001</c:v>
                      </c:pt>
                      <c:pt idx="3232">
                        <c:v>56.5</c:v>
                      </c:pt>
                      <c:pt idx="3233">
                        <c:v>56.515599999999999</c:v>
                      </c:pt>
                      <c:pt idx="3234">
                        <c:v>56.531300000000002</c:v>
                      </c:pt>
                      <c:pt idx="3235">
                        <c:v>56.546900000000001</c:v>
                      </c:pt>
                      <c:pt idx="3236">
                        <c:v>56.5625</c:v>
                      </c:pt>
                      <c:pt idx="3237">
                        <c:v>56.578099999999999</c:v>
                      </c:pt>
                      <c:pt idx="3238">
                        <c:v>56.593800000000002</c:v>
                      </c:pt>
                      <c:pt idx="3239">
                        <c:v>56.609400000000001</c:v>
                      </c:pt>
                      <c:pt idx="3240">
                        <c:v>56.625</c:v>
                      </c:pt>
                      <c:pt idx="3241">
                        <c:v>56.640599999999999</c:v>
                      </c:pt>
                      <c:pt idx="3242">
                        <c:v>56.656300000000002</c:v>
                      </c:pt>
                      <c:pt idx="3243">
                        <c:v>56.671900000000001</c:v>
                      </c:pt>
                      <c:pt idx="3244">
                        <c:v>56.6875</c:v>
                      </c:pt>
                      <c:pt idx="3245">
                        <c:v>56.703099999999999</c:v>
                      </c:pt>
                      <c:pt idx="3246">
                        <c:v>56.718800000000002</c:v>
                      </c:pt>
                      <c:pt idx="3247">
                        <c:v>56.734400000000001</c:v>
                      </c:pt>
                      <c:pt idx="3248">
                        <c:v>56.75</c:v>
                      </c:pt>
                      <c:pt idx="3249">
                        <c:v>56.765599999999999</c:v>
                      </c:pt>
                      <c:pt idx="3250">
                        <c:v>56.781300000000002</c:v>
                      </c:pt>
                      <c:pt idx="3251">
                        <c:v>56.796900000000001</c:v>
                      </c:pt>
                      <c:pt idx="3252">
                        <c:v>56.8125</c:v>
                      </c:pt>
                      <c:pt idx="3253">
                        <c:v>56.828099999999999</c:v>
                      </c:pt>
                      <c:pt idx="3254">
                        <c:v>56.843800000000002</c:v>
                      </c:pt>
                      <c:pt idx="3255">
                        <c:v>56.859400000000001</c:v>
                      </c:pt>
                      <c:pt idx="3256">
                        <c:v>56.875</c:v>
                      </c:pt>
                      <c:pt idx="3257">
                        <c:v>56.890599999999999</c:v>
                      </c:pt>
                      <c:pt idx="3258">
                        <c:v>56.906300000000002</c:v>
                      </c:pt>
                      <c:pt idx="3259">
                        <c:v>56.921900000000001</c:v>
                      </c:pt>
                      <c:pt idx="3260">
                        <c:v>56.9375</c:v>
                      </c:pt>
                      <c:pt idx="3261">
                        <c:v>56.953099999999999</c:v>
                      </c:pt>
                      <c:pt idx="3262">
                        <c:v>56.968800000000002</c:v>
                      </c:pt>
                      <c:pt idx="3263">
                        <c:v>56.984400000000001</c:v>
                      </c:pt>
                      <c:pt idx="3264">
                        <c:v>57</c:v>
                      </c:pt>
                      <c:pt idx="3265">
                        <c:v>57.015599999999999</c:v>
                      </c:pt>
                      <c:pt idx="3266">
                        <c:v>57.031300000000002</c:v>
                      </c:pt>
                      <c:pt idx="3267">
                        <c:v>57.046900000000001</c:v>
                      </c:pt>
                      <c:pt idx="3268">
                        <c:v>57.0625</c:v>
                      </c:pt>
                      <c:pt idx="3269">
                        <c:v>57.078099999999999</c:v>
                      </c:pt>
                      <c:pt idx="3270">
                        <c:v>57.093800000000002</c:v>
                      </c:pt>
                      <c:pt idx="3271">
                        <c:v>57.109400000000001</c:v>
                      </c:pt>
                      <c:pt idx="3272">
                        <c:v>57.125</c:v>
                      </c:pt>
                      <c:pt idx="3273">
                        <c:v>57.140599999999999</c:v>
                      </c:pt>
                      <c:pt idx="3274">
                        <c:v>57.156300000000002</c:v>
                      </c:pt>
                      <c:pt idx="3275">
                        <c:v>57.171900000000001</c:v>
                      </c:pt>
                      <c:pt idx="3276">
                        <c:v>57.1875</c:v>
                      </c:pt>
                      <c:pt idx="3277">
                        <c:v>57.203099999999999</c:v>
                      </c:pt>
                      <c:pt idx="3278">
                        <c:v>57.218800000000002</c:v>
                      </c:pt>
                      <c:pt idx="3279">
                        <c:v>57.234400000000001</c:v>
                      </c:pt>
                      <c:pt idx="3280">
                        <c:v>57.25</c:v>
                      </c:pt>
                      <c:pt idx="3281">
                        <c:v>57.265599999999999</c:v>
                      </c:pt>
                      <c:pt idx="3282">
                        <c:v>57.281300000000002</c:v>
                      </c:pt>
                      <c:pt idx="3283">
                        <c:v>57.296900000000001</c:v>
                      </c:pt>
                      <c:pt idx="3284">
                        <c:v>57.3125</c:v>
                      </c:pt>
                      <c:pt idx="3285">
                        <c:v>57.328099999999999</c:v>
                      </c:pt>
                      <c:pt idx="3286">
                        <c:v>57.343800000000002</c:v>
                      </c:pt>
                      <c:pt idx="3287">
                        <c:v>57.359400000000001</c:v>
                      </c:pt>
                      <c:pt idx="3288">
                        <c:v>57.375</c:v>
                      </c:pt>
                      <c:pt idx="3289">
                        <c:v>57.390599999999999</c:v>
                      </c:pt>
                      <c:pt idx="3290">
                        <c:v>57.406300000000002</c:v>
                      </c:pt>
                      <c:pt idx="3291">
                        <c:v>57.421900000000001</c:v>
                      </c:pt>
                      <c:pt idx="3292">
                        <c:v>57.4375</c:v>
                      </c:pt>
                      <c:pt idx="3293">
                        <c:v>57.453099999999999</c:v>
                      </c:pt>
                      <c:pt idx="3294">
                        <c:v>57.468800000000002</c:v>
                      </c:pt>
                      <c:pt idx="3295">
                        <c:v>57.484400000000001</c:v>
                      </c:pt>
                      <c:pt idx="3296">
                        <c:v>57.5</c:v>
                      </c:pt>
                      <c:pt idx="3297">
                        <c:v>57.515599999999999</c:v>
                      </c:pt>
                      <c:pt idx="3298">
                        <c:v>57.531300000000002</c:v>
                      </c:pt>
                      <c:pt idx="3299">
                        <c:v>57.546900000000001</c:v>
                      </c:pt>
                      <c:pt idx="3300">
                        <c:v>57.5625</c:v>
                      </c:pt>
                      <c:pt idx="3301">
                        <c:v>57.578099999999999</c:v>
                      </c:pt>
                      <c:pt idx="3302">
                        <c:v>57.593800000000002</c:v>
                      </c:pt>
                      <c:pt idx="3303">
                        <c:v>57.609400000000001</c:v>
                      </c:pt>
                      <c:pt idx="3304">
                        <c:v>57.625</c:v>
                      </c:pt>
                      <c:pt idx="3305">
                        <c:v>57.640599999999999</c:v>
                      </c:pt>
                      <c:pt idx="3306">
                        <c:v>57.656300000000002</c:v>
                      </c:pt>
                      <c:pt idx="3307">
                        <c:v>57.671900000000001</c:v>
                      </c:pt>
                      <c:pt idx="3308">
                        <c:v>57.6875</c:v>
                      </c:pt>
                      <c:pt idx="3309">
                        <c:v>57.703099999999999</c:v>
                      </c:pt>
                      <c:pt idx="3310">
                        <c:v>57.718800000000002</c:v>
                      </c:pt>
                      <c:pt idx="3311">
                        <c:v>57.734400000000001</c:v>
                      </c:pt>
                      <c:pt idx="3312">
                        <c:v>57.75</c:v>
                      </c:pt>
                      <c:pt idx="3313">
                        <c:v>57.765599999999999</c:v>
                      </c:pt>
                      <c:pt idx="3314">
                        <c:v>57.781300000000002</c:v>
                      </c:pt>
                      <c:pt idx="3315">
                        <c:v>57.796900000000001</c:v>
                      </c:pt>
                      <c:pt idx="3316">
                        <c:v>57.8125</c:v>
                      </c:pt>
                      <c:pt idx="3317">
                        <c:v>57.828099999999999</c:v>
                      </c:pt>
                      <c:pt idx="3318">
                        <c:v>57.843800000000002</c:v>
                      </c:pt>
                      <c:pt idx="3319">
                        <c:v>57.859400000000001</c:v>
                      </c:pt>
                      <c:pt idx="3320">
                        <c:v>57.875</c:v>
                      </c:pt>
                      <c:pt idx="3321">
                        <c:v>57.890599999999999</c:v>
                      </c:pt>
                      <c:pt idx="3322">
                        <c:v>57.906300000000002</c:v>
                      </c:pt>
                      <c:pt idx="3323">
                        <c:v>57.921900000000001</c:v>
                      </c:pt>
                      <c:pt idx="3324">
                        <c:v>57.9375</c:v>
                      </c:pt>
                      <c:pt idx="3325">
                        <c:v>57.953099999999999</c:v>
                      </c:pt>
                      <c:pt idx="3326">
                        <c:v>57.968800000000002</c:v>
                      </c:pt>
                      <c:pt idx="3327">
                        <c:v>57.984400000000001</c:v>
                      </c:pt>
                      <c:pt idx="3328">
                        <c:v>58</c:v>
                      </c:pt>
                      <c:pt idx="3329">
                        <c:v>58.015599999999999</c:v>
                      </c:pt>
                      <c:pt idx="3330">
                        <c:v>58.031300000000002</c:v>
                      </c:pt>
                      <c:pt idx="3331">
                        <c:v>58.046900000000001</c:v>
                      </c:pt>
                      <c:pt idx="3332">
                        <c:v>58.0625</c:v>
                      </c:pt>
                      <c:pt idx="3333">
                        <c:v>58.078099999999999</c:v>
                      </c:pt>
                      <c:pt idx="3334">
                        <c:v>58.093800000000002</c:v>
                      </c:pt>
                      <c:pt idx="3335">
                        <c:v>58.109400000000001</c:v>
                      </c:pt>
                      <c:pt idx="3336">
                        <c:v>58.125</c:v>
                      </c:pt>
                      <c:pt idx="3337">
                        <c:v>58.140599999999999</c:v>
                      </c:pt>
                      <c:pt idx="3338">
                        <c:v>58.156300000000002</c:v>
                      </c:pt>
                      <c:pt idx="3339">
                        <c:v>58.171900000000001</c:v>
                      </c:pt>
                      <c:pt idx="3340">
                        <c:v>58.1875</c:v>
                      </c:pt>
                      <c:pt idx="3341">
                        <c:v>58.203099999999999</c:v>
                      </c:pt>
                      <c:pt idx="3342">
                        <c:v>58.218800000000002</c:v>
                      </c:pt>
                      <c:pt idx="3343">
                        <c:v>58.234400000000001</c:v>
                      </c:pt>
                      <c:pt idx="3344">
                        <c:v>58.25</c:v>
                      </c:pt>
                      <c:pt idx="3345">
                        <c:v>58.265599999999999</c:v>
                      </c:pt>
                      <c:pt idx="3346">
                        <c:v>58.281300000000002</c:v>
                      </c:pt>
                      <c:pt idx="3347">
                        <c:v>58.296900000000001</c:v>
                      </c:pt>
                      <c:pt idx="3348">
                        <c:v>58.3125</c:v>
                      </c:pt>
                      <c:pt idx="3349">
                        <c:v>58.328099999999999</c:v>
                      </c:pt>
                      <c:pt idx="3350">
                        <c:v>58.343800000000002</c:v>
                      </c:pt>
                      <c:pt idx="3351">
                        <c:v>58.359400000000001</c:v>
                      </c:pt>
                      <c:pt idx="3352">
                        <c:v>58.375</c:v>
                      </c:pt>
                      <c:pt idx="3353">
                        <c:v>58.390599999999999</c:v>
                      </c:pt>
                      <c:pt idx="3354">
                        <c:v>58.406300000000002</c:v>
                      </c:pt>
                      <c:pt idx="3355">
                        <c:v>58.421900000000001</c:v>
                      </c:pt>
                      <c:pt idx="3356">
                        <c:v>58.4375</c:v>
                      </c:pt>
                      <c:pt idx="3357">
                        <c:v>58.453099999999999</c:v>
                      </c:pt>
                      <c:pt idx="3358">
                        <c:v>58.468800000000002</c:v>
                      </c:pt>
                      <c:pt idx="3359">
                        <c:v>58.484400000000001</c:v>
                      </c:pt>
                      <c:pt idx="3360">
                        <c:v>58.5</c:v>
                      </c:pt>
                      <c:pt idx="3361">
                        <c:v>58.515599999999999</c:v>
                      </c:pt>
                      <c:pt idx="3362">
                        <c:v>58.531300000000002</c:v>
                      </c:pt>
                      <c:pt idx="3363">
                        <c:v>58.546900000000001</c:v>
                      </c:pt>
                      <c:pt idx="3364">
                        <c:v>58.5625</c:v>
                      </c:pt>
                      <c:pt idx="3365">
                        <c:v>58.578099999999999</c:v>
                      </c:pt>
                      <c:pt idx="3366">
                        <c:v>58.593800000000002</c:v>
                      </c:pt>
                      <c:pt idx="3367">
                        <c:v>58.609400000000001</c:v>
                      </c:pt>
                      <c:pt idx="3368">
                        <c:v>58.625</c:v>
                      </c:pt>
                      <c:pt idx="3369">
                        <c:v>58.640599999999999</c:v>
                      </c:pt>
                      <c:pt idx="3370">
                        <c:v>58.656300000000002</c:v>
                      </c:pt>
                      <c:pt idx="3371">
                        <c:v>58.671900000000001</c:v>
                      </c:pt>
                      <c:pt idx="3372">
                        <c:v>58.6875</c:v>
                      </c:pt>
                      <c:pt idx="3373">
                        <c:v>58.703099999999999</c:v>
                      </c:pt>
                      <c:pt idx="3374">
                        <c:v>58.718800000000002</c:v>
                      </c:pt>
                      <c:pt idx="3375">
                        <c:v>58.734400000000001</c:v>
                      </c:pt>
                      <c:pt idx="3376">
                        <c:v>58.75</c:v>
                      </c:pt>
                      <c:pt idx="3377">
                        <c:v>58.765599999999999</c:v>
                      </c:pt>
                      <c:pt idx="3378">
                        <c:v>58.781300000000002</c:v>
                      </c:pt>
                      <c:pt idx="3379">
                        <c:v>58.796900000000001</c:v>
                      </c:pt>
                      <c:pt idx="3380">
                        <c:v>58.8125</c:v>
                      </c:pt>
                      <c:pt idx="3381">
                        <c:v>58.828099999999999</c:v>
                      </c:pt>
                      <c:pt idx="3382">
                        <c:v>58.843800000000002</c:v>
                      </c:pt>
                      <c:pt idx="3383">
                        <c:v>58.859400000000001</c:v>
                      </c:pt>
                      <c:pt idx="3384">
                        <c:v>58.875</c:v>
                      </c:pt>
                      <c:pt idx="3385">
                        <c:v>58.890599999999999</c:v>
                      </c:pt>
                      <c:pt idx="3386">
                        <c:v>58.906300000000002</c:v>
                      </c:pt>
                      <c:pt idx="3387">
                        <c:v>58.921900000000001</c:v>
                      </c:pt>
                      <c:pt idx="3388">
                        <c:v>58.9375</c:v>
                      </c:pt>
                      <c:pt idx="3389">
                        <c:v>58.953099999999999</c:v>
                      </c:pt>
                      <c:pt idx="3390">
                        <c:v>58.968800000000002</c:v>
                      </c:pt>
                      <c:pt idx="3391">
                        <c:v>58.984400000000001</c:v>
                      </c:pt>
                      <c:pt idx="3392">
                        <c:v>59</c:v>
                      </c:pt>
                      <c:pt idx="3393">
                        <c:v>59.015599999999999</c:v>
                      </c:pt>
                      <c:pt idx="3394">
                        <c:v>59.031300000000002</c:v>
                      </c:pt>
                      <c:pt idx="3395">
                        <c:v>59.046900000000001</c:v>
                      </c:pt>
                      <c:pt idx="3396">
                        <c:v>59.0625</c:v>
                      </c:pt>
                      <c:pt idx="3397">
                        <c:v>59.078099999999999</c:v>
                      </c:pt>
                      <c:pt idx="3398">
                        <c:v>59.093800000000002</c:v>
                      </c:pt>
                      <c:pt idx="3399">
                        <c:v>59.109400000000001</c:v>
                      </c:pt>
                      <c:pt idx="3400">
                        <c:v>59.125</c:v>
                      </c:pt>
                      <c:pt idx="3401">
                        <c:v>59.140599999999999</c:v>
                      </c:pt>
                      <c:pt idx="3402">
                        <c:v>59.156300000000002</c:v>
                      </c:pt>
                      <c:pt idx="3403">
                        <c:v>59.171900000000001</c:v>
                      </c:pt>
                      <c:pt idx="3404">
                        <c:v>59.1875</c:v>
                      </c:pt>
                      <c:pt idx="3405">
                        <c:v>59.203099999999999</c:v>
                      </c:pt>
                      <c:pt idx="3406">
                        <c:v>59.218800000000002</c:v>
                      </c:pt>
                      <c:pt idx="3407">
                        <c:v>59.234400000000001</c:v>
                      </c:pt>
                      <c:pt idx="3408">
                        <c:v>59.25</c:v>
                      </c:pt>
                      <c:pt idx="3409">
                        <c:v>59.265599999999999</c:v>
                      </c:pt>
                      <c:pt idx="3410">
                        <c:v>59.281300000000002</c:v>
                      </c:pt>
                      <c:pt idx="3411">
                        <c:v>59.296900000000001</c:v>
                      </c:pt>
                      <c:pt idx="3412">
                        <c:v>59.3125</c:v>
                      </c:pt>
                      <c:pt idx="3413">
                        <c:v>59.328099999999999</c:v>
                      </c:pt>
                      <c:pt idx="3414">
                        <c:v>59.343800000000002</c:v>
                      </c:pt>
                      <c:pt idx="3415">
                        <c:v>59.359400000000001</c:v>
                      </c:pt>
                      <c:pt idx="3416">
                        <c:v>59.375</c:v>
                      </c:pt>
                      <c:pt idx="3417">
                        <c:v>59.390599999999999</c:v>
                      </c:pt>
                      <c:pt idx="3418">
                        <c:v>59.406300000000002</c:v>
                      </c:pt>
                      <c:pt idx="3419">
                        <c:v>59.421900000000001</c:v>
                      </c:pt>
                      <c:pt idx="3420">
                        <c:v>59.4375</c:v>
                      </c:pt>
                      <c:pt idx="3421">
                        <c:v>59.453099999999999</c:v>
                      </c:pt>
                      <c:pt idx="3422">
                        <c:v>59.468800000000002</c:v>
                      </c:pt>
                      <c:pt idx="3423">
                        <c:v>59.484400000000001</c:v>
                      </c:pt>
                      <c:pt idx="3424">
                        <c:v>59.5</c:v>
                      </c:pt>
                      <c:pt idx="3425">
                        <c:v>59.515599999999999</c:v>
                      </c:pt>
                      <c:pt idx="3426">
                        <c:v>59.531300000000002</c:v>
                      </c:pt>
                      <c:pt idx="3427">
                        <c:v>59.546900000000001</c:v>
                      </c:pt>
                      <c:pt idx="3428">
                        <c:v>59.5625</c:v>
                      </c:pt>
                      <c:pt idx="3429">
                        <c:v>59.578099999999999</c:v>
                      </c:pt>
                      <c:pt idx="3430">
                        <c:v>59.593800000000002</c:v>
                      </c:pt>
                      <c:pt idx="3431">
                        <c:v>59.609400000000001</c:v>
                      </c:pt>
                      <c:pt idx="3432">
                        <c:v>59.625</c:v>
                      </c:pt>
                      <c:pt idx="3433">
                        <c:v>59.640599999999999</c:v>
                      </c:pt>
                      <c:pt idx="3434">
                        <c:v>59.656300000000002</c:v>
                      </c:pt>
                      <c:pt idx="3435">
                        <c:v>59.671900000000001</c:v>
                      </c:pt>
                      <c:pt idx="3436">
                        <c:v>59.6875</c:v>
                      </c:pt>
                      <c:pt idx="3437">
                        <c:v>59.703099999999999</c:v>
                      </c:pt>
                      <c:pt idx="3438">
                        <c:v>59.718800000000002</c:v>
                      </c:pt>
                      <c:pt idx="3439">
                        <c:v>59.734400000000001</c:v>
                      </c:pt>
                      <c:pt idx="3440">
                        <c:v>59.75</c:v>
                      </c:pt>
                      <c:pt idx="3441">
                        <c:v>59.765599999999999</c:v>
                      </c:pt>
                      <c:pt idx="3442">
                        <c:v>59.781300000000002</c:v>
                      </c:pt>
                      <c:pt idx="3443">
                        <c:v>59.796900000000001</c:v>
                      </c:pt>
                      <c:pt idx="3444">
                        <c:v>59.8125</c:v>
                      </c:pt>
                      <c:pt idx="3445">
                        <c:v>59.828099999999999</c:v>
                      </c:pt>
                      <c:pt idx="3446">
                        <c:v>59.843800000000002</c:v>
                      </c:pt>
                      <c:pt idx="3447">
                        <c:v>59.859400000000001</c:v>
                      </c:pt>
                      <c:pt idx="3448">
                        <c:v>59.875</c:v>
                      </c:pt>
                      <c:pt idx="3449">
                        <c:v>59.890599999999999</c:v>
                      </c:pt>
                      <c:pt idx="3450">
                        <c:v>59.906300000000002</c:v>
                      </c:pt>
                      <c:pt idx="3451">
                        <c:v>59.921900000000001</c:v>
                      </c:pt>
                      <c:pt idx="3452">
                        <c:v>59.9375</c:v>
                      </c:pt>
                      <c:pt idx="3453">
                        <c:v>59.953099999999999</c:v>
                      </c:pt>
                      <c:pt idx="3454">
                        <c:v>59.968800000000002</c:v>
                      </c:pt>
                      <c:pt idx="3455">
                        <c:v>59.984400000000001</c:v>
                      </c:pt>
                      <c:pt idx="3456">
                        <c:v>60</c:v>
                      </c:pt>
                      <c:pt idx="3457">
                        <c:v>60.015599999999999</c:v>
                      </c:pt>
                      <c:pt idx="3458">
                        <c:v>60.031300000000002</c:v>
                      </c:pt>
                      <c:pt idx="3459">
                        <c:v>60.046900000000001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'SR1 to UL16'!$F$430:$F$3889</c15:sqref>
                        </c15:formulaRef>
                      </c:ext>
                    </c:extLst>
                    <c:numCache>
                      <c:formatCode>0.00E+00</c:formatCode>
                      <c:ptCount val="3460"/>
                      <c:pt idx="0">
                        <c:v>0.55544199999999999</c:v>
                      </c:pt>
                      <c:pt idx="1">
                        <c:v>0.48148099999999999</c:v>
                      </c:pt>
                      <c:pt idx="2">
                        <c:v>0.45498899999999998</c:v>
                      </c:pt>
                      <c:pt idx="3">
                        <c:v>0.460094</c:v>
                      </c:pt>
                      <c:pt idx="4">
                        <c:v>0.473549</c:v>
                      </c:pt>
                      <c:pt idx="5">
                        <c:v>0.48986499999999999</c:v>
                      </c:pt>
                      <c:pt idx="6">
                        <c:v>0.46219700000000002</c:v>
                      </c:pt>
                      <c:pt idx="7">
                        <c:v>0.47471400000000002</c:v>
                      </c:pt>
                      <c:pt idx="8">
                        <c:v>0.51129599999999997</c:v>
                      </c:pt>
                      <c:pt idx="9">
                        <c:v>0.588063</c:v>
                      </c:pt>
                      <c:pt idx="10">
                        <c:v>0.71566399999999997</c:v>
                      </c:pt>
                      <c:pt idx="11">
                        <c:v>0.84326599999999996</c:v>
                      </c:pt>
                      <c:pt idx="12">
                        <c:v>1.6014699999999999</c:v>
                      </c:pt>
                      <c:pt idx="13">
                        <c:v>2.3596699999999999</c:v>
                      </c:pt>
                      <c:pt idx="14">
                        <c:v>3.9278</c:v>
                      </c:pt>
                      <c:pt idx="15">
                        <c:v>5.49594</c:v>
                      </c:pt>
                      <c:pt idx="16">
                        <c:v>3.9056899999999999</c:v>
                      </c:pt>
                      <c:pt idx="17">
                        <c:v>2.3456199999999998</c:v>
                      </c:pt>
                      <c:pt idx="18">
                        <c:v>1.5021899999999999</c:v>
                      </c:pt>
                      <c:pt idx="19">
                        <c:v>0.72423700000000002</c:v>
                      </c:pt>
                      <c:pt idx="20">
                        <c:v>0.55548500000000001</c:v>
                      </c:pt>
                      <c:pt idx="21">
                        <c:v>0.45416299999999998</c:v>
                      </c:pt>
                      <c:pt idx="22">
                        <c:v>0.52763499999999997</c:v>
                      </c:pt>
                      <c:pt idx="23">
                        <c:v>0.65187099999999998</c:v>
                      </c:pt>
                      <c:pt idx="24">
                        <c:v>0.78176100000000004</c:v>
                      </c:pt>
                      <c:pt idx="25">
                        <c:v>0.65769500000000003</c:v>
                      </c:pt>
                      <c:pt idx="26">
                        <c:v>0.53362900000000002</c:v>
                      </c:pt>
                      <c:pt idx="27">
                        <c:v>0.48302</c:v>
                      </c:pt>
                      <c:pt idx="28">
                        <c:v>0.43241099999999999</c:v>
                      </c:pt>
                      <c:pt idx="29">
                        <c:v>0.426846</c:v>
                      </c:pt>
                      <c:pt idx="30">
                        <c:v>0.39662199999999997</c:v>
                      </c:pt>
                      <c:pt idx="31">
                        <c:v>0.38421699999999998</c:v>
                      </c:pt>
                      <c:pt idx="32">
                        <c:v>0.416408</c:v>
                      </c:pt>
                      <c:pt idx="33">
                        <c:v>0.47829899999999997</c:v>
                      </c:pt>
                      <c:pt idx="34">
                        <c:v>0.56737199999999999</c:v>
                      </c:pt>
                      <c:pt idx="35">
                        <c:v>0.52024099999999995</c:v>
                      </c:pt>
                      <c:pt idx="36">
                        <c:v>0.47310999999999998</c:v>
                      </c:pt>
                      <c:pt idx="37">
                        <c:v>0.47196199999999999</c:v>
                      </c:pt>
                      <c:pt idx="38">
                        <c:v>0.47081499999999998</c:v>
                      </c:pt>
                      <c:pt idx="39">
                        <c:v>0.52244400000000002</c:v>
                      </c:pt>
                      <c:pt idx="40">
                        <c:v>0.57407300000000006</c:v>
                      </c:pt>
                      <c:pt idx="41">
                        <c:v>0.45498300000000003</c:v>
                      </c:pt>
                      <c:pt idx="42">
                        <c:v>0.35283100000000001</c:v>
                      </c:pt>
                      <c:pt idx="43">
                        <c:v>0.32914700000000002</c:v>
                      </c:pt>
                      <c:pt idx="44">
                        <c:v>0.35088000000000003</c:v>
                      </c:pt>
                      <c:pt idx="45">
                        <c:v>0.480018</c:v>
                      </c:pt>
                      <c:pt idx="46">
                        <c:v>0.65345200000000003</c:v>
                      </c:pt>
                      <c:pt idx="47">
                        <c:v>0.87828300000000004</c:v>
                      </c:pt>
                      <c:pt idx="48">
                        <c:v>0.69688499999999998</c:v>
                      </c:pt>
                      <c:pt idx="49">
                        <c:v>0.54951899999999998</c:v>
                      </c:pt>
                      <c:pt idx="50">
                        <c:v>0.45673599999999998</c:v>
                      </c:pt>
                      <c:pt idx="51">
                        <c:v>0.428975</c:v>
                      </c:pt>
                      <c:pt idx="52">
                        <c:v>0.45233899999999999</c:v>
                      </c:pt>
                      <c:pt idx="53">
                        <c:v>0.55702499999999999</c:v>
                      </c:pt>
                      <c:pt idx="54">
                        <c:v>0.707561</c:v>
                      </c:pt>
                      <c:pt idx="55">
                        <c:v>1.1506700000000001</c:v>
                      </c:pt>
                      <c:pt idx="56">
                        <c:v>1.66168</c:v>
                      </c:pt>
                      <c:pt idx="57">
                        <c:v>2.6180099999999999</c:v>
                      </c:pt>
                      <c:pt idx="58">
                        <c:v>3.6147200000000002</c:v>
                      </c:pt>
                      <c:pt idx="59">
                        <c:v>2.6348099999999999</c:v>
                      </c:pt>
                      <c:pt idx="60">
                        <c:v>1.6732800000000001</c:v>
                      </c:pt>
                      <c:pt idx="61">
                        <c:v>1.2415</c:v>
                      </c:pt>
                      <c:pt idx="62">
                        <c:v>0.84281300000000003</c:v>
                      </c:pt>
                      <c:pt idx="63">
                        <c:v>0.86877700000000002</c:v>
                      </c:pt>
                      <c:pt idx="64">
                        <c:v>0.90944700000000001</c:v>
                      </c:pt>
                      <c:pt idx="65">
                        <c:v>0.68792200000000003</c:v>
                      </c:pt>
                      <c:pt idx="66">
                        <c:v>0.47615400000000002</c:v>
                      </c:pt>
                      <c:pt idx="67">
                        <c:v>0.362761</c:v>
                      </c:pt>
                      <c:pt idx="68">
                        <c:v>0.26546999999999998</c:v>
                      </c:pt>
                      <c:pt idx="69">
                        <c:v>0.24374599999999999</c:v>
                      </c:pt>
                      <c:pt idx="70">
                        <c:v>0.23791499999999999</c:v>
                      </c:pt>
                      <c:pt idx="71">
                        <c:v>0.248666</c:v>
                      </c:pt>
                      <c:pt idx="72">
                        <c:v>0.26896500000000001</c:v>
                      </c:pt>
                      <c:pt idx="73">
                        <c:v>0.28062999999999999</c:v>
                      </c:pt>
                      <c:pt idx="74">
                        <c:v>0.29815199999999997</c:v>
                      </c:pt>
                      <c:pt idx="75">
                        <c:v>0.31567400000000001</c:v>
                      </c:pt>
                      <c:pt idx="76">
                        <c:v>0.32730700000000001</c:v>
                      </c:pt>
                      <c:pt idx="77">
                        <c:v>0.33893899999999999</c:v>
                      </c:pt>
                      <c:pt idx="78">
                        <c:v>0.37159199999999998</c:v>
                      </c:pt>
                      <c:pt idx="79">
                        <c:v>0.40424500000000002</c:v>
                      </c:pt>
                      <c:pt idx="80">
                        <c:v>0.36644599999999999</c:v>
                      </c:pt>
                      <c:pt idx="81">
                        <c:v>0.32864700000000002</c:v>
                      </c:pt>
                      <c:pt idx="82">
                        <c:v>0.289078</c:v>
                      </c:pt>
                      <c:pt idx="83">
                        <c:v>0.24950800000000001</c:v>
                      </c:pt>
                      <c:pt idx="84">
                        <c:v>0.21878400000000001</c:v>
                      </c:pt>
                      <c:pt idx="85">
                        <c:v>0.198271</c:v>
                      </c:pt>
                      <c:pt idx="86">
                        <c:v>0.182505</c:v>
                      </c:pt>
                      <c:pt idx="87">
                        <c:v>0.203814</c:v>
                      </c:pt>
                      <c:pt idx="88">
                        <c:v>0.23274800000000001</c:v>
                      </c:pt>
                      <c:pt idx="89">
                        <c:v>0.305201</c:v>
                      </c:pt>
                      <c:pt idx="90">
                        <c:v>0.38251600000000002</c:v>
                      </c:pt>
                      <c:pt idx="91">
                        <c:v>0.33007500000000001</c:v>
                      </c:pt>
                      <c:pt idx="92">
                        <c:v>0.28813100000000003</c:v>
                      </c:pt>
                      <c:pt idx="93">
                        <c:v>0.28657300000000002</c:v>
                      </c:pt>
                      <c:pt idx="94">
                        <c:v>0.30250899999999997</c:v>
                      </c:pt>
                      <c:pt idx="95">
                        <c:v>0.34306700000000001</c:v>
                      </c:pt>
                      <c:pt idx="96">
                        <c:v>0.27209899999999998</c:v>
                      </c:pt>
                      <c:pt idx="97">
                        <c:v>0.206932</c:v>
                      </c:pt>
                      <c:pt idx="98">
                        <c:v>0.17122699999999999</c:v>
                      </c:pt>
                      <c:pt idx="99">
                        <c:v>0.14699100000000001</c:v>
                      </c:pt>
                      <c:pt idx="100">
                        <c:v>0.14250299999999999</c:v>
                      </c:pt>
                      <c:pt idx="101">
                        <c:v>0.145899</c:v>
                      </c:pt>
                      <c:pt idx="102">
                        <c:v>0.15264</c:v>
                      </c:pt>
                      <c:pt idx="103">
                        <c:v>0.14154</c:v>
                      </c:pt>
                      <c:pt idx="104">
                        <c:v>0.13187399999999999</c:v>
                      </c:pt>
                      <c:pt idx="105">
                        <c:v>0.127696</c:v>
                      </c:pt>
                      <c:pt idx="106">
                        <c:v>0.12925500000000001</c:v>
                      </c:pt>
                      <c:pt idx="107">
                        <c:v>0.13917099999999999</c:v>
                      </c:pt>
                      <c:pt idx="108">
                        <c:v>0.15625700000000001</c:v>
                      </c:pt>
                      <c:pt idx="109">
                        <c:v>0.17758099999999999</c:v>
                      </c:pt>
                      <c:pt idx="110">
                        <c:v>0.157218</c:v>
                      </c:pt>
                      <c:pt idx="111">
                        <c:v>0.136855</c:v>
                      </c:pt>
                      <c:pt idx="112">
                        <c:v>0.140179</c:v>
                      </c:pt>
                      <c:pt idx="113">
                        <c:v>0.14350299999999999</c:v>
                      </c:pt>
                      <c:pt idx="114">
                        <c:v>0.14921899999999999</c:v>
                      </c:pt>
                      <c:pt idx="115">
                        <c:v>0.15493499999999999</c:v>
                      </c:pt>
                      <c:pt idx="116">
                        <c:v>0.19345300000000001</c:v>
                      </c:pt>
                      <c:pt idx="117">
                        <c:v>0.23197200000000001</c:v>
                      </c:pt>
                      <c:pt idx="118">
                        <c:v>0.18205199999999999</c:v>
                      </c:pt>
                      <c:pt idx="119">
                        <c:v>0.136104</c:v>
                      </c:pt>
                      <c:pt idx="120">
                        <c:v>0.108588</c:v>
                      </c:pt>
                      <c:pt idx="121">
                        <c:v>8.7893799999999994E-2</c:v>
                      </c:pt>
                      <c:pt idx="122">
                        <c:v>8.5437299999999994E-2</c:v>
                      </c:pt>
                      <c:pt idx="123">
                        <c:v>8.7654200000000002E-2</c:v>
                      </c:pt>
                      <c:pt idx="124">
                        <c:v>9.8221600000000006E-2</c:v>
                      </c:pt>
                      <c:pt idx="125">
                        <c:v>0.11182400000000001</c:v>
                      </c:pt>
                      <c:pt idx="126">
                        <c:v>0.12720000000000001</c:v>
                      </c:pt>
                      <c:pt idx="127">
                        <c:v>0.13541400000000001</c:v>
                      </c:pt>
                      <c:pt idx="128">
                        <c:v>0.144291</c:v>
                      </c:pt>
                      <c:pt idx="129">
                        <c:v>0.15523200000000001</c:v>
                      </c:pt>
                      <c:pt idx="130">
                        <c:v>0.14342299999999999</c:v>
                      </c:pt>
                      <c:pt idx="131">
                        <c:v>0.136961</c:v>
                      </c:pt>
                      <c:pt idx="132">
                        <c:v>0.13256399999999999</c:v>
                      </c:pt>
                      <c:pt idx="133">
                        <c:v>0.109902</c:v>
                      </c:pt>
                      <c:pt idx="134">
                        <c:v>8.7357000000000004E-2</c:v>
                      </c:pt>
                      <c:pt idx="135">
                        <c:v>8.01317E-2</c:v>
                      </c:pt>
                      <c:pt idx="136">
                        <c:v>7.3141200000000003E-2</c:v>
                      </c:pt>
                      <c:pt idx="137">
                        <c:v>8.0437900000000007E-2</c:v>
                      </c:pt>
                      <c:pt idx="138">
                        <c:v>8.7851899999999997E-2</c:v>
                      </c:pt>
                      <c:pt idx="139">
                        <c:v>9.1494000000000006E-2</c:v>
                      </c:pt>
                      <c:pt idx="140">
                        <c:v>9.5136200000000004E-2</c:v>
                      </c:pt>
                      <c:pt idx="141">
                        <c:v>0.105729</c:v>
                      </c:pt>
                      <c:pt idx="142">
                        <c:v>0.11632099999999999</c:v>
                      </c:pt>
                      <c:pt idx="143">
                        <c:v>0.134967</c:v>
                      </c:pt>
                      <c:pt idx="144">
                        <c:v>0.153612</c:v>
                      </c:pt>
                      <c:pt idx="145">
                        <c:v>0.14169699999999999</c:v>
                      </c:pt>
                      <c:pt idx="146">
                        <c:v>0.133933</c:v>
                      </c:pt>
                      <c:pt idx="147">
                        <c:v>0.126169</c:v>
                      </c:pt>
                      <c:pt idx="148">
                        <c:v>0.12659999999999999</c:v>
                      </c:pt>
                      <c:pt idx="149">
                        <c:v>0.12703100000000001</c:v>
                      </c:pt>
                      <c:pt idx="150">
                        <c:v>0.116117</c:v>
                      </c:pt>
                      <c:pt idx="151">
                        <c:v>0.10520400000000001</c:v>
                      </c:pt>
                      <c:pt idx="152">
                        <c:v>0.10256</c:v>
                      </c:pt>
                      <c:pt idx="153">
                        <c:v>9.9916500000000005E-2</c:v>
                      </c:pt>
                      <c:pt idx="154">
                        <c:v>0.107387</c:v>
                      </c:pt>
                      <c:pt idx="155">
                        <c:v>0.114857</c:v>
                      </c:pt>
                      <c:pt idx="156">
                        <c:v>0.110749</c:v>
                      </c:pt>
                      <c:pt idx="157">
                        <c:v>0.118187</c:v>
                      </c:pt>
                      <c:pt idx="158">
                        <c:v>0.12562599999999999</c:v>
                      </c:pt>
                      <c:pt idx="159">
                        <c:v>0.152285</c:v>
                      </c:pt>
                      <c:pt idx="160">
                        <c:v>0.17894499999999999</c:v>
                      </c:pt>
                      <c:pt idx="161">
                        <c:v>0.156307</c:v>
                      </c:pt>
                      <c:pt idx="162">
                        <c:v>0.13366900000000001</c:v>
                      </c:pt>
                      <c:pt idx="163">
                        <c:v>0.117204</c:v>
                      </c:pt>
                      <c:pt idx="164">
                        <c:v>0.100739</c:v>
                      </c:pt>
                      <c:pt idx="165">
                        <c:v>9.6958900000000001E-2</c:v>
                      </c:pt>
                      <c:pt idx="166">
                        <c:v>9.3178700000000003E-2</c:v>
                      </c:pt>
                      <c:pt idx="167">
                        <c:v>9.6813099999999999E-2</c:v>
                      </c:pt>
                      <c:pt idx="168">
                        <c:v>0.10059899999999999</c:v>
                      </c:pt>
                      <c:pt idx="169">
                        <c:v>0.104974</c:v>
                      </c:pt>
                      <c:pt idx="170">
                        <c:v>0.113401</c:v>
                      </c:pt>
                      <c:pt idx="171">
                        <c:v>0.114134</c:v>
                      </c:pt>
                      <c:pt idx="172">
                        <c:v>0.116047</c:v>
                      </c:pt>
                      <c:pt idx="173">
                        <c:v>0.12640299999999999</c:v>
                      </c:pt>
                      <c:pt idx="174">
                        <c:v>0.13872599999999999</c:v>
                      </c:pt>
                      <c:pt idx="175">
                        <c:v>0.156115</c:v>
                      </c:pt>
                      <c:pt idx="176">
                        <c:v>0.13165199999999999</c:v>
                      </c:pt>
                      <c:pt idx="177">
                        <c:v>0.110723</c:v>
                      </c:pt>
                      <c:pt idx="178">
                        <c:v>0.101294</c:v>
                      </c:pt>
                      <c:pt idx="179">
                        <c:v>9.6572900000000003E-2</c:v>
                      </c:pt>
                      <c:pt idx="180">
                        <c:v>9.7601999999999994E-2</c:v>
                      </c:pt>
                      <c:pt idx="181">
                        <c:v>9.9805699999999997E-2</c:v>
                      </c:pt>
                      <c:pt idx="182">
                        <c:v>0.10252799999999999</c:v>
                      </c:pt>
                      <c:pt idx="183">
                        <c:v>0.105251</c:v>
                      </c:pt>
                      <c:pt idx="184">
                        <c:v>0.124709</c:v>
                      </c:pt>
                      <c:pt idx="185">
                        <c:v>0.14416699999999999</c:v>
                      </c:pt>
                      <c:pt idx="186">
                        <c:v>0.16916200000000001</c:v>
                      </c:pt>
                      <c:pt idx="187">
                        <c:v>0.194158</c:v>
                      </c:pt>
                      <c:pt idx="188">
                        <c:v>0.16996600000000001</c:v>
                      </c:pt>
                      <c:pt idx="189">
                        <c:v>0.14577399999999999</c:v>
                      </c:pt>
                      <c:pt idx="190">
                        <c:v>0.13486600000000001</c:v>
                      </c:pt>
                      <c:pt idx="191">
                        <c:v>0.123958</c:v>
                      </c:pt>
                      <c:pt idx="192">
                        <c:v>0.103462</c:v>
                      </c:pt>
                      <c:pt idx="193">
                        <c:v>8.7145700000000006E-2</c:v>
                      </c:pt>
                      <c:pt idx="194">
                        <c:v>8.0263699999999993E-2</c:v>
                      </c:pt>
                      <c:pt idx="195">
                        <c:v>7.9650799999999994E-2</c:v>
                      </c:pt>
                      <c:pt idx="196">
                        <c:v>8.6571999999999996E-2</c:v>
                      </c:pt>
                      <c:pt idx="197">
                        <c:v>9.7483E-2</c:v>
                      </c:pt>
                      <c:pt idx="198">
                        <c:v>0.1135</c:v>
                      </c:pt>
                      <c:pt idx="199">
                        <c:v>0.13141600000000001</c:v>
                      </c:pt>
                      <c:pt idx="200">
                        <c:v>0.109363</c:v>
                      </c:pt>
                      <c:pt idx="201">
                        <c:v>8.7310600000000002E-2</c:v>
                      </c:pt>
                      <c:pt idx="202">
                        <c:v>7.8189300000000003E-2</c:v>
                      </c:pt>
                      <c:pt idx="203">
                        <c:v>6.9068000000000004E-2</c:v>
                      </c:pt>
                      <c:pt idx="204">
                        <c:v>7.4353100000000005E-2</c:v>
                      </c:pt>
                      <c:pt idx="205">
                        <c:v>7.9638200000000006E-2</c:v>
                      </c:pt>
                      <c:pt idx="206">
                        <c:v>9.0723700000000004E-2</c:v>
                      </c:pt>
                      <c:pt idx="207">
                        <c:v>8.2587900000000006E-2</c:v>
                      </c:pt>
                      <c:pt idx="208">
                        <c:v>7.4452000000000004E-2</c:v>
                      </c:pt>
                      <c:pt idx="209">
                        <c:v>7.0467600000000005E-2</c:v>
                      </c:pt>
                      <c:pt idx="210">
                        <c:v>6.6483200000000006E-2</c:v>
                      </c:pt>
                      <c:pt idx="211">
                        <c:v>7.0286299999999996E-2</c:v>
                      </c:pt>
                      <c:pt idx="212">
                        <c:v>7.4089299999999997E-2</c:v>
                      </c:pt>
                      <c:pt idx="213">
                        <c:v>8.51354E-2</c:v>
                      </c:pt>
                      <c:pt idx="214">
                        <c:v>9.6181500000000003E-2</c:v>
                      </c:pt>
                      <c:pt idx="215">
                        <c:v>8.4766599999999998E-2</c:v>
                      </c:pt>
                      <c:pt idx="216">
                        <c:v>7.3351600000000003E-2</c:v>
                      </c:pt>
                      <c:pt idx="217">
                        <c:v>6.9419999999999996E-2</c:v>
                      </c:pt>
                      <c:pt idx="218">
                        <c:v>6.5488299999999999E-2</c:v>
                      </c:pt>
                      <c:pt idx="219">
                        <c:v>6.6068699999999994E-2</c:v>
                      </c:pt>
                      <c:pt idx="220">
                        <c:v>6.7344100000000004E-2</c:v>
                      </c:pt>
                      <c:pt idx="221">
                        <c:v>7.3114700000000005E-2</c:v>
                      </c:pt>
                      <c:pt idx="222">
                        <c:v>7.9580300000000007E-2</c:v>
                      </c:pt>
                      <c:pt idx="223">
                        <c:v>7.8603999999999993E-2</c:v>
                      </c:pt>
                      <c:pt idx="224">
                        <c:v>7.7627699999999994E-2</c:v>
                      </c:pt>
                      <c:pt idx="225">
                        <c:v>8.0452300000000004E-2</c:v>
                      </c:pt>
                      <c:pt idx="226">
                        <c:v>8.3276900000000001E-2</c:v>
                      </c:pt>
                      <c:pt idx="227">
                        <c:v>9.2058500000000001E-2</c:v>
                      </c:pt>
                      <c:pt idx="228">
                        <c:v>0.10084</c:v>
                      </c:pt>
                      <c:pt idx="229">
                        <c:v>9.2291899999999996E-2</c:v>
                      </c:pt>
                      <c:pt idx="230">
                        <c:v>8.3743700000000004E-2</c:v>
                      </c:pt>
                      <c:pt idx="231">
                        <c:v>7.9524899999999996E-2</c:v>
                      </c:pt>
                      <c:pt idx="232">
                        <c:v>7.5306200000000004E-2</c:v>
                      </c:pt>
                      <c:pt idx="233">
                        <c:v>7.4786199999999997E-2</c:v>
                      </c:pt>
                      <c:pt idx="234">
                        <c:v>7.4266299999999993E-2</c:v>
                      </c:pt>
                      <c:pt idx="235">
                        <c:v>7.1185200000000004E-2</c:v>
                      </c:pt>
                      <c:pt idx="236">
                        <c:v>6.9270300000000007E-2</c:v>
                      </c:pt>
                      <c:pt idx="237">
                        <c:v>7.0331099999999994E-2</c:v>
                      </c:pt>
                      <c:pt idx="238">
                        <c:v>7.6444499999999999E-2</c:v>
                      </c:pt>
                      <c:pt idx="239">
                        <c:v>8.7540099999999996E-2</c:v>
                      </c:pt>
                      <c:pt idx="240">
                        <c:v>0.105243</c:v>
                      </c:pt>
                      <c:pt idx="241">
                        <c:v>0.125669</c:v>
                      </c:pt>
                      <c:pt idx="242">
                        <c:v>0.107865</c:v>
                      </c:pt>
                      <c:pt idx="243">
                        <c:v>9.0882900000000003E-2</c:v>
                      </c:pt>
                      <c:pt idx="244">
                        <c:v>7.9234100000000002E-2</c:v>
                      </c:pt>
                      <c:pt idx="245">
                        <c:v>6.9909799999999994E-2</c:v>
                      </c:pt>
                      <c:pt idx="246">
                        <c:v>6.2945200000000007E-2</c:v>
                      </c:pt>
                      <c:pt idx="247">
                        <c:v>5.9682100000000002E-2</c:v>
                      </c:pt>
                      <c:pt idx="248">
                        <c:v>5.8690600000000002E-2</c:v>
                      </c:pt>
                      <c:pt idx="249">
                        <c:v>6.05944E-2</c:v>
                      </c:pt>
                      <c:pt idx="250">
                        <c:v>6.3771700000000001E-2</c:v>
                      </c:pt>
                      <c:pt idx="251">
                        <c:v>5.8550400000000002E-2</c:v>
                      </c:pt>
                      <c:pt idx="252">
                        <c:v>5.5089600000000002E-2</c:v>
                      </c:pt>
                      <c:pt idx="253">
                        <c:v>5.2711800000000003E-2</c:v>
                      </c:pt>
                      <c:pt idx="254">
                        <c:v>5.5741400000000003E-2</c:v>
                      </c:pt>
                      <c:pt idx="255">
                        <c:v>6.1211399999999999E-2</c:v>
                      </c:pt>
                      <c:pt idx="256">
                        <c:v>7.2541499999999995E-2</c:v>
                      </c:pt>
                      <c:pt idx="257">
                        <c:v>8.5380899999999996E-2</c:v>
                      </c:pt>
                      <c:pt idx="258">
                        <c:v>7.5445899999999996E-2</c:v>
                      </c:pt>
                      <c:pt idx="259">
                        <c:v>6.6016099999999994E-2</c:v>
                      </c:pt>
                      <c:pt idx="260">
                        <c:v>6.05978E-2</c:v>
                      </c:pt>
                      <c:pt idx="261">
                        <c:v>5.5937399999999998E-2</c:v>
                      </c:pt>
                      <c:pt idx="262">
                        <c:v>5.3813E-2</c:v>
                      </c:pt>
                      <c:pt idx="263">
                        <c:v>5.19412E-2</c:v>
                      </c:pt>
                      <c:pt idx="264">
                        <c:v>5.0801399999999997E-2</c:v>
                      </c:pt>
                      <c:pt idx="265">
                        <c:v>4.9734300000000002E-2</c:v>
                      </c:pt>
                      <c:pt idx="266">
                        <c:v>5.0538E-2</c:v>
                      </c:pt>
                      <c:pt idx="267">
                        <c:v>5.1523600000000003E-2</c:v>
                      </c:pt>
                      <c:pt idx="268">
                        <c:v>5.4610300000000001E-2</c:v>
                      </c:pt>
                      <c:pt idx="269">
                        <c:v>5.7806099999999999E-2</c:v>
                      </c:pt>
                      <c:pt idx="270">
                        <c:v>5.7877400000000002E-2</c:v>
                      </c:pt>
                      <c:pt idx="271">
                        <c:v>5.7948600000000003E-2</c:v>
                      </c:pt>
                      <c:pt idx="272">
                        <c:v>5.4565299999999997E-2</c:v>
                      </c:pt>
                      <c:pt idx="273">
                        <c:v>5.2749400000000002E-2</c:v>
                      </c:pt>
                      <c:pt idx="274">
                        <c:v>5.3280000000000001E-2</c:v>
                      </c:pt>
                      <c:pt idx="275">
                        <c:v>5.5377900000000001E-2</c:v>
                      </c:pt>
                      <c:pt idx="276">
                        <c:v>5.7210999999999998E-2</c:v>
                      </c:pt>
                      <c:pt idx="277">
                        <c:v>5.9044100000000002E-2</c:v>
                      </c:pt>
                      <c:pt idx="278">
                        <c:v>5.4856299999999997E-2</c:v>
                      </c:pt>
                      <c:pt idx="279">
                        <c:v>5.1007999999999998E-2</c:v>
                      </c:pt>
                      <c:pt idx="280">
                        <c:v>5.1457099999999999E-2</c:v>
                      </c:pt>
                      <c:pt idx="281">
                        <c:v>5.25172E-2</c:v>
                      </c:pt>
                      <c:pt idx="282">
                        <c:v>5.8036699999999997E-2</c:v>
                      </c:pt>
                      <c:pt idx="283">
                        <c:v>6.3827800000000004E-2</c:v>
                      </c:pt>
                      <c:pt idx="284">
                        <c:v>5.9994400000000003E-2</c:v>
                      </c:pt>
                      <c:pt idx="285">
                        <c:v>5.6161099999999999E-2</c:v>
                      </c:pt>
                      <c:pt idx="286">
                        <c:v>5.5375500000000001E-2</c:v>
                      </c:pt>
                      <c:pt idx="287">
                        <c:v>5.4589800000000001E-2</c:v>
                      </c:pt>
                      <c:pt idx="288">
                        <c:v>5.6433200000000003E-2</c:v>
                      </c:pt>
                      <c:pt idx="289">
                        <c:v>5.8276700000000001E-2</c:v>
                      </c:pt>
                      <c:pt idx="290">
                        <c:v>5.3503700000000001E-2</c:v>
                      </c:pt>
                      <c:pt idx="291">
                        <c:v>5.2134899999999998E-2</c:v>
                      </c:pt>
                      <c:pt idx="292">
                        <c:v>5.1791700000000003E-2</c:v>
                      </c:pt>
                      <c:pt idx="293">
                        <c:v>5.7122199999999998E-2</c:v>
                      </c:pt>
                      <c:pt idx="294">
                        <c:v>6.31076E-2</c:v>
                      </c:pt>
                      <c:pt idx="295">
                        <c:v>5.7405299999999999E-2</c:v>
                      </c:pt>
                      <c:pt idx="296">
                        <c:v>5.1999999999999998E-2</c:v>
                      </c:pt>
                      <c:pt idx="297">
                        <c:v>4.9111500000000002E-2</c:v>
                      </c:pt>
                      <c:pt idx="298">
                        <c:v>4.67179E-2</c:v>
                      </c:pt>
                      <c:pt idx="299">
                        <c:v>4.6271699999999999E-2</c:v>
                      </c:pt>
                      <c:pt idx="300">
                        <c:v>4.6023300000000003E-2</c:v>
                      </c:pt>
                      <c:pt idx="301">
                        <c:v>4.6859900000000003E-2</c:v>
                      </c:pt>
                      <c:pt idx="302">
                        <c:v>4.76964E-2</c:v>
                      </c:pt>
                      <c:pt idx="303">
                        <c:v>4.9322600000000001E-2</c:v>
                      </c:pt>
                      <c:pt idx="304">
                        <c:v>4.91317E-2</c:v>
                      </c:pt>
                      <c:pt idx="305">
                        <c:v>4.9014099999999998E-2</c:v>
                      </c:pt>
                      <c:pt idx="306">
                        <c:v>4.90231E-2</c:v>
                      </c:pt>
                      <c:pt idx="307">
                        <c:v>4.9588699999999999E-2</c:v>
                      </c:pt>
                      <c:pt idx="308">
                        <c:v>5.0407399999999998E-2</c:v>
                      </c:pt>
                      <c:pt idx="309">
                        <c:v>5.1831299999999997E-2</c:v>
                      </c:pt>
                      <c:pt idx="310">
                        <c:v>5.33818E-2</c:v>
                      </c:pt>
                      <c:pt idx="311">
                        <c:v>5.0868499999999997E-2</c:v>
                      </c:pt>
                      <c:pt idx="312">
                        <c:v>4.9348700000000002E-2</c:v>
                      </c:pt>
                      <c:pt idx="313">
                        <c:v>5.0499200000000001E-2</c:v>
                      </c:pt>
                      <c:pt idx="314">
                        <c:v>5.2643200000000001E-2</c:v>
                      </c:pt>
                      <c:pt idx="315">
                        <c:v>5.0823199999999999E-2</c:v>
                      </c:pt>
                      <c:pt idx="316">
                        <c:v>4.90033E-2</c:v>
                      </c:pt>
                      <c:pt idx="317">
                        <c:v>5.0106100000000001E-2</c:v>
                      </c:pt>
                      <c:pt idx="318">
                        <c:v>5.1208900000000002E-2</c:v>
                      </c:pt>
                      <c:pt idx="319">
                        <c:v>4.7667399999999999E-2</c:v>
                      </c:pt>
                      <c:pt idx="320">
                        <c:v>4.4125900000000003E-2</c:v>
                      </c:pt>
                      <c:pt idx="321">
                        <c:v>4.22774E-2</c:v>
                      </c:pt>
                      <c:pt idx="322">
                        <c:v>4.0618799999999997E-2</c:v>
                      </c:pt>
                      <c:pt idx="323">
                        <c:v>4.00183E-2</c:v>
                      </c:pt>
                      <c:pt idx="324">
                        <c:v>4.00113E-2</c:v>
                      </c:pt>
                      <c:pt idx="325">
                        <c:v>4.0337699999999997E-2</c:v>
                      </c:pt>
                      <c:pt idx="326">
                        <c:v>4.1067600000000003E-2</c:v>
                      </c:pt>
                      <c:pt idx="327">
                        <c:v>4.1620400000000002E-2</c:v>
                      </c:pt>
                      <c:pt idx="328">
                        <c:v>4.23008E-2</c:v>
                      </c:pt>
                      <c:pt idx="329">
                        <c:v>4.2981199999999997E-2</c:v>
                      </c:pt>
                      <c:pt idx="330">
                        <c:v>4.1701799999999997E-2</c:v>
                      </c:pt>
                      <c:pt idx="331">
                        <c:v>4.0422300000000001E-2</c:v>
                      </c:pt>
                      <c:pt idx="332">
                        <c:v>4.0097300000000002E-2</c:v>
                      </c:pt>
                      <c:pt idx="333">
                        <c:v>3.9772200000000001E-2</c:v>
                      </c:pt>
                      <c:pt idx="334">
                        <c:v>3.9519400000000003E-2</c:v>
                      </c:pt>
                      <c:pt idx="335">
                        <c:v>3.93511E-2</c:v>
                      </c:pt>
                      <c:pt idx="336">
                        <c:v>3.9375300000000002E-2</c:v>
                      </c:pt>
                      <c:pt idx="337">
                        <c:v>3.6695199999999997E-2</c:v>
                      </c:pt>
                      <c:pt idx="338">
                        <c:v>3.41102E-2</c:v>
                      </c:pt>
                      <c:pt idx="339">
                        <c:v>3.2434999999999999E-2</c:v>
                      </c:pt>
                      <c:pt idx="340">
                        <c:v>3.1377799999999997E-2</c:v>
                      </c:pt>
                      <c:pt idx="341">
                        <c:v>3.1749600000000003E-2</c:v>
                      </c:pt>
                      <c:pt idx="342">
                        <c:v>3.3404499999999997E-2</c:v>
                      </c:pt>
                      <c:pt idx="343">
                        <c:v>3.6293300000000001E-2</c:v>
                      </c:pt>
                      <c:pt idx="344">
                        <c:v>3.99423E-2</c:v>
                      </c:pt>
                      <c:pt idx="345">
                        <c:v>3.7950600000000001E-2</c:v>
                      </c:pt>
                      <c:pt idx="346">
                        <c:v>3.5855600000000001E-2</c:v>
                      </c:pt>
                      <c:pt idx="347">
                        <c:v>3.4518199999999999E-2</c:v>
                      </c:pt>
                      <c:pt idx="348">
                        <c:v>3.3811800000000003E-2</c:v>
                      </c:pt>
                      <c:pt idx="349">
                        <c:v>3.4336800000000001E-2</c:v>
                      </c:pt>
                      <c:pt idx="350">
                        <c:v>3.5874000000000003E-2</c:v>
                      </c:pt>
                      <c:pt idx="351">
                        <c:v>3.7885099999999998E-2</c:v>
                      </c:pt>
                      <c:pt idx="352">
                        <c:v>3.6326799999999999E-2</c:v>
                      </c:pt>
                      <c:pt idx="353">
                        <c:v>3.53621E-2</c:v>
                      </c:pt>
                      <c:pt idx="354">
                        <c:v>3.47231E-2</c:v>
                      </c:pt>
                      <c:pt idx="355">
                        <c:v>3.3987700000000003E-2</c:v>
                      </c:pt>
                      <c:pt idx="356">
                        <c:v>3.3252299999999999E-2</c:v>
                      </c:pt>
                      <c:pt idx="357">
                        <c:v>3.46285E-2</c:v>
                      </c:pt>
                      <c:pt idx="358">
                        <c:v>3.6004700000000001E-2</c:v>
                      </c:pt>
                      <c:pt idx="359">
                        <c:v>3.2241100000000002E-2</c:v>
                      </c:pt>
                      <c:pt idx="360">
                        <c:v>2.9685400000000001E-2</c:v>
                      </c:pt>
                      <c:pt idx="361">
                        <c:v>2.71297E-2</c:v>
                      </c:pt>
                      <c:pt idx="362">
                        <c:v>2.6923699999999998E-2</c:v>
                      </c:pt>
                      <c:pt idx="363">
                        <c:v>2.67177E-2</c:v>
                      </c:pt>
                      <c:pt idx="364">
                        <c:v>2.8038899999999999E-2</c:v>
                      </c:pt>
                      <c:pt idx="365">
                        <c:v>2.93601E-2</c:v>
                      </c:pt>
                      <c:pt idx="366">
                        <c:v>3.0191800000000001E-2</c:v>
                      </c:pt>
                      <c:pt idx="367">
                        <c:v>2.8739600000000001E-2</c:v>
                      </c:pt>
                      <c:pt idx="368">
                        <c:v>2.75088E-2</c:v>
                      </c:pt>
                      <c:pt idx="369">
                        <c:v>2.8453099999999999E-2</c:v>
                      </c:pt>
                      <c:pt idx="370">
                        <c:v>2.96189E-2</c:v>
                      </c:pt>
                      <c:pt idx="371">
                        <c:v>2.7448699999999999E-2</c:v>
                      </c:pt>
                      <c:pt idx="372">
                        <c:v>2.5382800000000001E-2</c:v>
                      </c:pt>
                      <c:pt idx="373">
                        <c:v>2.4008399999999999E-2</c:v>
                      </c:pt>
                      <c:pt idx="374">
                        <c:v>2.3051499999999999E-2</c:v>
                      </c:pt>
                      <c:pt idx="375">
                        <c:v>2.2631100000000001E-2</c:v>
                      </c:pt>
                      <c:pt idx="376">
                        <c:v>2.2732599999999999E-2</c:v>
                      </c:pt>
                      <c:pt idx="377">
                        <c:v>2.29614E-2</c:v>
                      </c:pt>
                      <c:pt idx="378">
                        <c:v>2.28942E-2</c:v>
                      </c:pt>
                      <c:pt idx="379">
                        <c:v>2.2827E-2</c:v>
                      </c:pt>
                      <c:pt idx="380">
                        <c:v>2.16609E-2</c:v>
                      </c:pt>
                      <c:pt idx="381">
                        <c:v>2.0494800000000001E-2</c:v>
                      </c:pt>
                      <c:pt idx="382">
                        <c:v>2.11538E-2</c:v>
                      </c:pt>
                      <c:pt idx="383">
                        <c:v>2.1812700000000001E-2</c:v>
                      </c:pt>
                      <c:pt idx="384">
                        <c:v>2.3595600000000001E-2</c:v>
                      </c:pt>
                      <c:pt idx="385">
                        <c:v>2.1964299999999999E-2</c:v>
                      </c:pt>
                      <c:pt idx="386">
                        <c:v>2.0605399999999999E-2</c:v>
                      </c:pt>
                      <c:pt idx="387">
                        <c:v>1.9810700000000001E-2</c:v>
                      </c:pt>
                      <c:pt idx="388">
                        <c:v>1.9661000000000001E-2</c:v>
                      </c:pt>
                      <c:pt idx="389">
                        <c:v>2.0127200000000001E-2</c:v>
                      </c:pt>
                      <c:pt idx="390">
                        <c:v>2.0965899999999999E-2</c:v>
                      </c:pt>
                      <c:pt idx="391">
                        <c:v>1.9451599999999999E-2</c:v>
                      </c:pt>
                      <c:pt idx="392">
                        <c:v>1.79373E-2</c:v>
                      </c:pt>
                      <c:pt idx="393">
                        <c:v>1.7643900000000001E-2</c:v>
                      </c:pt>
                      <c:pt idx="394">
                        <c:v>1.7350600000000001E-2</c:v>
                      </c:pt>
                      <c:pt idx="395">
                        <c:v>1.7153100000000001E-2</c:v>
                      </c:pt>
                      <c:pt idx="396">
                        <c:v>1.6959599999999998E-2</c:v>
                      </c:pt>
                      <c:pt idx="397">
                        <c:v>1.6766099999999999E-2</c:v>
                      </c:pt>
                      <c:pt idx="398">
                        <c:v>1.7245799999999999E-2</c:v>
                      </c:pt>
                      <c:pt idx="399">
                        <c:v>1.7725600000000001E-2</c:v>
                      </c:pt>
                      <c:pt idx="400">
                        <c:v>1.8874599999999998E-2</c:v>
                      </c:pt>
                      <c:pt idx="401">
                        <c:v>1.65615E-2</c:v>
                      </c:pt>
                      <c:pt idx="402">
                        <c:v>1.5110500000000001E-2</c:v>
                      </c:pt>
                      <c:pt idx="403">
                        <c:v>1.4047799999999999E-2</c:v>
                      </c:pt>
                      <c:pt idx="404">
                        <c:v>1.38858E-2</c:v>
                      </c:pt>
                      <c:pt idx="405">
                        <c:v>1.3918E-2</c:v>
                      </c:pt>
                      <c:pt idx="406">
                        <c:v>1.39889E-2</c:v>
                      </c:pt>
                      <c:pt idx="407">
                        <c:v>1.3251000000000001E-2</c:v>
                      </c:pt>
                      <c:pt idx="408">
                        <c:v>1.2513099999999999E-2</c:v>
                      </c:pt>
                      <c:pt idx="409">
                        <c:v>1.23423E-2</c:v>
                      </c:pt>
                      <c:pt idx="410">
                        <c:v>1.21715E-2</c:v>
                      </c:pt>
                      <c:pt idx="411">
                        <c:v>1.2474900000000001E-2</c:v>
                      </c:pt>
                      <c:pt idx="412">
                        <c:v>1.2778400000000001E-2</c:v>
                      </c:pt>
                      <c:pt idx="413">
                        <c:v>1.1331900000000001E-2</c:v>
                      </c:pt>
                      <c:pt idx="414">
                        <c:v>1.0237700000000001E-2</c:v>
                      </c:pt>
                      <c:pt idx="415">
                        <c:v>9.3454000000000002E-3</c:v>
                      </c:pt>
                      <c:pt idx="416">
                        <c:v>9.0389500000000005E-3</c:v>
                      </c:pt>
                      <c:pt idx="417">
                        <c:v>8.8536199999999995E-3</c:v>
                      </c:pt>
                      <c:pt idx="418">
                        <c:v>8.8418899999999998E-3</c:v>
                      </c:pt>
                      <c:pt idx="419">
                        <c:v>8.8301500000000002E-3</c:v>
                      </c:pt>
                      <c:pt idx="420">
                        <c:v>9.1230900000000004E-3</c:v>
                      </c:pt>
                      <c:pt idx="421">
                        <c:v>9.4160400000000005E-3</c:v>
                      </c:pt>
                      <c:pt idx="422">
                        <c:v>1.01674E-2</c:v>
                      </c:pt>
                      <c:pt idx="423">
                        <c:v>1.09187E-2</c:v>
                      </c:pt>
                      <c:pt idx="424">
                        <c:v>1.13588E-2</c:v>
                      </c:pt>
                      <c:pt idx="425">
                        <c:v>1.20494E-2</c:v>
                      </c:pt>
                      <c:pt idx="426">
                        <c:v>1.2952999999999999E-2</c:v>
                      </c:pt>
                      <c:pt idx="427">
                        <c:v>1.41072E-2</c:v>
                      </c:pt>
                      <c:pt idx="428">
                        <c:v>1.1563500000000001E-2</c:v>
                      </c:pt>
                      <c:pt idx="429">
                        <c:v>9.0196900000000003E-3</c:v>
                      </c:pt>
                      <c:pt idx="430">
                        <c:v>8.39174E-3</c:v>
                      </c:pt>
                      <c:pt idx="431">
                        <c:v>7.7637799999999996E-3</c:v>
                      </c:pt>
                      <c:pt idx="432">
                        <c:v>8.3151500000000003E-3</c:v>
                      </c:pt>
                      <c:pt idx="433">
                        <c:v>8.4478599999999997E-3</c:v>
                      </c:pt>
                      <c:pt idx="434">
                        <c:v>8.7848000000000006E-3</c:v>
                      </c:pt>
                      <c:pt idx="435">
                        <c:v>9.1533499999999993E-3</c:v>
                      </c:pt>
                      <c:pt idx="436">
                        <c:v>9.5881100000000004E-3</c:v>
                      </c:pt>
                      <c:pt idx="437">
                        <c:v>1.01558E-2</c:v>
                      </c:pt>
                      <c:pt idx="438">
                        <c:v>1.0744200000000001E-2</c:v>
                      </c:pt>
                      <c:pt idx="439">
                        <c:v>9.7348499999999998E-3</c:v>
                      </c:pt>
                      <c:pt idx="440">
                        <c:v>8.7764799999999997E-3</c:v>
                      </c:pt>
                      <c:pt idx="441">
                        <c:v>8.24043E-3</c:v>
                      </c:pt>
                      <c:pt idx="442">
                        <c:v>7.7893700000000003E-3</c:v>
                      </c:pt>
                      <c:pt idx="443">
                        <c:v>7.5916999999999998E-3</c:v>
                      </c:pt>
                      <c:pt idx="444">
                        <c:v>7.4216899999999999E-3</c:v>
                      </c:pt>
                      <c:pt idx="445">
                        <c:v>7.2982999999999998E-3</c:v>
                      </c:pt>
                      <c:pt idx="446">
                        <c:v>7.2524699999999996E-3</c:v>
                      </c:pt>
                      <c:pt idx="447">
                        <c:v>7.34646E-3</c:v>
                      </c:pt>
                      <c:pt idx="448">
                        <c:v>7.5395699999999998E-3</c:v>
                      </c:pt>
                      <c:pt idx="449">
                        <c:v>7.8258900000000003E-3</c:v>
                      </c:pt>
                      <c:pt idx="450">
                        <c:v>8.1819300000000005E-3</c:v>
                      </c:pt>
                      <c:pt idx="451">
                        <c:v>8.5379700000000006E-3</c:v>
                      </c:pt>
                      <c:pt idx="452">
                        <c:v>8.9297400000000002E-3</c:v>
                      </c:pt>
                      <c:pt idx="453">
                        <c:v>8.5734000000000001E-3</c:v>
                      </c:pt>
                      <c:pt idx="454">
                        <c:v>8.3653800000000004E-3</c:v>
                      </c:pt>
                      <c:pt idx="455">
                        <c:v>8.3251499999999999E-3</c:v>
                      </c:pt>
                      <c:pt idx="456">
                        <c:v>8.43322E-3</c:v>
                      </c:pt>
                      <c:pt idx="457">
                        <c:v>8.0855800000000002E-3</c:v>
                      </c:pt>
                      <c:pt idx="458">
                        <c:v>7.9035800000000003E-3</c:v>
                      </c:pt>
                      <c:pt idx="459">
                        <c:v>8.2535899999999999E-3</c:v>
                      </c:pt>
                      <c:pt idx="460">
                        <c:v>8.7692499999999993E-3</c:v>
                      </c:pt>
                      <c:pt idx="461">
                        <c:v>8.4099799999999992E-3</c:v>
                      </c:pt>
                      <c:pt idx="462">
                        <c:v>8.24188E-3</c:v>
                      </c:pt>
                      <c:pt idx="463">
                        <c:v>8.3934700000000001E-3</c:v>
                      </c:pt>
                      <c:pt idx="464">
                        <c:v>8.7362299999999993E-3</c:v>
                      </c:pt>
                      <c:pt idx="465">
                        <c:v>8.6737600000000008E-3</c:v>
                      </c:pt>
                      <c:pt idx="466">
                        <c:v>8.6112900000000006E-3</c:v>
                      </c:pt>
                      <c:pt idx="467">
                        <c:v>8.8086599999999994E-3</c:v>
                      </c:pt>
                      <c:pt idx="468">
                        <c:v>9.00602E-3</c:v>
                      </c:pt>
                      <c:pt idx="469">
                        <c:v>9.4277700000000002E-3</c:v>
                      </c:pt>
                      <c:pt idx="470">
                        <c:v>9.8495100000000006E-3</c:v>
                      </c:pt>
                      <c:pt idx="471">
                        <c:v>9.6821500000000005E-3</c:v>
                      </c:pt>
                      <c:pt idx="472">
                        <c:v>9.5147800000000005E-3</c:v>
                      </c:pt>
                      <c:pt idx="473">
                        <c:v>9.7771000000000004E-3</c:v>
                      </c:pt>
                      <c:pt idx="474">
                        <c:v>1.00394E-2</c:v>
                      </c:pt>
                      <c:pt idx="475">
                        <c:v>1.0061199999999999E-2</c:v>
                      </c:pt>
                      <c:pt idx="476">
                        <c:v>1.0083E-2</c:v>
                      </c:pt>
                      <c:pt idx="477">
                        <c:v>1.01201E-2</c:v>
                      </c:pt>
                      <c:pt idx="478">
                        <c:v>9.9430400000000002E-3</c:v>
                      </c:pt>
                      <c:pt idx="479">
                        <c:v>9.7659900000000004E-3</c:v>
                      </c:pt>
                      <c:pt idx="480">
                        <c:v>9.4354399999999998E-3</c:v>
                      </c:pt>
                      <c:pt idx="481">
                        <c:v>9.4901599999999992E-3</c:v>
                      </c:pt>
                      <c:pt idx="482">
                        <c:v>9.5448800000000004E-3</c:v>
                      </c:pt>
                      <c:pt idx="483">
                        <c:v>1.0254599999999999E-2</c:v>
                      </c:pt>
                      <c:pt idx="484">
                        <c:v>1.0964399999999999E-2</c:v>
                      </c:pt>
                      <c:pt idx="485">
                        <c:v>1.19439E-2</c:v>
                      </c:pt>
                      <c:pt idx="486">
                        <c:v>1.19968E-2</c:v>
                      </c:pt>
                      <c:pt idx="487">
                        <c:v>1.22869E-2</c:v>
                      </c:pt>
                      <c:pt idx="488">
                        <c:v>1.25941E-2</c:v>
                      </c:pt>
                      <c:pt idx="489">
                        <c:v>1.31383E-2</c:v>
                      </c:pt>
                      <c:pt idx="490">
                        <c:v>1.2489200000000001E-2</c:v>
                      </c:pt>
                      <c:pt idx="491">
                        <c:v>1.20556E-2</c:v>
                      </c:pt>
                      <c:pt idx="492">
                        <c:v>1.16221E-2</c:v>
                      </c:pt>
                      <c:pt idx="493">
                        <c:v>1.16223E-2</c:v>
                      </c:pt>
                      <c:pt idx="494">
                        <c:v>1.1622499999999999E-2</c:v>
                      </c:pt>
                      <c:pt idx="495">
                        <c:v>1.1950499999999999E-2</c:v>
                      </c:pt>
                      <c:pt idx="496">
                        <c:v>1.2278499999999999E-2</c:v>
                      </c:pt>
                      <c:pt idx="497">
                        <c:v>1.1617499999999999E-2</c:v>
                      </c:pt>
                      <c:pt idx="498">
                        <c:v>1.11454E-2</c:v>
                      </c:pt>
                      <c:pt idx="499">
                        <c:v>1.0747700000000001E-2</c:v>
                      </c:pt>
                      <c:pt idx="500">
                        <c:v>1.07575E-2</c:v>
                      </c:pt>
                      <c:pt idx="501">
                        <c:v>1.10026E-2</c:v>
                      </c:pt>
                      <c:pt idx="502">
                        <c:v>1.15347E-2</c:v>
                      </c:pt>
                      <c:pt idx="503">
                        <c:v>1.22582E-2</c:v>
                      </c:pt>
                      <c:pt idx="504">
                        <c:v>1.1606E-2</c:v>
                      </c:pt>
                      <c:pt idx="505">
                        <c:v>1.09538E-2</c:v>
                      </c:pt>
                      <c:pt idx="506">
                        <c:v>1.0753800000000001E-2</c:v>
                      </c:pt>
                      <c:pt idx="507">
                        <c:v>1.05538E-2</c:v>
                      </c:pt>
                      <c:pt idx="508">
                        <c:v>1.0852199999999999E-2</c:v>
                      </c:pt>
                      <c:pt idx="509">
                        <c:v>1.12072E-2</c:v>
                      </c:pt>
                      <c:pt idx="510">
                        <c:v>1.1789900000000001E-2</c:v>
                      </c:pt>
                      <c:pt idx="511">
                        <c:v>1.24292E-2</c:v>
                      </c:pt>
                      <c:pt idx="512">
                        <c:v>1.18215E-2</c:v>
                      </c:pt>
                      <c:pt idx="513">
                        <c:v>1.1364300000000001E-2</c:v>
                      </c:pt>
                      <c:pt idx="514">
                        <c:v>1.1065500000000001E-2</c:v>
                      </c:pt>
                      <c:pt idx="515">
                        <c:v>1.1144899999999999E-2</c:v>
                      </c:pt>
                      <c:pt idx="516">
                        <c:v>1.1303499999999999E-2</c:v>
                      </c:pt>
                      <c:pt idx="517">
                        <c:v>1.16899E-2</c:v>
                      </c:pt>
                      <c:pt idx="518">
                        <c:v>1.1711600000000001E-2</c:v>
                      </c:pt>
                      <c:pt idx="519">
                        <c:v>1.18764E-2</c:v>
                      </c:pt>
                      <c:pt idx="520">
                        <c:v>1.20412E-2</c:v>
                      </c:pt>
                      <c:pt idx="521">
                        <c:v>1.1483800000000001E-2</c:v>
                      </c:pt>
                      <c:pt idx="522">
                        <c:v>1.11076E-2</c:v>
                      </c:pt>
                      <c:pt idx="523">
                        <c:v>1.0771899999999999E-2</c:v>
                      </c:pt>
                      <c:pt idx="524">
                        <c:v>1.0681700000000001E-2</c:v>
                      </c:pt>
                      <c:pt idx="525">
                        <c:v>1.07133E-2</c:v>
                      </c:pt>
                      <c:pt idx="526">
                        <c:v>1.08091E-2</c:v>
                      </c:pt>
                      <c:pt idx="527">
                        <c:v>1.09861E-2</c:v>
                      </c:pt>
                      <c:pt idx="528">
                        <c:v>1.0787E-2</c:v>
                      </c:pt>
                      <c:pt idx="529">
                        <c:v>1.05878E-2</c:v>
                      </c:pt>
                      <c:pt idx="530">
                        <c:v>1.0589899999999999E-2</c:v>
                      </c:pt>
                      <c:pt idx="531">
                        <c:v>1.05919E-2</c:v>
                      </c:pt>
                      <c:pt idx="532">
                        <c:v>1.00389E-2</c:v>
                      </c:pt>
                      <c:pt idx="533">
                        <c:v>9.5344699999999998E-3</c:v>
                      </c:pt>
                      <c:pt idx="534">
                        <c:v>9.5215999999999999E-3</c:v>
                      </c:pt>
                      <c:pt idx="535">
                        <c:v>9.5880900000000005E-3</c:v>
                      </c:pt>
                      <c:pt idx="536">
                        <c:v>9.9603199999999999E-3</c:v>
                      </c:pt>
                      <c:pt idx="537">
                        <c:v>1.03038E-2</c:v>
                      </c:pt>
                      <c:pt idx="538">
                        <c:v>9.7829000000000006E-3</c:v>
                      </c:pt>
                      <c:pt idx="539">
                        <c:v>9.3912300000000004E-3</c:v>
                      </c:pt>
                      <c:pt idx="540">
                        <c:v>9.3868900000000002E-3</c:v>
                      </c:pt>
                      <c:pt idx="541">
                        <c:v>9.6040099999999996E-3</c:v>
                      </c:pt>
                      <c:pt idx="542">
                        <c:v>1.0229500000000001E-2</c:v>
                      </c:pt>
                      <c:pt idx="543">
                        <c:v>1.09471E-2</c:v>
                      </c:pt>
                      <c:pt idx="544">
                        <c:v>1.0460499999999999E-2</c:v>
                      </c:pt>
                      <c:pt idx="545">
                        <c:v>9.6330700000000005E-3</c:v>
                      </c:pt>
                      <c:pt idx="546">
                        <c:v>8.8742000000000005E-3</c:v>
                      </c:pt>
                      <c:pt idx="547">
                        <c:v>8.3004700000000008E-3</c:v>
                      </c:pt>
                      <c:pt idx="548">
                        <c:v>8.0009799999999996E-3</c:v>
                      </c:pt>
                      <c:pt idx="549">
                        <c:v>7.8690900000000005E-3</c:v>
                      </c:pt>
                      <c:pt idx="550">
                        <c:v>8.0800200000000003E-3</c:v>
                      </c:pt>
                      <c:pt idx="551">
                        <c:v>8.3433299999999995E-3</c:v>
                      </c:pt>
                      <c:pt idx="552">
                        <c:v>8.4378400000000003E-3</c:v>
                      </c:pt>
                      <c:pt idx="553">
                        <c:v>8.5323499999999993E-3</c:v>
                      </c:pt>
                      <c:pt idx="554">
                        <c:v>8.9331299999999992E-3</c:v>
                      </c:pt>
                      <c:pt idx="555">
                        <c:v>9.3339100000000008E-3</c:v>
                      </c:pt>
                      <c:pt idx="556">
                        <c:v>9.8943199999999999E-3</c:v>
                      </c:pt>
                      <c:pt idx="557">
                        <c:v>9.69012E-3</c:v>
                      </c:pt>
                      <c:pt idx="558">
                        <c:v>9.4859200000000001E-3</c:v>
                      </c:pt>
                      <c:pt idx="559">
                        <c:v>1.0081E-2</c:v>
                      </c:pt>
                      <c:pt idx="560">
                        <c:v>1.0676100000000001E-2</c:v>
                      </c:pt>
                      <c:pt idx="561">
                        <c:v>1.02389E-2</c:v>
                      </c:pt>
                      <c:pt idx="562">
                        <c:v>9.8017599999999996E-3</c:v>
                      </c:pt>
                      <c:pt idx="563">
                        <c:v>9.45352E-3</c:v>
                      </c:pt>
                      <c:pt idx="564">
                        <c:v>8.4058199999999996E-3</c:v>
                      </c:pt>
                      <c:pt idx="565">
                        <c:v>7.7807299999999996E-3</c:v>
                      </c:pt>
                      <c:pt idx="566">
                        <c:v>7.35594E-3</c:v>
                      </c:pt>
                      <c:pt idx="567">
                        <c:v>7.6225399999999997E-3</c:v>
                      </c:pt>
                      <c:pt idx="568">
                        <c:v>8.0093200000000003E-3</c:v>
                      </c:pt>
                      <c:pt idx="569">
                        <c:v>7.9674299999999993E-3</c:v>
                      </c:pt>
                      <c:pt idx="570">
                        <c:v>7.5833999999999997E-3</c:v>
                      </c:pt>
                      <c:pt idx="571">
                        <c:v>7.3046300000000003E-3</c:v>
                      </c:pt>
                      <c:pt idx="572">
                        <c:v>7.1886700000000003E-3</c:v>
                      </c:pt>
                      <c:pt idx="573">
                        <c:v>7.2604000000000002E-3</c:v>
                      </c:pt>
                      <c:pt idx="574">
                        <c:v>7.4406899999999998E-3</c:v>
                      </c:pt>
                      <c:pt idx="575">
                        <c:v>7.3029899999999997E-3</c:v>
                      </c:pt>
                      <c:pt idx="576">
                        <c:v>7.1652900000000004E-3</c:v>
                      </c:pt>
                      <c:pt idx="577">
                        <c:v>7.3054299999999999E-3</c:v>
                      </c:pt>
                      <c:pt idx="578">
                        <c:v>7.4455800000000003E-3</c:v>
                      </c:pt>
                      <c:pt idx="579">
                        <c:v>7.44475E-3</c:v>
                      </c:pt>
                      <c:pt idx="580">
                        <c:v>7.50243E-3</c:v>
                      </c:pt>
                      <c:pt idx="581">
                        <c:v>7.6504399999999997E-3</c:v>
                      </c:pt>
                      <c:pt idx="582">
                        <c:v>7.8687199999999992E-3</c:v>
                      </c:pt>
                      <c:pt idx="583">
                        <c:v>8.1201699999999995E-3</c:v>
                      </c:pt>
                      <c:pt idx="584">
                        <c:v>8.4724899999999992E-3</c:v>
                      </c:pt>
                      <c:pt idx="585">
                        <c:v>8.6218300000000005E-3</c:v>
                      </c:pt>
                      <c:pt idx="586">
                        <c:v>8.7711799999999999E-3</c:v>
                      </c:pt>
                      <c:pt idx="587">
                        <c:v>8.2055400000000007E-3</c:v>
                      </c:pt>
                      <c:pt idx="588">
                        <c:v>7.9003800000000002E-3</c:v>
                      </c:pt>
                      <c:pt idx="589">
                        <c:v>7.7534700000000002E-3</c:v>
                      </c:pt>
                      <c:pt idx="590">
                        <c:v>8.0158299999999998E-3</c:v>
                      </c:pt>
                      <c:pt idx="591">
                        <c:v>8.3731299999999995E-3</c:v>
                      </c:pt>
                      <c:pt idx="592">
                        <c:v>8.1512100000000007E-3</c:v>
                      </c:pt>
                      <c:pt idx="593">
                        <c:v>8.0047299999999998E-3</c:v>
                      </c:pt>
                      <c:pt idx="594">
                        <c:v>8.2521399999999998E-3</c:v>
                      </c:pt>
                      <c:pt idx="595">
                        <c:v>8.6227400000000003E-3</c:v>
                      </c:pt>
                      <c:pt idx="596">
                        <c:v>9.2367000000000005E-3</c:v>
                      </c:pt>
                      <c:pt idx="597">
                        <c:v>8.4688100000000002E-3</c:v>
                      </c:pt>
                      <c:pt idx="598">
                        <c:v>7.8866400000000003E-3</c:v>
                      </c:pt>
                      <c:pt idx="599">
                        <c:v>7.42518E-3</c:v>
                      </c:pt>
                      <c:pt idx="600">
                        <c:v>7.3701599999999997E-3</c:v>
                      </c:pt>
                      <c:pt idx="601">
                        <c:v>7.4117200000000001E-3</c:v>
                      </c:pt>
                      <c:pt idx="602">
                        <c:v>7.7650799999999997E-3</c:v>
                      </c:pt>
                      <c:pt idx="603">
                        <c:v>8.1425899999999999E-3</c:v>
                      </c:pt>
                      <c:pt idx="604">
                        <c:v>8.35726E-3</c:v>
                      </c:pt>
                      <c:pt idx="605">
                        <c:v>8.6024900000000008E-3</c:v>
                      </c:pt>
                      <c:pt idx="606">
                        <c:v>8.8562599999999995E-3</c:v>
                      </c:pt>
                      <c:pt idx="607">
                        <c:v>8.9622499999999997E-3</c:v>
                      </c:pt>
                      <c:pt idx="608">
                        <c:v>9.1294099999999993E-3</c:v>
                      </c:pt>
                      <c:pt idx="609">
                        <c:v>9.2965700000000005E-3</c:v>
                      </c:pt>
                      <c:pt idx="610">
                        <c:v>9.0019399999999999E-3</c:v>
                      </c:pt>
                      <c:pt idx="611">
                        <c:v>8.7073199999999993E-3</c:v>
                      </c:pt>
                      <c:pt idx="612">
                        <c:v>8.7660299999999993E-3</c:v>
                      </c:pt>
                      <c:pt idx="613">
                        <c:v>8.8247399999999993E-3</c:v>
                      </c:pt>
                      <c:pt idx="614">
                        <c:v>9.1127399999999994E-3</c:v>
                      </c:pt>
                      <c:pt idx="615">
                        <c:v>9.3309299999999994E-3</c:v>
                      </c:pt>
                      <c:pt idx="616">
                        <c:v>9.36589E-3</c:v>
                      </c:pt>
                      <c:pt idx="617">
                        <c:v>8.2994599999999998E-3</c:v>
                      </c:pt>
                      <c:pt idx="618">
                        <c:v>7.5303599999999998E-3</c:v>
                      </c:pt>
                      <c:pt idx="619">
                        <c:v>7.2365499999999996E-3</c:v>
                      </c:pt>
                      <c:pt idx="620">
                        <c:v>7.4337800000000001E-3</c:v>
                      </c:pt>
                      <c:pt idx="621">
                        <c:v>7.9280600000000007E-3</c:v>
                      </c:pt>
                      <c:pt idx="622">
                        <c:v>7.7087299999999996E-3</c:v>
                      </c:pt>
                      <c:pt idx="623">
                        <c:v>7.4893900000000003E-3</c:v>
                      </c:pt>
                      <c:pt idx="624">
                        <c:v>7.8669599999999992E-3</c:v>
                      </c:pt>
                      <c:pt idx="625">
                        <c:v>8.2445399999999999E-3</c:v>
                      </c:pt>
                      <c:pt idx="626">
                        <c:v>8.9875300000000005E-3</c:v>
                      </c:pt>
                      <c:pt idx="627">
                        <c:v>8.0949699999999999E-3</c:v>
                      </c:pt>
                      <c:pt idx="628">
                        <c:v>7.33434E-3</c:v>
                      </c:pt>
                      <c:pt idx="629">
                        <c:v>6.6993199999999999E-3</c:v>
                      </c:pt>
                      <c:pt idx="630">
                        <c:v>6.1491599999999999E-3</c:v>
                      </c:pt>
                      <c:pt idx="631">
                        <c:v>5.6576300000000003E-3</c:v>
                      </c:pt>
                      <c:pt idx="632">
                        <c:v>5.5097100000000001E-3</c:v>
                      </c:pt>
                      <c:pt idx="633">
                        <c:v>5.4595099999999999E-3</c:v>
                      </c:pt>
                      <c:pt idx="634">
                        <c:v>5.6265799999999999E-3</c:v>
                      </c:pt>
                      <c:pt idx="635">
                        <c:v>5.3741600000000002E-3</c:v>
                      </c:pt>
                      <c:pt idx="636">
                        <c:v>5.1469599999999999E-3</c:v>
                      </c:pt>
                      <c:pt idx="637">
                        <c:v>4.9791599999999998E-3</c:v>
                      </c:pt>
                      <c:pt idx="638">
                        <c:v>4.6982300000000003E-3</c:v>
                      </c:pt>
                      <c:pt idx="639">
                        <c:v>4.4333300000000001E-3</c:v>
                      </c:pt>
                      <c:pt idx="640">
                        <c:v>4.3072199999999996E-3</c:v>
                      </c:pt>
                      <c:pt idx="641">
                        <c:v>4.2078300000000001E-3</c:v>
                      </c:pt>
                      <c:pt idx="642">
                        <c:v>4.2005599999999999E-3</c:v>
                      </c:pt>
                      <c:pt idx="643">
                        <c:v>4.0595400000000004E-3</c:v>
                      </c:pt>
                      <c:pt idx="644">
                        <c:v>4.0806799999999997E-3</c:v>
                      </c:pt>
                      <c:pt idx="645">
                        <c:v>4.10181E-3</c:v>
                      </c:pt>
                      <c:pt idx="646">
                        <c:v>4.2851E-3</c:v>
                      </c:pt>
                      <c:pt idx="647">
                        <c:v>4.2202699999999999E-3</c:v>
                      </c:pt>
                      <c:pt idx="648">
                        <c:v>4.1554399999999998E-3</c:v>
                      </c:pt>
                      <c:pt idx="649">
                        <c:v>4.3167700000000002E-3</c:v>
                      </c:pt>
                      <c:pt idx="650">
                        <c:v>4.4780899999999997E-3</c:v>
                      </c:pt>
                      <c:pt idx="651">
                        <c:v>4.7784200000000002E-3</c:v>
                      </c:pt>
                      <c:pt idx="652">
                        <c:v>4.7691900000000004E-3</c:v>
                      </c:pt>
                      <c:pt idx="653">
                        <c:v>4.7599699999999997E-3</c:v>
                      </c:pt>
                      <c:pt idx="654">
                        <c:v>4.5289299999999996E-3</c:v>
                      </c:pt>
                      <c:pt idx="655">
                        <c:v>4.7139399999999998E-3</c:v>
                      </c:pt>
                      <c:pt idx="656">
                        <c:v>4.91939E-3</c:v>
                      </c:pt>
                      <c:pt idx="657">
                        <c:v>5.8020499999999996E-3</c:v>
                      </c:pt>
                      <c:pt idx="658">
                        <c:v>6.7211199999999997E-3</c:v>
                      </c:pt>
                      <c:pt idx="659">
                        <c:v>7.9013599999999996E-3</c:v>
                      </c:pt>
                      <c:pt idx="660">
                        <c:v>9.2130100000000006E-3</c:v>
                      </c:pt>
                      <c:pt idx="661">
                        <c:v>1.05247E-2</c:v>
                      </c:pt>
                      <c:pt idx="662">
                        <c:v>9.7691600000000007E-3</c:v>
                      </c:pt>
                      <c:pt idx="663">
                        <c:v>9.0738099999999999E-3</c:v>
                      </c:pt>
                      <c:pt idx="664">
                        <c:v>8.3991699999999992E-3</c:v>
                      </c:pt>
                      <c:pt idx="665">
                        <c:v>7.5670199999999998E-3</c:v>
                      </c:pt>
                      <c:pt idx="666">
                        <c:v>6.4333300000000001E-3</c:v>
                      </c:pt>
                      <c:pt idx="667">
                        <c:v>5.4185099999999996E-3</c:v>
                      </c:pt>
                      <c:pt idx="668">
                        <c:v>4.5041600000000001E-3</c:v>
                      </c:pt>
                      <c:pt idx="669">
                        <c:v>4.0298499999999998E-3</c:v>
                      </c:pt>
                      <c:pt idx="670">
                        <c:v>3.7678899999999999E-3</c:v>
                      </c:pt>
                      <c:pt idx="671">
                        <c:v>3.8579600000000001E-3</c:v>
                      </c:pt>
                      <c:pt idx="672">
                        <c:v>4.0873999999999997E-3</c:v>
                      </c:pt>
                      <c:pt idx="673">
                        <c:v>4.40486E-3</c:v>
                      </c:pt>
                      <c:pt idx="674">
                        <c:v>4.5064700000000003E-3</c:v>
                      </c:pt>
                      <c:pt idx="675">
                        <c:v>4.6131399999999999E-3</c:v>
                      </c:pt>
                      <c:pt idx="676">
                        <c:v>4.7200200000000001E-3</c:v>
                      </c:pt>
                      <c:pt idx="677">
                        <c:v>4.7544099999999997E-3</c:v>
                      </c:pt>
                      <c:pt idx="678">
                        <c:v>4.7888000000000002E-3</c:v>
                      </c:pt>
                      <c:pt idx="679">
                        <c:v>4.7370600000000004E-3</c:v>
                      </c:pt>
                      <c:pt idx="680">
                        <c:v>4.6853299999999997E-3</c:v>
                      </c:pt>
                      <c:pt idx="681">
                        <c:v>4.76035E-3</c:v>
                      </c:pt>
                      <c:pt idx="682">
                        <c:v>4.8353700000000003E-3</c:v>
                      </c:pt>
                      <c:pt idx="683">
                        <c:v>4.9831700000000003E-3</c:v>
                      </c:pt>
                      <c:pt idx="684">
                        <c:v>5.0623300000000003E-3</c:v>
                      </c:pt>
                      <c:pt idx="685">
                        <c:v>5.1415000000000002E-3</c:v>
                      </c:pt>
                      <c:pt idx="686">
                        <c:v>5.0925500000000004E-3</c:v>
                      </c:pt>
                      <c:pt idx="687">
                        <c:v>5.1109800000000002E-3</c:v>
                      </c:pt>
                      <c:pt idx="688">
                        <c:v>5.1716100000000001E-3</c:v>
                      </c:pt>
                      <c:pt idx="689">
                        <c:v>5.3706700000000001E-3</c:v>
                      </c:pt>
                      <c:pt idx="690">
                        <c:v>5.6093799999999997E-3</c:v>
                      </c:pt>
                      <c:pt idx="691">
                        <c:v>5.9191499999999998E-3</c:v>
                      </c:pt>
                      <c:pt idx="692">
                        <c:v>5.7379099999999997E-3</c:v>
                      </c:pt>
                      <c:pt idx="693">
                        <c:v>5.5741799999999998E-3</c:v>
                      </c:pt>
                      <c:pt idx="694">
                        <c:v>5.5673399999999996E-3</c:v>
                      </c:pt>
                      <c:pt idx="695">
                        <c:v>5.5780100000000004E-3</c:v>
                      </c:pt>
                      <c:pt idx="696">
                        <c:v>5.5611499999999999E-3</c:v>
                      </c:pt>
                      <c:pt idx="697">
                        <c:v>5.5916100000000003E-3</c:v>
                      </c:pt>
                      <c:pt idx="698">
                        <c:v>5.6468100000000004E-3</c:v>
                      </c:pt>
                      <c:pt idx="699">
                        <c:v>5.8145799999999997E-3</c:v>
                      </c:pt>
                      <c:pt idx="700">
                        <c:v>6.0083000000000003E-3</c:v>
                      </c:pt>
                      <c:pt idx="701">
                        <c:v>6.2672700000000001E-3</c:v>
                      </c:pt>
                      <c:pt idx="702">
                        <c:v>6.2754500000000001E-3</c:v>
                      </c:pt>
                      <c:pt idx="703">
                        <c:v>6.3604500000000001E-3</c:v>
                      </c:pt>
                      <c:pt idx="704">
                        <c:v>6.5679900000000001E-3</c:v>
                      </c:pt>
                      <c:pt idx="705">
                        <c:v>6.85237E-3</c:v>
                      </c:pt>
                      <c:pt idx="706">
                        <c:v>6.7949400000000002E-3</c:v>
                      </c:pt>
                      <c:pt idx="707">
                        <c:v>6.7627800000000004E-3</c:v>
                      </c:pt>
                      <c:pt idx="708">
                        <c:v>6.73159E-3</c:v>
                      </c:pt>
                      <c:pt idx="709">
                        <c:v>6.7348E-3</c:v>
                      </c:pt>
                      <c:pt idx="710">
                        <c:v>6.7571599999999999E-3</c:v>
                      </c:pt>
                      <c:pt idx="711">
                        <c:v>6.7886700000000001E-3</c:v>
                      </c:pt>
                      <c:pt idx="712">
                        <c:v>6.8383599999999999E-3</c:v>
                      </c:pt>
                      <c:pt idx="713">
                        <c:v>6.8406200000000004E-3</c:v>
                      </c:pt>
                      <c:pt idx="714">
                        <c:v>6.9050400000000003E-3</c:v>
                      </c:pt>
                      <c:pt idx="715">
                        <c:v>7.0313299999999997E-3</c:v>
                      </c:pt>
                      <c:pt idx="716">
                        <c:v>7.2197900000000002E-3</c:v>
                      </c:pt>
                      <c:pt idx="717">
                        <c:v>7.1063300000000001E-3</c:v>
                      </c:pt>
                      <c:pt idx="718">
                        <c:v>7.0423700000000001E-3</c:v>
                      </c:pt>
                      <c:pt idx="719">
                        <c:v>7.0099000000000003E-3</c:v>
                      </c:pt>
                      <c:pt idx="720">
                        <c:v>7.0269299999999998E-3</c:v>
                      </c:pt>
                      <c:pt idx="721">
                        <c:v>7.0611500000000004E-3</c:v>
                      </c:pt>
                      <c:pt idx="722">
                        <c:v>7.1129699999999997E-3</c:v>
                      </c:pt>
                      <c:pt idx="723">
                        <c:v>7.25152E-3</c:v>
                      </c:pt>
                      <c:pt idx="724">
                        <c:v>7.4193999999999996E-3</c:v>
                      </c:pt>
                      <c:pt idx="725">
                        <c:v>7.6422199999999999E-3</c:v>
                      </c:pt>
                      <c:pt idx="726">
                        <c:v>7.7501100000000002E-3</c:v>
                      </c:pt>
                      <c:pt idx="727">
                        <c:v>7.8580000000000004E-3</c:v>
                      </c:pt>
                      <c:pt idx="728">
                        <c:v>7.7345599999999997E-3</c:v>
                      </c:pt>
                      <c:pt idx="729">
                        <c:v>7.6300600000000001E-3</c:v>
                      </c:pt>
                      <c:pt idx="730">
                        <c:v>7.61271E-3</c:v>
                      </c:pt>
                      <c:pt idx="731">
                        <c:v>7.6620999999999998E-3</c:v>
                      </c:pt>
                      <c:pt idx="732">
                        <c:v>7.8361100000000003E-3</c:v>
                      </c:pt>
                      <c:pt idx="733">
                        <c:v>8.0882699999999998E-3</c:v>
                      </c:pt>
                      <c:pt idx="734">
                        <c:v>8.4010000000000005E-3</c:v>
                      </c:pt>
                      <c:pt idx="735">
                        <c:v>8.3025600000000005E-3</c:v>
                      </c:pt>
                      <c:pt idx="736">
                        <c:v>8.2173799999999998E-3</c:v>
                      </c:pt>
                      <c:pt idx="737">
                        <c:v>8.1321999999999992E-3</c:v>
                      </c:pt>
                      <c:pt idx="738">
                        <c:v>8.0615300000000008E-3</c:v>
                      </c:pt>
                      <c:pt idx="739">
                        <c:v>7.9955800000000004E-3</c:v>
                      </c:pt>
                      <c:pt idx="740">
                        <c:v>8.0108999999999996E-3</c:v>
                      </c:pt>
                      <c:pt idx="741">
                        <c:v>8.0426999999999998E-3</c:v>
                      </c:pt>
                      <c:pt idx="742">
                        <c:v>8.2498599999999995E-3</c:v>
                      </c:pt>
                      <c:pt idx="743">
                        <c:v>8.4758200000000002E-3</c:v>
                      </c:pt>
                      <c:pt idx="744">
                        <c:v>8.8028299999999993E-3</c:v>
                      </c:pt>
                      <c:pt idx="745">
                        <c:v>8.5332499999999992E-3</c:v>
                      </c:pt>
                      <c:pt idx="746">
                        <c:v>8.2875399999999995E-3</c:v>
                      </c:pt>
                      <c:pt idx="747">
                        <c:v>8.1889000000000007E-3</c:v>
                      </c:pt>
                      <c:pt idx="748">
                        <c:v>8.1300299999999999E-3</c:v>
                      </c:pt>
                      <c:pt idx="749">
                        <c:v>8.1633999999999995E-3</c:v>
                      </c:pt>
                      <c:pt idx="750">
                        <c:v>8.2283300000000007E-3</c:v>
                      </c:pt>
                      <c:pt idx="751">
                        <c:v>8.2938100000000004E-3</c:v>
                      </c:pt>
                      <c:pt idx="752">
                        <c:v>8.3749400000000009E-3</c:v>
                      </c:pt>
                      <c:pt idx="753">
                        <c:v>8.3580200000000007E-3</c:v>
                      </c:pt>
                      <c:pt idx="754">
                        <c:v>8.3494499999999996E-3</c:v>
                      </c:pt>
                      <c:pt idx="755">
                        <c:v>8.3408700000000002E-3</c:v>
                      </c:pt>
                      <c:pt idx="756">
                        <c:v>8.2821700000000002E-3</c:v>
                      </c:pt>
                      <c:pt idx="757">
                        <c:v>8.2735099999999995E-3</c:v>
                      </c:pt>
                      <c:pt idx="758">
                        <c:v>8.2648600000000006E-3</c:v>
                      </c:pt>
                      <c:pt idx="759">
                        <c:v>8.3062499999999994E-3</c:v>
                      </c:pt>
                      <c:pt idx="760">
                        <c:v>8.2116700000000008E-3</c:v>
                      </c:pt>
                      <c:pt idx="761">
                        <c:v>8.1316200000000009E-3</c:v>
                      </c:pt>
                      <c:pt idx="762">
                        <c:v>8.1147600000000004E-3</c:v>
                      </c:pt>
                      <c:pt idx="763">
                        <c:v>8.1306E-3</c:v>
                      </c:pt>
                      <c:pt idx="764">
                        <c:v>8.2192099999999994E-3</c:v>
                      </c:pt>
                      <c:pt idx="765">
                        <c:v>8.3259900000000001E-3</c:v>
                      </c:pt>
                      <c:pt idx="766">
                        <c:v>8.2146000000000007E-3</c:v>
                      </c:pt>
                      <c:pt idx="767">
                        <c:v>8.1130899999999999E-3</c:v>
                      </c:pt>
                      <c:pt idx="768">
                        <c:v>8.0398199999999996E-3</c:v>
                      </c:pt>
                      <c:pt idx="769">
                        <c:v>7.9957599999999993E-3</c:v>
                      </c:pt>
                      <c:pt idx="770">
                        <c:v>7.9940600000000007E-3</c:v>
                      </c:pt>
                      <c:pt idx="771">
                        <c:v>8.02164E-3</c:v>
                      </c:pt>
                      <c:pt idx="772">
                        <c:v>8.0703900000000002E-3</c:v>
                      </c:pt>
                      <c:pt idx="773">
                        <c:v>8.0481200000000006E-3</c:v>
                      </c:pt>
                      <c:pt idx="774">
                        <c:v>8.0258499999999993E-3</c:v>
                      </c:pt>
                      <c:pt idx="775">
                        <c:v>8.1060400000000001E-3</c:v>
                      </c:pt>
                      <c:pt idx="776">
                        <c:v>8.1862299999999992E-3</c:v>
                      </c:pt>
                      <c:pt idx="777">
                        <c:v>8.3253300000000006E-3</c:v>
                      </c:pt>
                      <c:pt idx="778">
                        <c:v>8.2300299999999993E-3</c:v>
                      </c:pt>
                      <c:pt idx="779">
                        <c:v>8.1458099999999999E-3</c:v>
                      </c:pt>
                      <c:pt idx="780">
                        <c:v>8.0772099999999996E-3</c:v>
                      </c:pt>
                      <c:pt idx="781">
                        <c:v>8.0196899999999995E-3</c:v>
                      </c:pt>
                      <c:pt idx="782">
                        <c:v>7.9622900000000003E-3</c:v>
                      </c:pt>
                      <c:pt idx="783">
                        <c:v>7.9124399999999998E-3</c:v>
                      </c:pt>
                      <c:pt idx="784">
                        <c:v>7.9307500000000003E-3</c:v>
                      </c:pt>
                      <c:pt idx="785">
                        <c:v>7.9616500000000007E-3</c:v>
                      </c:pt>
                      <c:pt idx="786">
                        <c:v>8.0334499999999993E-3</c:v>
                      </c:pt>
                      <c:pt idx="787">
                        <c:v>7.8604499999999997E-3</c:v>
                      </c:pt>
                      <c:pt idx="788">
                        <c:v>7.7408700000000004E-3</c:v>
                      </c:pt>
                      <c:pt idx="789">
                        <c:v>7.65243E-3</c:v>
                      </c:pt>
                      <c:pt idx="790">
                        <c:v>7.67083E-3</c:v>
                      </c:pt>
                      <c:pt idx="791">
                        <c:v>7.7141400000000004E-3</c:v>
                      </c:pt>
                      <c:pt idx="792">
                        <c:v>7.8108800000000001E-3</c:v>
                      </c:pt>
                      <c:pt idx="793">
                        <c:v>7.7983000000000002E-3</c:v>
                      </c:pt>
                      <c:pt idx="794">
                        <c:v>7.7962700000000001E-3</c:v>
                      </c:pt>
                      <c:pt idx="795">
                        <c:v>7.9048199999999999E-3</c:v>
                      </c:pt>
                      <c:pt idx="796">
                        <c:v>8.0239200000000004E-3</c:v>
                      </c:pt>
                      <c:pt idx="797">
                        <c:v>8.0243799999999994E-3</c:v>
                      </c:pt>
                      <c:pt idx="798">
                        <c:v>7.7280400000000003E-3</c:v>
                      </c:pt>
                      <c:pt idx="799">
                        <c:v>7.4670300000000004E-3</c:v>
                      </c:pt>
                      <c:pt idx="800">
                        <c:v>7.3108100000000001E-3</c:v>
                      </c:pt>
                      <c:pt idx="801">
                        <c:v>7.2116200000000002E-3</c:v>
                      </c:pt>
                      <c:pt idx="802">
                        <c:v>7.1758200000000003E-3</c:v>
                      </c:pt>
                      <c:pt idx="803">
                        <c:v>7.04895E-3</c:v>
                      </c:pt>
                      <c:pt idx="804">
                        <c:v>6.9322999999999997E-3</c:v>
                      </c:pt>
                      <c:pt idx="805">
                        <c:v>6.8543900000000001E-3</c:v>
                      </c:pt>
                      <c:pt idx="806">
                        <c:v>6.8013700000000002E-3</c:v>
                      </c:pt>
                      <c:pt idx="807">
                        <c:v>6.7991500000000003E-3</c:v>
                      </c:pt>
                      <c:pt idx="808">
                        <c:v>6.8239299999999998E-3</c:v>
                      </c:pt>
                      <c:pt idx="809">
                        <c:v>6.8836699999999997E-3</c:v>
                      </c:pt>
                      <c:pt idx="810">
                        <c:v>6.9557400000000002E-3</c:v>
                      </c:pt>
                      <c:pt idx="811">
                        <c:v>6.9800499999999998E-3</c:v>
                      </c:pt>
                      <c:pt idx="812">
                        <c:v>7.0108699999999998E-3</c:v>
                      </c:pt>
                      <c:pt idx="813">
                        <c:v>7.0416899999999998E-3</c:v>
                      </c:pt>
                      <c:pt idx="814">
                        <c:v>7.0131500000000001E-3</c:v>
                      </c:pt>
                      <c:pt idx="815">
                        <c:v>6.9485900000000001E-3</c:v>
                      </c:pt>
                      <c:pt idx="816">
                        <c:v>6.9588300000000001E-3</c:v>
                      </c:pt>
                      <c:pt idx="817">
                        <c:v>6.9690799999999999E-3</c:v>
                      </c:pt>
                      <c:pt idx="818">
                        <c:v>7.0778200000000003E-3</c:v>
                      </c:pt>
                      <c:pt idx="819">
                        <c:v>7.1865599999999998E-3</c:v>
                      </c:pt>
                      <c:pt idx="820">
                        <c:v>7.3189800000000001E-3</c:v>
                      </c:pt>
                      <c:pt idx="821">
                        <c:v>7.3588200000000003E-3</c:v>
                      </c:pt>
                      <c:pt idx="822">
                        <c:v>7.3384100000000001E-3</c:v>
                      </c:pt>
                      <c:pt idx="823">
                        <c:v>7.3254499999999998E-3</c:v>
                      </c:pt>
                      <c:pt idx="824">
                        <c:v>7.3215299999999997E-3</c:v>
                      </c:pt>
                      <c:pt idx="825">
                        <c:v>7.3062099999999996E-3</c:v>
                      </c:pt>
                      <c:pt idx="826">
                        <c:v>7.1249299999999998E-3</c:v>
                      </c:pt>
                      <c:pt idx="827">
                        <c:v>6.9721200000000001E-3</c:v>
                      </c:pt>
                      <c:pt idx="828">
                        <c:v>6.8810499999999997E-3</c:v>
                      </c:pt>
                      <c:pt idx="829">
                        <c:v>6.8355300000000003E-3</c:v>
                      </c:pt>
                      <c:pt idx="830">
                        <c:v>6.82739E-3</c:v>
                      </c:pt>
                      <c:pt idx="831">
                        <c:v>6.7460999999999997E-3</c:v>
                      </c:pt>
                      <c:pt idx="832">
                        <c:v>6.6407200000000001E-3</c:v>
                      </c:pt>
                      <c:pt idx="833">
                        <c:v>6.5422900000000001E-3</c:v>
                      </c:pt>
                      <c:pt idx="834">
                        <c:v>6.50681E-3</c:v>
                      </c:pt>
                      <c:pt idx="835">
                        <c:v>6.4782800000000003E-3</c:v>
                      </c:pt>
                      <c:pt idx="836">
                        <c:v>6.45248E-3</c:v>
                      </c:pt>
                      <c:pt idx="837">
                        <c:v>6.4315400000000003E-3</c:v>
                      </c:pt>
                      <c:pt idx="838">
                        <c:v>6.4105999999999998E-3</c:v>
                      </c:pt>
                      <c:pt idx="839">
                        <c:v>6.2890400000000001E-3</c:v>
                      </c:pt>
                      <c:pt idx="840">
                        <c:v>6.1674900000000003E-3</c:v>
                      </c:pt>
                      <c:pt idx="841">
                        <c:v>6.0453700000000004E-3</c:v>
                      </c:pt>
                      <c:pt idx="842">
                        <c:v>5.9412099999999997E-3</c:v>
                      </c:pt>
                      <c:pt idx="843">
                        <c:v>5.9005999999999998E-3</c:v>
                      </c:pt>
                      <c:pt idx="844">
                        <c:v>5.89632E-3</c:v>
                      </c:pt>
                      <c:pt idx="845">
                        <c:v>5.9622199999999998E-3</c:v>
                      </c:pt>
                      <c:pt idx="846">
                        <c:v>6.0464999999999998E-3</c:v>
                      </c:pt>
                      <c:pt idx="847">
                        <c:v>6.0832500000000001E-3</c:v>
                      </c:pt>
                      <c:pt idx="848">
                        <c:v>6.1017500000000004E-3</c:v>
                      </c:pt>
                      <c:pt idx="849">
                        <c:v>6.1202399999999999E-3</c:v>
                      </c:pt>
                      <c:pt idx="850">
                        <c:v>6.0326499999999996E-3</c:v>
                      </c:pt>
                      <c:pt idx="851">
                        <c:v>5.9546199999999999E-3</c:v>
                      </c:pt>
                      <c:pt idx="852">
                        <c:v>5.8806099999999997E-3</c:v>
                      </c:pt>
                      <c:pt idx="853">
                        <c:v>5.8053899999999997E-3</c:v>
                      </c:pt>
                      <c:pt idx="854">
                        <c:v>5.7598500000000004E-3</c:v>
                      </c:pt>
                      <c:pt idx="855">
                        <c:v>5.7143200000000002E-3</c:v>
                      </c:pt>
                      <c:pt idx="856">
                        <c:v>5.6984799999999997E-3</c:v>
                      </c:pt>
                      <c:pt idx="857">
                        <c:v>5.6478800000000001E-3</c:v>
                      </c:pt>
                      <c:pt idx="858">
                        <c:v>5.5983400000000003E-3</c:v>
                      </c:pt>
                      <c:pt idx="859">
                        <c:v>5.5553800000000004E-3</c:v>
                      </c:pt>
                      <c:pt idx="860">
                        <c:v>5.4614099999999999E-3</c:v>
                      </c:pt>
                      <c:pt idx="861">
                        <c:v>5.3734000000000004E-3</c:v>
                      </c:pt>
                      <c:pt idx="862">
                        <c:v>5.3332800000000001E-3</c:v>
                      </c:pt>
                      <c:pt idx="863">
                        <c:v>5.3050900000000002E-3</c:v>
                      </c:pt>
                      <c:pt idx="864">
                        <c:v>5.3098299999999998E-3</c:v>
                      </c:pt>
                      <c:pt idx="865">
                        <c:v>5.2689E-3</c:v>
                      </c:pt>
                      <c:pt idx="866">
                        <c:v>5.2279700000000002E-3</c:v>
                      </c:pt>
                      <c:pt idx="867">
                        <c:v>5.1884100000000001E-3</c:v>
                      </c:pt>
                      <c:pt idx="868">
                        <c:v>5.1146200000000003E-3</c:v>
                      </c:pt>
                      <c:pt idx="869">
                        <c:v>5.0452099999999996E-3</c:v>
                      </c:pt>
                      <c:pt idx="870">
                        <c:v>5.00221E-3</c:v>
                      </c:pt>
                      <c:pt idx="871">
                        <c:v>4.9653400000000004E-3</c:v>
                      </c:pt>
                      <c:pt idx="872">
                        <c:v>4.9488900000000001E-3</c:v>
                      </c:pt>
                      <c:pt idx="873">
                        <c:v>4.9341899999999998E-3</c:v>
                      </c:pt>
                      <c:pt idx="874">
                        <c:v>4.8280600000000003E-3</c:v>
                      </c:pt>
                      <c:pt idx="875">
                        <c:v>4.7461999999999999E-3</c:v>
                      </c:pt>
                      <c:pt idx="876">
                        <c:v>4.6723800000000003E-3</c:v>
                      </c:pt>
                      <c:pt idx="877">
                        <c:v>4.6228500000000004E-3</c:v>
                      </c:pt>
                      <c:pt idx="878">
                        <c:v>4.5813399999999997E-3</c:v>
                      </c:pt>
                      <c:pt idx="879">
                        <c:v>4.5507200000000003E-3</c:v>
                      </c:pt>
                      <c:pt idx="880">
                        <c:v>4.5492199999999997E-3</c:v>
                      </c:pt>
                      <c:pt idx="881">
                        <c:v>4.5693299999999999E-3</c:v>
                      </c:pt>
                      <c:pt idx="882">
                        <c:v>4.6093599999999998E-3</c:v>
                      </c:pt>
                      <c:pt idx="883">
                        <c:v>4.6616499999999998E-3</c:v>
                      </c:pt>
                      <c:pt idx="884">
                        <c:v>4.7159899999999998E-3</c:v>
                      </c:pt>
                      <c:pt idx="885">
                        <c:v>4.77189E-3</c:v>
                      </c:pt>
                      <c:pt idx="886">
                        <c:v>4.8114200000000003E-3</c:v>
                      </c:pt>
                      <c:pt idx="887">
                        <c:v>4.8545300000000001E-3</c:v>
                      </c:pt>
                      <c:pt idx="888">
                        <c:v>4.9086700000000004E-3</c:v>
                      </c:pt>
                      <c:pt idx="889">
                        <c:v>4.8300900000000004E-3</c:v>
                      </c:pt>
                      <c:pt idx="890">
                        <c:v>4.7871199999999997E-3</c:v>
                      </c:pt>
                      <c:pt idx="891">
                        <c:v>4.7652800000000002E-3</c:v>
                      </c:pt>
                      <c:pt idx="892">
                        <c:v>4.8202100000000001E-3</c:v>
                      </c:pt>
                      <c:pt idx="893">
                        <c:v>4.8977700000000001E-3</c:v>
                      </c:pt>
                      <c:pt idx="894">
                        <c:v>5.0165100000000001E-3</c:v>
                      </c:pt>
                      <c:pt idx="895">
                        <c:v>5.0183600000000004E-3</c:v>
                      </c:pt>
                      <c:pt idx="896">
                        <c:v>4.9535400000000002E-3</c:v>
                      </c:pt>
                      <c:pt idx="897">
                        <c:v>4.9178199999999998E-3</c:v>
                      </c:pt>
                      <c:pt idx="898">
                        <c:v>4.9189799999999999E-3</c:v>
                      </c:pt>
                      <c:pt idx="899">
                        <c:v>4.9718899999999996E-3</c:v>
                      </c:pt>
                      <c:pt idx="900">
                        <c:v>5.0558799999999996E-3</c:v>
                      </c:pt>
                      <c:pt idx="901">
                        <c:v>5.1625300000000002E-3</c:v>
                      </c:pt>
                      <c:pt idx="902">
                        <c:v>5.1210400000000003E-3</c:v>
                      </c:pt>
                      <c:pt idx="903">
                        <c:v>5.0911400000000001E-3</c:v>
                      </c:pt>
                      <c:pt idx="904">
                        <c:v>5.0744800000000001E-3</c:v>
                      </c:pt>
                      <c:pt idx="905">
                        <c:v>5.07684E-3</c:v>
                      </c:pt>
                      <c:pt idx="906">
                        <c:v>5.0874700000000002E-3</c:v>
                      </c:pt>
                      <c:pt idx="907">
                        <c:v>5.0778799999999999E-3</c:v>
                      </c:pt>
                      <c:pt idx="908">
                        <c:v>5.0084600000000002E-3</c:v>
                      </c:pt>
                      <c:pt idx="909">
                        <c:v>4.9396300000000004E-3</c:v>
                      </c:pt>
                      <c:pt idx="910">
                        <c:v>4.8718299999999997E-3</c:v>
                      </c:pt>
                      <c:pt idx="911">
                        <c:v>4.76941E-3</c:v>
                      </c:pt>
                      <c:pt idx="912">
                        <c:v>4.6729900000000001E-3</c:v>
                      </c:pt>
                      <c:pt idx="913">
                        <c:v>4.5902599999999997E-3</c:v>
                      </c:pt>
                      <c:pt idx="914">
                        <c:v>4.5175299999999996E-3</c:v>
                      </c:pt>
                      <c:pt idx="915">
                        <c:v>4.4530100000000003E-3</c:v>
                      </c:pt>
                      <c:pt idx="916">
                        <c:v>4.3060199999999998E-3</c:v>
                      </c:pt>
                      <c:pt idx="917">
                        <c:v>4.1784600000000002E-3</c:v>
                      </c:pt>
                      <c:pt idx="918">
                        <c:v>4.0717000000000001E-3</c:v>
                      </c:pt>
                      <c:pt idx="919">
                        <c:v>4.0022599999999997E-3</c:v>
                      </c:pt>
                      <c:pt idx="920">
                        <c:v>3.9501900000000001E-3</c:v>
                      </c:pt>
                      <c:pt idx="921">
                        <c:v>3.92232E-3</c:v>
                      </c:pt>
                      <c:pt idx="922">
                        <c:v>3.8991899999999999E-3</c:v>
                      </c:pt>
                      <c:pt idx="923">
                        <c:v>3.8428400000000001E-3</c:v>
                      </c:pt>
                      <c:pt idx="924">
                        <c:v>3.75655E-3</c:v>
                      </c:pt>
                      <c:pt idx="925">
                        <c:v>3.58735E-3</c:v>
                      </c:pt>
                      <c:pt idx="926">
                        <c:v>3.4528900000000001E-3</c:v>
                      </c:pt>
                      <c:pt idx="927">
                        <c:v>3.3649399999999999E-3</c:v>
                      </c:pt>
                      <c:pt idx="928">
                        <c:v>3.33279E-3</c:v>
                      </c:pt>
                      <c:pt idx="929">
                        <c:v>3.3295500000000001E-3</c:v>
                      </c:pt>
                      <c:pt idx="930">
                        <c:v>3.3272000000000002E-3</c:v>
                      </c:pt>
                      <c:pt idx="931">
                        <c:v>3.2003999999999999E-3</c:v>
                      </c:pt>
                      <c:pt idx="932">
                        <c:v>3.0916300000000002E-3</c:v>
                      </c:pt>
                      <c:pt idx="933">
                        <c:v>2.9892400000000002E-3</c:v>
                      </c:pt>
                      <c:pt idx="934">
                        <c:v>2.9139000000000001E-3</c:v>
                      </c:pt>
                      <c:pt idx="935">
                        <c:v>2.8417799999999999E-3</c:v>
                      </c:pt>
                      <c:pt idx="936">
                        <c:v>2.7200200000000001E-3</c:v>
                      </c:pt>
                      <c:pt idx="937">
                        <c:v>2.6182900000000001E-3</c:v>
                      </c:pt>
                      <c:pt idx="938">
                        <c:v>2.5376700000000001E-3</c:v>
                      </c:pt>
                      <c:pt idx="939">
                        <c:v>2.5001300000000001E-3</c:v>
                      </c:pt>
                      <c:pt idx="940">
                        <c:v>2.4916000000000001E-3</c:v>
                      </c:pt>
                      <c:pt idx="941">
                        <c:v>2.5154299999999999E-3</c:v>
                      </c:pt>
                      <c:pt idx="942">
                        <c:v>2.55332E-3</c:v>
                      </c:pt>
                      <c:pt idx="943">
                        <c:v>2.5189499999999998E-3</c:v>
                      </c:pt>
                      <c:pt idx="944">
                        <c:v>2.4903600000000001E-3</c:v>
                      </c:pt>
                      <c:pt idx="945">
                        <c:v>2.47504E-3</c:v>
                      </c:pt>
                      <c:pt idx="946">
                        <c:v>2.4654899999999999E-3</c:v>
                      </c:pt>
                      <c:pt idx="947">
                        <c:v>2.48767E-3</c:v>
                      </c:pt>
                      <c:pt idx="948">
                        <c:v>2.5098400000000002E-3</c:v>
                      </c:pt>
                      <c:pt idx="949">
                        <c:v>2.5553500000000001E-3</c:v>
                      </c:pt>
                      <c:pt idx="950">
                        <c:v>2.5842399999999998E-3</c:v>
                      </c:pt>
                      <c:pt idx="951">
                        <c:v>2.5025999999999998E-3</c:v>
                      </c:pt>
                      <c:pt idx="952">
                        <c:v>2.4443400000000001E-3</c:v>
                      </c:pt>
                      <c:pt idx="953">
                        <c:v>2.4147800000000001E-3</c:v>
                      </c:pt>
                      <c:pt idx="954">
                        <c:v>2.4239999999999999E-3</c:v>
                      </c:pt>
                      <c:pt idx="955">
                        <c:v>2.4508799999999999E-3</c:v>
                      </c:pt>
                      <c:pt idx="956">
                        <c:v>2.42676E-3</c:v>
                      </c:pt>
                      <c:pt idx="957">
                        <c:v>2.4127200000000001E-3</c:v>
                      </c:pt>
                      <c:pt idx="958">
                        <c:v>2.4448299999999998E-3</c:v>
                      </c:pt>
                      <c:pt idx="959">
                        <c:v>2.5171299999999998E-3</c:v>
                      </c:pt>
                      <c:pt idx="960">
                        <c:v>2.6844E-3</c:v>
                      </c:pt>
                      <c:pt idx="961">
                        <c:v>2.9018400000000001E-3</c:v>
                      </c:pt>
                      <c:pt idx="962">
                        <c:v>3.1745200000000001E-3</c:v>
                      </c:pt>
                      <c:pt idx="963">
                        <c:v>2.9273799999999998E-3</c:v>
                      </c:pt>
                      <c:pt idx="964">
                        <c:v>2.7578199999999998E-3</c:v>
                      </c:pt>
                      <c:pt idx="965">
                        <c:v>2.5968599999999999E-3</c:v>
                      </c:pt>
                      <c:pt idx="966">
                        <c:v>2.5134900000000002E-3</c:v>
                      </c:pt>
                      <c:pt idx="967">
                        <c:v>2.4336399999999999E-3</c:v>
                      </c:pt>
                      <c:pt idx="968">
                        <c:v>2.3881900000000001E-3</c:v>
                      </c:pt>
                      <c:pt idx="969">
                        <c:v>2.3477300000000001E-3</c:v>
                      </c:pt>
                      <c:pt idx="970">
                        <c:v>2.3516100000000001E-3</c:v>
                      </c:pt>
                      <c:pt idx="971">
                        <c:v>2.3636E-3</c:v>
                      </c:pt>
                      <c:pt idx="972">
                        <c:v>2.38668E-3</c:v>
                      </c:pt>
                      <c:pt idx="973">
                        <c:v>2.4153899999999999E-3</c:v>
                      </c:pt>
                      <c:pt idx="974">
                        <c:v>2.4505600000000001E-3</c:v>
                      </c:pt>
                      <c:pt idx="975">
                        <c:v>2.4948800000000001E-3</c:v>
                      </c:pt>
                      <c:pt idx="976">
                        <c:v>2.5515199999999998E-3</c:v>
                      </c:pt>
                      <c:pt idx="977">
                        <c:v>2.6173099999999999E-3</c:v>
                      </c:pt>
                      <c:pt idx="978">
                        <c:v>2.6433400000000001E-3</c:v>
                      </c:pt>
                      <c:pt idx="979">
                        <c:v>2.66936E-3</c:v>
                      </c:pt>
                      <c:pt idx="980">
                        <c:v>2.6967800000000002E-3</c:v>
                      </c:pt>
                      <c:pt idx="981">
                        <c:v>2.6269100000000001E-3</c:v>
                      </c:pt>
                      <c:pt idx="982">
                        <c:v>2.5588E-3</c:v>
                      </c:pt>
                      <c:pt idx="983">
                        <c:v>2.5219999999999999E-3</c:v>
                      </c:pt>
                      <c:pt idx="984">
                        <c:v>2.4869499999999999E-3</c:v>
                      </c:pt>
                      <c:pt idx="985">
                        <c:v>2.4565099999999999E-3</c:v>
                      </c:pt>
                      <c:pt idx="986">
                        <c:v>2.3781399999999999E-3</c:v>
                      </c:pt>
                      <c:pt idx="987">
                        <c:v>2.31548E-3</c:v>
                      </c:pt>
                      <c:pt idx="988">
                        <c:v>2.2829199999999999E-3</c:v>
                      </c:pt>
                      <c:pt idx="989">
                        <c:v>2.2754699999999999E-3</c:v>
                      </c:pt>
                      <c:pt idx="990">
                        <c:v>2.2918999999999999E-3</c:v>
                      </c:pt>
                      <c:pt idx="991">
                        <c:v>2.3241300000000002E-3</c:v>
                      </c:pt>
                      <c:pt idx="992">
                        <c:v>2.37404E-3</c:v>
                      </c:pt>
                      <c:pt idx="993">
                        <c:v>2.4303699999999998E-3</c:v>
                      </c:pt>
                      <c:pt idx="994">
                        <c:v>2.3701199999999999E-3</c:v>
                      </c:pt>
                      <c:pt idx="995">
                        <c:v>2.3304100000000002E-3</c:v>
                      </c:pt>
                      <c:pt idx="996">
                        <c:v>2.3149300000000002E-3</c:v>
                      </c:pt>
                      <c:pt idx="997">
                        <c:v>2.3302499999999999E-3</c:v>
                      </c:pt>
                      <c:pt idx="998">
                        <c:v>2.3595600000000001E-3</c:v>
                      </c:pt>
                      <c:pt idx="999">
                        <c:v>2.37149E-3</c:v>
                      </c:pt>
                      <c:pt idx="1000">
                        <c:v>2.4001600000000001E-3</c:v>
                      </c:pt>
                      <c:pt idx="1001">
                        <c:v>2.4414200000000001E-3</c:v>
                      </c:pt>
                      <c:pt idx="1002">
                        <c:v>2.49942E-3</c:v>
                      </c:pt>
                      <c:pt idx="1003">
                        <c:v>2.5385799999999999E-3</c:v>
                      </c:pt>
                      <c:pt idx="1004">
                        <c:v>2.5826899999999999E-3</c:v>
                      </c:pt>
                      <c:pt idx="1005">
                        <c:v>2.63276E-3</c:v>
                      </c:pt>
                      <c:pt idx="1006">
                        <c:v>2.6491499999999999E-3</c:v>
                      </c:pt>
                      <c:pt idx="1007">
                        <c:v>2.5967199999999998E-3</c:v>
                      </c:pt>
                      <c:pt idx="1008">
                        <c:v>2.5459100000000002E-3</c:v>
                      </c:pt>
                      <c:pt idx="1009">
                        <c:v>2.5017699999999999E-3</c:v>
                      </c:pt>
                      <c:pt idx="1010">
                        <c:v>2.4674699999999998E-3</c:v>
                      </c:pt>
                      <c:pt idx="1011">
                        <c:v>2.44341E-3</c:v>
                      </c:pt>
                      <c:pt idx="1012">
                        <c:v>2.4402099999999999E-3</c:v>
                      </c:pt>
                      <c:pt idx="1013">
                        <c:v>2.4499999999999999E-3</c:v>
                      </c:pt>
                      <c:pt idx="1014">
                        <c:v>2.4838799999999999E-3</c:v>
                      </c:pt>
                      <c:pt idx="1015">
                        <c:v>2.5392100000000001E-3</c:v>
                      </c:pt>
                      <c:pt idx="1016">
                        <c:v>2.6113299999999998E-3</c:v>
                      </c:pt>
                      <c:pt idx="1017">
                        <c:v>2.6967900000000001E-3</c:v>
                      </c:pt>
                      <c:pt idx="1018">
                        <c:v>2.74187E-3</c:v>
                      </c:pt>
                      <c:pt idx="1019">
                        <c:v>2.78809E-3</c:v>
                      </c:pt>
                      <c:pt idx="1020">
                        <c:v>2.83431E-3</c:v>
                      </c:pt>
                      <c:pt idx="1021">
                        <c:v>2.81744E-3</c:v>
                      </c:pt>
                      <c:pt idx="1022">
                        <c:v>2.82299E-3</c:v>
                      </c:pt>
                      <c:pt idx="1023">
                        <c:v>2.82965E-3</c:v>
                      </c:pt>
                      <c:pt idx="1024">
                        <c:v>2.8852499999999998E-3</c:v>
                      </c:pt>
                      <c:pt idx="1025">
                        <c:v>2.9418000000000001E-3</c:v>
                      </c:pt>
                      <c:pt idx="1026">
                        <c:v>3.0248699999999998E-3</c:v>
                      </c:pt>
                      <c:pt idx="1027">
                        <c:v>3.0008499999999998E-3</c:v>
                      </c:pt>
                      <c:pt idx="1028">
                        <c:v>2.9959499999999998E-3</c:v>
                      </c:pt>
                      <c:pt idx="1029">
                        <c:v>2.9953100000000002E-3</c:v>
                      </c:pt>
                      <c:pt idx="1030">
                        <c:v>3.0137900000000001E-3</c:v>
                      </c:pt>
                      <c:pt idx="1031">
                        <c:v>3.0010900000000001E-3</c:v>
                      </c:pt>
                      <c:pt idx="1032">
                        <c:v>2.9689899999999999E-3</c:v>
                      </c:pt>
                      <c:pt idx="1033">
                        <c:v>2.9466900000000001E-3</c:v>
                      </c:pt>
                      <c:pt idx="1034">
                        <c:v>2.9283199999999999E-3</c:v>
                      </c:pt>
                      <c:pt idx="1035">
                        <c:v>2.92509E-3</c:v>
                      </c:pt>
                      <c:pt idx="1036">
                        <c:v>2.93341E-3</c:v>
                      </c:pt>
                      <c:pt idx="1037">
                        <c:v>2.9488100000000001E-3</c:v>
                      </c:pt>
                      <c:pt idx="1038">
                        <c:v>2.9976500000000001E-3</c:v>
                      </c:pt>
                      <c:pt idx="1039">
                        <c:v>3.0504E-3</c:v>
                      </c:pt>
                      <c:pt idx="1040">
                        <c:v>3.1417099999999998E-3</c:v>
                      </c:pt>
                      <c:pt idx="1041">
                        <c:v>3.2352000000000001E-3</c:v>
                      </c:pt>
                      <c:pt idx="1042">
                        <c:v>3.3118800000000001E-3</c:v>
                      </c:pt>
                      <c:pt idx="1043">
                        <c:v>3.2353799999999999E-3</c:v>
                      </c:pt>
                      <c:pt idx="1044">
                        <c:v>3.1730600000000001E-3</c:v>
                      </c:pt>
                      <c:pt idx="1045">
                        <c:v>3.1324399999999998E-3</c:v>
                      </c:pt>
                      <c:pt idx="1046">
                        <c:v>3.1130900000000002E-3</c:v>
                      </c:pt>
                      <c:pt idx="1047">
                        <c:v>3.10589E-3</c:v>
                      </c:pt>
                      <c:pt idx="1048">
                        <c:v>3.0998499999999999E-3</c:v>
                      </c:pt>
                      <c:pt idx="1049">
                        <c:v>3.0943699999999999E-3</c:v>
                      </c:pt>
                      <c:pt idx="1050">
                        <c:v>3.08888E-3</c:v>
                      </c:pt>
                      <c:pt idx="1051">
                        <c:v>3.0255999999999998E-3</c:v>
                      </c:pt>
                      <c:pt idx="1052">
                        <c:v>2.9765299999999998E-3</c:v>
                      </c:pt>
                      <c:pt idx="1053">
                        <c:v>2.9448999999999999E-3</c:v>
                      </c:pt>
                      <c:pt idx="1054">
                        <c:v>2.9479200000000001E-3</c:v>
                      </c:pt>
                      <c:pt idx="1055">
                        <c:v>2.9772499999999999E-3</c:v>
                      </c:pt>
                      <c:pt idx="1056">
                        <c:v>3.0408800000000001E-3</c:v>
                      </c:pt>
                      <c:pt idx="1057">
                        <c:v>3.1239100000000001E-3</c:v>
                      </c:pt>
                      <c:pt idx="1058">
                        <c:v>3.2207999999999998E-3</c:v>
                      </c:pt>
                      <c:pt idx="1059">
                        <c:v>3.19425E-3</c:v>
                      </c:pt>
                      <c:pt idx="1060">
                        <c:v>3.1784199999999999E-3</c:v>
                      </c:pt>
                      <c:pt idx="1061">
                        <c:v>3.1772300000000001E-3</c:v>
                      </c:pt>
                      <c:pt idx="1062">
                        <c:v>3.1935499999999999E-3</c:v>
                      </c:pt>
                      <c:pt idx="1063">
                        <c:v>3.2220399999999998E-3</c:v>
                      </c:pt>
                      <c:pt idx="1064">
                        <c:v>3.2587800000000002E-3</c:v>
                      </c:pt>
                      <c:pt idx="1065">
                        <c:v>3.2988399999999999E-3</c:v>
                      </c:pt>
                      <c:pt idx="1066">
                        <c:v>3.2751400000000002E-3</c:v>
                      </c:pt>
                      <c:pt idx="1067">
                        <c:v>3.2646900000000002E-3</c:v>
                      </c:pt>
                      <c:pt idx="1068">
                        <c:v>3.2543799999999999E-3</c:v>
                      </c:pt>
                      <c:pt idx="1069">
                        <c:v>3.26837E-3</c:v>
                      </c:pt>
                      <c:pt idx="1070">
                        <c:v>3.2825300000000001E-3</c:v>
                      </c:pt>
                      <c:pt idx="1071">
                        <c:v>3.30774E-3</c:v>
                      </c:pt>
                      <c:pt idx="1072">
                        <c:v>3.3131800000000002E-3</c:v>
                      </c:pt>
                      <c:pt idx="1073">
                        <c:v>3.31883E-3</c:v>
                      </c:pt>
                      <c:pt idx="1074">
                        <c:v>3.3244899999999998E-3</c:v>
                      </c:pt>
                      <c:pt idx="1075">
                        <c:v>3.33037E-3</c:v>
                      </c:pt>
                      <c:pt idx="1076">
                        <c:v>3.2985599999999999E-3</c:v>
                      </c:pt>
                      <c:pt idx="1077">
                        <c:v>3.2740999999999998E-3</c:v>
                      </c:pt>
                      <c:pt idx="1078">
                        <c:v>3.26063E-3</c:v>
                      </c:pt>
                      <c:pt idx="1079">
                        <c:v>3.26298E-3</c:v>
                      </c:pt>
                      <c:pt idx="1080">
                        <c:v>3.2789300000000002E-3</c:v>
                      </c:pt>
                      <c:pt idx="1081">
                        <c:v>3.30686E-3</c:v>
                      </c:pt>
                      <c:pt idx="1082">
                        <c:v>3.34081E-3</c:v>
                      </c:pt>
                      <c:pt idx="1083">
                        <c:v>3.3372499999999999E-3</c:v>
                      </c:pt>
                      <c:pt idx="1084">
                        <c:v>3.3172800000000001E-3</c:v>
                      </c:pt>
                      <c:pt idx="1085">
                        <c:v>3.2694500000000001E-3</c:v>
                      </c:pt>
                      <c:pt idx="1086">
                        <c:v>3.2253400000000002E-3</c:v>
                      </c:pt>
                      <c:pt idx="1087">
                        <c:v>3.19352E-3</c:v>
                      </c:pt>
                      <c:pt idx="1088">
                        <c:v>3.1723400000000001E-3</c:v>
                      </c:pt>
                      <c:pt idx="1089">
                        <c:v>3.1725899999999999E-3</c:v>
                      </c:pt>
                      <c:pt idx="1090">
                        <c:v>3.18374E-3</c:v>
                      </c:pt>
                      <c:pt idx="1091">
                        <c:v>3.2111800000000001E-3</c:v>
                      </c:pt>
                      <c:pt idx="1092">
                        <c:v>3.2431500000000002E-3</c:v>
                      </c:pt>
                      <c:pt idx="1093">
                        <c:v>3.2797E-3</c:v>
                      </c:pt>
                      <c:pt idx="1094">
                        <c:v>3.29831E-3</c:v>
                      </c:pt>
                      <c:pt idx="1095">
                        <c:v>3.2611300000000001E-3</c:v>
                      </c:pt>
                      <c:pt idx="1096">
                        <c:v>3.2263399999999999E-3</c:v>
                      </c:pt>
                      <c:pt idx="1097">
                        <c:v>3.1971999999999999E-3</c:v>
                      </c:pt>
                      <c:pt idx="1098">
                        <c:v>3.1704599999999999E-3</c:v>
                      </c:pt>
                      <c:pt idx="1099">
                        <c:v>3.1459499999999998E-3</c:v>
                      </c:pt>
                      <c:pt idx="1100">
                        <c:v>3.1220200000000001E-3</c:v>
                      </c:pt>
                      <c:pt idx="1101">
                        <c:v>3.0986099999999999E-3</c:v>
                      </c:pt>
                      <c:pt idx="1102">
                        <c:v>3.0664199999999998E-3</c:v>
                      </c:pt>
                      <c:pt idx="1103">
                        <c:v>3.0418799999999998E-3</c:v>
                      </c:pt>
                      <c:pt idx="1104">
                        <c:v>3.0275200000000001E-3</c:v>
                      </c:pt>
                      <c:pt idx="1105">
                        <c:v>3.0256599999999999E-3</c:v>
                      </c:pt>
                      <c:pt idx="1106">
                        <c:v>3.03009E-3</c:v>
                      </c:pt>
                      <c:pt idx="1107">
                        <c:v>3.0099300000000001E-3</c:v>
                      </c:pt>
                      <c:pt idx="1108">
                        <c:v>2.9909799999999999E-3</c:v>
                      </c:pt>
                      <c:pt idx="1109">
                        <c:v>2.9720300000000001E-3</c:v>
                      </c:pt>
                      <c:pt idx="1110">
                        <c:v>2.9542800000000001E-3</c:v>
                      </c:pt>
                      <c:pt idx="1111">
                        <c:v>2.9217800000000001E-3</c:v>
                      </c:pt>
                      <c:pt idx="1112">
                        <c:v>2.8781900000000001E-3</c:v>
                      </c:pt>
                      <c:pt idx="1113">
                        <c:v>2.8064299999999999E-3</c:v>
                      </c:pt>
                      <c:pt idx="1114">
                        <c:v>2.7559400000000001E-3</c:v>
                      </c:pt>
                      <c:pt idx="1115">
                        <c:v>2.7114800000000001E-3</c:v>
                      </c:pt>
                      <c:pt idx="1116">
                        <c:v>2.71477E-3</c:v>
                      </c:pt>
                      <c:pt idx="1117">
                        <c:v>2.72427E-3</c:v>
                      </c:pt>
                      <c:pt idx="1118">
                        <c:v>2.7602600000000001E-3</c:v>
                      </c:pt>
                      <c:pt idx="1119">
                        <c:v>2.6933E-3</c:v>
                      </c:pt>
                      <c:pt idx="1120">
                        <c:v>2.6352799999999998E-3</c:v>
                      </c:pt>
                      <c:pt idx="1121">
                        <c:v>2.58194E-3</c:v>
                      </c:pt>
                      <c:pt idx="1122">
                        <c:v>2.54594E-3</c:v>
                      </c:pt>
                      <c:pt idx="1123">
                        <c:v>2.5181800000000001E-3</c:v>
                      </c:pt>
                      <c:pt idx="1124">
                        <c:v>2.5014400000000002E-3</c:v>
                      </c:pt>
                      <c:pt idx="1125">
                        <c:v>2.4923699999999998E-3</c:v>
                      </c:pt>
                      <c:pt idx="1126">
                        <c:v>2.48592E-3</c:v>
                      </c:pt>
                      <c:pt idx="1127">
                        <c:v>2.4600400000000001E-3</c:v>
                      </c:pt>
                      <c:pt idx="1128">
                        <c:v>2.4427400000000001E-3</c:v>
                      </c:pt>
                      <c:pt idx="1129">
                        <c:v>2.42545E-3</c:v>
                      </c:pt>
                      <c:pt idx="1130">
                        <c:v>2.4226299999999998E-3</c:v>
                      </c:pt>
                      <c:pt idx="1131">
                        <c:v>2.41982E-3</c:v>
                      </c:pt>
                      <c:pt idx="1132">
                        <c:v>2.4237600000000001E-3</c:v>
                      </c:pt>
                      <c:pt idx="1133">
                        <c:v>2.43019E-3</c:v>
                      </c:pt>
                      <c:pt idx="1134">
                        <c:v>2.43801E-3</c:v>
                      </c:pt>
                      <c:pt idx="1135">
                        <c:v>2.4483299999999999E-3</c:v>
                      </c:pt>
                      <c:pt idx="1136">
                        <c:v>2.4174399999999999E-3</c:v>
                      </c:pt>
                      <c:pt idx="1137">
                        <c:v>2.3872400000000001E-3</c:v>
                      </c:pt>
                      <c:pt idx="1138">
                        <c:v>2.3584299999999999E-3</c:v>
                      </c:pt>
                      <c:pt idx="1139">
                        <c:v>2.3006799999999998E-3</c:v>
                      </c:pt>
                      <c:pt idx="1140">
                        <c:v>2.2589699999999999E-3</c:v>
                      </c:pt>
                      <c:pt idx="1141">
                        <c:v>2.2344999999999999E-3</c:v>
                      </c:pt>
                      <c:pt idx="1142">
                        <c:v>2.2349900000000001E-3</c:v>
                      </c:pt>
                      <c:pt idx="1143">
                        <c:v>2.24581E-3</c:v>
                      </c:pt>
                      <c:pt idx="1144">
                        <c:v>2.2187499999999998E-3</c:v>
                      </c:pt>
                      <c:pt idx="1145">
                        <c:v>2.20937E-3</c:v>
                      </c:pt>
                      <c:pt idx="1146">
                        <c:v>2.24508E-3</c:v>
                      </c:pt>
                      <c:pt idx="1147">
                        <c:v>2.3205600000000002E-3</c:v>
                      </c:pt>
                      <c:pt idx="1148">
                        <c:v>2.4501100000000001E-3</c:v>
                      </c:pt>
                      <c:pt idx="1149">
                        <c:v>2.6017700000000002E-3</c:v>
                      </c:pt>
                      <c:pt idx="1150">
                        <c:v>2.6976399999999998E-3</c:v>
                      </c:pt>
                      <c:pt idx="1151">
                        <c:v>2.4793900000000002E-3</c:v>
                      </c:pt>
                      <c:pt idx="1152">
                        <c:v>2.2786799999999999E-3</c:v>
                      </c:pt>
                      <c:pt idx="1153">
                        <c:v>2.1345000000000001E-3</c:v>
                      </c:pt>
                      <c:pt idx="1154">
                        <c:v>2.0261799999999998E-3</c:v>
                      </c:pt>
                      <c:pt idx="1155">
                        <c:v>1.9744900000000002E-3</c:v>
                      </c:pt>
                      <c:pt idx="1156">
                        <c:v>1.9503999999999999E-3</c:v>
                      </c:pt>
                      <c:pt idx="1157">
                        <c:v>1.9527800000000001E-3</c:v>
                      </c:pt>
                      <c:pt idx="1158">
                        <c:v>1.96444E-3</c:v>
                      </c:pt>
                      <c:pt idx="1159">
                        <c:v>1.9011900000000001E-3</c:v>
                      </c:pt>
                      <c:pt idx="1160">
                        <c:v>1.8534199999999999E-3</c:v>
                      </c:pt>
                      <c:pt idx="1161">
                        <c:v>1.80565E-3</c:v>
                      </c:pt>
                      <c:pt idx="1162">
                        <c:v>1.7946500000000001E-3</c:v>
                      </c:pt>
                      <c:pt idx="1163">
                        <c:v>1.7836499999999999E-3</c:v>
                      </c:pt>
                      <c:pt idx="1164">
                        <c:v>1.8059E-3</c:v>
                      </c:pt>
                      <c:pt idx="1165">
                        <c:v>1.82815E-3</c:v>
                      </c:pt>
                      <c:pt idx="1166">
                        <c:v>1.86236E-3</c:v>
                      </c:pt>
                      <c:pt idx="1167">
                        <c:v>1.80237E-3</c:v>
                      </c:pt>
                      <c:pt idx="1168">
                        <c:v>1.73219E-3</c:v>
                      </c:pt>
                      <c:pt idx="1169">
                        <c:v>1.6785599999999999E-3</c:v>
                      </c:pt>
                      <c:pt idx="1170">
                        <c:v>1.66737E-3</c:v>
                      </c:pt>
                      <c:pt idx="1171">
                        <c:v>1.68315E-3</c:v>
                      </c:pt>
                      <c:pt idx="1172">
                        <c:v>1.7247600000000001E-3</c:v>
                      </c:pt>
                      <c:pt idx="1173">
                        <c:v>1.7522799999999999E-3</c:v>
                      </c:pt>
                      <c:pt idx="1174">
                        <c:v>1.7174499999999999E-3</c:v>
                      </c:pt>
                      <c:pt idx="1175">
                        <c:v>1.6947500000000001E-3</c:v>
                      </c:pt>
                      <c:pt idx="1176">
                        <c:v>1.67665E-3</c:v>
                      </c:pt>
                      <c:pt idx="1177">
                        <c:v>1.6706799999999999E-3</c:v>
                      </c:pt>
                      <c:pt idx="1178">
                        <c:v>1.61477E-3</c:v>
                      </c:pt>
                      <c:pt idx="1179">
                        <c:v>1.57598E-3</c:v>
                      </c:pt>
                      <c:pt idx="1180">
                        <c:v>1.5685199999999999E-3</c:v>
                      </c:pt>
                      <c:pt idx="1181">
                        <c:v>1.5950300000000001E-3</c:v>
                      </c:pt>
                      <c:pt idx="1182">
                        <c:v>1.6498699999999999E-3</c:v>
                      </c:pt>
                      <c:pt idx="1183">
                        <c:v>1.7215399999999999E-3</c:v>
                      </c:pt>
                      <c:pt idx="1184">
                        <c:v>1.63094E-3</c:v>
                      </c:pt>
                      <c:pt idx="1185">
                        <c:v>1.54677E-3</c:v>
                      </c:pt>
                      <c:pt idx="1186">
                        <c:v>1.52414E-3</c:v>
                      </c:pt>
                      <c:pt idx="1187">
                        <c:v>1.51436E-3</c:v>
                      </c:pt>
                      <c:pt idx="1188">
                        <c:v>1.5474900000000001E-3</c:v>
                      </c:pt>
                      <c:pt idx="1189">
                        <c:v>1.4696100000000001E-3</c:v>
                      </c:pt>
                      <c:pt idx="1190">
                        <c:v>1.3711999999999999E-3</c:v>
                      </c:pt>
                      <c:pt idx="1191">
                        <c:v>1.2878799999999999E-3</c:v>
                      </c:pt>
                      <c:pt idx="1192">
                        <c:v>1.22276E-3</c:v>
                      </c:pt>
                      <c:pt idx="1193">
                        <c:v>1.18585E-3</c:v>
                      </c:pt>
                      <c:pt idx="1194">
                        <c:v>1.16942E-3</c:v>
                      </c:pt>
                      <c:pt idx="1195">
                        <c:v>1.1661099999999999E-3</c:v>
                      </c:pt>
                      <c:pt idx="1196">
                        <c:v>1.17186E-3</c:v>
                      </c:pt>
                      <c:pt idx="1197">
                        <c:v>1.18925E-3</c:v>
                      </c:pt>
                      <c:pt idx="1198">
                        <c:v>1.2089399999999999E-3</c:v>
                      </c:pt>
                      <c:pt idx="1199">
                        <c:v>1.2239E-3</c:v>
                      </c:pt>
                      <c:pt idx="1200">
                        <c:v>1.24358E-3</c:v>
                      </c:pt>
                      <c:pt idx="1201">
                        <c:v>1.26325E-3</c:v>
                      </c:pt>
                      <c:pt idx="1202">
                        <c:v>1.2504300000000001E-3</c:v>
                      </c:pt>
                      <c:pt idx="1203">
                        <c:v>1.2628100000000001E-3</c:v>
                      </c:pt>
                      <c:pt idx="1204">
                        <c:v>1.29682E-3</c:v>
                      </c:pt>
                      <c:pt idx="1205">
                        <c:v>1.39383E-3</c:v>
                      </c:pt>
                      <c:pt idx="1206">
                        <c:v>1.5191899999999999E-3</c:v>
                      </c:pt>
                      <c:pt idx="1207">
                        <c:v>1.68235E-3</c:v>
                      </c:pt>
                      <c:pt idx="1208">
                        <c:v>1.4469000000000001E-3</c:v>
                      </c:pt>
                      <c:pt idx="1209">
                        <c:v>1.22075E-3</c:v>
                      </c:pt>
                      <c:pt idx="1210">
                        <c:v>1.1324499999999999E-3</c:v>
                      </c:pt>
                      <c:pt idx="1211">
                        <c:v>1.0596399999999999E-3</c:v>
                      </c:pt>
                      <c:pt idx="1212">
                        <c:v>1.0783500000000001E-3</c:v>
                      </c:pt>
                      <c:pt idx="1213">
                        <c:v>1.08613E-3</c:v>
                      </c:pt>
                      <c:pt idx="1214">
                        <c:v>1.1007300000000001E-3</c:v>
                      </c:pt>
                      <c:pt idx="1215">
                        <c:v>1.13218E-3</c:v>
                      </c:pt>
                      <c:pt idx="1216">
                        <c:v>1.17497E-3</c:v>
                      </c:pt>
                      <c:pt idx="1217">
                        <c:v>1.2283999999999999E-3</c:v>
                      </c:pt>
                      <c:pt idx="1218">
                        <c:v>1.2416700000000001E-3</c:v>
                      </c:pt>
                      <c:pt idx="1219">
                        <c:v>1.2093099999999999E-3</c:v>
                      </c:pt>
                      <c:pt idx="1220">
                        <c:v>1.1891600000000001E-3</c:v>
                      </c:pt>
                      <c:pt idx="1221">
                        <c:v>1.1712300000000001E-3</c:v>
                      </c:pt>
                      <c:pt idx="1222">
                        <c:v>1.17939E-3</c:v>
                      </c:pt>
                      <c:pt idx="1223">
                        <c:v>1.1903199999999999E-3</c:v>
                      </c:pt>
                      <c:pt idx="1224">
                        <c:v>1.21513E-3</c:v>
                      </c:pt>
                      <c:pt idx="1225">
                        <c:v>1.2292799999999999E-3</c:v>
                      </c:pt>
                      <c:pt idx="1226">
                        <c:v>1.24344E-3</c:v>
                      </c:pt>
                      <c:pt idx="1227">
                        <c:v>1.2694399999999999E-3</c:v>
                      </c:pt>
                      <c:pt idx="1228">
                        <c:v>1.2954399999999999E-3</c:v>
                      </c:pt>
                      <c:pt idx="1229">
                        <c:v>1.3330600000000001E-3</c:v>
                      </c:pt>
                      <c:pt idx="1230">
                        <c:v>1.2887E-3</c:v>
                      </c:pt>
                      <c:pt idx="1231">
                        <c:v>1.2518E-3</c:v>
                      </c:pt>
                      <c:pt idx="1232">
                        <c:v>1.23784E-3</c:v>
                      </c:pt>
                      <c:pt idx="1233">
                        <c:v>1.24041E-3</c:v>
                      </c:pt>
                      <c:pt idx="1234">
                        <c:v>1.2661199999999999E-3</c:v>
                      </c:pt>
                      <c:pt idx="1235">
                        <c:v>1.30503E-3</c:v>
                      </c:pt>
                      <c:pt idx="1236">
                        <c:v>1.3523400000000001E-3</c:v>
                      </c:pt>
                      <c:pt idx="1237">
                        <c:v>1.38192E-3</c:v>
                      </c:pt>
                      <c:pt idx="1238">
                        <c:v>1.4121800000000001E-3</c:v>
                      </c:pt>
                      <c:pt idx="1239">
                        <c:v>1.4446800000000001E-3</c:v>
                      </c:pt>
                      <c:pt idx="1240">
                        <c:v>1.4565800000000001E-3</c:v>
                      </c:pt>
                      <c:pt idx="1241">
                        <c:v>1.4928400000000001E-3</c:v>
                      </c:pt>
                      <c:pt idx="1242">
                        <c:v>1.5460000000000001E-3</c:v>
                      </c:pt>
                      <c:pt idx="1243">
                        <c:v>1.6235100000000001E-3</c:v>
                      </c:pt>
                      <c:pt idx="1244">
                        <c:v>1.62677E-3</c:v>
                      </c:pt>
                      <c:pt idx="1245">
                        <c:v>1.63788E-3</c:v>
                      </c:pt>
                      <c:pt idx="1246">
                        <c:v>1.65015E-3</c:v>
                      </c:pt>
                      <c:pt idx="1247">
                        <c:v>1.67026E-3</c:v>
                      </c:pt>
                      <c:pt idx="1248">
                        <c:v>1.65609E-3</c:v>
                      </c:pt>
                      <c:pt idx="1249">
                        <c:v>1.6538900000000001E-3</c:v>
                      </c:pt>
                      <c:pt idx="1250">
                        <c:v>1.66315E-3</c:v>
                      </c:pt>
                      <c:pt idx="1251">
                        <c:v>1.6903700000000001E-3</c:v>
                      </c:pt>
                      <c:pt idx="1252">
                        <c:v>1.7284100000000001E-3</c:v>
                      </c:pt>
                      <c:pt idx="1253">
                        <c:v>1.77243E-3</c:v>
                      </c:pt>
                      <c:pt idx="1254">
                        <c:v>1.74063E-3</c:v>
                      </c:pt>
                      <c:pt idx="1255">
                        <c:v>1.72959E-3</c:v>
                      </c:pt>
                      <c:pt idx="1256">
                        <c:v>1.72711E-3</c:v>
                      </c:pt>
                      <c:pt idx="1257">
                        <c:v>1.7663500000000001E-3</c:v>
                      </c:pt>
                      <c:pt idx="1258">
                        <c:v>1.81325E-3</c:v>
                      </c:pt>
                      <c:pt idx="1259">
                        <c:v>1.8811100000000001E-3</c:v>
                      </c:pt>
                      <c:pt idx="1260">
                        <c:v>1.9027600000000001E-3</c:v>
                      </c:pt>
                      <c:pt idx="1261">
                        <c:v>1.90982E-3</c:v>
                      </c:pt>
                      <c:pt idx="1262">
                        <c:v>1.9168799999999999E-3</c:v>
                      </c:pt>
                      <c:pt idx="1263">
                        <c:v>1.90149E-3</c:v>
                      </c:pt>
                      <c:pt idx="1264">
                        <c:v>1.8887299999999999E-3</c:v>
                      </c:pt>
                      <c:pt idx="1265">
                        <c:v>1.9119300000000001E-3</c:v>
                      </c:pt>
                      <c:pt idx="1266">
                        <c:v>1.9403999999999999E-3</c:v>
                      </c:pt>
                      <c:pt idx="1267">
                        <c:v>1.9992299999999998E-3</c:v>
                      </c:pt>
                      <c:pt idx="1268">
                        <c:v>2.0606999999999999E-3</c:v>
                      </c:pt>
                      <c:pt idx="1269">
                        <c:v>2.12415E-3</c:v>
                      </c:pt>
                      <c:pt idx="1270">
                        <c:v>2.1424299999999999E-3</c:v>
                      </c:pt>
                      <c:pt idx="1271">
                        <c:v>2.16622E-3</c:v>
                      </c:pt>
                      <c:pt idx="1272">
                        <c:v>2.2126099999999998E-3</c:v>
                      </c:pt>
                      <c:pt idx="1273">
                        <c:v>2.2645E-3</c:v>
                      </c:pt>
                      <c:pt idx="1274">
                        <c:v>2.2679000000000002E-3</c:v>
                      </c:pt>
                      <c:pt idx="1275">
                        <c:v>2.24545E-3</c:v>
                      </c:pt>
                      <c:pt idx="1276">
                        <c:v>2.2286200000000002E-3</c:v>
                      </c:pt>
                      <c:pt idx="1277">
                        <c:v>2.2220299999999998E-3</c:v>
                      </c:pt>
                      <c:pt idx="1278">
                        <c:v>2.1684999999999999E-3</c:v>
                      </c:pt>
                      <c:pt idx="1279">
                        <c:v>2.1235300000000002E-3</c:v>
                      </c:pt>
                      <c:pt idx="1280">
                        <c:v>2.08494E-3</c:v>
                      </c:pt>
                      <c:pt idx="1281">
                        <c:v>2.0687000000000001E-3</c:v>
                      </c:pt>
                      <c:pt idx="1282">
                        <c:v>2.06521E-3</c:v>
                      </c:pt>
                      <c:pt idx="1283">
                        <c:v>2.07552E-3</c:v>
                      </c:pt>
                      <c:pt idx="1284">
                        <c:v>2.0850600000000001E-3</c:v>
                      </c:pt>
                      <c:pt idx="1285">
                        <c:v>2.0984200000000001E-3</c:v>
                      </c:pt>
                      <c:pt idx="1286">
                        <c:v>2.1158599999999998E-3</c:v>
                      </c:pt>
                      <c:pt idx="1287">
                        <c:v>2.1371300000000001E-3</c:v>
                      </c:pt>
                      <c:pt idx="1288">
                        <c:v>2.12408E-3</c:v>
                      </c:pt>
                      <c:pt idx="1289">
                        <c:v>2.11918E-3</c:v>
                      </c:pt>
                      <c:pt idx="1290">
                        <c:v>2.1335299999999998E-3</c:v>
                      </c:pt>
                      <c:pt idx="1291">
                        <c:v>2.1560300000000002E-3</c:v>
                      </c:pt>
                      <c:pt idx="1292">
                        <c:v>2.1201700000000002E-3</c:v>
                      </c:pt>
                      <c:pt idx="1293">
                        <c:v>2.0927200000000002E-3</c:v>
                      </c:pt>
                      <c:pt idx="1294">
                        <c:v>2.10304E-3</c:v>
                      </c:pt>
                      <c:pt idx="1295">
                        <c:v>2.1260799999999998E-3</c:v>
                      </c:pt>
                      <c:pt idx="1296">
                        <c:v>2.1717899999999998E-3</c:v>
                      </c:pt>
                      <c:pt idx="1297">
                        <c:v>2.10961E-3</c:v>
                      </c:pt>
                      <c:pt idx="1298">
                        <c:v>2.0710300000000002E-3</c:v>
                      </c:pt>
                      <c:pt idx="1299">
                        <c:v>2.0324599999999998E-3</c:v>
                      </c:pt>
                      <c:pt idx="1300">
                        <c:v>2.0346499999999998E-3</c:v>
                      </c:pt>
                      <c:pt idx="1301">
                        <c:v>2.0368500000000002E-3</c:v>
                      </c:pt>
                      <c:pt idx="1302">
                        <c:v>2.0562100000000002E-3</c:v>
                      </c:pt>
                      <c:pt idx="1303">
                        <c:v>1.9675999999999999E-3</c:v>
                      </c:pt>
                      <c:pt idx="1304">
                        <c:v>1.8897600000000001E-3</c:v>
                      </c:pt>
                      <c:pt idx="1305">
                        <c:v>1.8532100000000001E-3</c:v>
                      </c:pt>
                      <c:pt idx="1306">
                        <c:v>1.8360500000000001E-3</c:v>
                      </c:pt>
                      <c:pt idx="1307">
                        <c:v>1.8552900000000001E-3</c:v>
                      </c:pt>
                      <c:pt idx="1308">
                        <c:v>1.8831500000000001E-3</c:v>
                      </c:pt>
                      <c:pt idx="1309">
                        <c:v>1.8965500000000001E-3</c:v>
                      </c:pt>
                      <c:pt idx="1310">
                        <c:v>1.8934500000000001E-3</c:v>
                      </c:pt>
                      <c:pt idx="1311">
                        <c:v>1.8766500000000001E-3</c:v>
                      </c:pt>
                      <c:pt idx="1312">
                        <c:v>1.86685E-3</c:v>
                      </c:pt>
                      <c:pt idx="1313">
                        <c:v>1.87375E-3</c:v>
                      </c:pt>
                      <c:pt idx="1314">
                        <c:v>1.88765E-3</c:v>
                      </c:pt>
                      <c:pt idx="1315">
                        <c:v>1.8373300000000001E-3</c:v>
                      </c:pt>
                      <c:pt idx="1316">
                        <c:v>1.7947099999999999E-3</c:v>
                      </c:pt>
                      <c:pt idx="1317">
                        <c:v>1.76023E-3</c:v>
                      </c:pt>
                      <c:pt idx="1318">
                        <c:v>1.7374999999999999E-3</c:v>
                      </c:pt>
                      <c:pt idx="1319">
                        <c:v>1.72269E-3</c:v>
                      </c:pt>
                      <c:pt idx="1320">
                        <c:v>1.71193E-3</c:v>
                      </c:pt>
                      <c:pt idx="1321">
                        <c:v>1.6993399999999999E-3</c:v>
                      </c:pt>
                      <c:pt idx="1322">
                        <c:v>1.69831E-3</c:v>
                      </c:pt>
                      <c:pt idx="1323">
                        <c:v>1.73157E-3</c:v>
                      </c:pt>
                      <c:pt idx="1324">
                        <c:v>1.7879700000000001E-3</c:v>
                      </c:pt>
                      <c:pt idx="1325">
                        <c:v>1.87298E-3</c:v>
                      </c:pt>
                      <c:pt idx="1326">
                        <c:v>1.8242499999999999E-3</c:v>
                      </c:pt>
                      <c:pt idx="1327">
                        <c:v>1.7090600000000001E-3</c:v>
                      </c:pt>
                      <c:pt idx="1328">
                        <c:v>1.60786E-3</c:v>
                      </c:pt>
                      <c:pt idx="1329">
                        <c:v>1.5223700000000001E-3</c:v>
                      </c:pt>
                      <c:pt idx="1330">
                        <c:v>1.47886E-3</c:v>
                      </c:pt>
                      <c:pt idx="1331">
                        <c:v>1.45499E-3</c:v>
                      </c:pt>
                      <c:pt idx="1332">
                        <c:v>1.45911E-3</c:v>
                      </c:pt>
                      <c:pt idx="1333">
                        <c:v>1.4582099999999999E-3</c:v>
                      </c:pt>
                      <c:pt idx="1334">
                        <c:v>1.4573100000000001E-3</c:v>
                      </c:pt>
                      <c:pt idx="1335">
                        <c:v>1.4014400000000001E-3</c:v>
                      </c:pt>
                      <c:pt idx="1336">
                        <c:v>1.3593699999999999E-3</c:v>
                      </c:pt>
                      <c:pt idx="1337">
                        <c:v>1.3395099999999999E-3</c:v>
                      </c:pt>
                      <c:pt idx="1338">
                        <c:v>1.34033E-3</c:v>
                      </c:pt>
                      <c:pt idx="1339">
                        <c:v>1.3524100000000001E-3</c:v>
                      </c:pt>
                      <c:pt idx="1340">
                        <c:v>1.2640500000000001E-3</c:v>
                      </c:pt>
                      <c:pt idx="1341">
                        <c:v>1.2181900000000001E-3</c:v>
                      </c:pt>
                      <c:pt idx="1342">
                        <c:v>1.1723300000000001E-3</c:v>
                      </c:pt>
                      <c:pt idx="1343">
                        <c:v>1.1689700000000001E-3</c:v>
                      </c:pt>
                      <c:pt idx="1344">
                        <c:v>1.14847E-3</c:v>
                      </c:pt>
                      <c:pt idx="1345">
                        <c:v>1.10143E-3</c:v>
                      </c:pt>
                      <c:pt idx="1346">
                        <c:v>1.0552300000000001E-3</c:v>
                      </c:pt>
                      <c:pt idx="1347">
                        <c:v>1.018E-3</c:v>
                      </c:pt>
                      <c:pt idx="1348">
                        <c:v>9.8328700000000001E-4</c:v>
                      </c:pt>
                      <c:pt idx="1349">
                        <c:v>9.6157999999999997E-4</c:v>
                      </c:pt>
                      <c:pt idx="1350">
                        <c:v>9.4239200000000001E-4</c:v>
                      </c:pt>
                      <c:pt idx="1351">
                        <c:v>9.3737300000000003E-4</c:v>
                      </c:pt>
                      <c:pt idx="1352">
                        <c:v>9.3319300000000002E-4</c:v>
                      </c:pt>
                      <c:pt idx="1353">
                        <c:v>9.4542400000000005E-4</c:v>
                      </c:pt>
                      <c:pt idx="1354">
                        <c:v>9.5765499999999996E-4</c:v>
                      </c:pt>
                      <c:pt idx="1355">
                        <c:v>8.9970800000000004E-4</c:v>
                      </c:pt>
                      <c:pt idx="1356">
                        <c:v>8.6058E-4</c:v>
                      </c:pt>
                      <c:pt idx="1357">
                        <c:v>8.2830800000000004E-4</c:v>
                      </c:pt>
                      <c:pt idx="1358">
                        <c:v>8.2778099999999998E-4</c:v>
                      </c:pt>
                      <c:pt idx="1359">
                        <c:v>8.31824E-4</c:v>
                      </c:pt>
                      <c:pt idx="1360">
                        <c:v>7.9925600000000003E-4</c:v>
                      </c:pt>
                      <c:pt idx="1361">
                        <c:v>7.7931300000000001E-4</c:v>
                      </c:pt>
                      <c:pt idx="1362">
                        <c:v>7.7400199999999998E-4</c:v>
                      </c:pt>
                      <c:pt idx="1363">
                        <c:v>7.8131499999999998E-4</c:v>
                      </c:pt>
                      <c:pt idx="1364">
                        <c:v>7.5909700000000003E-4</c:v>
                      </c:pt>
                      <c:pt idx="1365">
                        <c:v>7.39622E-4</c:v>
                      </c:pt>
                      <c:pt idx="1366">
                        <c:v>7.2110100000000003E-4</c:v>
                      </c:pt>
                      <c:pt idx="1367">
                        <c:v>7.08071E-4</c:v>
                      </c:pt>
                      <c:pt idx="1368">
                        <c:v>6.6792499999999999E-4</c:v>
                      </c:pt>
                      <c:pt idx="1369">
                        <c:v>6.4011999999999999E-4</c:v>
                      </c:pt>
                      <c:pt idx="1370">
                        <c:v>6.13954E-4</c:v>
                      </c:pt>
                      <c:pt idx="1371">
                        <c:v>6.0139700000000004E-4</c:v>
                      </c:pt>
                      <c:pt idx="1372">
                        <c:v>5.9113500000000001E-4</c:v>
                      </c:pt>
                      <c:pt idx="1373">
                        <c:v>5.8213899999999996E-4</c:v>
                      </c:pt>
                      <c:pt idx="1374">
                        <c:v>5.7461899999999995E-4</c:v>
                      </c:pt>
                      <c:pt idx="1375">
                        <c:v>5.50838E-4</c:v>
                      </c:pt>
                      <c:pt idx="1376">
                        <c:v>5.2705700000000005E-4</c:v>
                      </c:pt>
                      <c:pt idx="1377">
                        <c:v>5.1876199999999998E-4</c:v>
                      </c:pt>
                      <c:pt idx="1378">
                        <c:v>5.10466E-4</c:v>
                      </c:pt>
                      <c:pt idx="1379">
                        <c:v>5.1580199999999999E-4</c:v>
                      </c:pt>
                      <c:pt idx="1380">
                        <c:v>5.2113799999999998E-4</c:v>
                      </c:pt>
                      <c:pt idx="1381">
                        <c:v>5.3037199999999998E-4</c:v>
                      </c:pt>
                      <c:pt idx="1382">
                        <c:v>4.9172500000000004E-4</c:v>
                      </c:pt>
                      <c:pt idx="1383">
                        <c:v>4.7085600000000002E-4</c:v>
                      </c:pt>
                      <c:pt idx="1384">
                        <c:v>4.5059800000000002E-4</c:v>
                      </c:pt>
                      <c:pt idx="1385">
                        <c:v>4.58932E-4</c:v>
                      </c:pt>
                      <c:pt idx="1386">
                        <c:v>4.67632E-4</c:v>
                      </c:pt>
                      <c:pt idx="1387">
                        <c:v>4.7093299999999999E-4</c:v>
                      </c:pt>
                      <c:pt idx="1388">
                        <c:v>4.5336699999999998E-4</c:v>
                      </c:pt>
                      <c:pt idx="1389">
                        <c:v>4.3612399999999997E-4</c:v>
                      </c:pt>
                      <c:pt idx="1390">
                        <c:v>4.2701499999999999E-4</c:v>
                      </c:pt>
                      <c:pt idx="1391">
                        <c:v>4.1823000000000001E-4</c:v>
                      </c:pt>
                      <c:pt idx="1392">
                        <c:v>4.2769599999999998E-4</c:v>
                      </c:pt>
                      <c:pt idx="1393">
                        <c:v>4.37162E-4</c:v>
                      </c:pt>
                      <c:pt idx="1394">
                        <c:v>4.2115799999999998E-4</c:v>
                      </c:pt>
                      <c:pt idx="1395">
                        <c:v>4.0044800000000003E-4</c:v>
                      </c:pt>
                      <c:pt idx="1396">
                        <c:v>3.7973800000000002E-4</c:v>
                      </c:pt>
                      <c:pt idx="1397">
                        <c:v>3.4993900000000001E-4</c:v>
                      </c:pt>
                      <c:pt idx="1398">
                        <c:v>3.27459E-4</c:v>
                      </c:pt>
                      <c:pt idx="1399">
                        <c:v>3.0553600000000002E-4</c:v>
                      </c:pt>
                      <c:pt idx="1400">
                        <c:v>3.0915899999999999E-4</c:v>
                      </c:pt>
                      <c:pt idx="1401">
                        <c:v>3.1378500000000002E-4</c:v>
                      </c:pt>
                      <c:pt idx="1402">
                        <c:v>3.47993E-4</c:v>
                      </c:pt>
                      <c:pt idx="1403">
                        <c:v>3.8275899999999999E-4</c:v>
                      </c:pt>
                      <c:pt idx="1404">
                        <c:v>3.6556499999999999E-4</c:v>
                      </c:pt>
                      <c:pt idx="1405">
                        <c:v>3.4837099999999999E-4</c:v>
                      </c:pt>
                      <c:pt idx="1406">
                        <c:v>3.5069799999999998E-4</c:v>
                      </c:pt>
                      <c:pt idx="1407">
                        <c:v>3.5302499999999998E-4</c:v>
                      </c:pt>
                      <c:pt idx="1408">
                        <c:v>3.7115899999999997E-4</c:v>
                      </c:pt>
                      <c:pt idx="1409">
                        <c:v>3.9290800000000003E-4</c:v>
                      </c:pt>
                      <c:pt idx="1410">
                        <c:v>4.1868599999999998E-4</c:v>
                      </c:pt>
                      <c:pt idx="1411">
                        <c:v>4.5616400000000001E-4</c:v>
                      </c:pt>
                      <c:pt idx="1412">
                        <c:v>4.9364199999999997E-4</c:v>
                      </c:pt>
                      <c:pt idx="1413">
                        <c:v>5.2683500000000002E-4</c:v>
                      </c:pt>
                      <c:pt idx="1414">
                        <c:v>5.1170399999999998E-4</c:v>
                      </c:pt>
                      <c:pt idx="1415">
                        <c:v>4.9657200000000003E-4</c:v>
                      </c:pt>
                      <c:pt idx="1416">
                        <c:v>4.7117900000000001E-4</c:v>
                      </c:pt>
                      <c:pt idx="1417">
                        <c:v>4.5361199999999999E-4</c:v>
                      </c:pt>
                      <c:pt idx="1418">
                        <c:v>4.60302E-4</c:v>
                      </c:pt>
                      <c:pt idx="1419">
                        <c:v>4.8770699999999998E-4</c:v>
                      </c:pt>
                      <c:pt idx="1420">
                        <c:v>5.3451799999999999E-4</c:v>
                      </c:pt>
                      <c:pt idx="1421">
                        <c:v>5.9421799999999998E-4</c:v>
                      </c:pt>
                      <c:pt idx="1422">
                        <c:v>5.2013000000000005E-4</c:v>
                      </c:pt>
                      <c:pt idx="1423">
                        <c:v>4.72745E-4</c:v>
                      </c:pt>
                      <c:pt idx="1424">
                        <c:v>4.2536000000000001E-4</c:v>
                      </c:pt>
                      <c:pt idx="1425">
                        <c:v>4.23948E-4</c:v>
                      </c:pt>
                      <c:pt idx="1426">
                        <c:v>4.2253599999999999E-4</c:v>
                      </c:pt>
                      <c:pt idx="1427">
                        <c:v>4.4454E-4</c:v>
                      </c:pt>
                      <c:pt idx="1428">
                        <c:v>4.6654299999999998E-4</c:v>
                      </c:pt>
                      <c:pt idx="1429">
                        <c:v>4.58326E-4</c:v>
                      </c:pt>
                      <c:pt idx="1430">
                        <c:v>4.6885200000000002E-4</c:v>
                      </c:pt>
                      <c:pt idx="1431">
                        <c:v>4.8029000000000002E-4</c:v>
                      </c:pt>
                      <c:pt idx="1432">
                        <c:v>5.20003E-4</c:v>
                      </c:pt>
                      <c:pt idx="1433">
                        <c:v>5.6026299999999997E-4</c:v>
                      </c:pt>
                      <c:pt idx="1434">
                        <c:v>5.4506499999999996E-4</c:v>
                      </c:pt>
                      <c:pt idx="1435">
                        <c:v>5.2986699999999995E-4</c:v>
                      </c:pt>
                      <c:pt idx="1436">
                        <c:v>5.1768500000000004E-4</c:v>
                      </c:pt>
                      <c:pt idx="1437">
                        <c:v>4.8605399999999998E-4</c:v>
                      </c:pt>
                      <c:pt idx="1438">
                        <c:v>4.6808800000000002E-4</c:v>
                      </c:pt>
                      <c:pt idx="1439">
                        <c:v>4.61211E-4</c:v>
                      </c:pt>
                      <c:pt idx="1440">
                        <c:v>4.6799800000000001E-4</c:v>
                      </c:pt>
                      <c:pt idx="1441">
                        <c:v>4.69987E-4</c:v>
                      </c:pt>
                      <c:pt idx="1442">
                        <c:v>4.7177900000000002E-4</c:v>
                      </c:pt>
                      <c:pt idx="1443">
                        <c:v>4.7356999999999998E-4</c:v>
                      </c:pt>
                      <c:pt idx="1444">
                        <c:v>4.8171100000000001E-4</c:v>
                      </c:pt>
                      <c:pt idx="1445">
                        <c:v>4.8985100000000002E-4</c:v>
                      </c:pt>
                      <c:pt idx="1446">
                        <c:v>5.0289400000000004E-4</c:v>
                      </c:pt>
                      <c:pt idx="1447">
                        <c:v>5.1593699999999995E-4</c:v>
                      </c:pt>
                      <c:pt idx="1448">
                        <c:v>5.0067199999999997E-4</c:v>
                      </c:pt>
                      <c:pt idx="1449">
                        <c:v>4.8892599999999999E-4</c:v>
                      </c:pt>
                      <c:pt idx="1450">
                        <c:v>4.8020499999999999E-4</c:v>
                      </c:pt>
                      <c:pt idx="1451">
                        <c:v>4.77572E-4</c:v>
                      </c:pt>
                      <c:pt idx="1452">
                        <c:v>4.7890600000000003E-4</c:v>
                      </c:pt>
                      <c:pt idx="1453">
                        <c:v>4.8436600000000002E-4</c:v>
                      </c:pt>
                      <c:pt idx="1454">
                        <c:v>4.9415600000000004E-4</c:v>
                      </c:pt>
                      <c:pt idx="1455">
                        <c:v>5.0649099999999997E-4</c:v>
                      </c:pt>
                      <c:pt idx="1456">
                        <c:v>5.2111099999999999E-4</c:v>
                      </c:pt>
                      <c:pt idx="1457">
                        <c:v>5.2304000000000001E-4</c:v>
                      </c:pt>
                      <c:pt idx="1458">
                        <c:v>5.1950100000000001E-4</c:v>
                      </c:pt>
                      <c:pt idx="1459">
                        <c:v>5.1377400000000004E-4</c:v>
                      </c:pt>
                      <c:pt idx="1460">
                        <c:v>5.0914299999999999E-4</c:v>
                      </c:pt>
                      <c:pt idx="1461">
                        <c:v>5.0708600000000002E-4</c:v>
                      </c:pt>
                      <c:pt idx="1462">
                        <c:v>5.0865899999999996E-4</c:v>
                      </c:pt>
                      <c:pt idx="1463">
                        <c:v>5.1220300000000003E-4</c:v>
                      </c:pt>
                      <c:pt idx="1464">
                        <c:v>5.1828300000000002E-4</c:v>
                      </c:pt>
                      <c:pt idx="1465">
                        <c:v>5.2459800000000003E-4</c:v>
                      </c:pt>
                      <c:pt idx="1466">
                        <c:v>5.3512099999999995E-4</c:v>
                      </c:pt>
                      <c:pt idx="1467">
                        <c:v>5.4801999999999997E-4</c:v>
                      </c:pt>
                      <c:pt idx="1468">
                        <c:v>5.6570299999999997E-4</c:v>
                      </c:pt>
                      <c:pt idx="1469">
                        <c:v>5.95018E-4</c:v>
                      </c:pt>
                      <c:pt idx="1470">
                        <c:v>6.3902800000000004E-4</c:v>
                      </c:pt>
                      <c:pt idx="1471">
                        <c:v>7.2481399999999995E-4</c:v>
                      </c:pt>
                      <c:pt idx="1472">
                        <c:v>8.4689499999999996E-4</c:v>
                      </c:pt>
                      <c:pt idx="1473">
                        <c:v>1.0212000000000001E-3</c:v>
                      </c:pt>
                      <c:pt idx="1474">
                        <c:v>1.2176699999999999E-3</c:v>
                      </c:pt>
                      <c:pt idx="1475">
                        <c:v>1.0148900000000001E-3</c:v>
                      </c:pt>
                      <c:pt idx="1476">
                        <c:v>8.5402000000000004E-4</c:v>
                      </c:pt>
                      <c:pt idx="1477">
                        <c:v>7.3122900000000002E-4</c:v>
                      </c:pt>
                      <c:pt idx="1478">
                        <c:v>6.7018299999999998E-4</c:v>
                      </c:pt>
                      <c:pt idx="1479">
                        <c:v>6.2817700000000005E-4</c:v>
                      </c:pt>
                      <c:pt idx="1480">
                        <c:v>6.1297599999999999E-4</c:v>
                      </c:pt>
                      <c:pt idx="1481">
                        <c:v>5.9777599999999995E-4</c:v>
                      </c:pt>
                      <c:pt idx="1482">
                        <c:v>5.9803199999999997E-4</c:v>
                      </c:pt>
                      <c:pt idx="1483">
                        <c:v>5.9828699999999997E-4</c:v>
                      </c:pt>
                      <c:pt idx="1484">
                        <c:v>6.1099899999999998E-4</c:v>
                      </c:pt>
                      <c:pt idx="1485">
                        <c:v>6.2370999999999998E-4</c:v>
                      </c:pt>
                      <c:pt idx="1486">
                        <c:v>6.2173800000000004E-4</c:v>
                      </c:pt>
                      <c:pt idx="1487">
                        <c:v>6.2546300000000004E-4</c:v>
                      </c:pt>
                      <c:pt idx="1488">
                        <c:v>6.3287800000000002E-4</c:v>
                      </c:pt>
                      <c:pt idx="1489">
                        <c:v>6.4599000000000004E-4</c:v>
                      </c:pt>
                      <c:pt idx="1490">
                        <c:v>6.2313500000000003E-4</c:v>
                      </c:pt>
                      <c:pt idx="1491">
                        <c:v>6.0610899999999997E-4</c:v>
                      </c:pt>
                      <c:pt idx="1492">
                        <c:v>5.9572399999999995E-4</c:v>
                      </c:pt>
                      <c:pt idx="1493">
                        <c:v>5.9116699999999997E-4</c:v>
                      </c:pt>
                      <c:pt idx="1494">
                        <c:v>5.8607199999999998E-4</c:v>
                      </c:pt>
                      <c:pt idx="1495">
                        <c:v>5.8783900000000005E-4</c:v>
                      </c:pt>
                      <c:pt idx="1496">
                        <c:v>5.9455E-4</c:v>
                      </c:pt>
                      <c:pt idx="1497">
                        <c:v>6.0812500000000005E-4</c:v>
                      </c:pt>
                      <c:pt idx="1498">
                        <c:v>5.7971400000000005E-4</c:v>
                      </c:pt>
                      <c:pt idx="1499">
                        <c:v>5.5608399999999998E-4</c:v>
                      </c:pt>
                      <c:pt idx="1500">
                        <c:v>5.3766299999999996E-4</c:v>
                      </c:pt>
                      <c:pt idx="1501">
                        <c:v>5.2675499999999995E-4</c:v>
                      </c:pt>
                      <c:pt idx="1502">
                        <c:v>5.1943499999999995E-4</c:v>
                      </c:pt>
                      <c:pt idx="1503">
                        <c:v>5.1484700000000003E-4</c:v>
                      </c:pt>
                      <c:pt idx="1504">
                        <c:v>5.1110499999999998E-4</c:v>
                      </c:pt>
                      <c:pt idx="1505">
                        <c:v>5.0872799999999996E-4</c:v>
                      </c:pt>
                      <c:pt idx="1506">
                        <c:v>5.1326200000000001E-4</c:v>
                      </c:pt>
                      <c:pt idx="1507">
                        <c:v>5.2007300000000002E-4</c:v>
                      </c:pt>
                      <c:pt idx="1508">
                        <c:v>5.3129100000000003E-4</c:v>
                      </c:pt>
                      <c:pt idx="1509">
                        <c:v>5.1625599999999998E-4</c:v>
                      </c:pt>
                      <c:pt idx="1510">
                        <c:v>5.0391499999999996E-4</c:v>
                      </c:pt>
                      <c:pt idx="1511">
                        <c:v>4.9640800000000005E-4</c:v>
                      </c:pt>
                      <c:pt idx="1512">
                        <c:v>4.9159599999999996E-4</c:v>
                      </c:pt>
                      <c:pt idx="1513">
                        <c:v>4.7759000000000001E-4</c:v>
                      </c:pt>
                      <c:pt idx="1514">
                        <c:v>4.7180099999999999E-4</c:v>
                      </c:pt>
                      <c:pt idx="1515">
                        <c:v>4.71729E-4</c:v>
                      </c:pt>
                      <c:pt idx="1516">
                        <c:v>4.7987600000000001E-4</c:v>
                      </c:pt>
                      <c:pt idx="1517">
                        <c:v>4.7027599999999999E-4</c:v>
                      </c:pt>
                      <c:pt idx="1518">
                        <c:v>4.62936E-4</c:v>
                      </c:pt>
                      <c:pt idx="1519">
                        <c:v>4.5592700000000001E-4</c:v>
                      </c:pt>
                      <c:pt idx="1520">
                        <c:v>4.3464600000000001E-4</c:v>
                      </c:pt>
                      <c:pt idx="1521">
                        <c:v>4.1567600000000002E-4</c:v>
                      </c:pt>
                      <c:pt idx="1522">
                        <c:v>3.9735600000000002E-4</c:v>
                      </c:pt>
                      <c:pt idx="1523">
                        <c:v>3.8134900000000001E-4</c:v>
                      </c:pt>
                      <c:pt idx="1524">
                        <c:v>3.62488E-4</c:v>
                      </c:pt>
                      <c:pt idx="1525">
                        <c:v>3.4644999999999999E-4</c:v>
                      </c:pt>
                      <c:pt idx="1526">
                        <c:v>3.4034400000000002E-4</c:v>
                      </c:pt>
                      <c:pt idx="1527">
                        <c:v>3.3706099999999999E-4</c:v>
                      </c:pt>
                      <c:pt idx="1528">
                        <c:v>3.2269999999999998E-4</c:v>
                      </c:pt>
                      <c:pt idx="1529">
                        <c:v>3.0076799999999998E-4</c:v>
                      </c:pt>
                      <c:pt idx="1530">
                        <c:v>2.7606100000000003E-4</c:v>
                      </c:pt>
                      <c:pt idx="1531">
                        <c:v>2.5415700000000003E-4</c:v>
                      </c:pt>
                      <c:pt idx="1532">
                        <c:v>2.41697E-4</c:v>
                      </c:pt>
                      <c:pt idx="1533">
                        <c:v>2.35214E-4</c:v>
                      </c:pt>
                      <c:pt idx="1534">
                        <c:v>2.3733700000000001E-4</c:v>
                      </c:pt>
                      <c:pt idx="1535">
                        <c:v>2.4263400000000001E-4</c:v>
                      </c:pt>
                      <c:pt idx="1536">
                        <c:v>2.3959799999999999E-4</c:v>
                      </c:pt>
                      <c:pt idx="1537">
                        <c:v>2.0969599999999999E-4</c:v>
                      </c:pt>
                      <c:pt idx="1538">
                        <c:v>1.7979399999999999E-4</c:v>
                      </c:pt>
                      <c:pt idx="1539">
                        <c:v>1.5253200000000001E-4</c:v>
                      </c:pt>
                      <c:pt idx="1540">
                        <c:v>1.2730700000000001E-4</c:v>
                      </c:pt>
                      <c:pt idx="1541">
                        <c:v>1.13783E-4</c:v>
                      </c:pt>
                      <c:pt idx="1542">
                        <c:v>1.04594E-4</c:v>
                      </c:pt>
                      <c:pt idx="1543">
                        <c:v>1.09083E-4</c:v>
                      </c:pt>
                      <c:pt idx="1544">
                        <c:v>1.15871E-4</c:v>
                      </c:pt>
                      <c:pt idx="1545">
                        <c:v>1.18187E-4</c:v>
                      </c:pt>
                      <c:pt idx="1546">
                        <c:v>1.2315399999999999E-4</c:v>
                      </c:pt>
                      <c:pt idx="1547">
                        <c:v>1.2941600000000001E-4</c:v>
                      </c:pt>
                      <c:pt idx="1548">
                        <c:v>1.1765E-4</c:v>
                      </c:pt>
                      <c:pt idx="1549">
                        <c:v>1.10265E-4</c:v>
                      </c:pt>
                      <c:pt idx="1550">
                        <c:v>1.0971099999999999E-4</c:v>
                      </c:pt>
                      <c:pt idx="1551">
                        <c:v>1.1902500000000001E-4</c:v>
                      </c:pt>
                      <c:pt idx="1552">
                        <c:v>1.3278899999999999E-4</c:v>
                      </c:pt>
                      <c:pt idx="1553">
                        <c:v>1.52039E-4</c:v>
                      </c:pt>
                      <c:pt idx="1554">
                        <c:v>1.6212900000000001E-4</c:v>
                      </c:pt>
                      <c:pt idx="1555">
                        <c:v>1.7221900000000001E-4</c:v>
                      </c:pt>
                      <c:pt idx="1556">
                        <c:v>1.94775E-4</c:v>
                      </c:pt>
                      <c:pt idx="1557">
                        <c:v>2.17331E-4</c:v>
                      </c:pt>
                      <c:pt idx="1558">
                        <c:v>2.4768300000000001E-4</c:v>
                      </c:pt>
                      <c:pt idx="1559">
                        <c:v>2.7484699999999999E-4</c:v>
                      </c:pt>
                      <c:pt idx="1560">
                        <c:v>3.02756E-4</c:v>
                      </c:pt>
                      <c:pt idx="1561">
                        <c:v>3.34569E-4</c:v>
                      </c:pt>
                      <c:pt idx="1562">
                        <c:v>3.2560299999999999E-4</c:v>
                      </c:pt>
                      <c:pt idx="1563">
                        <c:v>3.2950600000000003E-4</c:v>
                      </c:pt>
                      <c:pt idx="1564">
                        <c:v>3.3341000000000002E-4</c:v>
                      </c:pt>
                      <c:pt idx="1565">
                        <c:v>3.5018199999999999E-4</c:v>
                      </c:pt>
                      <c:pt idx="1566">
                        <c:v>3.5208E-4</c:v>
                      </c:pt>
                      <c:pt idx="1567">
                        <c:v>3.56404E-4</c:v>
                      </c:pt>
                      <c:pt idx="1568">
                        <c:v>3.6561699999999999E-4</c:v>
                      </c:pt>
                      <c:pt idx="1569">
                        <c:v>3.7725699999999998E-4</c:v>
                      </c:pt>
                      <c:pt idx="1570">
                        <c:v>3.8871199999999999E-4</c:v>
                      </c:pt>
                      <c:pt idx="1571">
                        <c:v>4.0555499999999999E-4</c:v>
                      </c:pt>
                      <c:pt idx="1572">
                        <c:v>4.3052699999999999E-4</c:v>
                      </c:pt>
                      <c:pt idx="1573">
                        <c:v>4.6592699999999999E-4</c:v>
                      </c:pt>
                      <c:pt idx="1574">
                        <c:v>5.0674699999999999E-4</c:v>
                      </c:pt>
                      <c:pt idx="1575">
                        <c:v>5.0686000000000004E-4</c:v>
                      </c:pt>
                      <c:pt idx="1576">
                        <c:v>5.0697299999999997E-4</c:v>
                      </c:pt>
                      <c:pt idx="1577">
                        <c:v>5.09729E-4</c:v>
                      </c:pt>
                      <c:pt idx="1578">
                        <c:v>5.1248600000000004E-4</c:v>
                      </c:pt>
                      <c:pt idx="1579">
                        <c:v>5.1362800000000002E-4</c:v>
                      </c:pt>
                      <c:pt idx="1580">
                        <c:v>5.1863400000000002E-4</c:v>
                      </c:pt>
                      <c:pt idx="1581">
                        <c:v>5.2364000000000002E-4</c:v>
                      </c:pt>
                      <c:pt idx="1582">
                        <c:v>5.3629399999999999E-4</c:v>
                      </c:pt>
                      <c:pt idx="1583">
                        <c:v>5.4894700000000004E-4</c:v>
                      </c:pt>
                      <c:pt idx="1584">
                        <c:v>5.6312199999999999E-4</c:v>
                      </c:pt>
                      <c:pt idx="1585">
                        <c:v>5.7729700000000005E-4</c:v>
                      </c:pt>
                      <c:pt idx="1586">
                        <c:v>5.6105700000000001E-4</c:v>
                      </c:pt>
                      <c:pt idx="1587">
                        <c:v>5.5084299999999997E-4</c:v>
                      </c:pt>
                      <c:pt idx="1588">
                        <c:v>5.4074899999999998E-4</c:v>
                      </c:pt>
                      <c:pt idx="1589">
                        <c:v>5.3668100000000001E-4</c:v>
                      </c:pt>
                      <c:pt idx="1590">
                        <c:v>5.36529E-4</c:v>
                      </c:pt>
                      <c:pt idx="1591">
                        <c:v>5.3637699999999999E-4</c:v>
                      </c:pt>
                      <c:pt idx="1592">
                        <c:v>5.5113099999999995E-4</c:v>
                      </c:pt>
                      <c:pt idx="1593">
                        <c:v>5.6588400000000001E-4</c:v>
                      </c:pt>
                      <c:pt idx="1594">
                        <c:v>5.8320900000000001E-4</c:v>
                      </c:pt>
                      <c:pt idx="1595">
                        <c:v>6.0383300000000002E-4</c:v>
                      </c:pt>
                      <c:pt idx="1596">
                        <c:v>6.2445700000000003E-4</c:v>
                      </c:pt>
                      <c:pt idx="1597">
                        <c:v>6.3191699999999996E-4</c:v>
                      </c:pt>
                      <c:pt idx="1598">
                        <c:v>6.1957099999999997E-4</c:v>
                      </c:pt>
                      <c:pt idx="1599">
                        <c:v>6.0722499999999997E-4</c:v>
                      </c:pt>
                      <c:pt idx="1600">
                        <c:v>5.9637399999999999E-4</c:v>
                      </c:pt>
                      <c:pt idx="1601">
                        <c:v>5.8552300000000001E-4</c:v>
                      </c:pt>
                      <c:pt idx="1602">
                        <c:v>5.7505900000000005E-4</c:v>
                      </c:pt>
                      <c:pt idx="1603">
                        <c:v>5.7661099999999999E-4</c:v>
                      </c:pt>
                      <c:pt idx="1604">
                        <c:v>5.8129700000000004E-4</c:v>
                      </c:pt>
                      <c:pt idx="1605">
                        <c:v>6.0795300000000005E-4</c:v>
                      </c:pt>
                      <c:pt idx="1606">
                        <c:v>6.3617700000000003E-4</c:v>
                      </c:pt>
                      <c:pt idx="1607">
                        <c:v>6.7435699999999999E-4</c:v>
                      </c:pt>
                      <c:pt idx="1608">
                        <c:v>6.4875999999999996E-4</c:v>
                      </c:pt>
                      <c:pt idx="1609">
                        <c:v>6.2316300000000004E-4</c:v>
                      </c:pt>
                      <c:pt idx="1610">
                        <c:v>6.1286499999999998E-4</c:v>
                      </c:pt>
                      <c:pt idx="1611">
                        <c:v>6.0256700000000003E-4</c:v>
                      </c:pt>
                      <c:pt idx="1612">
                        <c:v>6.0545499999999997E-4</c:v>
                      </c:pt>
                      <c:pt idx="1613">
                        <c:v>6.08342E-4</c:v>
                      </c:pt>
                      <c:pt idx="1614">
                        <c:v>6.1499700000000005E-4</c:v>
                      </c:pt>
                      <c:pt idx="1615">
                        <c:v>5.9947400000000001E-4</c:v>
                      </c:pt>
                      <c:pt idx="1616">
                        <c:v>5.9124700000000004E-4</c:v>
                      </c:pt>
                      <c:pt idx="1617">
                        <c:v>5.8503899999999998E-4</c:v>
                      </c:pt>
                      <c:pt idx="1618">
                        <c:v>5.8783800000000003E-4</c:v>
                      </c:pt>
                      <c:pt idx="1619">
                        <c:v>5.9485699999999996E-4</c:v>
                      </c:pt>
                      <c:pt idx="1620">
                        <c:v>6.0486399999999999E-4</c:v>
                      </c:pt>
                      <c:pt idx="1621">
                        <c:v>6.1808100000000003E-4</c:v>
                      </c:pt>
                      <c:pt idx="1622">
                        <c:v>6.1689000000000004E-4</c:v>
                      </c:pt>
                      <c:pt idx="1623">
                        <c:v>6.1569800000000003E-4</c:v>
                      </c:pt>
                      <c:pt idx="1624">
                        <c:v>6.1636700000000004E-4</c:v>
                      </c:pt>
                      <c:pt idx="1625">
                        <c:v>6.1211700000000002E-4</c:v>
                      </c:pt>
                      <c:pt idx="1626">
                        <c:v>6.0883499999999995E-4</c:v>
                      </c:pt>
                      <c:pt idx="1627">
                        <c:v>6.05822E-4</c:v>
                      </c:pt>
                      <c:pt idx="1628">
                        <c:v>5.9667800000000001E-4</c:v>
                      </c:pt>
                      <c:pt idx="1629">
                        <c:v>5.9100500000000002E-4</c:v>
                      </c:pt>
                      <c:pt idx="1630">
                        <c:v>5.8684099999999995E-4</c:v>
                      </c:pt>
                      <c:pt idx="1631">
                        <c:v>5.88848E-4</c:v>
                      </c:pt>
                      <c:pt idx="1632">
                        <c:v>5.9186099999999995E-4</c:v>
                      </c:pt>
                      <c:pt idx="1633">
                        <c:v>5.92904E-4</c:v>
                      </c:pt>
                      <c:pt idx="1634">
                        <c:v>5.9394799999999996E-4</c:v>
                      </c:pt>
                      <c:pt idx="1635">
                        <c:v>6.0113600000000005E-4</c:v>
                      </c:pt>
                      <c:pt idx="1636">
                        <c:v>6.1478200000000002E-4</c:v>
                      </c:pt>
                      <c:pt idx="1637">
                        <c:v>6.3297699999999995E-4</c:v>
                      </c:pt>
                      <c:pt idx="1638">
                        <c:v>6.6408700000000005E-4</c:v>
                      </c:pt>
                      <c:pt idx="1639">
                        <c:v>6.9663899999999998E-4</c:v>
                      </c:pt>
                      <c:pt idx="1640">
                        <c:v>6.6116099999999995E-4</c:v>
                      </c:pt>
                      <c:pt idx="1641">
                        <c:v>6.33035E-4</c:v>
                      </c:pt>
                      <c:pt idx="1642">
                        <c:v>6.1885399999999995E-4</c:v>
                      </c:pt>
                      <c:pt idx="1643">
                        <c:v>6.1640299999999996E-4</c:v>
                      </c:pt>
                      <c:pt idx="1644">
                        <c:v>6.2231999999999999E-4</c:v>
                      </c:pt>
                      <c:pt idx="1645">
                        <c:v>6.2429300000000005E-4</c:v>
                      </c:pt>
                      <c:pt idx="1646">
                        <c:v>6.2532600000000005E-4</c:v>
                      </c:pt>
                      <c:pt idx="1647">
                        <c:v>6.3009399999999999E-4</c:v>
                      </c:pt>
                      <c:pt idx="1648">
                        <c:v>6.3549600000000004E-4</c:v>
                      </c:pt>
                      <c:pt idx="1649">
                        <c:v>6.4463499999999996E-4</c:v>
                      </c:pt>
                      <c:pt idx="1650">
                        <c:v>6.3428200000000001E-4</c:v>
                      </c:pt>
                      <c:pt idx="1651">
                        <c:v>6.2392899999999995E-4</c:v>
                      </c:pt>
                      <c:pt idx="1652">
                        <c:v>6.1906000000000005E-4</c:v>
                      </c:pt>
                      <c:pt idx="1653">
                        <c:v>6.1419199999999995E-4</c:v>
                      </c:pt>
                      <c:pt idx="1654">
                        <c:v>6.1948799999999996E-4</c:v>
                      </c:pt>
                      <c:pt idx="1655">
                        <c:v>6.2478399999999997E-4</c:v>
                      </c:pt>
                      <c:pt idx="1656">
                        <c:v>6.3806099999999999E-4</c:v>
                      </c:pt>
                      <c:pt idx="1657">
                        <c:v>6.5133699999999999E-4</c:v>
                      </c:pt>
                      <c:pt idx="1658">
                        <c:v>6.4372699999999997E-4</c:v>
                      </c:pt>
                      <c:pt idx="1659">
                        <c:v>6.4095099999999996E-4</c:v>
                      </c:pt>
                      <c:pt idx="1660">
                        <c:v>6.3939200000000002E-4</c:v>
                      </c:pt>
                      <c:pt idx="1661">
                        <c:v>6.5070099999999995E-4</c:v>
                      </c:pt>
                      <c:pt idx="1662">
                        <c:v>6.6298400000000003E-4</c:v>
                      </c:pt>
                      <c:pt idx="1663">
                        <c:v>6.8765299999999998E-4</c:v>
                      </c:pt>
                      <c:pt idx="1664">
                        <c:v>7.1256499999999996E-4</c:v>
                      </c:pt>
                      <c:pt idx="1665">
                        <c:v>7.0507299999999996E-4</c:v>
                      </c:pt>
                      <c:pt idx="1666">
                        <c:v>6.9758000000000005E-4</c:v>
                      </c:pt>
                      <c:pt idx="1667">
                        <c:v>7.0084100000000001E-4</c:v>
                      </c:pt>
                      <c:pt idx="1668">
                        <c:v>7.0410299999999998E-4</c:v>
                      </c:pt>
                      <c:pt idx="1669">
                        <c:v>7.0615300000000005E-4</c:v>
                      </c:pt>
                      <c:pt idx="1670">
                        <c:v>7.1533899999999995E-4</c:v>
                      </c:pt>
                      <c:pt idx="1671">
                        <c:v>7.2452499999999995E-4</c:v>
                      </c:pt>
                      <c:pt idx="1672">
                        <c:v>7.4521099999999996E-4</c:v>
                      </c:pt>
                      <c:pt idx="1673">
                        <c:v>7.6589599999999996E-4</c:v>
                      </c:pt>
                      <c:pt idx="1674">
                        <c:v>7.6425600000000005E-4</c:v>
                      </c:pt>
                      <c:pt idx="1675">
                        <c:v>7.6497900000000005E-4</c:v>
                      </c:pt>
                      <c:pt idx="1676">
                        <c:v>7.6843699999999996E-4</c:v>
                      </c:pt>
                      <c:pt idx="1677">
                        <c:v>7.7583399999999999E-4</c:v>
                      </c:pt>
                      <c:pt idx="1678">
                        <c:v>7.8487100000000003E-4</c:v>
                      </c:pt>
                      <c:pt idx="1679">
                        <c:v>7.8392100000000003E-4</c:v>
                      </c:pt>
                      <c:pt idx="1680">
                        <c:v>7.8539600000000005E-4</c:v>
                      </c:pt>
                      <c:pt idx="1681">
                        <c:v>8.0348599999999996E-4</c:v>
                      </c:pt>
                      <c:pt idx="1682">
                        <c:v>8.2399899999999996E-4</c:v>
                      </c:pt>
                      <c:pt idx="1683">
                        <c:v>8.2232900000000001E-4</c:v>
                      </c:pt>
                      <c:pt idx="1684">
                        <c:v>8.2065999999999997E-4</c:v>
                      </c:pt>
                      <c:pt idx="1685">
                        <c:v>8.1010000000000001E-4</c:v>
                      </c:pt>
                      <c:pt idx="1686">
                        <c:v>8.0342900000000004E-4</c:v>
                      </c:pt>
                      <c:pt idx="1687">
                        <c:v>8.0346300000000003E-4</c:v>
                      </c:pt>
                      <c:pt idx="1688">
                        <c:v>8.1264300000000005E-4</c:v>
                      </c:pt>
                      <c:pt idx="1689">
                        <c:v>8.2521600000000004E-4</c:v>
                      </c:pt>
                      <c:pt idx="1690">
                        <c:v>8.4583200000000003E-4</c:v>
                      </c:pt>
                      <c:pt idx="1691">
                        <c:v>8.6647500000000001E-4</c:v>
                      </c:pt>
                      <c:pt idx="1692">
                        <c:v>8.5691800000000002E-4</c:v>
                      </c:pt>
                      <c:pt idx="1693">
                        <c:v>8.4736000000000002E-4</c:v>
                      </c:pt>
                      <c:pt idx="1694">
                        <c:v>8.3641399999999995E-4</c:v>
                      </c:pt>
                      <c:pt idx="1695">
                        <c:v>8.2546799999999999E-4</c:v>
                      </c:pt>
                      <c:pt idx="1696">
                        <c:v>8.2595599999999998E-4</c:v>
                      </c:pt>
                      <c:pt idx="1697">
                        <c:v>8.2644399999999996E-4</c:v>
                      </c:pt>
                      <c:pt idx="1698">
                        <c:v>8.3330700000000004E-4</c:v>
                      </c:pt>
                      <c:pt idx="1699">
                        <c:v>8.2299599999999999E-4</c:v>
                      </c:pt>
                      <c:pt idx="1700">
                        <c:v>8.1335399999999997E-4</c:v>
                      </c:pt>
                      <c:pt idx="1701">
                        <c:v>8.0642799999999998E-4</c:v>
                      </c:pt>
                      <c:pt idx="1702">
                        <c:v>8.0017100000000002E-4</c:v>
                      </c:pt>
                      <c:pt idx="1703">
                        <c:v>7.9487799999999995E-4</c:v>
                      </c:pt>
                      <c:pt idx="1704">
                        <c:v>7.8958499999999998E-4</c:v>
                      </c:pt>
                      <c:pt idx="1705">
                        <c:v>7.9115900000000005E-4</c:v>
                      </c:pt>
                      <c:pt idx="1706">
                        <c:v>7.92733E-4</c:v>
                      </c:pt>
                      <c:pt idx="1707">
                        <c:v>7.9416199999999995E-4</c:v>
                      </c:pt>
                      <c:pt idx="1708">
                        <c:v>7.9603599999999997E-4</c:v>
                      </c:pt>
                      <c:pt idx="1709">
                        <c:v>8.0709900000000003E-4</c:v>
                      </c:pt>
                      <c:pt idx="1710">
                        <c:v>8.1882799999999996E-4</c:v>
                      </c:pt>
                      <c:pt idx="1711">
                        <c:v>8.3585699999999996E-4</c:v>
                      </c:pt>
                      <c:pt idx="1712">
                        <c:v>8.3430199999999998E-4</c:v>
                      </c:pt>
                      <c:pt idx="1713">
                        <c:v>8.32747E-4</c:v>
                      </c:pt>
                      <c:pt idx="1714">
                        <c:v>8.0218599999999998E-4</c:v>
                      </c:pt>
                      <c:pt idx="1715">
                        <c:v>7.7525300000000005E-4</c:v>
                      </c:pt>
                      <c:pt idx="1716">
                        <c:v>7.6395399999999996E-4</c:v>
                      </c:pt>
                      <c:pt idx="1717">
                        <c:v>7.6060699999999995E-4</c:v>
                      </c:pt>
                      <c:pt idx="1718">
                        <c:v>7.6995099999999995E-4</c:v>
                      </c:pt>
                      <c:pt idx="1719">
                        <c:v>7.8544800000000001E-4</c:v>
                      </c:pt>
                      <c:pt idx="1720">
                        <c:v>8.0421699999999997E-4</c:v>
                      </c:pt>
                      <c:pt idx="1721">
                        <c:v>7.9176799999999999E-4</c:v>
                      </c:pt>
                      <c:pt idx="1722">
                        <c:v>7.79319E-4</c:v>
                      </c:pt>
                      <c:pt idx="1723">
                        <c:v>7.7747899999999997E-4</c:v>
                      </c:pt>
                      <c:pt idx="1724">
                        <c:v>7.7563999999999997E-4</c:v>
                      </c:pt>
                      <c:pt idx="1725">
                        <c:v>7.6545200000000002E-4</c:v>
                      </c:pt>
                      <c:pt idx="1726">
                        <c:v>7.5593100000000005E-4</c:v>
                      </c:pt>
                      <c:pt idx="1727">
                        <c:v>7.5457200000000001E-4</c:v>
                      </c:pt>
                      <c:pt idx="1728">
                        <c:v>7.5454600000000004E-4</c:v>
                      </c:pt>
                      <c:pt idx="1729">
                        <c:v>7.6048499999999998E-4</c:v>
                      </c:pt>
                      <c:pt idx="1730">
                        <c:v>7.4961099999999996E-4</c:v>
                      </c:pt>
                      <c:pt idx="1731">
                        <c:v>7.3873799999999996E-4</c:v>
                      </c:pt>
                      <c:pt idx="1732">
                        <c:v>7.41006E-4</c:v>
                      </c:pt>
                      <c:pt idx="1733">
                        <c:v>7.4327499999999995E-4</c:v>
                      </c:pt>
                      <c:pt idx="1734">
                        <c:v>7.5697399999999999E-4</c:v>
                      </c:pt>
                      <c:pt idx="1735">
                        <c:v>7.7067399999999995E-4</c:v>
                      </c:pt>
                      <c:pt idx="1736">
                        <c:v>7.5429200000000005E-4</c:v>
                      </c:pt>
                      <c:pt idx="1737">
                        <c:v>7.3790900000000003E-4</c:v>
                      </c:pt>
                      <c:pt idx="1738">
                        <c:v>7.3193499999999996E-4</c:v>
                      </c:pt>
                      <c:pt idx="1739">
                        <c:v>7.2596100000000001E-4</c:v>
                      </c:pt>
                      <c:pt idx="1740">
                        <c:v>7.1142000000000004E-4</c:v>
                      </c:pt>
                      <c:pt idx="1741">
                        <c:v>7.0312300000000005E-4</c:v>
                      </c:pt>
                      <c:pt idx="1742">
                        <c:v>6.9482599999999995E-4</c:v>
                      </c:pt>
                      <c:pt idx="1743">
                        <c:v>6.9685600000000004E-4</c:v>
                      </c:pt>
                      <c:pt idx="1744">
                        <c:v>6.9888600000000002E-4</c:v>
                      </c:pt>
                      <c:pt idx="1745">
                        <c:v>6.9838400000000003E-4</c:v>
                      </c:pt>
                      <c:pt idx="1746">
                        <c:v>6.9788100000000002E-4</c:v>
                      </c:pt>
                      <c:pt idx="1747">
                        <c:v>6.9019600000000002E-4</c:v>
                      </c:pt>
                      <c:pt idx="1748">
                        <c:v>6.8251E-4</c:v>
                      </c:pt>
                      <c:pt idx="1749">
                        <c:v>6.7592499999999996E-4</c:v>
                      </c:pt>
                      <c:pt idx="1750">
                        <c:v>6.6617800000000002E-4</c:v>
                      </c:pt>
                      <c:pt idx="1751">
                        <c:v>6.5643099999999996E-4</c:v>
                      </c:pt>
                      <c:pt idx="1752">
                        <c:v>6.51806E-4</c:v>
                      </c:pt>
                      <c:pt idx="1753">
                        <c:v>6.4723600000000004E-4</c:v>
                      </c:pt>
                      <c:pt idx="1754">
                        <c:v>6.4980400000000003E-4</c:v>
                      </c:pt>
                      <c:pt idx="1755">
                        <c:v>6.52536E-4</c:v>
                      </c:pt>
                      <c:pt idx="1756">
                        <c:v>6.6420599999999998E-4</c:v>
                      </c:pt>
                      <c:pt idx="1757">
                        <c:v>6.7598599999999995E-4</c:v>
                      </c:pt>
                      <c:pt idx="1758">
                        <c:v>6.7648299999999997E-4</c:v>
                      </c:pt>
                      <c:pt idx="1759">
                        <c:v>6.7697899999999997E-4</c:v>
                      </c:pt>
                      <c:pt idx="1760">
                        <c:v>6.8671800000000001E-4</c:v>
                      </c:pt>
                      <c:pt idx="1761">
                        <c:v>6.9645799999999995E-4</c:v>
                      </c:pt>
                      <c:pt idx="1762">
                        <c:v>6.6882300000000003E-4</c:v>
                      </c:pt>
                      <c:pt idx="1763">
                        <c:v>6.4880899999999997E-4</c:v>
                      </c:pt>
                      <c:pt idx="1764">
                        <c:v>6.2920700000000001E-4</c:v>
                      </c:pt>
                      <c:pt idx="1765">
                        <c:v>6.2615100000000003E-4</c:v>
                      </c:pt>
                      <c:pt idx="1766">
                        <c:v>6.2334499999999998E-4</c:v>
                      </c:pt>
                      <c:pt idx="1767">
                        <c:v>6.3880000000000002E-4</c:v>
                      </c:pt>
                      <c:pt idx="1768">
                        <c:v>6.54285E-4</c:v>
                      </c:pt>
                      <c:pt idx="1769">
                        <c:v>6.8399800000000001E-4</c:v>
                      </c:pt>
                      <c:pt idx="1770">
                        <c:v>7.1371200000000003E-4</c:v>
                      </c:pt>
                      <c:pt idx="1771">
                        <c:v>7.3338500000000003E-4</c:v>
                      </c:pt>
                      <c:pt idx="1772">
                        <c:v>7.5305900000000004E-4</c:v>
                      </c:pt>
                      <c:pt idx="1773">
                        <c:v>7.2310899999999999E-4</c:v>
                      </c:pt>
                      <c:pt idx="1774">
                        <c:v>6.9315900000000005E-4</c:v>
                      </c:pt>
                      <c:pt idx="1775">
                        <c:v>6.7732999999999997E-4</c:v>
                      </c:pt>
                      <c:pt idx="1776">
                        <c:v>6.6150099999999999E-4</c:v>
                      </c:pt>
                      <c:pt idx="1777">
                        <c:v>6.57556E-4</c:v>
                      </c:pt>
                      <c:pt idx="1778">
                        <c:v>6.5536999999999995E-4</c:v>
                      </c:pt>
                      <c:pt idx="1779">
                        <c:v>6.5901499999999999E-4</c:v>
                      </c:pt>
                      <c:pt idx="1780">
                        <c:v>6.72009E-4</c:v>
                      </c:pt>
                      <c:pt idx="1781">
                        <c:v>6.9186499999999995E-4</c:v>
                      </c:pt>
                      <c:pt idx="1782">
                        <c:v>7.25141E-4</c:v>
                      </c:pt>
                      <c:pt idx="1783">
                        <c:v>7.6276200000000005E-4</c:v>
                      </c:pt>
                      <c:pt idx="1784">
                        <c:v>7.32275E-4</c:v>
                      </c:pt>
                      <c:pt idx="1785">
                        <c:v>7.0178799999999996E-4</c:v>
                      </c:pt>
                      <c:pt idx="1786">
                        <c:v>6.8428900000000003E-4</c:v>
                      </c:pt>
                      <c:pt idx="1787">
                        <c:v>6.6679E-4</c:v>
                      </c:pt>
                      <c:pt idx="1788">
                        <c:v>6.6734300000000004E-4</c:v>
                      </c:pt>
                      <c:pt idx="1789">
                        <c:v>6.6789499999999995E-4</c:v>
                      </c:pt>
                      <c:pt idx="1790">
                        <c:v>6.8576499999999996E-4</c:v>
                      </c:pt>
                      <c:pt idx="1791">
                        <c:v>7.0363499999999998E-4</c:v>
                      </c:pt>
                      <c:pt idx="1792">
                        <c:v>7.3263400000000002E-4</c:v>
                      </c:pt>
                      <c:pt idx="1793">
                        <c:v>7.6163200000000004E-4</c:v>
                      </c:pt>
                      <c:pt idx="1794">
                        <c:v>7.4707300000000001E-4</c:v>
                      </c:pt>
                      <c:pt idx="1795">
                        <c:v>7.3672699999999995E-4</c:v>
                      </c:pt>
                      <c:pt idx="1796">
                        <c:v>7.3316899999999999E-4</c:v>
                      </c:pt>
                      <c:pt idx="1797">
                        <c:v>7.3415399999999999E-4</c:v>
                      </c:pt>
                      <c:pt idx="1798">
                        <c:v>7.38534E-4</c:v>
                      </c:pt>
                      <c:pt idx="1799">
                        <c:v>7.5079200000000002E-4</c:v>
                      </c:pt>
                      <c:pt idx="1800">
                        <c:v>7.6305000000000003E-4</c:v>
                      </c:pt>
                      <c:pt idx="1801">
                        <c:v>8.1316199999999998E-4</c:v>
                      </c:pt>
                      <c:pt idx="1802">
                        <c:v>8.6327500000000004E-4</c:v>
                      </c:pt>
                      <c:pt idx="1803">
                        <c:v>8.3594400000000003E-4</c:v>
                      </c:pt>
                      <c:pt idx="1804">
                        <c:v>8.0861300000000002E-4</c:v>
                      </c:pt>
                      <c:pt idx="1805">
                        <c:v>7.7265999999999999E-4</c:v>
                      </c:pt>
                      <c:pt idx="1806">
                        <c:v>7.3819300000000005E-4</c:v>
                      </c:pt>
                      <c:pt idx="1807">
                        <c:v>7.2241299999999998E-4</c:v>
                      </c:pt>
                      <c:pt idx="1808">
                        <c:v>7.0960499999999998E-4</c:v>
                      </c:pt>
                      <c:pt idx="1809">
                        <c:v>7.1372799999999995E-4</c:v>
                      </c:pt>
                      <c:pt idx="1810">
                        <c:v>7.19832E-4</c:v>
                      </c:pt>
                      <c:pt idx="1811">
                        <c:v>7.3792699999999998E-4</c:v>
                      </c:pt>
                      <c:pt idx="1812">
                        <c:v>7.5885600000000003E-4</c:v>
                      </c:pt>
                      <c:pt idx="1813">
                        <c:v>7.9938100000000005E-4</c:v>
                      </c:pt>
                      <c:pt idx="1814">
                        <c:v>8.4458600000000003E-4</c:v>
                      </c:pt>
                      <c:pt idx="1815">
                        <c:v>9.0265199999999999E-4</c:v>
                      </c:pt>
                      <c:pt idx="1816">
                        <c:v>8.5762800000000004E-4</c:v>
                      </c:pt>
                      <c:pt idx="1817">
                        <c:v>8.1260399999999997E-4</c:v>
                      </c:pt>
                      <c:pt idx="1818">
                        <c:v>7.9812999999999998E-4</c:v>
                      </c:pt>
                      <c:pt idx="1819">
                        <c:v>7.8365499999999996E-4</c:v>
                      </c:pt>
                      <c:pt idx="1820">
                        <c:v>7.9701000000000001E-4</c:v>
                      </c:pt>
                      <c:pt idx="1821">
                        <c:v>8.1036499999999996E-4</c:v>
                      </c:pt>
                      <c:pt idx="1822">
                        <c:v>8.3501199999999999E-4</c:v>
                      </c:pt>
                      <c:pt idx="1823">
                        <c:v>8.5966000000000005E-4</c:v>
                      </c:pt>
                      <c:pt idx="1824">
                        <c:v>8.3628499999999998E-4</c:v>
                      </c:pt>
                      <c:pt idx="1825">
                        <c:v>8.1291000000000002E-4</c:v>
                      </c:pt>
                      <c:pt idx="1826">
                        <c:v>8.0118599999999996E-4</c:v>
                      </c:pt>
                      <c:pt idx="1827">
                        <c:v>7.8946300000000001E-4</c:v>
                      </c:pt>
                      <c:pt idx="1828">
                        <c:v>7.9645400000000004E-4</c:v>
                      </c:pt>
                      <c:pt idx="1829">
                        <c:v>8.0344399999999995E-4</c:v>
                      </c:pt>
                      <c:pt idx="1830">
                        <c:v>8.2574000000000005E-4</c:v>
                      </c:pt>
                      <c:pt idx="1831">
                        <c:v>8.4803500000000002E-4</c:v>
                      </c:pt>
                      <c:pt idx="1832">
                        <c:v>8.1458699999999997E-4</c:v>
                      </c:pt>
                      <c:pt idx="1833">
                        <c:v>7.8890299999999998E-4</c:v>
                      </c:pt>
                      <c:pt idx="1834">
                        <c:v>7.7515099999999997E-4</c:v>
                      </c:pt>
                      <c:pt idx="1835">
                        <c:v>7.7594999999999997E-4</c:v>
                      </c:pt>
                      <c:pt idx="1836">
                        <c:v>7.8629600000000002E-4</c:v>
                      </c:pt>
                      <c:pt idx="1837">
                        <c:v>8.0343099999999996E-4</c:v>
                      </c:pt>
                      <c:pt idx="1838">
                        <c:v>8.1189900000000004E-4</c:v>
                      </c:pt>
                      <c:pt idx="1839">
                        <c:v>7.9758200000000002E-4</c:v>
                      </c:pt>
                      <c:pt idx="1840">
                        <c:v>7.8722500000000001E-4</c:v>
                      </c:pt>
                      <c:pt idx="1841">
                        <c:v>7.7686699999999999E-4</c:v>
                      </c:pt>
                      <c:pt idx="1842">
                        <c:v>7.7046899999999997E-4</c:v>
                      </c:pt>
                      <c:pt idx="1843">
                        <c:v>7.6492599999999997E-4</c:v>
                      </c:pt>
                      <c:pt idx="1844">
                        <c:v>7.6982999999999999E-4</c:v>
                      </c:pt>
                      <c:pt idx="1845">
                        <c:v>7.8284899999999996E-4</c:v>
                      </c:pt>
                      <c:pt idx="1846">
                        <c:v>8.0631400000000003E-4</c:v>
                      </c:pt>
                      <c:pt idx="1847">
                        <c:v>8.0249100000000001E-4</c:v>
                      </c:pt>
                      <c:pt idx="1848">
                        <c:v>7.9866699999999998E-4</c:v>
                      </c:pt>
                      <c:pt idx="1849">
                        <c:v>7.9005600000000003E-4</c:v>
                      </c:pt>
                      <c:pt idx="1850">
                        <c:v>7.88209E-4</c:v>
                      </c:pt>
                      <c:pt idx="1851">
                        <c:v>7.9850099999999996E-4</c:v>
                      </c:pt>
                      <c:pt idx="1852">
                        <c:v>8.1871099999999996E-4</c:v>
                      </c:pt>
                      <c:pt idx="1853">
                        <c:v>8.5512399999999997E-4</c:v>
                      </c:pt>
                      <c:pt idx="1854">
                        <c:v>8.9469199999999999E-4</c:v>
                      </c:pt>
                      <c:pt idx="1855">
                        <c:v>8.5376099999999997E-4</c:v>
                      </c:pt>
                      <c:pt idx="1856">
                        <c:v>8.2594500000000002E-4</c:v>
                      </c:pt>
                      <c:pt idx="1857">
                        <c:v>7.9864300000000003E-4</c:v>
                      </c:pt>
                      <c:pt idx="1858">
                        <c:v>7.9632499999999996E-4</c:v>
                      </c:pt>
                      <c:pt idx="1859">
                        <c:v>7.9434899999999997E-4</c:v>
                      </c:pt>
                      <c:pt idx="1860">
                        <c:v>7.7112600000000002E-4</c:v>
                      </c:pt>
                      <c:pt idx="1861">
                        <c:v>7.5182899999999997E-4</c:v>
                      </c:pt>
                      <c:pt idx="1862">
                        <c:v>7.3713100000000003E-4</c:v>
                      </c:pt>
                      <c:pt idx="1863">
                        <c:v>7.28322E-4</c:v>
                      </c:pt>
                      <c:pt idx="1864">
                        <c:v>7.22132E-4</c:v>
                      </c:pt>
                      <c:pt idx="1865">
                        <c:v>7.0623300000000001E-4</c:v>
                      </c:pt>
                      <c:pt idx="1866">
                        <c:v>6.9033400000000002E-4</c:v>
                      </c:pt>
                      <c:pt idx="1867">
                        <c:v>6.8148799999999995E-4</c:v>
                      </c:pt>
                      <c:pt idx="1868">
                        <c:v>6.7264099999999997E-4</c:v>
                      </c:pt>
                      <c:pt idx="1869">
                        <c:v>6.7630999999999995E-4</c:v>
                      </c:pt>
                      <c:pt idx="1870">
                        <c:v>6.7997900000000004E-4</c:v>
                      </c:pt>
                      <c:pt idx="1871">
                        <c:v>6.9528099999999996E-4</c:v>
                      </c:pt>
                      <c:pt idx="1872">
                        <c:v>7.1058299999999998E-4</c:v>
                      </c:pt>
                      <c:pt idx="1873">
                        <c:v>7.0239200000000003E-4</c:v>
                      </c:pt>
                      <c:pt idx="1874">
                        <c:v>6.9530899999999997E-4</c:v>
                      </c:pt>
                      <c:pt idx="1875">
                        <c:v>6.9017999999999998E-4</c:v>
                      </c:pt>
                      <c:pt idx="1876">
                        <c:v>6.8990800000000004E-4</c:v>
                      </c:pt>
                      <c:pt idx="1877">
                        <c:v>6.9354499999999995E-4</c:v>
                      </c:pt>
                      <c:pt idx="1878">
                        <c:v>7.0093100000000001E-4</c:v>
                      </c:pt>
                      <c:pt idx="1879">
                        <c:v>6.97074E-4</c:v>
                      </c:pt>
                      <c:pt idx="1880">
                        <c:v>7.0168300000000004E-4</c:v>
                      </c:pt>
                      <c:pt idx="1881">
                        <c:v>7.0629199999999997E-4</c:v>
                      </c:pt>
                      <c:pt idx="1882">
                        <c:v>7.2504799999999995E-4</c:v>
                      </c:pt>
                      <c:pt idx="1883">
                        <c:v>7.4380300000000002E-4</c:v>
                      </c:pt>
                      <c:pt idx="1884">
                        <c:v>7.2880899999999997E-4</c:v>
                      </c:pt>
                      <c:pt idx="1885">
                        <c:v>7.2946899999999995E-4</c:v>
                      </c:pt>
                      <c:pt idx="1886">
                        <c:v>7.3517600000000004E-4</c:v>
                      </c:pt>
                      <c:pt idx="1887">
                        <c:v>7.7638499999999999E-4</c:v>
                      </c:pt>
                      <c:pt idx="1888">
                        <c:v>8.2189800000000005E-4</c:v>
                      </c:pt>
                      <c:pt idx="1889">
                        <c:v>8.8725999999999996E-4</c:v>
                      </c:pt>
                      <c:pt idx="1890">
                        <c:v>8.3748700000000004E-4</c:v>
                      </c:pt>
                      <c:pt idx="1891">
                        <c:v>7.9907000000000003E-4</c:v>
                      </c:pt>
                      <c:pt idx="1892">
                        <c:v>7.6065400000000004E-4</c:v>
                      </c:pt>
                      <c:pt idx="1893">
                        <c:v>7.50915E-4</c:v>
                      </c:pt>
                      <c:pt idx="1894">
                        <c:v>7.4117699999999998E-4</c:v>
                      </c:pt>
                      <c:pt idx="1895">
                        <c:v>7.5763299999999996E-4</c:v>
                      </c:pt>
                      <c:pt idx="1896">
                        <c:v>7.7700399999999998E-4</c:v>
                      </c:pt>
                      <c:pt idx="1897">
                        <c:v>8.0585599999999998E-4</c:v>
                      </c:pt>
                      <c:pt idx="1898">
                        <c:v>8.40535E-4</c:v>
                      </c:pt>
                      <c:pt idx="1899">
                        <c:v>8.7582199999999995E-4</c:v>
                      </c:pt>
                      <c:pt idx="1900">
                        <c:v>8.8780900000000004E-4</c:v>
                      </c:pt>
                      <c:pt idx="1901">
                        <c:v>8.9979700000000003E-4</c:v>
                      </c:pt>
                      <c:pt idx="1902">
                        <c:v>9.1680899999999998E-4</c:v>
                      </c:pt>
                      <c:pt idx="1903">
                        <c:v>9.3382199999999995E-4</c:v>
                      </c:pt>
                      <c:pt idx="1904">
                        <c:v>9.1915599999999997E-4</c:v>
                      </c:pt>
                      <c:pt idx="1905">
                        <c:v>9.0448999999999998E-4</c:v>
                      </c:pt>
                      <c:pt idx="1906">
                        <c:v>9.1586900000000004E-4</c:v>
                      </c:pt>
                      <c:pt idx="1907">
                        <c:v>9.2724799999999998E-4</c:v>
                      </c:pt>
                      <c:pt idx="1908">
                        <c:v>9.1674499999999995E-4</c:v>
                      </c:pt>
                      <c:pt idx="1909">
                        <c:v>9.0624100000000001E-4</c:v>
                      </c:pt>
                      <c:pt idx="1910">
                        <c:v>8.9653200000000001E-4</c:v>
                      </c:pt>
                      <c:pt idx="1911">
                        <c:v>8.8810099999999997E-4</c:v>
                      </c:pt>
                      <c:pt idx="1912">
                        <c:v>9.22064E-4</c:v>
                      </c:pt>
                      <c:pt idx="1913">
                        <c:v>9.5832899999999995E-4</c:v>
                      </c:pt>
                      <c:pt idx="1914">
                        <c:v>1.0306099999999999E-3</c:v>
                      </c:pt>
                      <c:pt idx="1915">
                        <c:v>1.10391E-3</c:v>
                      </c:pt>
                      <c:pt idx="1916">
                        <c:v>1.05995E-3</c:v>
                      </c:pt>
                      <c:pt idx="1917">
                        <c:v>1.01599E-3</c:v>
                      </c:pt>
                      <c:pt idx="1918">
                        <c:v>1.00603E-3</c:v>
                      </c:pt>
                      <c:pt idx="1919">
                        <c:v>9.960660000000001E-4</c:v>
                      </c:pt>
                      <c:pt idx="1920">
                        <c:v>1.0231400000000001E-3</c:v>
                      </c:pt>
                      <c:pt idx="1921">
                        <c:v>1.0502199999999999E-3</c:v>
                      </c:pt>
                      <c:pt idx="1922">
                        <c:v>1.0329899999999999E-3</c:v>
                      </c:pt>
                      <c:pt idx="1923">
                        <c:v>1.0157600000000001E-3</c:v>
                      </c:pt>
                      <c:pt idx="1924">
                        <c:v>1.04425E-3</c:v>
                      </c:pt>
                      <c:pt idx="1925">
                        <c:v>1.0727499999999999E-3</c:v>
                      </c:pt>
                      <c:pt idx="1926">
                        <c:v>1.1469E-3</c:v>
                      </c:pt>
                      <c:pt idx="1927">
                        <c:v>1.2210400000000001E-3</c:v>
                      </c:pt>
                      <c:pt idx="1928">
                        <c:v>1.1612E-3</c:v>
                      </c:pt>
                      <c:pt idx="1929">
                        <c:v>1.1013500000000001E-3</c:v>
                      </c:pt>
                      <c:pt idx="1930">
                        <c:v>1.1033499999999999E-3</c:v>
                      </c:pt>
                      <c:pt idx="1931">
                        <c:v>1.10535E-3</c:v>
                      </c:pt>
                      <c:pt idx="1932">
                        <c:v>1.1357100000000001E-3</c:v>
                      </c:pt>
                      <c:pt idx="1933">
                        <c:v>1.16607E-3</c:v>
                      </c:pt>
                      <c:pt idx="1934">
                        <c:v>1.1440599999999999E-3</c:v>
                      </c:pt>
                      <c:pt idx="1935">
                        <c:v>1.1220500000000001E-3</c:v>
                      </c:pt>
                      <c:pt idx="1936">
                        <c:v>1.1551899999999999E-3</c:v>
                      </c:pt>
                      <c:pt idx="1937">
                        <c:v>1.18833E-3</c:v>
                      </c:pt>
                      <c:pt idx="1938">
                        <c:v>1.2737099999999999E-3</c:v>
                      </c:pt>
                      <c:pt idx="1939">
                        <c:v>1.3590799999999999E-3</c:v>
                      </c:pt>
                      <c:pt idx="1940">
                        <c:v>1.2898899999999999E-3</c:v>
                      </c:pt>
                      <c:pt idx="1941">
                        <c:v>1.23941E-3</c:v>
                      </c:pt>
                      <c:pt idx="1942">
                        <c:v>1.27819E-3</c:v>
                      </c:pt>
                      <c:pt idx="1943">
                        <c:v>1.34749E-3</c:v>
                      </c:pt>
                      <c:pt idx="1944">
                        <c:v>1.4882000000000001E-3</c:v>
                      </c:pt>
                      <c:pt idx="1945">
                        <c:v>1.6407399999999999E-3</c:v>
                      </c:pt>
                      <c:pt idx="1946">
                        <c:v>1.5090800000000001E-3</c:v>
                      </c:pt>
                      <c:pt idx="1947">
                        <c:v>1.4095900000000001E-3</c:v>
                      </c:pt>
                      <c:pt idx="1948">
                        <c:v>1.41058E-3</c:v>
                      </c:pt>
                      <c:pt idx="1949">
                        <c:v>1.44374E-3</c:v>
                      </c:pt>
                      <c:pt idx="1950">
                        <c:v>1.35819E-3</c:v>
                      </c:pt>
                      <c:pt idx="1951">
                        <c:v>1.28626E-3</c:v>
                      </c:pt>
                      <c:pt idx="1952">
                        <c:v>1.2547000000000001E-3</c:v>
                      </c:pt>
                      <c:pt idx="1953">
                        <c:v>1.23737E-3</c:v>
                      </c:pt>
                      <c:pt idx="1954">
                        <c:v>1.2610900000000001E-3</c:v>
                      </c:pt>
                      <c:pt idx="1955">
                        <c:v>1.2854299999999999E-3</c:v>
                      </c:pt>
                      <c:pt idx="1956">
                        <c:v>1.21396E-3</c:v>
                      </c:pt>
                      <c:pt idx="1957">
                        <c:v>1.1582400000000001E-3</c:v>
                      </c:pt>
                      <c:pt idx="1958">
                        <c:v>1.1647000000000001E-3</c:v>
                      </c:pt>
                      <c:pt idx="1959">
                        <c:v>1.1981400000000001E-3</c:v>
                      </c:pt>
                      <c:pt idx="1960">
                        <c:v>1.3001600000000001E-3</c:v>
                      </c:pt>
                      <c:pt idx="1961">
                        <c:v>1.4134099999999999E-3</c:v>
                      </c:pt>
                      <c:pt idx="1962">
                        <c:v>1.32021E-3</c:v>
                      </c:pt>
                      <c:pt idx="1963">
                        <c:v>1.25387E-3</c:v>
                      </c:pt>
                      <c:pt idx="1964">
                        <c:v>1.2001900000000001E-3</c:v>
                      </c:pt>
                      <c:pt idx="1965">
                        <c:v>1.1948900000000001E-3</c:v>
                      </c:pt>
                      <c:pt idx="1966">
                        <c:v>1.19593E-3</c:v>
                      </c:pt>
                      <c:pt idx="1967">
                        <c:v>1.21849E-3</c:v>
                      </c:pt>
                      <c:pt idx="1968">
                        <c:v>1.1801800000000001E-3</c:v>
                      </c:pt>
                      <c:pt idx="1969">
                        <c:v>1.15828E-3</c:v>
                      </c:pt>
                      <c:pt idx="1970">
                        <c:v>1.13948E-3</c:v>
                      </c:pt>
                      <c:pt idx="1971">
                        <c:v>1.1426699999999999E-3</c:v>
                      </c:pt>
                      <c:pt idx="1972">
                        <c:v>1.15613E-3</c:v>
                      </c:pt>
                      <c:pt idx="1973">
                        <c:v>1.1751800000000001E-3</c:v>
                      </c:pt>
                      <c:pt idx="1974">
                        <c:v>1.2014E-3</c:v>
                      </c:pt>
                      <c:pt idx="1975">
                        <c:v>1.22945E-3</c:v>
                      </c:pt>
                      <c:pt idx="1976">
                        <c:v>1.2574999999999999E-3</c:v>
                      </c:pt>
                      <c:pt idx="1977">
                        <c:v>1.31825E-3</c:v>
                      </c:pt>
                      <c:pt idx="1978">
                        <c:v>1.379E-3</c:v>
                      </c:pt>
                      <c:pt idx="1979">
                        <c:v>1.48884E-3</c:v>
                      </c:pt>
                      <c:pt idx="1980">
                        <c:v>1.5986900000000001E-3</c:v>
                      </c:pt>
                      <c:pt idx="1981">
                        <c:v>1.5439E-3</c:v>
                      </c:pt>
                      <c:pt idx="1982">
                        <c:v>1.4890999999999999E-3</c:v>
                      </c:pt>
                      <c:pt idx="1983">
                        <c:v>1.46981E-3</c:v>
                      </c:pt>
                      <c:pt idx="1984">
                        <c:v>1.4505200000000001E-3</c:v>
                      </c:pt>
                      <c:pt idx="1985">
                        <c:v>1.4591199999999999E-3</c:v>
                      </c:pt>
                      <c:pt idx="1986">
                        <c:v>1.46772E-3</c:v>
                      </c:pt>
                      <c:pt idx="1987">
                        <c:v>1.45224E-3</c:v>
                      </c:pt>
                      <c:pt idx="1988">
                        <c:v>1.43676E-3</c:v>
                      </c:pt>
                      <c:pt idx="1989">
                        <c:v>1.98022E-3</c:v>
                      </c:pt>
                      <c:pt idx="1990">
                        <c:v>2.52367E-3</c:v>
                      </c:pt>
                      <c:pt idx="1991">
                        <c:v>3.7349100000000001E-3</c:v>
                      </c:pt>
                      <c:pt idx="1992">
                        <c:v>4.9461399999999999E-3</c:v>
                      </c:pt>
                      <c:pt idx="1993">
                        <c:v>3.8751100000000002E-3</c:v>
                      </c:pt>
                      <c:pt idx="1994">
                        <c:v>2.80408E-3</c:v>
                      </c:pt>
                      <c:pt idx="1995">
                        <c:v>2.2396899999999999E-3</c:v>
                      </c:pt>
                      <c:pt idx="1996">
                        <c:v>1.69454E-3</c:v>
                      </c:pt>
                      <c:pt idx="1997">
                        <c:v>1.53823E-3</c:v>
                      </c:pt>
                      <c:pt idx="1998">
                        <c:v>1.4410499999999999E-3</c:v>
                      </c:pt>
                      <c:pt idx="1999">
                        <c:v>1.45415E-3</c:v>
                      </c:pt>
                      <c:pt idx="2000">
                        <c:v>1.5630500000000001E-3</c:v>
                      </c:pt>
                      <c:pt idx="2001">
                        <c:v>1.6869000000000001E-3</c:v>
                      </c:pt>
                      <c:pt idx="2002">
                        <c:v>1.86666E-3</c:v>
                      </c:pt>
                      <c:pt idx="2003">
                        <c:v>1.6137600000000001E-3</c:v>
                      </c:pt>
                      <c:pt idx="2004">
                        <c:v>1.50373E-3</c:v>
                      </c:pt>
                      <c:pt idx="2005">
                        <c:v>1.3937000000000001E-3</c:v>
                      </c:pt>
                      <c:pt idx="2006">
                        <c:v>1.42655E-3</c:v>
                      </c:pt>
                      <c:pt idx="2007">
                        <c:v>1.39196E-3</c:v>
                      </c:pt>
                      <c:pt idx="2008">
                        <c:v>1.4507999999999999E-3</c:v>
                      </c:pt>
                      <c:pt idx="2009">
                        <c:v>1.5867399999999999E-3</c:v>
                      </c:pt>
                      <c:pt idx="2010">
                        <c:v>1.87593E-3</c:v>
                      </c:pt>
                      <c:pt idx="2011">
                        <c:v>2.2113800000000002E-3</c:v>
                      </c:pt>
                      <c:pt idx="2012">
                        <c:v>2.11662E-3</c:v>
                      </c:pt>
                      <c:pt idx="2013">
                        <c:v>2.0218499999999999E-3</c:v>
                      </c:pt>
                      <c:pt idx="2014">
                        <c:v>2.2137599999999999E-3</c:v>
                      </c:pt>
                      <c:pt idx="2015">
                        <c:v>2.40566E-3</c:v>
                      </c:pt>
                      <c:pt idx="2016">
                        <c:v>2.3335600000000001E-3</c:v>
                      </c:pt>
                      <c:pt idx="2017">
                        <c:v>2.2901200000000001E-3</c:v>
                      </c:pt>
                      <c:pt idx="2018">
                        <c:v>3.55639E-3</c:v>
                      </c:pt>
                      <c:pt idx="2019">
                        <c:v>4.8742400000000002E-3</c:v>
                      </c:pt>
                      <c:pt idx="2020">
                        <c:v>7.6559999999999996E-3</c:v>
                      </c:pt>
                      <c:pt idx="2021">
                        <c:v>1.04607E-2</c:v>
                      </c:pt>
                      <c:pt idx="2022">
                        <c:v>8.2454199999999998E-3</c:v>
                      </c:pt>
                      <c:pt idx="2023">
                        <c:v>6.0301499999999997E-3</c:v>
                      </c:pt>
                      <c:pt idx="2024">
                        <c:v>5.3761099999999999E-3</c:v>
                      </c:pt>
                      <c:pt idx="2025">
                        <c:v>4.7220600000000001E-3</c:v>
                      </c:pt>
                      <c:pt idx="2026">
                        <c:v>3.6186299999999999E-3</c:v>
                      </c:pt>
                      <c:pt idx="2027">
                        <c:v>2.6249899999999998E-3</c:v>
                      </c:pt>
                      <c:pt idx="2028">
                        <c:v>2.0177300000000001E-3</c:v>
                      </c:pt>
                      <c:pt idx="2029">
                        <c:v>1.5860799999999999E-3</c:v>
                      </c:pt>
                      <c:pt idx="2030">
                        <c:v>1.3885E-3</c:v>
                      </c:pt>
                      <c:pt idx="2031">
                        <c:v>1.3112600000000001E-3</c:v>
                      </c:pt>
                      <c:pt idx="2032">
                        <c:v>1.3362000000000001E-3</c:v>
                      </c:pt>
                      <c:pt idx="2033">
                        <c:v>1.4494899999999999E-3</c:v>
                      </c:pt>
                      <c:pt idx="2034">
                        <c:v>1.62408E-3</c:v>
                      </c:pt>
                      <c:pt idx="2035">
                        <c:v>1.59392E-3</c:v>
                      </c:pt>
                      <c:pt idx="2036">
                        <c:v>1.56376E-3</c:v>
                      </c:pt>
                      <c:pt idx="2037">
                        <c:v>1.64975E-3</c:v>
                      </c:pt>
                      <c:pt idx="2038">
                        <c:v>1.73573E-3</c:v>
                      </c:pt>
                      <c:pt idx="2039">
                        <c:v>1.9899399999999999E-3</c:v>
                      </c:pt>
                      <c:pt idx="2040">
                        <c:v>2.2441499999999999E-3</c:v>
                      </c:pt>
                      <c:pt idx="2041">
                        <c:v>2.2117899999999999E-3</c:v>
                      </c:pt>
                      <c:pt idx="2042">
                        <c:v>2.17943E-3</c:v>
                      </c:pt>
                      <c:pt idx="2043">
                        <c:v>2.1474799999999998E-3</c:v>
                      </c:pt>
                      <c:pt idx="2044">
                        <c:v>2.11554E-3</c:v>
                      </c:pt>
                      <c:pt idx="2045">
                        <c:v>2.1842599999999999E-3</c:v>
                      </c:pt>
                      <c:pt idx="2046">
                        <c:v>2.3641500000000002E-3</c:v>
                      </c:pt>
                      <c:pt idx="2047">
                        <c:v>2.81744E-3</c:v>
                      </c:pt>
                      <c:pt idx="2048">
                        <c:v>3.3819000000000002E-3</c:v>
                      </c:pt>
                      <c:pt idx="2049">
                        <c:v>3.0557399999999999E-3</c:v>
                      </c:pt>
                      <c:pt idx="2050">
                        <c:v>2.7564600000000001E-3</c:v>
                      </c:pt>
                      <c:pt idx="2051">
                        <c:v>2.5436899999999999E-3</c:v>
                      </c:pt>
                      <c:pt idx="2052">
                        <c:v>2.2246599999999998E-3</c:v>
                      </c:pt>
                      <c:pt idx="2053">
                        <c:v>1.90562E-3</c:v>
                      </c:pt>
                      <c:pt idx="2054">
                        <c:v>1.8632399999999999E-3</c:v>
                      </c:pt>
                      <c:pt idx="2055">
                        <c:v>1.8208600000000001E-3</c:v>
                      </c:pt>
                      <c:pt idx="2056">
                        <c:v>1.9745000000000001E-3</c:v>
                      </c:pt>
                      <c:pt idx="2057">
                        <c:v>2.1281400000000002E-3</c:v>
                      </c:pt>
                      <c:pt idx="2058">
                        <c:v>2.3249199999999999E-3</c:v>
                      </c:pt>
                      <c:pt idx="2059">
                        <c:v>2.5217E-3</c:v>
                      </c:pt>
                      <c:pt idx="2060">
                        <c:v>2.2494699999999999E-3</c:v>
                      </c:pt>
                      <c:pt idx="2061">
                        <c:v>1.9772499999999998E-3</c:v>
                      </c:pt>
                      <c:pt idx="2062">
                        <c:v>2.05332E-3</c:v>
                      </c:pt>
                      <c:pt idx="2063">
                        <c:v>2.1293900000000001E-3</c:v>
                      </c:pt>
                      <c:pt idx="2064">
                        <c:v>2.2140699999999998E-3</c:v>
                      </c:pt>
                      <c:pt idx="2065">
                        <c:v>2.2987400000000001E-3</c:v>
                      </c:pt>
                      <c:pt idx="2066">
                        <c:v>2.19622E-3</c:v>
                      </c:pt>
                      <c:pt idx="2067">
                        <c:v>2.1137299999999999E-3</c:v>
                      </c:pt>
                      <c:pt idx="2068">
                        <c:v>2.0925599999999998E-3</c:v>
                      </c:pt>
                      <c:pt idx="2069">
                        <c:v>1.9502600000000001E-3</c:v>
                      </c:pt>
                      <c:pt idx="2070">
                        <c:v>1.8079599999999999E-3</c:v>
                      </c:pt>
                      <c:pt idx="2071">
                        <c:v>1.80678E-3</c:v>
                      </c:pt>
                      <c:pt idx="2072">
                        <c:v>1.8056000000000001E-3</c:v>
                      </c:pt>
                      <c:pt idx="2073">
                        <c:v>1.8004799999999999E-3</c:v>
                      </c:pt>
                      <c:pt idx="2074">
                        <c:v>1.79536E-3</c:v>
                      </c:pt>
                      <c:pt idx="2075">
                        <c:v>1.8507899999999999E-3</c:v>
                      </c:pt>
                      <c:pt idx="2076">
                        <c:v>1.9062199999999999E-3</c:v>
                      </c:pt>
                      <c:pt idx="2077">
                        <c:v>1.79529E-3</c:v>
                      </c:pt>
                      <c:pt idx="2078">
                        <c:v>1.7099299999999999E-3</c:v>
                      </c:pt>
                      <c:pt idx="2079">
                        <c:v>1.6523099999999999E-3</c:v>
                      </c:pt>
                      <c:pt idx="2080">
                        <c:v>1.4280300000000001E-3</c:v>
                      </c:pt>
                      <c:pt idx="2081">
                        <c:v>1.20904E-3</c:v>
                      </c:pt>
                      <c:pt idx="2082">
                        <c:v>1.22664E-3</c:v>
                      </c:pt>
                      <c:pt idx="2083">
                        <c:v>1.2570400000000001E-3</c:v>
                      </c:pt>
                      <c:pt idx="2084">
                        <c:v>1.54407E-3</c:v>
                      </c:pt>
                      <c:pt idx="2085">
                        <c:v>1.8423599999999999E-3</c:v>
                      </c:pt>
                      <c:pt idx="2086">
                        <c:v>2.24281E-3</c:v>
                      </c:pt>
                      <c:pt idx="2087">
                        <c:v>1.9435399999999999E-3</c:v>
                      </c:pt>
                      <c:pt idx="2088">
                        <c:v>1.7771900000000001E-3</c:v>
                      </c:pt>
                      <c:pt idx="2089">
                        <c:v>1.70557E-3</c:v>
                      </c:pt>
                      <c:pt idx="2090">
                        <c:v>1.85355E-3</c:v>
                      </c:pt>
                      <c:pt idx="2091">
                        <c:v>2.0583699999999999E-3</c:v>
                      </c:pt>
                      <c:pt idx="2092">
                        <c:v>1.97438E-3</c:v>
                      </c:pt>
                      <c:pt idx="2093">
                        <c:v>1.89039E-3</c:v>
                      </c:pt>
                      <c:pt idx="2094">
                        <c:v>1.7688700000000001E-3</c:v>
                      </c:pt>
                      <c:pt idx="2095">
                        <c:v>1.6906E-3</c:v>
                      </c:pt>
                      <c:pt idx="2096">
                        <c:v>1.6123299999999999E-3</c:v>
                      </c:pt>
                      <c:pt idx="2097">
                        <c:v>1.6400099999999999E-3</c:v>
                      </c:pt>
                      <c:pt idx="2098">
                        <c:v>1.6677E-3</c:v>
                      </c:pt>
                      <c:pt idx="2099">
                        <c:v>1.78981E-3</c:v>
                      </c:pt>
                      <c:pt idx="2100">
                        <c:v>1.9119300000000001E-3</c:v>
                      </c:pt>
                      <c:pt idx="2101">
                        <c:v>1.82738E-3</c:v>
                      </c:pt>
                      <c:pt idx="2102">
                        <c:v>1.77264E-3</c:v>
                      </c:pt>
                      <c:pt idx="2103">
                        <c:v>1.75029E-3</c:v>
                      </c:pt>
                      <c:pt idx="2104">
                        <c:v>1.64616E-3</c:v>
                      </c:pt>
                      <c:pt idx="2105">
                        <c:v>1.5291E-3</c:v>
                      </c:pt>
                      <c:pt idx="2106">
                        <c:v>1.47792E-3</c:v>
                      </c:pt>
                      <c:pt idx="2107">
                        <c:v>1.48055E-3</c:v>
                      </c:pt>
                      <c:pt idx="2108">
                        <c:v>1.58461E-3</c:v>
                      </c:pt>
                      <c:pt idx="2109">
                        <c:v>1.7209599999999999E-3</c:v>
                      </c:pt>
                      <c:pt idx="2110">
                        <c:v>1.50505E-3</c:v>
                      </c:pt>
                      <c:pt idx="2111">
                        <c:v>1.3534599999999999E-3</c:v>
                      </c:pt>
                      <c:pt idx="2112">
                        <c:v>1.2759799999999999E-3</c:v>
                      </c:pt>
                      <c:pt idx="2113">
                        <c:v>1.3829999999999999E-3</c:v>
                      </c:pt>
                      <c:pt idx="2114">
                        <c:v>1.5826600000000001E-3</c:v>
                      </c:pt>
                      <c:pt idx="2115">
                        <c:v>1.90249E-3</c:v>
                      </c:pt>
                      <c:pt idx="2116">
                        <c:v>1.6761300000000001E-3</c:v>
                      </c:pt>
                      <c:pt idx="2117">
                        <c:v>1.4593399999999999E-3</c:v>
                      </c:pt>
                      <c:pt idx="2118">
                        <c:v>1.4338700000000001E-3</c:v>
                      </c:pt>
                      <c:pt idx="2119">
                        <c:v>1.4243400000000001E-3</c:v>
                      </c:pt>
                      <c:pt idx="2120">
                        <c:v>1.5307999999999999E-3</c:v>
                      </c:pt>
                      <c:pt idx="2121">
                        <c:v>1.5031599999999999E-3</c:v>
                      </c:pt>
                      <c:pt idx="2122">
                        <c:v>1.4755199999999999E-3</c:v>
                      </c:pt>
                      <c:pt idx="2123">
                        <c:v>1.5023E-3</c:v>
                      </c:pt>
                      <c:pt idx="2124">
                        <c:v>1.52907E-3</c:v>
                      </c:pt>
                      <c:pt idx="2125">
                        <c:v>1.7865100000000001E-3</c:v>
                      </c:pt>
                      <c:pt idx="2126">
                        <c:v>2.0439400000000002E-3</c:v>
                      </c:pt>
                      <c:pt idx="2127">
                        <c:v>1.7727000000000001E-3</c:v>
                      </c:pt>
                      <c:pt idx="2128">
                        <c:v>1.52794E-3</c:v>
                      </c:pt>
                      <c:pt idx="2129">
                        <c:v>1.4172200000000001E-3</c:v>
                      </c:pt>
                      <c:pt idx="2130">
                        <c:v>1.3485700000000001E-3</c:v>
                      </c:pt>
                      <c:pt idx="2131">
                        <c:v>1.37356E-3</c:v>
                      </c:pt>
                      <c:pt idx="2132">
                        <c:v>1.4160100000000001E-3</c:v>
                      </c:pt>
                      <c:pt idx="2133">
                        <c:v>1.4762E-3</c:v>
                      </c:pt>
                      <c:pt idx="2134">
                        <c:v>1.3790600000000001E-3</c:v>
                      </c:pt>
                      <c:pt idx="2135">
                        <c:v>1.3293700000000001E-3</c:v>
                      </c:pt>
                      <c:pt idx="2136">
                        <c:v>1.3844199999999999E-3</c:v>
                      </c:pt>
                      <c:pt idx="2137">
                        <c:v>1.48693E-3</c:v>
                      </c:pt>
                      <c:pt idx="2138">
                        <c:v>1.4511999999999999E-3</c:v>
                      </c:pt>
                      <c:pt idx="2139">
                        <c:v>1.4572700000000001E-3</c:v>
                      </c:pt>
                      <c:pt idx="2140">
                        <c:v>1.5243500000000001E-3</c:v>
                      </c:pt>
                      <c:pt idx="2141">
                        <c:v>1.66109E-3</c:v>
                      </c:pt>
                      <c:pt idx="2142">
                        <c:v>1.8344500000000001E-3</c:v>
                      </c:pt>
                      <c:pt idx="2143">
                        <c:v>1.58757E-3</c:v>
                      </c:pt>
                      <c:pt idx="2144">
                        <c:v>1.3406799999999999E-3</c:v>
                      </c:pt>
                      <c:pt idx="2145">
                        <c:v>1.22108E-3</c:v>
                      </c:pt>
                      <c:pt idx="2146">
                        <c:v>1.10148E-3</c:v>
                      </c:pt>
                      <c:pt idx="2147">
                        <c:v>1.12035E-3</c:v>
                      </c:pt>
                      <c:pt idx="2148">
                        <c:v>1.13922E-3</c:v>
                      </c:pt>
                      <c:pt idx="2149">
                        <c:v>1.25296E-3</c:v>
                      </c:pt>
                      <c:pt idx="2150">
                        <c:v>1.36669E-3</c:v>
                      </c:pt>
                      <c:pt idx="2151">
                        <c:v>1.55292E-3</c:v>
                      </c:pt>
                      <c:pt idx="2152">
                        <c:v>1.7391399999999999E-3</c:v>
                      </c:pt>
                      <c:pt idx="2153">
                        <c:v>1.56437E-3</c:v>
                      </c:pt>
                      <c:pt idx="2154">
                        <c:v>1.38959E-3</c:v>
                      </c:pt>
                      <c:pt idx="2155">
                        <c:v>1.29463E-3</c:v>
                      </c:pt>
                      <c:pt idx="2156">
                        <c:v>1.21251E-3</c:v>
                      </c:pt>
                      <c:pt idx="2157">
                        <c:v>1.25512E-3</c:v>
                      </c:pt>
                      <c:pt idx="2158">
                        <c:v>1.3234200000000001E-3</c:v>
                      </c:pt>
                      <c:pt idx="2159">
                        <c:v>1.46021E-3</c:v>
                      </c:pt>
                      <c:pt idx="2160">
                        <c:v>1.43356E-3</c:v>
                      </c:pt>
                      <c:pt idx="2161">
                        <c:v>1.4168099999999999E-3</c:v>
                      </c:pt>
                      <c:pt idx="2162">
                        <c:v>1.4035600000000001E-3</c:v>
                      </c:pt>
                      <c:pt idx="2163">
                        <c:v>1.3759E-3</c:v>
                      </c:pt>
                      <c:pt idx="2164">
                        <c:v>1.3482399999999999E-3</c:v>
                      </c:pt>
                      <c:pt idx="2165">
                        <c:v>1.2909799999999999E-3</c:v>
                      </c:pt>
                      <c:pt idx="2166">
                        <c:v>1.3341200000000001E-3</c:v>
                      </c:pt>
                      <c:pt idx="2167">
                        <c:v>1.3928899999999999E-3</c:v>
                      </c:pt>
                      <c:pt idx="2168">
                        <c:v>1.61761E-3</c:v>
                      </c:pt>
                      <c:pt idx="2169">
                        <c:v>1.8517200000000001E-3</c:v>
                      </c:pt>
                      <c:pt idx="2170">
                        <c:v>1.83691E-3</c:v>
                      </c:pt>
                      <c:pt idx="2171">
                        <c:v>2.0864799999999999E-3</c:v>
                      </c:pt>
                      <c:pt idx="2172">
                        <c:v>2.39448E-3</c:v>
                      </c:pt>
                      <c:pt idx="2173">
                        <c:v>3.1431300000000001E-3</c:v>
                      </c:pt>
                      <c:pt idx="2174">
                        <c:v>3.9284100000000002E-3</c:v>
                      </c:pt>
                      <c:pt idx="2175">
                        <c:v>3.0105900000000001E-3</c:v>
                      </c:pt>
                      <c:pt idx="2176">
                        <c:v>2.2222700000000001E-3</c:v>
                      </c:pt>
                      <c:pt idx="2177">
                        <c:v>1.7885799999999999E-3</c:v>
                      </c:pt>
                      <c:pt idx="2178">
                        <c:v>1.5636199999999999E-3</c:v>
                      </c:pt>
                      <c:pt idx="2179">
                        <c:v>1.5514299999999999E-3</c:v>
                      </c:pt>
                      <c:pt idx="2180">
                        <c:v>1.48865E-3</c:v>
                      </c:pt>
                      <c:pt idx="2181">
                        <c:v>1.4258700000000001E-3</c:v>
                      </c:pt>
                      <c:pt idx="2182">
                        <c:v>1.39179E-3</c:v>
                      </c:pt>
                      <c:pt idx="2183">
                        <c:v>1.30894E-3</c:v>
                      </c:pt>
                      <c:pt idx="2184">
                        <c:v>1.22839E-3</c:v>
                      </c:pt>
                      <c:pt idx="2185">
                        <c:v>1.18644E-3</c:v>
                      </c:pt>
                      <c:pt idx="2186">
                        <c:v>1.15402E-3</c:v>
                      </c:pt>
                      <c:pt idx="2187">
                        <c:v>1.16559E-3</c:v>
                      </c:pt>
                      <c:pt idx="2188">
                        <c:v>1.18928E-3</c:v>
                      </c:pt>
                      <c:pt idx="2189">
                        <c:v>1.2314299999999999E-3</c:v>
                      </c:pt>
                      <c:pt idx="2190">
                        <c:v>1.19808E-3</c:v>
                      </c:pt>
                      <c:pt idx="2191">
                        <c:v>1.20298E-3</c:v>
                      </c:pt>
                      <c:pt idx="2192">
                        <c:v>1.2137000000000001E-3</c:v>
                      </c:pt>
                      <c:pt idx="2193">
                        <c:v>1.3811299999999999E-3</c:v>
                      </c:pt>
                      <c:pt idx="2194">
                        <c:v>1.5532199999999999E-3</c:v>
                      </c:pt>
                      <c:pt idx="2195">
                        <c:v>1.9239999999999999E-3</c:v>
                      </c:pt>
                      <c:pt idx="2196">
                        <c:v>2.2959500000000002E-3</c:v>
                      </c:pt>
                      <c:pt idx="2197">
                        <c:v>1.9531499999999999E-3</c:v>
                      </c:pt>
                      <c:pt idx="2198">
                        <c:v>1.62609E-3</c:v>
                      </c:pt>
                      <c:pt idx="2199">
                        <c:v>1.43418E-3</c:v>
                      </c:pt>
                      <c:pt idx="2200">
                        <c:v>1.2730599999999999E-3</c:v>
                      </c:pt>
                      <c:pt idx="2201">
                        <c:v>1.2200799999999999E-3</c:v>
                      </c:pt>
                      <c:pt idx="2202">
                        <c:v>1.18873E-3</c:v>
                      </c:pt>
                      <c:pt idx="2203">
                        <c:v>1.18442E-3</c:v>
                      </c:pt>
                      <c:pt idx="2204">
                        <c:v>1.2592E-3</c:v>
                      </c:pt>
                      <c:pt idx="2205">
                        <c:v>1.33398E-3</c:v>
                      </c:pt>
                      <c:pt idx="2206">
                        <c:v>1.5523399999999999E-3</c:v>
                      </c:pt>
                      <c:pt idx="2207">
                        <c:v>1.77071E-3</c:v>
                      </c:pt>
                      <c:pt idx="2208">
                        <c:v>1.6619600000000001E-3</c:v>
                      </c:pt>
                      <c:pt idx="2209">
                        <c:v>1.55478E-3</c:v>
                      </c:pt>
                      <c:pt idx="2210">
                        <c:v>1.54014E-3</c:v>
                      </c:pt>
                      <c:pt idx="2211">
                        <c:v>1.5278500000000001E-3</c:v>
                      </c:pt>
                      <c:pt idx="2212">
                        <c:v>1.56967E-3</c:v>
                      </c:pt>
                      <c:pt idx="2213">
                        <c:v>1.61053E-3</c:v>
                      </c:pt>
                      <c:pt idx="2214">
                        <c:v>1.8453600000000001E-3</c:v>
                      </c:pt>
                      <c:pt idx="2215">
                        <c:v>2.08018E-3</c:v>
                      </c:pt>
                      <c:pt idx="2216">
                        <c:v>2.6388700000000002E-3</c:v>
                      </c:pt>
                      <c:pt idx="2217">
                        <c:v>3.19755E-3</c:v>
                      </c:pt>
                      <c:pt idx="2218">
                        <c:v>2.6266800000000002E-3</c:v>
                      </c:pt>
                      <c:pt idx="2219">
                        <c:v>2.09173E-3</c:v>
                      </c:pt>
                      <c:pt idx="2220">
                        <c:v>1.80397E-3</c:v>
                      </c:pt>
                      <c:pt idx="2221">
                        <c:v>1.57609E-3</c:v>
                      </c:pt>
                      <c:pt idx="2222">
                        <c:v>1.50146E-3</c:v>
                      </c:pt>
                      <c:pt idx="2223">
                        <c:v>1.4753500000000001E-3</c:v>
                      </c:pt>
                      <c:pt idx="2224">
                        <c:v>1.4602300000000001E-3</c:v>
                      </c:pt>
                      <c:pt idx="2225">
                        <c:v>1.5393500000000001E-3</c:v>
                      </c:pt>
                      <c:pt idx="2226">
                        <c:v>1.6275599999999999E-3</c:v>
                      </c:pt>
                      <c:pt idx="2227">
                        <c:v>1.8305800000000001E-3</c:v>
                      </c:pt>
                      <c:pt idx="2228">
                        <c:v>2.0366199999999998E-3</c:v>
                      </c:pt>
                      <c:pt idx="2229">
                        <c:v>1.88024E-3</c:v>
                      </c:pt>
                      <c:pt idx="2230">
                        <c:v>1.83902E-3</c:v>
                      </c:pt>
                      <c:pt idx="2231">
                        <c:v>1.82478E-3</c:v>
                      </c:pt>
                      <c:pt idx="2232">
                        <c:v>2.0015699999999998E-3</c:v>
                      </c:pt>
                      <c:pt idx="2233">
                        <c:v>2.19455E-3</c:v>
                      </c:pt>
                      <c:pt idx="2234">
                        <c:v>1.9678400000000002E-3</c:v>
                      </c:pt>
                      <c:pt idx="2235">
                        <c:v>1.75885E-3</c:v>
                      </c:pt>
                      <c:pt idx="2236">
                        <c:v>1.6264300000000001E-3</c:v>
                      </c:pt>
                      <c:pt idx="2237">
                        <c:v>1.52523E-3</c:v>
                      </c:pt>
                      <c:pt idx="2238">
                        <c:v>1.4933800000000001E-3</c:v>
                      </c:pt>
                      <c:pt idx="2239">
                        <c:v>1.4835E-3</c:v>
                      </c:pt>
                      <c:pt idx="2240">
                        <c:v>1.5225600000000001E-3</c:v>
                      </c:pt>
                      <c:pt idx="2241">
                        <c:v>1.5803900000000001E-3</c:v>
                      </c:pt>
                      <c:pt idx="2242">
                        <c:v>1.68121E-3</c:v>
                      </c:pt>
                      <c:pt idx="2243">
                        <c:v>1.79233E-3</c:v>
                      </c:pt>
                      <c:pt idx="2244">
                        <c:v>1.72733E-3</c:v>
                      </c:pt>
                      <c:pt idx="2245">
                        <c:v>1.66383E-3</c:v>
                      </c:pt>
                      <c:pt idx="2246">
                        <c:v>1.61202E-3</c:v>
                      </c:pt>
                      <c:pt idx="2247">
                        <c:v>1.57621E-3</c:v>
                      </c:pt>
                      <c:pt idx="2248">
                        <c:v>1.5479999999999999E-3</c:v>
                      </c:pt>
                      <c:pt idx="2249">
                        <c:v>1.61326E-3</c:v>
                      </c:pt>
                      <c:pt idx="2250">
                        <c:v>1.6796700000000001E-3</c:v>
                      </c:pt>
                      <c:pt idx="2251">
                        <c:v>2.0042699999999998E-3</c:v>
                      </c:pt>
                      <c:pt idx="2252">
                        <c:v>2.3288699999999998E-3</c:v>
                      </c:pt>
                      <c:pt idx="2253">
                        <c:v>2.94598E-3</c:v>
                      </c:pt>
                      <c:pt idx="2254">
                        <c:v>3.5630900000000001E-3</c:v>
                      </c:pt>
                      <c:pt idx="2255">
                        <c:v>3.0318599999999999E-3</c:v>
                      </c:pt>
                      <c:pt idx="2256">
                        <c:v>2.5539E-3</c:v>
                      </c:pt>
                      <c:pt idx="2257">
                        <c:v>2.3492500000000002E-3</c:v>
                      </c:pt>
                      <c:pt idx="2258">
                        <c:v>2.2327900000000001E-3</c:v>
                      </c:pt>
                      <c:pt idx="2259">
                        <c:v>2.2803099999999998E-3</c:v>
                      </c:pt>
                      <c:pt idx="2260">
                        <c:v>2.1626200000000001E-3</c:v>
                      </c:pt>
                      <c:pt idx="2261">
                        <c:v>2.0680300000000002E-3</c:v>
                      </c:pt>
                      <c:pt idx="2262">
                        <c:v>2.0809499999999998E-3</c:v>
                      </c:pt>
                      <c:pt idx="2263">
                        <c:v>2.1323700000000002E-3</c:v>
                      </c:pt>
                      <c:pt idx="2264">
                        <c:v>2.24829E-3</c:v>
                      </c:pt>
                      <c:pt idx="2265">
                        <c:v>2.1035400000000001E-3</c:v>
                      </c:pt>
                      <c:pt idx="2266">
                        <c:v>1.97861E-3</c:v>
                      </c:pt>
                      <c:pt idx="2267">
                        <c:v>1.94389E-3</c:v>
                      </c:pt>
                      <c:pt idx="2268">
                        <c:v>1.9413799999999999E-3</c:v>
                      </c:pt>
                      <c:pt idx="2269">
                        <c:v>1.993E-3</c:v>
                      </c:pt>
                      <c:pt idx="2270">
                        <c:v>2.0136799999999999E-3</c:v>
                      </c:pt>
                      <c:pt idx="2271">
                        <c:v>2.0736999999999999E-3</c:v>
                      </c:pt>
                      <c:pt idx="2272">
                        <c:v>2.37272E-3</c:v>
                      </c:pt>
                      <c:pt idx="2273">
                        <c:v>2.7602500000000001E-3</c:v>
                      </c:pt>
                      <c:pt idx="2274">
                        <c:v>3.4450399999999999E-3</c:v>
                      </c:pt>
                      <c:pt idx="2275">
                        <c:v>4.1790000000000004E-3</c:v>
                      </c:pt>
                      <c:pt idx="2276">
                        <c:v>3.9242599999999997E-3</c:v>
                      </c:pt>
                      <c:pt idx="2277">
                        <c:v>4.3451000000000002E-3</c:v>
                      </c:pt>
                      <c:pt idx="2278">
                        <c:v>5.1983699999999999E-3</c:v>
                      </c:pt>
                      <c:pt idx="2279">
                        <c:v>7.1767300000000001E-3</c:v>
                      </c:pt>
                      <c:pt idx="2280">
                        <c:v>9.4146300000000002E-3</c:v>
                      </c:pt>
                      <c:pt idx="2281">
                        <c:v>7.1554599999999998E-3</c:v>
                      </c:pt>
                      <c:pt idx="2282">
                        <c:v>4.9697500000000002E-3</c:v>
                      </c:pt>
                      <c:pt idx="2283">
                        <c:v>3.9269800000000001E-3</c:v>
                      </c:pt>
                      <c:pt idx="2284">
                        <c:v>3.0066400000000001E-3</c:v>
                      </c:pt>
                      <c:pt idx="2285">
                        <c:v>2.7732899999999999E-3</c:v>
                      </c:pt>
                      <c:pt idx="2286">
                        <c:v>2.5409600000000001E-3</c:v>
                      </c:pt>
                      <c:pt idx="2287">
                        <c:v>2.3440399999999999E-3</c:v>
                      </c:pt>
                      <c:pt idx="2288">
                        <c:v>2.2307300000000002E-3</c:v>
                      </c:pt>
                      <c:pt idx="2289">
                        <c:v>2.17644E-3</c:v>
                      </c:pt>
                      <c:pt idx="2290">
                        <c:v>2.1723100000000002E-3</c:v>
                      </c:pt>
                      <c:pt idx="2291">
                        <c:v>2.1619199999999999E-3</c:v>
                      </c:pt>
                      <c:pt idx="2292">
                        <c:v>2.15153E-3</c:v>
                      </c:pt>
                      <c:pt idx="2293">
                        <c:v>2.1980400000000001E-3</c:v>
                      </c:pt>
                      <c:pt idx="2294">
                        <c:v>2.24456E-3</c:v>
                      </c:pt>
                      <c:pt idx="2295">
                        <c:v>2.3498799999999999E-3</c:v>
                      </c:pt>
                      <c:pt idx="2296">
                        <c:v>2.4552100000000002E-3</c:v>
                      </c:pt>
                      <c:pt idx="2297">
                        <c:v>2.37558E-3</c:v>
                      </c:pt>
                      <c:pt idx="2298">
                        <c:v>2.31066E-3</c:v>
                      </c:pt>
                      <c:pt idx="2299">
                        <c:v>2.2653E-3</c:v>
                      </c:pt>
                      <c:pt idx="2300">
                        <c:v>2.23464E-3</c:v>
                      </c:pt>
                      <c:pt idx="2301">
                        <c:v>2.1504900000000001E-3</c:v>
                      </c:pt>
                      <c:pt idx="2302">
                        <c:v>2.0676100000000001E-3</c:v>
                      </c:pt>
                      <c:pt idx="2303">
                        <c:v>2.0972199999999999E-3</c:v>
                      </c:pt>
                      <c:pt idx="2304">
                        <c:v>2.1297400000000002E-3</c:v>
                      </c:pt>
                      <c:pt idx="2305">
                        <c:v>2.2892799999999999E-3</c:v>
                      </c:pt>
                      <c:pt idx="2306">
                        <c:v>2.4504800000000001E-3</c:v>
                      </c:pt>
                      <c:pt idx="2307">
                        <c:v>2.3460600000000001E-3</c:v>
                      </c:pt>
                      <c:pt idx="2308">
                        <c:v>2.2448199999999998E-3</c:v>
                      </c:pt>
                      <c:pt idx="2309">
                        <c:v>2.19936E-3</c:v>
                      </c:pt>
                      <c:pt idx="2310">
                        <c:v>2.1570700000000001E-3</c:v>
                      </c:pt>
                      <c:pt idx="2311">
                        <c:v>2.0971700000000002E-3</c:v>
                      </c:pt>
                      <c:pt idx="2312">
                        <c:v>2.0390999999999999E-3</c:v>
                      </c:pt>
                      <c:pt idx="2313">
                        <c:v>2.0252600000000001E-3</c:v>
                      </c:pt>
                      <c:pt idx="2314">
                        <c:v>2.0169200000000002E-3</c:v>
                      </c:pt>
                      <c:pt idx="2315">
                        <c:v>2.0630000000000002E-3</c:v>
                      </c:pt>
                      <c:pt idx="2316">
                        <c:v>2.11276E-3</c:v>
                      </c:pt>
                      <c:pt idx="2317">
                        <c:v>2.11757E-3</c:v>
                      </c:pt>
                      <c:pt idx="2318">
                        <c:v>2.1261600000000002E-3</c:v>
                      </c:pt>
                      <c:pt idx="2319">
                        <c:v>2.1820199999999998E-3</c:v>
                      </c:pt>
                      <c:pt idx="2320">
                        <c:v>2.2441700000000002E-3</c:v>
                      </c:pt>
                      <c:pt idx="2321">
                        <c:v>2.3359000000000001E-3</c:v>
                      </c:pt>
                      <c:pt idx="2322">
                        <c:v>2.1874899999999998E-3</c:v>
                      </c:pt>
                      <c:pt idx="2323">
                        <c:v>2.06368E-3</c:v>
                      </c:pt>
                      <c:pt idx="2324">
                        <c:v>2.0425E-3</c:v>
                      </c:pt>
                      <c:pt idx="2325">
                        <c:v>2.06559E-3</c:v>
                      </c:pt>
                      <c:pt idx="2326">
                        <c:v>2.1869400000000001E-3</c:v>
                      </c:pt>
                      <c:pt idx="2327">
                        <c:v>2.32797E-3</c:v>
                      </c:pt>
                      <c:pt idx="2328">
                        <c:v>2.2031400000000001E-3</c:v>
                      </c:pt>
                      <c:pt idx="2329">
                        <c:v>2.12407E-3</c:v>
                      </c:pt>
                      <c:pt idx="2330">
                        <c:v>2.0610099999999998E-3</c:v>
                      </c:pt>
                      <c:pt idx="2331">
                        <c:v>2.0742400000000002E-3</c:v>
                      </c:pt>
                      <c:pt idx="2332">
                        <c:v>2.0970699999999999E-3</c:v>
                      </c:pt>
                      <c:pt idx="2333">
                        <c:v>2.0728299999999999E-3</c:v>
                      </c:pt>
                      <c:pt idx="2334">
                        <c:v>2.0580500000000001E-3</c:v>
                      </c:pt>
                      <c:pt idx="2335">
                        <c:v>2.0867799999999999E-3</c:v>
                      </c:pt>
                      <c:pt idx="2336">
                        <c:v>2.1296900000000001E-3</c:v>
                      </c:pt>
                      <c:pt idx="2337">
                        <c:v>2.1979899999999999E-3</c:v>
                      </c:pt>
                      <c:pt idx="2338">
                        <c:v>2.1991300000000001E-3</c:v>
                      </c:pt>
                      <c:pt idx="2339">
                        <c:v>2.2500300000000001E-3</c:v>
                      </c:pt>
                      <c:pt idx="2340">
                        <c:v>2.3128900000000002E-3</c:v>
                      </c:pt>
                      <c:pt idx="2341">
                        <c:v>2.42552E-3</c:v>
                      </c:pt>
                      <c:pt idx="2342">
                        <c:v>2.2837399999999998E-3</c:v>
                      </c:pt>
                      <c:pt idx="2343">
                        <c:v>2.1457199999999998E-3</c:v>
                      </c:pt>
                      <c:pt idx="2344">
                        <c:v>2.03885E-3</c:v>
                      </c:pt>
                      <c:pt idx="2345">
                        <c:v>1.9501399999999999E-3</c:v>
                      </c:pt>
                      <c:pt idx="2346">
                        <c:v>1.89134E-3</c:v>
                      </c:pt>
                      <c:pt idx="2347">
                        <c:v>1.8696699999999999E-3</c:v>
                      </c:pt>
                      <c:pt idx="2348">
                        <c:v>1.8858099999999999E-3</c:v>
                      </c:pt>
                      <c:pt idx="2349">
                        <c:v>1.92469E-3</c:v>
                      </c:pt>
                      <c:pt idx="2350">
                        <c:v>1.9044699999999999E-3</c:v>
                      </c:pt>
                      <c:pt idx="2351">
                        <c:v>1.8877E-3</c:v>
                      </c:pt>
                      <c:pt idx="2352">
                        <c:v>1.9364300000000001E-3</c:v>
                      </c:pt>
                      <c:pt idx="2353">
                        <c:v>1.9920300000000001E-3</c:v>
                      </c:pt>
                      <c:pt idx="2354">
                        <c:v>2.0913400000000001E-3</c:v>
                      </c:pt>
                      <c:pt idx="2355">
                        <c:v>2.1302199999999999E-3</c:v>
                      </c:pt>
                      <c:pt idx="2356">
                        <c:v>2.1784E-3</c:v>
                      </c:pt>
                      <c:pt idx="2357">
                        <c:v>2.2265700000000002E-3</c:v>
                      </c:pt>
                      <c:pt idx="2358">
                        <c:v>2.1094199999999999E-3</c:v>
                      </c:pt>
                      <c:pt idx="2359">
                        <c:v>2.0084199999999999E-3</c:v>
                      </c:pt>
                      <c:pt idx="2360">
                        <c:v>1.9671599999999999E-3</c:v>
                      </c:pt>
                      <c:pt idx="2361">
                        <c:v>1.9573899999999998E-3</c:v>
                      </c:pt>
                      <c:pt idx="2362">
                        <c:v>1.9978299999999999E-3</c:v>
                      </c:pt>
                      <c:pt idx="2363">
                        <c:v>2.0584499999999999E-3</c:v>
                      </c:pt>
                      <c:pt idx="2364">
                        <c:v>2.13291E-3</c:v>
                      </c:pt>
                      <c:pt idx="2365">
                        <c:v>2.1356399999999998E-3</c:v>
                      </c:pt>
                      <c:pt idx="2366">
                        <c:v>2.1383700000000001E-3</c:v>
                      </c:pt>
                      <c:pt idx="2367">
                        <c:v>2.11962E-3</c:v>
                      </c:pt>
                      <c:pt idx="2368">
                        <c:v>2.1051099999999999E-3</c:v>
                      </c:pt>
                      <c:pt idx="2369">
                        <c:v>2.2509800000000001E-3</c:v>
                      </c:pt>
                      <c:pt idx="2370">
                        <c:v>2.4095900000000001E-3</c:v>
                      </c:pt>
                      <c:pt idx="2371">
                        <c:v>2.80408E-3</c:v>
                      </c:pt>
                      <c:pt idx="2372">
                        <c:v>3.2070699999999998E-3</c:v>
                      </c:pt>
                      <c:pt idx="2373">
                        <c:v>3.0323899999999998E-3</c:v>
                      </c:pt>
                      <c:pt idx="2374">
                        <c:v>3.0576399999999999E-3</c:v>
                      </c:pt>
                      <c:pt idx="2375">
                        <c:v>3.3724100000000002E-3</c:v>
                      </c:pt>
                      <c:pt idx="2376">
                        <c:v>4.0203799999999996E-3</c:v>
                      </c:pt>
                      <c:pt idx="2377">
                        <c:v>4.8441400000000003E-3</c:v>
                      </c:pt>
                      <c:pt idx="2378">
                        <c:v>4.0476000000000002E-3</c:v>
                      </c:pt>
                      <c:pt idx="2379">
                        <c:v>3.4027800000000002E-3</c:v>
                      </c:pt>
                      <c:pt idx="2380">
                        <c:v>3.1434200000000001E-3</c:v>
                      </c:pt>
                      <c:pt idx="2381">
                        <c:v>3.1369100000000001E-3</c:v>
                      </c:pt>
                      <c:pt idx="2382">
                        <c:v>3.3617999999999999E-3</c:v>
                      </c:pt>
                      <c:pt idx="2383">
                        <c:v>2.9787699999999999E-3</c:v>
                      </c:pt>
                      <c:pt idx="2384">
                        <c:v>2.6771500000000001E-3</c:v>
                      </c:pt>
                      <c:pt idx="2385">
                        <c:v>2.53564E-3</c:v>
                      </c:pt>
                      <c:pt idx="2386">
                        <c:v>2.5298E-3</c:v>
                      </c:pt>
                      <c:pt idx="2387">
                        <c:v>2.6200199999999998E-3</c:v>
                      </c:pt>
                      <c:pt idx="2388">
                        <c:v>2.50184E-3</c:v>
                      </c:pt>
                      <c:pt idx="2389">
                        <c:v>2.5939499999999998E-3</c:v>
                      </c:pt>
                      <c:pt idx="2390">
                        <c:v>2.7719300000000001E-3</c:v>
                      </c:pt>
                      <c:pt idx="2391">
                        <c:v>3.2979099999999998E-3</c:v>
                      </c:pt>
                      <c:pt idx="2392">
                        <c:v>3.8754100000000001E-3</c:v>
                      </c:pt>
                      <c:pt idx="2393">
                        <c:v>3.2707000000000001E-3</c:v>
                      </c:pt>
                      <c:pt idx="2394">
                        <c:v>2.70769E-3</c:v>
                      </c:pt>
                      <c:pt idx="2395">
                        <c:v>2.3625899999999999E-3</c:v>
                      </c:pt>
                      <c:pt idx="2396">
                        <c:v>2.0895900000000001E-3</c:v>
                      </c:pt>
                      <c:pt idx="2397">
                        <c:v>2.0343800000000001E-3</c:v>
                      </c:pt>
                      <c:pt idx="2398">
                        <c:v>2.0271099999999999E-3</c:v>
                      </c:pt>
                      <c:pt idx="2399">
                        <c:v>2.2327499999999999E-3</c:v>
                      </c:pt>
                      <c:pt idx="2400">
                        <c:v>2.4669800000000001E-3</c:v>
                      </c:pt>
                      <c:pt idx="2401">
                        <c:v>2.9118899999999999E-3</c:v>
                      </c:pt>
                      <c:pt idx="2402">
                        <c:v>3.3678499999999999E-3</c:v>
                      </c:pt>
                      <c:pt idx="2403">
                        <c:v>2.9389899999999998E-3</c:v>
                      </c:pt>
                      <c:pt idx="2404">
                        <c:v>2.6276699999999999E-3</c:v>
                      </c:pt>
                      <c:pt idx="2405">
                        <c:v>2.52265E-3</c:v>
                      </c:pt>
                      <c:pt idx="2406">
                        <c:v>2.6121500000000001E-3</c:v>
                      </c:pt>
                      <c:pt idx="2407">
                        <c:v>2.8254299999999999E-3</c:v>
                      </c:pt>
                      <c:pt idx="2408">
                        <c:v>2.53571E-3</c:v>
                      </c:pt>
                      <c:pt idx="2409">
                        <c:v>2.2459899999999998E-3</c:v>
                      </c:pt>
                      <c:pt idx="2410">
                        <c:v>2.0497900000000001E-3</c:v>
                      </c:pt>
                      <c:pt idx="2411">
                        <c:v>1.87014E-3</c:v>
                      </c:pt>
                      <c:pt idx="2412">
                        <c:v>1.8011699999999999E-3</c:v>
                      </c:pt>
                      <c:pt idx="2413">
                        <c:v>1.7671E-3</c:v>
                      </c:pt>
                      <c:pt idx="2414">
                        <c:v>1.82216E-3</c:v>
                      </c:pt>
                      <c:pt idx="2415">
                        <c:v>1.89558E-3</c:v>
                      </c:pt>
                      <c:pt idx="2416">
                        <c:v>1.99774E-3</c:v>
                      </c:pt>
                      <c:pt idx="2417">
                        <c:v>1.9476999999999999E-3</c:v>
                      </c:pt>
                      <c:pt idx="2418">
                        <c:v>1.89767E-3</c:v>
                      </c:pt>
                      <c:pt idx="2419">
                        <c:v>2.0710899999999998E-3</c:v>
                      </c:pt>
                      <c:pt idx="2420">
                        <c:v>2.2445E-3</c:v>
                      </c:pt>
                      <c:pt idx="2421">
                        <c:v>2.6711E-3</c:v>
                      </c:pt>
                      <c:pt idx="2422">
                        <c:v>3.0977000000000001E-3</c:v>
                      </c:pt>
                      <c:pt idx="2423">
                        <c:v>2.7764E-3</c:v>
                      </c:pt>
                      <c:pt idx="2424">
                        <c:v>2.5172800000000002E-3</c:v>
                      </c:pt>
                      <c:pt idx="2425">
                        <c:v>2.4145199999999999E-3</c:v>
                      </c:pt>
                      <c:pt idx="2426">
                        <c:v>2.41538E-3</c:v>
                      </c:pt>
                      <c:pt idx="2427">
                        <c:v>2.5100700000000001E-3</c:v>
                      </c:pt>
                      <c:pt idx="2428">
                        <c:v>2.3740499999999999E-3</c:v>
                      </c:pt>
                      <c:pt idx="2429">
                        <c:v>2.2380400000000002E-3</c:v>
                      </c:pt>
                      <c:pt idx="2430">
                        <c:v>2.24983E-3</c:v>
                      </c:pt>
                      <c:pt idx="2431">
                        <c:v>2.2616200000000002E-3</c:v>
                      </c:pt>
                      <c:pt idx="2432">
                        <c:v>2.0698399999999999E-3</c:v>
                      </c:pt>
                      <c:pt idx="2433">
                        <c:v>1.88606E-3</c:v>
                      </c:pt>
                      <c:pt idx="2434">
                        <c:v>1.82525E-3</c:v>
                      </c:pt>
                      <c:pt idx="2435">
                        <c:v>1.7884699999999999E-3</c:v>
                      </c:pt>
                      <c:pt idx="2436">
                        <c:v>1.91421E-3</c:v>
                      </c:pt>
                      <c:pt idx="2437">
                        <c:v>2.0559699999999998E-3</c:v>
                      </c:pt>
                      <c:pt idx="2438">
                        <c:v>1.8949399999999999E-3</c:v>
                      </c:pt>
                      <c:pt idx="2439">
                        <c:v>1.7549499999999999E-3</c:v>
                      </c:pt>
                      <c:pt idx="2440">
                        <c:v>1.6273100000000001E-3</c:v>
                      </c:pt>
                      <c:pt idx="2441">
                        <c:v>1.54137E-3</c:v>
                      </c:pt>
                      <c:pt idx="2442">
                        <c:v>1.5006399999999999E-3</c:v>
                      </c:pt>
                      <c:pt idx="2443">
                        <c:v>1.5109800000000001E-3</c:v>
                      </c:pt>
                      <c:pt idx="2444">
                        <c:v>1.60439E-3</c:v>
                      </c:pt>
                      <c:pt idx="2445">
                        <c:v>1.7484899999999999E-3</c:v>
                      </c:pt>
                      <c:pt idx="2446">
                        <c:v>1.95502E-3</c:v>
                      </c:pt>
                      <c:pt idx="2447">
                        <c:v>2.2613799999999999E-3</c:v>
                      </c:pt>
                      <c:pt idx="2448">
                        <c:v>3.1457199999999999E-3</c:v>
                      </c:pt>
                      <c:pt idx="2449">
                        <c:v>4.2419700000000003E-3</c:v>
                      </c:pt>
                      <c:pt idx="2450">
                        <c:v>6.2678500000000002E-3</c:v>
                      </c:pt>
                      <c:pt idx="2451">
                        <c:v>8.4260900000000007E-3</c:v>
                      </c:pt>
                      <c:pt idx="2452">
                        <c:v>6.4901100000000003E-3</c:v>
                      </c:pt>
                      <c:pt idx="2453">
                        <c:v>4.8392900000000004E-3</c:v>
                      </c:pt>
                      <c:pt idx="2454">
                        <c:v>4.2509899999999996E-3</c:v>
                      </c:pt>
                      <c:pt idx="2455">
                        <c:v>4.1324100000000004E-3</c:v>
                      </c:pt>
                      <c:pt idx="2456">
                        <c:v>4.6513400000000003E-3</c:v>
                      </c:pt>
                      <c:pt idx="2457">
                        <c:v>4.3403399999999998E-3</c:v>
                      </c:pt>
                      <c:pt idx="2458">
                        <c:v>4.8797500000000004E-3</c:v>
                      </c:pt>
                      <c:pt idx="2459">
                        <c:v>5.9318900000000004E-3</c:v>
                      </c:pt>
                      <c:pt idx="2460">
                        <c:v>8.39932E-3</c:v>
                      </c:pt>
                      <c:pt idx="2461">
                        <c:v>1.1176800000000001E-2</c:v>
                      </c:pt>
                      <c:pt idx="2462">
                        <c:v>8.2938000000000005E-3</c:v>
                      </c:pt>
                      <c:pt idx="2463">
                        <c:v>5.4108300000000002E-3</c:v>
                      </c:pt>
                      <c:pt idx="2464">
                        <c:v>3.9825900000000003E-3</c:v>
                      </c:pt>
                      <c:pt idx="2465">
                        <c:v>2.55434E-3</c:v>
                      </c:pt>
                      <c:pt idx="2466">
                        <c:v>2.2888800000000001E-3</c:v>
                      </c:pt>
                      <c:pt idx="2467">
                        <c:v>2.0234099999999998E-3</c:v>
                      </c:pt>
                      <c:pt idx="2468">
                        <c:v>2.05046E-3</c:v>
                      </c:pt>
                      <c:pt idx="2469">
                        <c:v>2.0977700000000001E-3</c:v>
                      </c:pt>
                      <c:pt idx="2470">
                        <c:v>2.2986399999999998E-3</c:v>
                      </c:pt>
                      <c:pt idx="2471">
                        <c:v>2.5197800000000001E-3</c:v>
                      </c:pt>
                      <c:pt idx="2472">
                        <c:v>2.2426299999999998E-3</c:v>
                      </c:pt>
                      <c:pt idx="2473">
                        <c:v>1.9654799999999999E-3</c:v>
                      </c:pt>
                      <c:pt idx="2474">
                        <c:v>1.8381300000000001E-3</c:v>
                      </c:pt>
                      <c:pt idx="2475">
                        <c:v>1.73069E-3</c:v>
                      </c:pt>
                      <c:pt idx="2476">
                        <c:v>1.73128E-3</c:v>
                      </c:pt>
                      <c:pt idx="2477">
                        <c:v>1.93435E-3</c:v>
                      </c:pt>
                      <c:pt idx="2478">
                        <c:v>2.22193E-3</c:v>
                      </c:pt>
                      <c:pt idx="2479">
                        <c:v>2.8138099999999999E-3</c:v>
                      </c:pt>
                      <c:pt idx="2480">
                        <c:v>3.45707E-3</c:v>
                      </c:pt>
                      <c:pt idx="2481">
                        <c:v>2.8643800000000001E-3</c:v>
                      </c:pt>
                      <c:pt idx="2482">
                        <c:v>2.2716799999999999E-3</c:v>
                      </c:pt>
                      <c:pt idx="2483">
                        <c:v>1.9311599999999999E-3</c:v>
                      </c:pt>
                      <c:pt idx="2484">
                        <c:v>1.5906399999999999E-3</c:v>
                      </c:pt>
                      <c:pt idx="2485">
                        <c:v>1.5299599999999999E-3</c:v>
                      </c:pt>
                      <c:pt idx="2486">
                        <c:v>1.46929E-3</c:v>
                      </c:pt>
                      <c:pt idx="2487">
                        <c:v>1.7819299999999999E-3</c:v>
                      </c:pt>
                      <c:pt idx="2488">
                        <c:v>2.09458E-3</c:v>
                      </c:pt>
                      <c:pt idx="2489">
                        <c:v>2.8101900000000002E-3</c:v>
                      </c:pt>
                      <c:pt idx="2490">
                        <c:v>3.5257999999999999E-3</c:v>
                      </c:pt>
                      <c:pt idx="2491">
                        <c:v>2.9632199999999999E-3</c:v>
                      </c:pt>
                      <c:pt idx="2492">
                        <c:v>2.4713600000000001E-3</c:v>
                      </c:pt>
                      <c:pt idx="2493">
                        <c:v>2.3452500000000001E-3</c:v>
                      </c:pt>
                      <c:pt idx="2494">
                        <c:v>2.33476E-3</c:v>
                      </c:pt>
                      <c:pt idx="2495">
                        <c:v>2.54558E-3</c:v>
                      </c:pt>
                      <c:pt idx="2496">
                        <c:v>2.4156E-3</c:v>
                      </c:pt>
                      <c:pt idx="2497">
                        <c:v>2.3176500000000001E-3</c:v>
                      </c:pt>
                      <c:pt idx="2498">
                        <c:v>2.29927E-3</c:v>
                      </c:pt>
                      <c:pt idx="2499">
                        <c:v>2.3129000000000001E-3</c:v>
                      </c:pt>
                      <c:pt idx="2500">
                        <c:v>2.04097E-3</c:v>
                      </c:pt>
                      <c:pt idx="2501">
                        <c:v>1.7794099999999999E-3</c:v>
                      </c:pt>
                      <c:pt idx="2502">
                        <c:v>1.6852200000000001E-3</c:v>
                      </c:pt>
                      <c:pt idx="2503">
                        <c:v>1.6153599999999999E-3</c:v>
                      </c:pt>
                      <c:pt idx="2504">
                        <c:v>1.6701699999999999E-3</c:v>
                      </c:pt>
                      <c:pt idx="2505">
                        <c:v>1.7459400000000001E-3</c:v>
                      </c:pt>
                      <c:pt idx="2506">
                        <c:v>1.8490399999999999E-3</c:v>
                      </c:pt>
                      <c:pt idx="2507">
                        <c:v>1.8007100000000001E-3</c:v>
                      </c:pt>
                      <c:pt idx="2508">
                        <c:v>1.7782799999999999E-3</c:v>
                      </c:pt>
                      <c:pt idx="2509">
                        <c:v>1.7901799999999999E-3</c:v>
                      </c:pt>
                      <c:pt idx="2510">
                        <c:v>1.85491E-3</c:v>
                      </c:pt>
                      <c:pt idx="2511">
                        <c:v>2.08669E-3</c:v>
                      </c:pt>
                      <c:pt idx="2512">
                        <c:v>2.3733000000000001E-3</c:v>
                      </c:pt>
                      <c:pt idx="2513">
                        <c:v>2.89105E-3</c:v>
                      </c:pt>
                      <c:pt idx="2514">
                        <c:v>3.4367199999999999E-3</c:v>
                      </c:pt>
                      <c:pt idx="2515">
                        <c:v>2.90932E-3</c:v>
                      </c:pt>
                      <c:pt idx="2516">
                        <c:v>2.6345800000000001E-3</c:v>
                      </c:pt>
                      <c:pt idx="2517">
                        <c:v>2.7005499999999999E-3</c:v>
                      </c:pt>
                      <c:pt idx="2518">
                        <c:v>3.1876000000000001E-3</c:v>
                      </c:pt>
                      <c:pt idx="2519">
                        <c:v>3.8793600000000001E-3</c:v>
                      </c:pt>
                      <c:pt idx="2520">
                        <c:v>3.4407700000000001E-3</c:v>
                      </c:pt>
                      <c:pt idx="2521">
                        <c:v>3.0566299999999999E-3</c:v>
                      </c:pt>
                      <c:pt idx="2522">
                        <c:v>3.0168899999999999E-3</c:v>
                      </c:pt>
                      <c:pt idx="2523">
                        <c:v>3.0316000000000002E-3</c:v>
                      </c:pt>
                      <c:pt idx="2524">
                        <c:v>2.87229E-3</c:v>
                      </c:pt>
                      <c:pt idx="2525">
                        <c:v>3.0816699999999999E-3</c:v>
                      </c:pt>
                      <c:pt idx="2526">
                        <c:v>3.3841399999999999E-3</c:v>
                      </c:pt>
                      <c:pt idx="2527">
                        <c:v>4.3010899999999996E-3</c:v>
                      </c:pt>
                      <c:pt idx="2528">
                        <c:v>5.2744999999999997E-3</c:v>
                      </c:pt>
                      <c:pt idx="2529">
                        <c:v>4.2420599999999998E-3</c:v>
                      </c:pt>
                      <c:pt idx="2530">
                        <c:v>3.2096300000000002E-3</c:v>
                      </c:pt>
                      <c:pt idx="2531">
                        <c:v>2.6887299999999999E-3</c:v>
                      </c:pt>
                      <c:pt idx="2532">
                        <c:v>2.1678299999999999E-3</c:v>
                      </c:pt>
                      <c:pt idx="2533">
                        <c:v>2.07545E-3</c:v>
                      </c:pt>
                      <c:pt idx="2534">
                        <c:v>1.98307E-3</c:v>
                      </c:pt>
                      <c:pt idx="2535">
                        <c:v>2.0095600000000001E-3</c:v>
                      </c:pt>
                      <c:pt idx="2536">
                        <c:v>1.9689799999999999E-3</c:v>
                      </c:pt>
                      <c:pt idx="2537">
                        <c:v>1.9283900000000001E-3</c:v>
                      </c:pt>
                      <c:pt idx="2538">
                        <c:v>1.93294E-3</c:v>
                      </c:pt>
                      <c:pt idx="2539">
                        <c:v>1.9375E-3</c:v>
                      </c:pt>
                      <c:pt idx="2540">
                        <c:v>2.0155300000000002E-3</c:v>
                      </c:pt>
                      <c:pt idx="2541">
                        <c:v>2.09356E-3</c:v>
                      </c:pt>
                      <c:pt idx="2542">
                        <c:v>2.19834E-3</c:v>
                      </c:pt>
                      <c:pt idx="2543">
                        <c:v>2.3031200000000001E-3</c:v>
                      </c:pt>
                      <c:pt idx="2544">
                        <c:v>2.1594600000000002E-3</c:v>
                      </c:pt>
                      <c:pt idx="2545">
                        <c:v>2.0158099999999998E-3</c:v>
                      </c:pt>
                      <c:pt idx="2546">
                        <c:v>1.9744699999999999E-3</c:v>
                      </c:pt>
                      <c:pt idx="2547">
                        <c:v>1.9331299999999999E-3</c:v>
                      </c:pt>
                      <c:pt idx="2548">
                        <c:v>1.99556E-3</c:v>
                      </c:pt>
                      <c:pt idx="2549">
                        <c:v>2.0579999999999999E-3</c:v>
                      </c:pt>
                      <c:pt idx="2550">
                        <c:v>2.2238000000000002E-3</c:v>
                      </c:pt>
                      <c:pt idx="2551">
                        <c:v>2.3896099999999999E-3</c:v>
                      </c:pt>
                      <c:pt idx="2552">
                        <c:v>2.6122300000000001E-3</c:v>
                      </c:pt>
                      <c:pt idx="2553">
                        <c:v>2.5720199999999999E-3</c:v>
                      </c:pt>
                      <c:pt idx="2554">
                        <c:v>2.6099999999999999E-3</c:v>
                      </c:pt>
                      <c:pt idx="2555">
                        <c:v>2.7174299999999998E-3</c:v>
                      </c:pt>
                      <c:pt idx="2556">
                        <c:v>2.95488E-3</c:v>
                      </c:pt>
                      <c:pt idx="2557">
                        <c:v>3.2339999999999999E-3</c:v>
                      </c:pt>
                      <c:pt idx="2558">
                        <c:v>2.7796800000000001E-3</c:v>
                      </c:pt>
                      <c:pt idx="2559">
                        <c:v>2.4734700000000002E-3</c:v>
                      </c:pt>
                      <c:pt idx="2560">
                        <c:v>2.2060700000000001E-3</c:v>
                      </c:pt>
                      <c:pt idx="2561">
                        <c:v>2.2611799999999998E-3</c:v>
                      </c:pt>
                      <c:pt idx="2562">
                        <c:v>2.3486499999999999E-3</c:v>
                      </c:pt>
                      <c:pt idx="2563">
                        <c:v>2.8865000000000002E-3</c:v>
                      </c:pt>
                      <c:pt idx="2564">
                        <c:v>3.43605E-3</c:v>
                      </c:pt>
                      <c:pt idx="2565">
                        <c:v>4.4579399999999996E-3</c:v>
                      </c:pt>
                      <c:pt idx="2566">
                        <c:v>5.4824499999999998E-3</c:v>
                      </c:pt>
                      <c:pt idx="2567">
                        <c:v>4.4422799999999998E-3</c:v>
                      </c:pt>
                      <c:pt idx="2568">
                        <c:v>3.4021099999999999E-3</c:v>
                      </c:pt>
                      <c:pt idx="2569">
                        <c:v>2.8927599999999999E-3</c:v>
                      </c:pt>
                      <c:pt idx="2570">
                        <c:v>2.4990400000000001E-3</c:v>
                      </c:pt>
                      <c:pt idx="2571">
                        <c:v>2.5272599999999999E-3</c:v>
                      </c:pt>
                      <c:pt idx="2572">
                        <c:v>3.0179999999999998E-3</c:v>
                      </c:pt>
                      <c:pt idx="2573">
                        <c:v>3.7309700000000001E-3</c:v>
                      </c:pt>
                      <c:pt idx="2574">
                        <c:v>5.0220799999999999E-3</c:v>
                      </c:pt>
                      <c:pt idx="2575">
                        <c:v>6.4106199999999997E-3</c:v>
                      </c:pt>
                      <c:pt idx="2576">
                        <c:v>5.26685E-3</c:v>
                      </c:pt>
                      <c:pt idx="2577">
                        <c:v>4.4104699999999997E-3</c:v>
                      </c:pt>
                      <c:pt idx="2578">
                        <c:v>4.2431400000000003E-3</c:v>
                      </c:pt>
                      <c:pt idx="2579">
                        <c:v>4.5522599999999998E-3</c:v>
                      </c:pt>
                      <c:pt idx="2580">
                        <c:v>5.2748200000000004E-3</c:v>
                      </c:pt>
                      <c:pt idx="2581">
                        <c:v>4.3301199999999998E-3</c:v>
                      </c:pt>
                      <c:pt idx="2582">
                        <c:v>3.6359299999999999E-3</c:v>
                      </c:pt>
                      <c:pt idx="2583">
                        <c:v>3.28232E-3</c:v>
                      </c:pt>
                      <c:pt idx="2584">
                        <c:v>3.3462100000000001E-3</c:v>
                      </c:pt>
                      <c:pt idx="2585">
                        <c:v>3.6158700000000002E-3</c:v>
                      </c:pt>
                      <c:pt idx="2586">
                        <c:v>3.4777699999999998E-3</c:v>
                      </c:pt>
                      <c:pt idx="2587">
                        <c:v>3.4156099999999999E-3</c:v>
                      </c:pt>
                      <c:pt idx="2588">
                        <c:v>3.5665900000000001E-3</c:v>
                      </c:pt>
                      <c:pt idx="2589">
                        <c:v>3.7935099999999999E-3</c:v>
                      </c:pt>
                      <c:pt idx="2590">
                        <c:v>3.2692200000000002E-3</c:v>
                      </c:pt>
                      <c:pt idx="2591">
                        <c:v>2.7837399999999998E-3</c:v>
                      </c:pt>
                      <c:pt idx="2592">
                        <c:v>2.5565599999999998E-3</c:v>
                      </c:pt>
                      <c:pt idx="2593">
                        <c:v>2.3940599999999999E-3</c:v>
                      </c:pt>
                      <c:pt idx="2594">
                        <c:v>2.3865499999999999E-3</c:v>
                      </c:pt>
                      <c:pt idx="2595">
                        <c:v>2.2659199999999998E-3</c:v>
                      </c:pt>
                      <c:pt idx="2596">
                        <c:v>2.18505E-3</c:v>
                      </c:pt>
                      <c:pt idx="2597">
                        <c:v>2.2833200000000001E-3</c:v>
                      </c:pt>
                      <c:pt idx="2598">
                        <c:v>2.4477100000000001E-3</c:v>
                      </c:pt>
                      <c:pt idx="2599">
                        <c:v>2.7195800000000001E-3</c:v>
                      </c:pt>
                      <c:pt idx="2600">
                        <c:v>3.21551E-3</c:v>
                      </c:pt>
                      <c:pt idx="2601">
                        <c:v>3.7476699999999998E-3</c:v>
                      </c:pt>
                      <c:pt idx="2602">
                        <c:v>4.86214E-3</c:v>
                      </c:pt>
                      <c:pt idx="2603">
                        <c:v>6.0128400000000002E-3</c:v>
                      </c:pt>
                      <c:pt idx="2604">
                        <c:v>4.8095300000000002E-3</c:v>
                      </c:pt>
                      <c:pt idx="2605">
                        <c:v>3.6115399999999999E-3</c:v>
                      </c:pt>
                      <c:pt idx="2606">
                        <c:v>2.9561100000000001E-3</c:v>
                      </c:pt>
                      <c:pt idx="2607">
                        <c:v>2.3086600000000001E-3</c:v>
                      </c:pt>
                      <c:pt idx="2608">
                        <c:v>2.0853299999999998E-3</c:v>
                      </c:pt>
                      <c:pt idx="2609">
                        <c:v>1.86619E-3</c:v>
                      </c:pt>
                      <c:pt idx="2610">
                        <c:v>1.8032899999999999E-3</c:v>
                      </c:pt>
                      <c:pt idx="2611">
                        <c:v>1.7449900000000001E-3</c:v>
                      </c:pt>
                      <c:pt idx="2612">
                        <c:v>2.1921000000000002E-3</c:v>
                      </c:pt>
                      <c:pt idx="2613">
                        <c:v>2.6438099999999999E-3</c:v>
                      </c:pt>
                      <c:pt idx="2614">
                        <c:v>4.8298100000000004E-3</c:v>
                      </c:pt>
                      <c:pt idx="2615">
                        <c:v>7.0173500000000003E-3</c:v>
                      </c:pt>
                      <c:pt idx="2616">
                        <c:v>1.13391E-2</c:v>
                      </c:pt>
                      <c:pt idx="2617">
                        <c:v>1.5660899999999998E-2</c:v>
                      </c:pt>
                      <c:pt idx="2618">
                        <c:v>1.1636499999999999E-2</c:v>
                      </c:pt>
                      <c:pt idx="2619">
                        <c:v>7.7331600000000002E-3</c:v>
                      </c:pt>
                      <c:pt idx="2620">
                        <c:v>5.8688500000000001E-3</c:v>
                      </c:pt>
                      <c:pt idx="2621">
                        <c:v>4.2025200000000004E-3</c:v>
                      </c:pt>
                      <c:pt idx="2622">
                        <c:v>3.7596000000000001E-3</c:v>
                      </c:pt>
                      <c:pt idx="2623">
                        <c:v>3.5128E-3</c:v>
                      </c:pt>
                      <c:pt idx="2624">
                        <c:v>3.2659899999999999E-3</c:v>
                      </c:pt>
                      <c:pt idx="2625">
                        <c:v>3.35608E-3</c:v>
                      </c:pt>
                      <c:pt idx="2626">
                        <c:v>3.4461700000000001E-3</c:v>
                      </c:pt>
                      <c:pt idx="2627">
                        <c:v>3.0442300000000002E-3</c:v>
                      </c:pt>
                      <c:pt idx="2628">
                        <c:v>2.6596599999999999E-3</c:v>
                      </c:pt>
                      <c:pt idx="2629">
                        <c:v>2.4385399999999999E-3</c:v>
                      </c:pt>
                      <c:pt idx="2630">
                        <c:v>2.2463800000000001E-3</c:v>
                      </c:pt>
                      <c:pt idx="2631">
                        <c:v>2.1722199999999999E-3</c:v>
                      </c:pt>
                      <c:pt idx="2632">
                        <c:v>2.1184099999999998E-3</c:v>
                      </c:pt>
                      <c:pt idx="2633">
                        <c:v>2.1498300000000001E-3</c:v>
                      </c:pt>
                      <c:pt idx="2634">
                        <c:v>2.1958099999999999E-3</c:v>
                      </c:pt>
                      <c:pt idx="2635">
                        <c:v>2.3687600000000001E-3</c:v>
                      </c:pt>
                      <c:pt idx="2636">
                        <c:v>2.5475300000000001E-3</c:v>
                      </c:pt>
                      <c:pt idx="2637">
                        <c:v>3.3290699999999999E-3</c:v>
                      </c:pt>
                      <c:pt idx="2638">
                        <c:v>4.1105999999999998E-3</c:v>
                      </c:pt>
                      <c:pt idx="2639">
                        <c:v>5.7636400000000004E-3</c:v>
                      </c:pt>
                      <c:pt idx="2640">
                        <c:v>7.4166800000000001E-3</c:v>
                      </c:pt>
                      <c:pt idx="2641">
                        <c:v>5.91751E-3</c:v>
                      </c:pt>
                      <c:pt idx="2642">
                        <c:v>4.4662499999999997E-3</c:v>
                      </c:pt>
                      <c:pt idx="2643">
                        <c:v>3.79583E-3</c:v>
                      </c:pt>
                      <c:pt idx="2644">
                        <c:v>3.1813800000000001E-3</c:v>
                      </c:pt>
                      <c:pt idx="2645">
                        <c:v>3.0036500000000001E-3</c:v>
                      </c:pt>
                      <c:pt idx="2646">
                        <c:v>2.8339799999999998E-3</c:v>
                      </c:pt>
                      <c:pt idx="2647">
                        <c:v>2.7613899999999999E-3</c:v>
                      </c:pt>
                      <c:pt idx="2648">
                        <c:v>2.6888099999999998E-3</c:v>
                      </c:pt>
                      <c:pt idx="2649">
                        <c:v>2.6713000000000002E-3</c:v>
                      </c:pt>
                      <c:pt idx="2650">
                        <c:v>2.6537900000000001E-3</c:v>
                      </c:pt>
                      <c:pt idx="2651">
                        <c:v>2.64058E-3</c:v>
                      </c:pt>
                      <c:pt idx="2652">
                        <c:v>2.5677999999999999E-3</c:v>
                      </c:pt>
                      <c:pt idx="2653">
                        <c:v>2.5140000000000002E-3</c:v>
                      </c:pt>
                      <c:pt idx="2654">
                        <c:v>2.46021E-3</c:v>
                      </c:pt>
                      <c:pt idx="2655">
                        <c:v>2.4389199999999998E-3</c:v>
                      </c:pt>
                      <c:pt idx="2656">
                        <c:v>2.42085E-3</c:v>
                      </c:pt>
                      <c:pt idx="2657">
                        <c:v>2.4295300000000001E-3</c:v>
                      </c:pt>
                      <c:pt idx="2658">
                        <c:v>2.4039399999999998E-3</c:v>
                      </c:pt>
                      <c:pt idx="2659">
                        <c:v>2.3890500000000002E-3</c:v>
                      </c:pt>
                      <c:pt idx="2660">
                        <c:v>2.3769799999999999E-3</c:v>
                      </c:pt>
                      <c:pt idx="2661">
                        <c:v>2.3843800000000002E-3</c:v>
                      </c:pt>
                      <c:pt idx="2662">
                        <c:v>2.3935499999999999E-3</c:v>
                      </c:pt>
                      <c:pt idx="2663">
                        <c:v>2.3043999999999999E-3</c:v>
                      </c:pt>
                      <c:pt idx="2664">
                        <c:v>2.2870299999999998E-3</c:v>
                      </c:pt>
                      <c:pt idx="2665">
                        <c:v>2.2696600000000002E-3</c:v>
                      </c:pt>
                      <c:pt idx="2666">
                        <c:v>2.3717299999999998E-3</c:v>
                      </c:pt>
                      <c:pt idx="2667">
                        <c:v>2.4738E-3</c:v>
                      </c:pt>
                      <c:pt idx="2668">
                        <c:v>2.5620299999999999E-3</c:v>
                      </c:pt>
                      <c:pt idx="2669">
                        <c:v>2.53243E-3</c:v>
                      </c:pt>
                      <c:pt idx="2670">
                        <c:v>2.5111700000000001E-3</c:v>
                      </c:pt>
                      <c:pt idx="2671">
                        <c:v>2.4899100000000001E-3</c:v>
                      </c:pt>
                      <c:pt idx="2672">
                        <c:v>2.3315200000000001E-3</c:v>
                      </c:pt>
                      <c:pt idx="2673">
                        <c:v>2.1731200000000002E-3</c:v>
                      </c:pt>
                      <c:pt idx="2674">
                        <c:v>2.1593099999999998E-3</c:v>
                      </c:pt>
                      <c:pt idx="2675">
                        <c:v>2.1454999999999998E-3</c:v>
                      </c:pt>
                      <c:pt idx="2676">
                        <c:v>2.2635699999999999E-3</c:v>
                      </c:pt>
                      <c:pt idx="2677">
                        <c:v>2.38164E-3</c:v>
                      </c:pt>
                      <c:pt idx="2678">
                        <c:v>2.5359900000000001E-3</c:v>
                      </c:pt>
                      <c:pt idx="2679">
                        <c:v>2.70491E-3</c:v>
                      </c:pt>
                      <c:pt idx="2680">
                        <c:v>2.8794599999999999E-3</c:v>
                      </c:pt>
                      <c:pt idx="2681">
                        <c:v>2.79584E-3</c:v>
                      </c:pt>
                      <c:pt idx="2682">
                        <c:v>2.9330699999999999E-3</c:v>
                      </c:pt>
                      <c:pt idx="2683">
                        <c:v>3.2321300000000002E-3</c:v>
                      </c:pt>
                      <c:pt idx="2684">
                        <c:v>3.8992900000000001E-3</c:v>
                      </c:pt>
                      <c:pt idx="2685">
                        <c:v>4.6640199999999996E-3</c:v>
                      </c:pt>
                      <c:pt idx="2686">
                        <c:v>3.6911100000000001E-3</c:v>
                      </c:pt>
                      <c:pt idx="2687">
                        <c:v>2.8055799999999998E-3</c:v>
                      </c:pt>
                      <c:pt idx="2688">
                        <c:v>2.2477399999999998E-3</c:v>
                      </c:pt>
                      <c:pt idx="2689">
                        <c:v>1.8639699999999999E-3</c:v>
                      </c:pt>
                      <c:pt idx="2690">
                        <c:v>1.76279E-3</c:v>
                      </c:pt>
                      <c:pt idx="2691">
                        <c:v>1.7793399999999999E-3</c:v>
                      </c:pt>
                      <c:pt idx="2692">
                        <c:v>1.87765E-3</c:v>
                      </c:pt>
                      <c:pt idx="2693">
                        <c:v>1.8924300000000001E-3</c:v>
                      </c:pt>
                      <c:pt idx="2694">
                        <c:v>1.89959E-3</c:v>
                      </c:pt>
                      <c:pt idx="2695">
                        <c:v>1.91442E-3</c:v>
                      </c:pt>
                      <c:pt idx="2696">
                        <c:v>1.92924E-3</c:v>
                      </c:pt>
                      <c:pt idx="2697">
                        <c:v>1.97219E-3</c:v>
                      </c:pt>
                      <c:pt idx="2698">
                        <c:v>2.0894799999999999E-3</c:v>
                      </c:pt>
                      <c:pt idx="2699">
                        <c:v>2.23653E-3</c:v>
                      </c:pt>
                      <c:pt idx="2700">
                        <c:v>2.6826300000000001E-3</c:v>
                      </c:pt>
                      <c:pt idx="2701">
                        <c:v>3.1380399999999999E-3</c:v>
                      </c:pt>
                      <c:pt idx="2702">
                        <c:v>3.9685099999999997E-3</c:v>
                      </c:pt>
                      <c:pt idx="2703">
                        <c:v>4.7989699999999996E-3</c:v>
                      </c:pt>
                      <c:pt idx="2704">
                        <c:v>4.0906900000000001E-3</c:v>
                      </c:pt>
                      <c:pt idx="2705">
                        <c:v>3.3824100000000002E-3</c:v>
                      </c:pt>
                      <c:pt idx="2706">
                        <c:v>3.1218499999999998E-3</c:v>
                      </c:pt>
                      <c:pt idx="2707">
                        <c:v>2.8613000000000002E-3</c:v>
                      </c:pt>
                      <c:pt idx="2708">
                        <c:v>2.81869E-3</c:v>
                      </c:pt>
                      <c:pt idx="2709">
                        <c:v>3.1543399999999998E-3</c:v>
                      </c:pt>
                      <c:pt idx="2710">
                        <c:v>3.60816E-3</c:v>
                      </c:pt>
                      <c:pt idx="2711">
                        <c:v>4.69243E-3</c:v>
                      </c:pt>
                      <c:pt idx="2712">
                        <c:v>5.8484899999999996E-3</c:v>
                      </c:pt>
                      <c:pt idx="2713">
                        <c:v>4.6319100000000004E-3</c:v>
                      </c:pt>
                      <c:pt idx="2714">
                        <c:v>3.4153299999999998E-3</c:v>
                      </c:pt>
                      <c:pt idx="2715">
                        <c:v>2.8383700000000002E-3</c:v>
                      </c:pt>
                      <c:pt idx="2716">
                        <c:v>2.2848600000000001E-3</c:v>
                      </c:pt>
                      <c:pt idx="2717">
                        <c:v>2.2215999999999998E-3</c:v>
                      </c:pt>
                      <c:pt idx="2718">
                        <c:v>2.2521500000000001E-3</c:v>
                      </c:pt>
                      <c:pt idx="2719">
                        <c:v>2.4286300000000002E-3</c:v>
                      </c:pt>
                      <c:pt idx="2720">
                        <c:v>2.7223500000000001E-3</c:v>
                      </c:pt>
                      <c:pt idx="2721">
                        <c:v>3.04251E-3</c:v>
                      </c:pt>
                      <c:pt idx="2722">
                        <c:v>2.9261600000000001E-3</c:v>
                      </c:pt>
                      <c:pt idx="2723">
                        <c:v>2.8098099999999998E-3</c:v>
                      </c:pt>
                      <c:pt idx="2724">
                        <c:v>2.9525799999999998E-3</c:v>
                      </c:pt>
                      <c:pt idx="2725">
                        <c:v>4.1976699999999997E-3</c:v>
                      </c:pt>
                      <c:pt idx="2726">
                        <c:v>5.5723200000000004E-3</c:v>
                      </c:pt>
                      <c:pt idx="2727">
                        <c:v>1.24008E-2</c:v>
                      </c:pt>
                      <c:pt idx="2728">
                        <c:v>1.9229300000000001E-2</c:v>
                      </c:pt>
                      <c:pt idx="2729">
                        <c:v>3.3315499999999998E-2</c:v>
                      </c:pt>
                      <c:pt idx="2730">
                        <c:v>4.7401699999999998E-2</c:v>
                      </c:pt>
                      <c:pt idx="2731">
                        <c:v>3.3202799999999998E-2</c:v>
                      </c:pt>
                      <c:pt idx="2732">
                        <c:v>1.9071999999999999E-2</c:v>
                      </c:pt>
                      <c:pt idx="2733">
                        <c:v>1.19306E-2</c:v>
                      </c:pt>
                      <c:pt idx="2734">
                        <c:v>4.9254099999999999E-3</c:v>
                      </c:pt>
                      <c:pt idx="2735">
                        <c:v>3.5210300000000001E-3</c:v>
                      </c:pt>
                      <c:pt idx="2736">
                        <c:v>2.2424200000000002E-3</c:v>
                      </c:pt>
                      <c:pt idx="2737">
                        <c:v>2.37228E-3</c:v>
                      </c:pt>
                      <c:pt idx="2738">
                        <c:v>2.5940300000000002E-3</c:v>
                      </c:pt>
                      <c:pt idx="2739">
                        <c:v>2.8190799999999998E-3</c:v>
                      </c:pt>
                      <c:pt idx="2740">
                        <c:v>2.60634E-3</c:v>
                      </c:pt>
                      <c:pt idx="2741">
                        <c:v>2.39361E-3</c:v>
                      </c:pt>
                      <c:pt idx="2742">
                        <c:v>2.35878E-3</c:v>
                      </c:pt>
                      <c:pt idx="2743">
                        <c:v>2.32395E-3</c:v>
                      </c:pt>
                      <c:pt idx="2744">
                        <c:v>2.3918899999999998E-3</c:v>
                      </c:pt>
                      <c:pt idx="2745">
                        <c:v>2.15497E-3</c:v>
                      </c:pt>
                      <c:pt idx="2746">
                        <c:v>1.9648299999999999E-3</c:v>
                      </c:pt>
                      <c:pt idx="2747">
                        <c:v>1.8915E-3</c:v>
                      </c:pt>
                      <c:pt idx="2748">
                        <c:v>1.90354E-3</c:v>
                      </c:pt>
                      <c:pt idx="2749">
                        <c:v>2.0922699999999998E-3</c:v>
                      </c:pt>
                      <c:pt idx="2750">
                        <c:v>2.3297299999999999E-3</c:v>
                      </c:pt>
                      <c:pt idx="2751">
                        <c:v>2.7119599999999998E-3</c:v>
                      </c:pt>
                      <c:pt idx="2752">
                        <c:v>3.1043300000000002E-3</c:v>
                      </c:pt>
                      <c:pt idx="2753">
                        <c:v>3.4011900000000001E-3</c:v>
                      </c:pt>
                      <c:pt idx="2754">
                        <c:v>3.74092E-3</c:v>
                      </c:pt>
                      <c:pt idx="2755">
                        <c:v>4.5432099999999998E-3</c:v>
                      </c:pt>
                      <c:pt idx="2756">
                        <c:v>5.38837E-3</c:v>
                      </c:pt>
                      <c:pt idx="2757">
                        <c:v>4.3190599999999996E-3</c:v>
                      </c:pt>
                      <c:pt idx="2758">
                        <c:v>3.24975E-3</c:v>
                      </c:pt>
                      <c:pt idx="2759">
                        <c:v>2.7015199999999998E-3</c:v>
                      </c:pt>
                      <c:pt idx="2760">
                        <c:v>2.1819299999999999E-3</c:v>
                      </c:pt>
                      <c:pt idx="2761">
                        <c:v>2.0928800000000001E-3</c:v>
                      </c:pt>
                      <c:pt idx="2762">
                        <c:v>2.1183899999999999E-3</c:v>
                      </c:pt>
                      <c:pt idx="2763">
                        <c:v>2.4577599999999998E-3</c:v>
                      </c:pt>
                      <c:pt idx="2764">
                        <c:v>2.94035E-3</c:v>
                      </c:pt>
                      <c:pt idx="2765">
                        <c:v>3.58699E-3</c:v>
                      </c:pt>
                      <c:pt idx="2766">
                        <c:v>3.15263E-3</c:v>
                      </c:pt>
                      <c:pt idx="2767">
                        <c:v>2.8798399999999998E-3</c:v>
                      </c:pt>
                      <c:pt idx="2768">
                        <c:v>2.8041300000000002E-3</c:v>
                      </c:pt>
                      <c:pt idx="2769">
                        <c:v>2.8900000000000002E-3</c:v>
                      </c:pt>
                      <c:pt idx="2770">
                        <c:v>2.7959999999999999E-3</c:v>
                      </c:pt>
                      <c:pt idx="2771">
                        <c:v>2.7020099999999999E-3</c:v>
                      </c:pt>
                      <c:pt idx="2772">
                        <c:v>2.7721299999999998E-3</c:v>
                      </c:pt>
                      <c:pt idx="2773">
                        <c:v>2.8830499999999998E-3</c:v>
                      </c:pt>
                      <c:pt idx="2774">
                        <c:v>3.0770400000000001E-3</c:v>
                      </c:pt>
                      <c:pt idx="2775">
                        <c:v>3.4467E-3</c:v>
                      </c:pt>
                      <c:pt idx="2776">
                        <c:v>3.8183599999999998E-3</c:v>
                      </c:pt>
                      <c:pt idx="2777">
                        <c:v>4.3248999999999996E-3</c:v>
                      </c:pt>
                      <c:pt idx="2778">
                        <c:v>3.8711100000000001E-3</c:v>
                      </c:pt>
                      <c:pt idx="2779">
                        <c:v>3.38361E-3</c:v>
                      </c:pt>
                      <c:pt idx="2780">
                        <c:v>3.0209500000000001E-3</c:v>
                      </c:pt>
                      <c:pt idx="2781">
                        <c:v>2.8673100000000001E-3</c:v>
                      </c:pt>
                      <c:pt idx="2782">
                        <c:v>2.8576299999999999E-3</c:v>
                      </c:pt>
                      <c:pt idx="2783">
                        <c:v>3.1506400000000001E-3</c:v>
                      </c:pt>
                      <c:pt idx="2784">
                        <c:v>3.5448599999999999E-3</c:v>
                      </c:pt>
                      <c:pt idx="2785">
                        <c:v>4.3353999999999997E-3</c:v>
                      </c:pt>
                      <c:pt idx="2786">
                        <c:v>5.2080299999999998E-3</c:v>
                      </c:pt>
                      <c:pt idx="2787">
                        <c:v>5.7235699999999999E-3</c:v>
                      </c:pt>
                      <c:pt idx="2788">
                        <c:v>4.8604800000000004E-3</c:v>
                      </c:pt>
                      <c:pt idx="2789">
                        <c:v>4.1506900000000003E-3</c:v>
                      </c:pt>
                      <c:pt idx="2790">
                        <c:v>3.4409000000000002E-3</c:v>
                      </c:pt>
                      <c:pt idx="2791">
                        <c:v>3.3423400000000001E-3</c:v>
                      </c:pt>
                      <c:pt idx="2792">
                        <c:v>3.2548400000000002E-3</c:v>
                      </c:pt>
                      <c:pt idx="2793">
                        <c:v>4.6865700000000001E-3</c:v>
                      </c:pt>
                      <c:pt idx="2794">
                        <c:v>6.15148E-3</c:v>
                      </c:pt>
                      <c:pt idx="2795">
                        <c:v>9.3836000000000006E-3</c:v>
                      </c:pt>
                      <c:pt idx="2796">
                        <c:v>1.2637900000000001E-2</c:v>
                      </c:pt>
                      <c:pt idx="2797">
                        <c:v>9.6509400000000002E-3</c:v>
                      </c:pt>
                      <c:pt idx="2798">
                        <c:v>6.7420400000000004E-3</c:v>
                      </c:pt>
                      <c:pt idx="2799">
                        <c:v>5.5026900000000002E-3</c:v>
                      </c:pt>
                      <c:pt idx="2800">
                        <c:v>4.7123099999999999E-3</c:v>
                      </c:pt>
                      <c:pt idx="2801">
                        <c:v>5.6775300000000001E-3</c:v>
                      </c:pt>
                      <c:pt idx="2802">
                        <c:v>7.6735400000000004E-3</c:v>
                      </c:pt>
                      <c:pt idx="2803">
                        <c:v>1.0633399999999999E-2</c:v>
                      </c:pt>
                      <c:pt idx="2804">
                        <c:v>1.4253099999999999E-2</c:v>
                      </c:pt>
                      <c:pt idx="2805">
                        <c:v>1.0369099999999999E-2</c:v>
                      </c:pt>
                      <c:pt idx="2806">
                        <c:v>6.9372399999999999E-3</c:v>
                      </c:pt>
                      <c:pt idx="2807">
                        <c:v>4.8988399999999998E-3</c:v>
                      </c:pt>
                      <c:pt idx="2808">
                        <c:v>3.58743E-3</c:v>
                      </c:pt>
                      <c:pt idx="2809">
                        <c:v>3.1146899999999998E-3</c:v>
                      </c:pt>
                      <c:pt idx="2810">
                        <c:v>2.76611E-3</c:v>
                      </c:pt>
                      <c:pt idx="2811">
                        <c:v>2.43501E-3</c:v>
                      </c:pt>
                      <c:pt idx="2812">
                        <c:v>2.3503999999999999E-3</c:v>
                      </c:pt>
                      <c:pt idx="2813">
                        <c:v>2.4952500000000001E-3</c:v>
                      </c:pt>
                      <c:pt idx="2814">
                        <c:v>3.50081E-3</c:v>
                      </c:pt>
                      <c:pt idx="2815">
                        <c:v>5.2760999999999997E-3</c:v>
                      </c:pt>
                      <c:pt idx="2816">
                        <c:v>8.4605500000000007E-3</c:v>
                      </c:pt>
                      <c:pt idx="2817">
                        <c:v>1.2563400000000001E-2</c:v>
                      </c:pt>
                      <c:pt idx="2818">
                        <c:v>1.7429699999999999E-2</c:v>
                      </c:pt>
                      <c:pt idx="2819">
                        <c:v>1.2655E-2</c:v>
                      </c:pt>
                      <c:pt idx="2820">
                        <c:v>8.2682799999999994E-3</c:v>
                      </c:pt>
                      <c:pt idx="2821">
                        <c:v>5.4678000000000001E-3</c:v>
                      </c:pt>
                      <c:pt idx="2822">
                        <c:v>3.36514E-3</c:v>
                      </c:pt>
                      <c:pt idx="2823">
                        <c:v>2.53149E-3</c:v>
                      </c:pt>
                      <c:pt idx="2824">
                        <c:v>2.0959099999999999E-3</c:v>
                      </c:pt>
                      <c:pt idx="2825">
                        <c:v>1.9814099999999999E-3</c:v>
                      </c:pt>
                      <c:pt idx="2826">
                        <c:v>1.9828100000000002E-3</c:v>
                      </c:pt>
                      <c:pt idx="2827">
                        <c:v>1.9995799999999999E-3</c:v>
                      </c:pt>
                      <c:pt idx="2828">
                        <c:v>2.07011E-3</c:v>
                      </c:pt>
                      <c:pt idx="2829">
                        <c:v>2.1598699999999999E-3</c:v>
                      </c:pt>
                      <c:pt idx="2830">
                        <c:v>2.2756899999999999E-3</c:v>
                      </c:pt>
                      <c:pt idx="2831">
                        <c:v>2.1577800000000002E-3</c:v>
                      </c:pt>
                      <c:pt idx="2832">
                        <c:v>2.0398700000000001E-3</c:v>
                      </c:pt>
                      <c:pt idx="2833">
                        <c:v>1.95028E-3</c:v>
                      </c:pt>
                      <c:pt idx="2834">
                        <c:v>1.86068E-3</c:v>
                      </c:pt>
                      <c:pt idx="2835">
                        <c:v>1.79978E-3</c:v>
                      </c:pt>
                      <c:pt idx="2836">
                        <c:v>1.7388799999999999E-3</c:v>
                      </c:pt>
                      <c:pt idx="2837">
                        <c:v>1.7615300000000001E-3</c:v>
                      </c:pt>
                      <c:pt idx="2838">
                        <c:v>1.8086199999999999E-3</c:v>
                      </c:pt>
                      <c:pt idx="2839">
                        <c:v>1.9569600000000002E-3</c:v>
                      </c:pt>
                      <c:pt idx="2840">
                        <c:v>2.2030800000000001E-3</c:v>
                      </c:pt>
                      <c:pt idx="2841">
                        <c:v>2.5341999999999999E-3</c:v>
                      </c:pt>
                      <c:pt idx="2842">
                        <c:v>2.9875399999999999E-3</c:v>
                      </c:pt>
                      <c:pt idx="2843">
                        <c:v>3.4771899999999998E-3</c:v>
                      </c:pt>
                      <c:pt idx="2844">
                        <c:v>3.03192E-3</c:v>
                      </c:pt>
                      <c:pt idx="2845">
                        <c:v>2.5875199999999998E-3</c:v>
                      </c:pt>
                      <c:pt idx="2846">
                        <c:v>2.5205900000000001E-3</c:v>
                      </c:pt>
                      <c:pt idx="2847">
                        <c:v>2.4545499999999998E-3</c:v>
                      </c:pt>
                      <c:pt idx="2848">
                        <c:v>2.2610199999999999E-3</c:v>
                      </c:pt>
                      <c:pt idx="2849">
                        <c:v>2.0674999999999999E-3</c:v>
                      </c:pt>
                      <c:pt idx="2850">
                        <c:v>1.93585E-3</c:v>
                      </c:pt>
                      <c:pt idx="2851">
                        <c:v>1.8100200000000001E-3</c:v>
                      </c:pt>
                      <c:pt idx="2852">
                        <c:v>1.7970099999999999E-3</c:v>
                      </c:pt>
                      <c:pt idx="2853">
                        <c:v>1.8073200000000001E-3</c:v>
                      </c:pt>
                      <c:pt idx="2854">
                        <c:v>1.9543999999999998E-3</c:v>
                      </c:pt>
                      <c:pt idx="2855">
                        <c:v>2.1306200000000002E-3</c:v>
                      </c:pt>
                      <c:pt idx="2856">
                        <c:v>2.3738399999999999E-3</c:v>
                      </c:pt>
                      <c:pt idx="2857">
                        <c:v>2.4990799999999999E-3</c:v>
                      </c:pt>
                      <c:pt idx="2858">
                        <c:v>2.6243199999999999E-3</c:v>
                      </c:pt>
                      <c:pt idx="2859">
                        <c:v>3.02308E-3</c:v>
                      </c:pt>
                      <c:pt idx="2860">
                        <c:v>3.4218400000000002E-3</c:v>
                      </c:pt>
                      <c:pt idx="2861">
                        <c:v>2.9263100000000001E-3</c:v>
                      </c:pt>
                      <c:pt idx="2862">
                        <c:v>2.4307899999999999E-3</c:v>
                      </c:pt>
                      <c:pt idx="2863">
                        <c:v>2.3112100000000002E-3</c:v>
                      </c:pt>
                      <c:pt idx="2864">
                        <c:v>2.1916399999999999E-3</c:v>
                      </c:pt>
                      <c:pt idx="2865">
                        <c:v>2.08325E-3</c:v>
                      </c:pt>
                      <c:pt idx="2866">
                        <c:v>1.9748600000000002E-3</c:v>
                      </c:pt>
                      <c:pt idx="2867">
                        <c:v>2.00789E-3</c:v>
                      </c:pt>
                      <c:pt idx="2868">
                        <c:v>2.0409299999999998E-3</c:v>
                      </c:pt>
                      <c:pt idx="2869">
                        <c:v>1.9693900000000001E-3</c:v>
                      </c:pt>
                      <c:pt idx="2870">
                        <c:v>1.89785E-3</c:v>
                      </c:pt>
                      <c:pt idx="2871">
                        <c:v>1.8978599999999999E-3</c:v>
                      </c:pt>
                      <c:pt idx="2872">
                        <c:v>1.8978599999999999E-3</c:v>
                      </c:pt>
                      <c:pt idx="2873">
                        <c:v>1.91708E-3</c:v>
                      </c:pt>
                      <c:pt idx="2874">
                        <c:v>2.0519100000000001E-3</c:v>
                      </c:pt>
                      <c:pt idx="2875">
                        <c:v>2.34519E-3</c:v>
                      </c:pt>
                      <c:pt idx="2876">
                        <c:v>2.8311600000000001E-3</c:v>
                      </c:pt>
                      <c:pt idx="2877">
                        <c:v>3.4124899999999998E-3</c:v>
                      </c:pt>
                      <c:pt idx="2878">
                        <c:v>2.81095E-3</c:v>
                      </c:pt>
                      <c:pt idx="2879">
                        <c:v>2.2094100000000002E-3</c:v>
                      </c:pt>
                      <c:pt idx="2880">
                        <c:v>1.9109699999999999E-3</c:v>
                      </c:pt>
                      <c:pt idx="2881">
                        <c:v>1.61253E-3</c:v>
                      </c:pt>
                      <c:pt idx="2882">
                        <c:v>1.5647199999999999E-3</c:v>
                      </c:pt>
                      <c:pt idx="2883">
                        <c:v>1.5169000000000001E-3</c:v>
                      </c:pt>
                      <c:pt idx="2884">
                        <c:v>1.5740699999999999E-3</c:v>
                      </c:pt>
                      <c:pt idx="2885">
                        <c:v>1.6312500000000001E-3</c:v>
                      </c:pt>
                      <c:pt idx="2886">
                        <c:v>1.6582700000000001E-3</c:v>
                      </c:pt>
                      <c:pt idx="2887">
                        <c:v>1.6852900000000001E-3</c:v>
                      </c:pt>
                      <c:pt idx="2888">
                        <c:v>1.7819299999999999E-3</c:v>
                      </c:pt>
                      <c:pt idx="2889">
                        <c:v>1.87857E-3</c:v>
                      </c:pt>
                      <c:pt idx="2890">
                        <c:v>1.8064400000000001E-3</c:v>
                      </c:pt>
                      <c:pt idx="2891">
                        <c:v>1.73431E-3</c:v>
                      </c:pt>
                      <c:pt idx="2892">
                        <c:v>1.72175E-3</c:v>
                      </c:pt>
                      <c:pt idx="2893">
                        <c:v>1.7091999999999999E-3</c:v>
                      </c:pt>
                      <c:pt idx="2894">
                        <c:v>1.6300500000000001E-3</c:v>
                      </c:pt>
                      <c:pt idx="2895">
                        <c:v>1.5628300000000001E-3</c:v>
                      </c:pt>
                      <c:pt idx="2896">
                        <c:v>1.6247E-3</c:v>
                      </c:pt>
                      <c:pt idx="2897">
                        <c:v>1.70645E-3</c:v>
                      </c:pt>
                      <c:pt idx="2898">
                        <c:v>1.8673400000000001E-3</c:v>
                      </c:pt>
                      <c:pt idx="2899">
                        <c:v>1.9275E-3</c:v>
                      </c:pt>
                      <c:pt idx="2900">
                        <c:v>1.98767E-3</c:v>
                      </c:pt>
                      <c:pt idx="2901">
                        <c:v>2.1454299999999998E-3</c:v>
                      </c:pt>
                      <c:pt idx="2902">
                        <c:v>2.3031800000000002E-3</c:v>
                      </c:pt>
                      <c:pt idx="2903">
                        <c:v>2.0089399999999999E-3</c:v>
                      </c:pt>
                      <c:pt idx="2904">
                        <c:v>1.76198E-3</c:v>
                      </c:pt>
                      <c:pt idx="2905">
                        <c:v>1.60429E-3</c:v>
                      </c:pt>
                      <c:pt idx="2906">
                        <c:v>1.5175E-3</c:v>
                      </c:pt>
                      <c:pt idx="2907">
                        <c:v>1.5357999999999999E-3</c:v>
                      </c:pt>
                      <c:pt idx="2908">
                        <c:v>1.57774E-3</c:v>
                      </c:pt>
                      <c:pt idx="2909">
                        <c:v>1.72817E-3</c:v>
                      </c:pt>
                      <c:pt idx="2910">
                        <c:v>1.8786E-3</c:v>
                      </c:pt>
                      <c:pt idx="2911">
                        <c:v>1.68929E-3</c:v>
                      </c:pt>
                      <c:pt idx="2912">
                        <c:v>1.5930199999999999E-3</c:v>
                      </c:pt>
                      <c:pt idx="2913">
                        <c:v>1.5721299999999999E-3</c:v>
                      </c:pt>
                      <c:pt idx="2914">
                        <c:v>1.7002899999999999E-3</c:v>
                      </c:pt>
                      <c:pt idx="2915">
                        <c:v>1.87459E-3</c:v>
                      </c:pt>
                      <c:pt idx="2916">
                        <c:v>1.8304E-3</c:v>
                      </c:pt>
                      <c:pt idx="2917">
                        <c:v>1.78622E-3</c:v>
                      </c:pt>
                      <c:pt idx="2918">
                        <c:v>1.8604400000000001E-3</c:v>
                      </c:pt>
                      <c:pt idx="2919">
                        <c:v>1.9346700000000001E-3</c:v>
                      </c:pt>
                      <c:pt idx="2920">
                        <c:v>1.8406E-3</c:v>
                      </c:pt>
                      <c:pt idx="2921">
                        <c:v>1.7465200000000001E-3</c:v>
                      </c:pt>
                      <c:pt idx="2922">
                        <c:v>1.77768E-3</c:v>
                      </c:pt>
                      <c:pt idx="2923">
                        <c:v>1.80883E-3</c:v>
                      </c:pt>
                      <c:pt idx="2924">
                        <c:v>1.7740900000000001E-3</c:v>
                      </c:pt>
                      <c:pt idx="2925">
                        <c:v>1.73934E-3</c:v>
                      </c:pt>
                      <c:pt idx="2926">
                        <c:v>2.0031900000000002E-3</c:v>
                      </c:pt>
                      <c:pt idx="2927">
                        <c:v>2.2670400000000001E-3</c:v>
                      </c:pt>
                      <c:pt idx="2928">
                        <c:v>1.98519E-3</c:v>
                      </c:pt>
                      <c:pt idx="2929">
                        <c:v>1.70334E-3</c:v>
                      </c:pt>
                      <c:pt idx="2930">
                        <c:v>1.5978500000000001E-3</c:v>
                      </c:pt>
                      <c:pt idx="2931">
                        <c:v>1.4923499999999999E-3</c:v>
                      </c:pt>
                      <c:pt idx="2932">
                        <c:v>1.54338E-3</c:v>
                      </c:pt>
                      <c:pt idx="2933">
                        <c:v>1.5944100000000001E-3</c:v>
                      </c:pt>
                      <c:pt idx="2934">
                        <c:v>1.6929899999999999E-3</c:v>
                      </c:pt>
                      <c:pt idx="2935">
                        <c:v>1.7296799999999999E-3</c:v>
                      </c:pt>
                      <c:pt idx="2936">
                        <c:v>1.76636E-3</c:v>
                      </c:pt>
                      <c:pt idx="2937">
                        <c:v>1.66588E-3</c:v>
                      </c:pt>
                      <c:pt idx="2938">
                        <c:v>1.5654099999999999E-3</c:v>
                      </c:pt>
                      <c:pt idx="2939">
                        <c:v>1.59201E-3</c:v>
                      </c:pt>
                      <c:pt idx="2940">
                        <c:v>1.6186200000000001E-3</c:v>
                      </c:pt>
                      <c:pt idx="2941">
                        <c:v>1.5131599999999999E-3</c:v>
                      </c:pt>
                      <c:pt idx="2942">
                        <c:v>1.4085899999999999E-3</c:v>
                      </c:pt>
                      <c:pt idx="2943">
                        <c:v>1.3630199999999999E-3</c:v>
                      </c:pt>
                      <c:pt idx="2944">
                        <c:v>1.32468E-3</c:v>
                      </c:pt>
                      <c:pt idx="2945">
                        <c:v>1.3288099999999999E-3</c:v>
                      </c:pt>
                      <c:pt idx="2946">
                        <c:v>1.34936E-3</c:v>
                      </c:pt>
                      <c:pt idx="2947">
                        <c:v>1.37856E-3</c:v>
                      </c:pt>
                      <c:pt idx="2948">
                        <c:v>1.4178299999999999E-3</c:v>
                      </c:pt>
                      <c:pt idx="2949">
                        <c:v>1.44264E-3</c:v>
                      </c:pt>
                      <c:pt idx="2950">
                        <c:v>1.4674600000000001E-3</c:v>
                      </c:pt>
                      <c:pt idx="2951">
                        <c:v>1.5045900000000001E-3</c:v>
                      </c:pt>
                      <c:pt idx="2952">
                        <c:v>1.4503700000000001E-3</c:v>
                      </c:pt>
                      <c:pt idx="2953">
                        <c:v>1.4002999999999999E-3</c:v>
                      </c:pt>
                      <c:pt idx="2954">
                        <c:v>1.35023E-3</c:v>
                      </c:pt>
                      <c:pt idx="2955">
                        <c:v>1.43228E-3</c:v>
                      </c:pt>
                      <c:pt idx="2956">
                        <c:v>1.51432E-3</c:v>
                      </c:pt>
                      <c:pt idx="2957">
                        <c:v>1.5365400000000001E-3</c:v>
                      </c:pt>
                      <c:pt idx="2958">
                        <c:v>1.55875E-3</c:v>
                      </c:pt>
                      <c:pt idx="2959">
                        <c:v>1.61236E-3</c:v>
                      </c:pt>
                      <c:pt idx="2960">
                        <c:v>1.62346E-3</c:v>
                      </c:pt>
                      <c:pt idx="2961">
                        <c:v>1.47065E-3</c:v>
                      </c:pt>
                      <c:pt idx="2962">
                        <c:v>1.4476599999999999E-3</c:v>
                      </c:pt>
                      <c:pt idx="2963">
                        <c:v>1.4867999999999999E-3</c:v>
                      </c:pt>
                      <c:pt idx="2964">
                        <c:v>1.7352800000000001E-3</c:v>
                      </c:pt>
                      <c:pt idx="2965">
                        <c:v>2.02199E-3</c:v>
                      </c:pt>
                      <c:pt idx="2966">
                        <c:v>1.71305E-3</c:v>
                      </c:pt>
                      <c:pt idx="2967">
                        <c:v>1.41939E-3</c:v>
                      </c:pt>
                      <c:pt idx="2968">
                        <c:v>1.2849300000000001E-3</c:v>
                      </c:pt>
                      <c:pt idx="2969">
                        <c:v>1.21159E-3</c:v>
                      </c:pt>
                      <c:pt idx="2970">
                        <c:v>1.24873E-3</c:v>
                      </c:pt>
                      <c:pt idx="2971">
                        <c:v>1.3622700000000001E-3</c:v>
                      </c:pt>
                      <c:pt idx="2972">
                        <c:v>1.4963999999999999E-3</c:v>
                      </c:pt>
                      <c:pt idx="2973">
                        <c:v>1.5349700000000001E-3</c:v>
                      </c:pt>
                      <c:pt idx="2974">
                        <c:v>1.6008000000000001E-3</c:v>
                      </c:pt>
                      <c:pt idx="2975">
                        <c:v>1.6666300000000001E-3</c:v>
                      </c:pt>
                      <c:pt idx="2976">
                        <c:v>1.7597299999999999E-3</c:v>
                      </c:pt>
                      <c:pt idx="2977">
                        <c:v>1.8294400000000001E-3</c:v>
                      </c:pt>
                      <c:pt idx="2978">
                        <c:v>1.6735299999999999E-3</c:v>
                      </c:pt>
                      <c:pt idx="2979">
                        <c:v>1.51761E-3</c:v>
                      </c:pt>
                      <c:pt idx="2980">
                        <c:v>1.4461999999999999E-3</c:v>
                      </c:pt>
                      <c:pt idx="2981">
                        <c:v>1.3747799999999999E-3</c:v>
                      </c:pt>
                      <c:pt idx="2982">
                        <c:v>1.42022E-3</c:v>
                      </c:pt>
                      <c:pt idx="2983">
                        <c:v>1.4656700000000001E-3</c:v>
                      </c:pt>
                      <c:pt idx="2984">
                        <c:v>1.6446399999999999E-3</c:v>
                      </c:pt>
                      <c:pt idx="2985">
                        <c:v>1.82362E-3</c:v>
                      </c:pt>
                      <c:pt idx="2986">
                        <c:v>1.63609E-3</c:v>
                      </c:pt>
                      <c:pt idx="2987">
                        <c:v>1.4899100000000001E-3</c:v>
                      </c:pt>
                      <c:pt idx="2988">
                        <c:v>1.5375E-3</c:v>
                      </c:pt>
                      <c:pt idx="2989">
                        <c:v>1.62644E-3</c:v>
                      </c:pt>
                      <c:pt idx="2990">
                        <c:v>1.4907799999999999E-3</c:v>
                      </c:pt>
                      <c:pt idx="2991">
                        <c:v>1.3979800000000001E-3</c:v>
                      </c:pt>
                      <c:pt idx="2992">
                        <c:v>1.3785E-3</c:v>
                      </c:pt>
                      <c:pt idx="2993">
                        <c:v>1.4019E-3</c:v>
                      </c:pt>
                      <c:pt idx="2994">
                        <c:v>1.3454999999999999E-3</c:v>
                      </c:pt>
                      <c:pt idx="2995">
                        <c:v>1.2890899999999999E-3</c:v>
                      </c:pt>
                      <c:pt idx="2996">
                        <c:v>1.33373E-3</c:v>
                      </c:pt>
                      <c:pt idx="2997">
                        <c:v>1.3783700000000001E-3</c:v>
                      </c:pt>
                      <c:pt idx="2998">
                        <c:v>1.3191399999999999E-3</c:v>
                      </c:pt>
                      <c:pt idx="2999">
                        <c:v>1.3198400000000001E-3</c:v>
                      </c:pt>
                      <c:pt idx="3000">
                        <c:v>1.3817499999999999E-3</c:v>
                      </c:pt>
                      <c:pt idx="3001">
                        <c:v>1.50358E-3</c:v>
                      </c:pt>
                      <c:pt idx="3002">
                        <c:v>1.41705E-3</c:v>
                      </c:pt>
                      <c:pt idx="3003">
                        <c:v>1.3409800000000001E-3</c:v>
                      </c:pt>
                      <c:pt idx="3004">
                        <c:v>1.30295E-3</c:v>
                      </c:pt>
                      <c:pt idx="3005">
                        <c:v>1.27538E-3</c:v>
                      </c:pt>
                      <c:pt idx="3006">
                        <c:v>1.2875300000000001E-3</c:v>
                      </c:pt>
                      <c:pt idx="3007">
                        <c:v>1.32073E-3</c:v>
                      </c:pt>
                      <c:pt idx="3008">
                        <c:v>1.4049799999999999E-3</c:v>
                      </c:pt>
                      <c:pt idx="3009">
                        <c:v>1.5102799999999999E-3</c:v>
                      </c:pt>
                      <c:pt idx="3010">
                        <c:v>1.44192E-3</c:v>
                      </c:pt>
                      <c:pt idx="3011">
                        <c:v>1.42354E-3</c:v>
                      </c:pt>
                      <c:pt idx="3012">
                        <c:v>1.54324E-3</c:v>
                      </c:pt>
                      <c:pt idx="3013">
                        <c:v>1.7445E-3</c:v>
                      </c:pt>
                      <c:pt idx="3014">
                        <c:v>2.0318100000000002E-3</c:v>
                      </c:pt>
                      <c:pt idx="3015">
                        <c:v>1.79294E-3</c:v>
                      </c:pt>
                      <c:pt idx="3016">
                        <c:v>1.5540700000000001E-3</c:v>
                      </c:pt>
                      <c:pt idx="3017">
                        <c:v>1.4436399999999999E-3</c:v>
                      </c:pt>
                      <c:pt idx="3018">
                        <c:v>1.33321E-3</c:v>
                      </c:pt>
                      <c:pt idx="3019">
                        <c:v>1.3449200000000001E-3</c:v>
                      </c:pt>
                      <c:pt idx="3020">
                        <c:v>1.3566299999999999E-3</c:v>
                      </c:pt>
                      <c:pt idx="3021">
                        <c:v>1.4740599999999999E-3</c:v>
                      </c:pt>
                      <c:pt idx="3022">
                        <c:v>1.5914900000000001E-3</c:v>
                      </c:pt>
                      <c:pt idx="3023">
                        <c:v>1.65328E-3</c:v>
                      </c:pt>
                      <c:pt idx="3024">
                        <c:v>1.7353399999999999E-3</c:v>
                      </c:pt>
                      <c:pt idx="3025">
                        <c:v>2.0876800000000002E-3</c:v>
                      </c:pt>
                      <c:pt idx="3026">
                        <c:v>2.46028E-3</c:v>
                      </c:pt>
                      <c:pt idx="3027">
                        <c:v>2.0849599999999999E-3</c:v>
                      </c:pt>
                      <c:pt idx="3028">
                        <c:v>1.7096500000000001E-3</c:v>
                      </c:pt>
                      <c:pt idx="3029">
                        <c:v>1.5837099999999999E-3</c:v>
                      </c:pt>
                      <c:pt idx="3030">
                        <c:v>1.4577699999999999E-3</c:v>
                      </c:pt>
                      <c:pt idx="3031">
                        <c:v>1.3650400000000001E-3</c:v>
                      </c:pt>
                      <c:pt idx="3032">
                        <c:v>1.30343E-3</c:v>
                      </c:pt>
                      <c:pt idx="3033">
                        <c:v>1.33274E-3</c:v>
                      </c:pt>
                      <c:pt idx="3034">
                        <c:v>1.3931799999999999E-3</c:v>
                      </c:pt>
                      <c:pt idx="3035">
                        <c:v>1.39831E-3</c:v>
                      </c:pt>
                      <c:pt idx="3036">
                        <c:v>1.4034500000000001E-3</c:v>
                      </c:pt>
                      <c:pt idx="3037">
                        <c:v>1.5161599999999999E-3</c:v>
                      </c:pt>
                      <c:pt idx="3038">
                        <c:v>1.6288699999999999E-3</c:v>
                      </c:pt>
                      <c:pt idx="3039">
                        <c:v>1.66719E-3</c:v>
                      </c:pt>
                      <c:pt idx="3040">
                        <c:v>1.7111100000000001E-3</c:v>
                      </c:pt>
                      <c:pt idx="3041">
                        <c:v>2.01308E-3</c:v>
                      </c:pt>
                      <c:pt idx="3042">
                        <c:v>2.3206500000000001E-3</c:v>
                      </c:pt>
                      <c:pt idx="3043">
                        <c:v>1.9639900000000001E-3</c:v>
                      </c:pt>
                      <c:pt idx="3044">
                        <c:v>1.6577499999999999E-3</c:v>
                      </c:pt>
                      <c:pt idx="3045">
                        <c:v>1.4673799999999999E-3</c:v>
                      </c:pt>
                      <c:pt idx="3046">
                        <c:v>1.3526300000000001E-3</c:v>
                      </c:pt>
                      <c:pt idx="3047">
                        <c:v>1.3599E-3</c:v>
                      </c:pt>
                      <c:pt idx="3048">
                        <c:v>1.39237E-3</c:v>
                      </c:pt>
                      <c:pt idx="3049">
                        <c:v>1.5435100000000001E-3</c:v>
                      </c:pt>
                      <c:pt idx="3050">
                        <c:v>1.69465E-3</c:v>
                      </c:pt>
                      <c:pt idx="3051">
                        <c:v>1.5556400000000001E-3</c:v>
                      </c:pt>
                      <c:pt idx="3052">
                        <c:v>1.4559900000000001E-3</c:v>
                      </c:pt>
                      <c:pt idx="3053">
                        <c:v>1.41496E-3</c:v>
                      </c:pt>
                      <c:pt idx="3054">
                        <c:v>1.41328E-3</c:v>
                      </c:pt>
                      <c:pt idx="3055">
                        <c:v>1.4106800000000001E-3</c:v>
                      </c:pt>
                      <c:pt idx="3056">
                        <c:v>1.4231199999999999E-3</c:v>
                      </c:pt>
                      <c:pt idx="3057">
                        <c:v>1.53965E-3</c:v>
                      </c:pt>
                      <c:pt idx="3058">
                        <c:v>1.6712400000000001E-3</c:v>
                      </c:pt>
                      <c:pt idx="3059">
                        <c:v>1.65712E-3</c:v>
                      </c:pt>
                      <c:pt idx="3060">
                        <c:v>1.6429999999999999E-3</c:v>
                      </c:pt>
                      <c:pt idx="3061">
                        <c:v>1.78802E-3</c:v>
                      </c:pt>
                      <c:pt idx="3062">
                        <c:v>1.9330300000000001E-3</c:v>
                      </c:pt>
                      <c:pt idx="3063">
                        <c:v>1.8023099999999999E-3</c:v>
                      </c:pt>
                      <c:pt idx="3064">
                        <c:v>1.82384E-3</c:v>
                      </c:pt>
                      <c:pt idx="3065">
                        <c:v>1.89645E-3</c:v>
                      </c:pt>
                      <c:pt idx="3066">
                        <c:v>2.1212900000000001E-3</c:v>
                      </c:pt>
                      <c:pt idx="3067">
                        <c:v>1.9666000000000002E-3</c:v>
                      </c:pt>
                      <c:pt idx="3068">
                        <c:v>1.90759E-3</c:v>
                      </c:pt>
                      <c:pt idx="3069">
                        <c:v>1.89212E-3</c:v>
                      </c:pt>
                      <c:pt idx="3070">
                        <c:v>1.9723399999999999E-3</c:v>
                      </c:pt>
                      <c:pt idx="3071">
                        <c:v>1.75388E-3</c:v>
                      </c:pt>
                      <c:pt idx="3072">
                        <c:v>1.53571E-3</c:v>
                      </c:pt>
                      <c:pt idx="3073">
                        <c:v>1.3961399999999999E-3</c:v>
                      </c:pt>
                      <c:pt idx="3074">
                        <c:v>1.2568600000000001E-3</c:v>
                      </c:pt>
                      <c:pt idx="3075">
                        <c:v>1.0917699999999999E-3</c:v>
                      </c:pt>
                      <c:pt idx="3076">
                        <c:v>9.4090099999999996E-4</c:v>
                      </c:pt>
                      <c:pt idx="3077">
                        <c:v>8.5596800000000003E-4</c:v>
                      </c:pt>
                      <c:pt idx="3078">
                        <c:v>8.0739600000000005E-4</c:v>
                      </c:pt>
                      <c:pt idx="3079">
                        <c:v>8.5212500000000002E-4</c:v>
                      </c:pt>
                      <c:pt idx="3080">
                        <c:v>9.4051599999999996E-4</c:v>
                      </c:pt>
                      <c:pt idx="3081">
                        <c:v>1.0940699999999999E-3</c:v>
                      </c:pt>
                      <c:pt idx="3082">
                        <c:v>1.2791499999999999E-3</c:v>
                      </c:pt>
                      <c:pt idx="3083">
                        <c:v>1.48369E-3</c:v>
                      </c:pt>
                      <c:pt idx="3084">
                        <c:v>1.44319E-3</c:v>
                      </c:pt>
                      <c:pt idx="3085">
                        <c:v>1.4027E-3</c:v>
                      </c:pt>
                      <c:pt idx="3086">
                        <c:v>1.3697500000000001E-3</c:v>
                      </c:pt>
                      <c:pt idx="3087">
                        <c:v>1.3156800000000001E-3</c:v>
                      </c:pt>
                      <c:pt idx="3088">
                        <c:v>1.30046E-3</c:v>
                      </c:pt>
                      <c:pt idx="3089">
                        <c:v>1.3487099999999999E-3</c:v>
                      </c:pt>
                      <c:pt idx="3090">
                        <c:v>1.43582E-3</c:v>
                      </c:pt>
                      <c:pt idx="3091">
                        <c:v>1.34931E-3</c:v>
                      </c:pt>
                      <c:pt idx="3092">
                        <c:v>1.2627999999999999E-3</c:v>
                      </c:pt>
                      <c:pt idx="3093">
                        <c:v>1.28787E-3</c:v>
                      </c:pt>
                      <c:pt idx="3094">
                        <c:v>1.31295E-3</c:v>
                      </c:pt>
                      <c:pt idx="3095">
                        <c:v>1.37933E-3</c:v>
                      </c:pt>
                      <c:pt idx="3096">
                        <c:v>1.44885E-3</c:v>
                      </c:pt>
                      <c:pt idx="3097">
                        <c:v>1.6023700000000001E-3</c:v>
                      </c:pt>
                      <c:pt idx="3098">
                        <c:v>1.75902E-3</c:v>
                      </c:pt>
                      <c:pt idx="3099">
                        <c:v>1.58635E-3</c:v>
                      </c:pt>
                      <c:pt idx="3100">
                        <c:v>1.4136800000000001E-3</c:v>
                      </c:pt>
                      <c:pt idx="3101">
                        <c:v>1.47321E-3</c:v>
                      </c:pt>
                      <c:pt idx="3102">
                        <c:v>1.5327299999999999E-3</c:v>
                      </c:pt>
                      <c:pt idx="3103">
                        <c:v>1.3839099999999999E-3</c:v>
                      </c:pt>
                      <c:pt idx="3104">
                        <c:v>1.2350900000000001E-3</c:v>
                      </c:pt>
                      <c:pt idx="3105">
                        <c:v>1.2308E-3</c:v>
                      </c:pt>
                      <c:pt idx="3106">
                        <c:v>1.2264999999999999E-3</c:v>
                      </c:pt>
                      <c:pt idx="3107">
                        <c:v>1.3121400000000001E-3</c:v>
                      </c:pt>
                      <c:pt idx="3108">
                        <c:v>1.3977799999999999E-3</c:v>
                      </c:pt>
                      <c:pt idx="3109">
                        <c:v>1.4052299999999999E-3</c:v>
                      </c:pt>
                      <c:pt idx="3110">
                        <c:v>1.3784800000000001E-3</c:v>
                      </c:pt>
                      <c:pt idx="3111">
                        <c:v>1.36753E-3</c:v>
                      </c:pt>
                      <c:pt idx="3112">
                        <c:v>1.3756199999999999E-3</c:v>
                      </c:pt>
                      <c:pt idx="3113">
                        <c:v>1.4074199999999999E-3</c:v>
                      </c:pt>
                      <c:pt idx="3114">
                        <c:v>1.4499999999999999E-3</c:v>
                      </c:pt>
                      <c:pt idx="3115">
                        <c:v>1.36353E-3</c:v>
                      </c:pt>
                      <c:pt idx="3116">
                        <c:v>1.27706E-3</c:v>
                      </c:pt>
                      <c:pt idx="3117">
                        <c:v>1.30897E-3</c:v>
                      </c:pt>
                      <c:pt idx="3118">
                        <c:v>1.34088E-3</c:v>
                      </c:pt>
                      <c:pt idx="3119">
                        <c:v>1.4728899999999999E-3</c:v>
                      </c:pt>
                      <c:pt idx="3120">
                        <c:v>1.60491E-3</c:v>
                      </c:pt>
                      <c:pt idx="3121">
                        <c:v>1.8973799999999999E-3</c:v>
                      </c:pt>
                      <c:pt idx="3122">
                        <c:v>2.1898400000000002E-3</c:v>
                      </c:pt>
                      <c:pt idx="3123">
                        <c:v>2.1466499999999999E-3</c:v>
                      </c:pt>
                      <c:pt idx="3124">
                        <c:v>2.1034600000000001E-3</c:v>
                      </c:pt>
                      <c:pt idx="3125">
                        <c:v>2.2746200000000002E-3</c:v>
                      </c:pt>
                      <c:pt idx="3126">
                        <c:v>2.4457799999999998E-3</c:v>
                      </c:pt>
                      <c:pt idx="3127">
                        <c:v>1.9846899999999999E-3</c:v>
                      </c:pt>
                      <c:pt idx="3128">
                        <c:v>1.55938E-3</c:v>
                      </c:pt>
                      <c:pt idx="3129">
                        <c:v>1.45119E-3</c:v>
                      </c:pt>
                      <c:pt idx="3130">
                        <c:v>1.40263E-3</c:v>
                      </c:pt>
                      <c:pt idx="3131">
                        <c:v>1.5443399999999999E-3</c:v>
                      </c:pt>
                      <c:pt idx="3132">
                        <c:v>1.4188899999999999E-3</c:v>
                      </c:pt>
                      <c:pt idx="3133">
                        <c:v>1.3232599999999999E-3</c:v>
                      </c:pt>
                      <c:pt idx="3134">
                        <c:v>1.2301300000000001E-3</c:v>
                      </c:pt>
                      <c:pt idx="3135">
                        <c:v>1.1983899999999999E-3</c:v>
                      </c:pt>
                      <c:pt idx="3136">
                        <c:v>1.16865E-3</c:v>
                      </c:pt>
                      <c:pt idx="3137">
                        <c:v>1.1704899999999999E-3</c:v>
                      </c:pt>
                      <c:pt idx="3138">
                        <c:v>1.0811600000000001E-3</c:v>
                      </c:pt>
                      <c:pt idx="3139">
                        <c:v>1.00361E-3</c:v>
                      </c:pt>
                      <c:pt idx="3140">
                        <c:v>1.01183E-3</c:v>
                      </c:pt>
                      <c:pt idx="3141">
                        <c:v>1.03966E-3</c:v>
                      </c:pt>
                      <c:pt idx="3142">
                        <c:v>1.1290600000000001E-3</c:v>
                      </c:pt>
                      <c:pt idx="3143">
                        <c:v>1.3189499999999999E-3</c:v>
                      </c:pt>
                      <c:pt idx="3144">
                        <c:v>1.5186100000000001E-3</c:v>
                      </c:pt>
                      <c:pt idx="3145">
                        <c:v>1.90354E-3</c:v>
                      </c:pt>
                      <c:pt idx="3146">
                        <c:v>2.2884799999999999E-3</c:v>
                      </c:pt>
                      <c:pt idx="3147">
                        <c:v>1.88028E-3</c:v>
                      </c:pt>
                      <c:pt idx="3148">
                        <c:v>1.5655599999999999E-3</c:v>
                      </c:pt>
                      <c:pt idx="3149">
                        <c:v>1.35026E-3</c:v>
                      </c:pt>
                      <c:pt idx="3150">
                        <c:v>1.2873100000000001E-3</c:v>
                      </c:pt>
                      <c:pt idx="3151">
                        <c:v>1.28404E-3</c:v>
                      </c:pt>
                      <c:pt idx="3152">
                        <c:v>1.2327600000000001E-3</c:v>
                      </c:pt>
                      <c:pt idx="3153">
                        <c:v>1.18147E-3</c:v>
                      </c:pt>
                      <c:pt idx="3154">
                        <c:v>1.15248E-3</c:v>
                      </c:pt>
                      <c:pt idx="3155">
                        <c:v>1.12349E-3</c:v>
                      </c:pt>
                      <c:pt idx="3156">
                        <c:v>1.1137199999999999E-3</c:v>
                      </c:pt>
                      <c:pt idx="3157">
                        <c:v>1.09281E-3</c:v>
                      </c:pt>
                      <c:pt idx="3158">
                        <c:v>1.09066E-3</c:v>
                      </c:pt>
                      <c:pt idx="3159">
                        <c:v>1.0885199999999999E-3</c:v>
                      </c:pt>
                      <c:pt idx="3160">
                        <c:v>1.1051399999999999E-3</c:v>
                      </c:pt>
                      <c:pt idx="3161">
                        <c:v>1.0455799999999999E-3</c:v>
                      </c:pt>
                      <c:pt idx="3162">
                        <c:v>9.86027E-4</c:v>
                      </c:pt>
                      <c:pt idx="3163">
                        <c:v>9.8840199999999999E-4</c:v>
                      </c:pt>
                      <c:pt idx="3164">
                        <c:v>9.907780000000001E-4</c:v>
                      </c:pt>
                      <c:pt idx="3165">
                        <c:v>1.02972E-3</c:v>
                      </c:pt>
                      <c:pt idx="3166">
                        <c:v>1.04144E-3</c:v>
                      </c:pt>
                      <c:pt idx="3167">
                        <c:v>1.0906799999999999E-3</c:v>
                      </c:pt>
                      <c:pt idx="3168">
                        <c:v>1.1568500000000001E-3</c:v>
                      </c:pt>
                      <c:pt idx="3169">
                        <c:v>1.28556E-3</c:v>
                      </c:pt>
                      <c:pt idx="3170">
                        <c:v>1.42443E-3</c:v>
                      </c:pt>
                      <c:pt idx="3171">
                        <c:v>1.3995399999999999E-3</c:v>
                      </c:pt>
                      <c:pt idx="3172">
                        <c:v>1.2499500000000001E-3</c:v>
                      </c:pt>
                      <c:pt idx="3173">
                        <c:v>1.12286E-3</c:v>
                      </c:pt>
                      <c:pt idx="3174">
                        <c:v>1.04615E-3</c:v>
                      </c:pt>
                      <c:pt idx="3175">
                        <c:v>1.00332E-3</c:v>
                      </c:pt>
                      <c:pt idx="3176">
                        <c:v>1.00252E-3</c:v>
                      </c:pt>
                      <c:pt idx="3177">
                        <c:v>1.01409E-3</c:v>
                      </c:pt>
                      <c:pt idx="3178">
                        <c:v>1.0367200000000001E-3</c:v>
                      </c:pt>
                      <c:pt idx="3179">
                        <c:v>1.0603399999999999E-3</c:v>
                      </c:pt>
                      <c:pt idx="3180">
                        <c:v>1.0297500000000001E-3</c:v>
                      </c:pt>
                      <c:pt idx="3181">
                        <c:v>9.9917199999999999E-4</c:v>
                      </c:pt>
                      <c:pt idx="3182">
                        <c:v>1.00854E-3</c:v>
                      </c:pt>
                      <c:pt idx="3183">
                        <c:v>1.0179099999999999E-3</c:v>
                      </c:pt>
                      <c:pt idx="3184">
                        <c:v>1.06723E-3</c:v>
                      </c:pt>
                      <c:pt idx="3185">
                        <c:v>1.1165599999999999E-3</c:v>
                      </c:pt>
                      <c:pt idx="3186">
                        <c:v>1.1492200000000001E-3</c:v>
                      </c:pt>
                      <c:pt idx="3187">
                        <c:v>1.1934999999999999E-3</c:v>
                      </c:pt>
                      <c:pt idx="3188">
                        <c:v>1.2377899999999999E-3</c:v>
                      </c:pt>
                      <c:pt idx="3189">
                        <c:v>1.30211E-3</c:v>
                      </c:pt>
                      <c:pt idx="3190">
                        <c:v>1.3664300000000001E-3</c:v>
                      </c:pt>
                      <c:pt idx="3191">
                        <c:v>1.25136E-3</c:v>
                      </c:pt>
                      <c:pt idx="3192">
                        <c:v>1.1900599999999999E-3</c:v>
                      </c:pt>
                      <c:pt idx="3193">
                        <c:v>1.1589599999999999E-3</c:v>
                      </c:pt>
                      <c:pt idx="3194">
                        <c:v>1.2181E-3</c:v>
                      </c:pt>
                      <c:pt idx="3195">
                        <c:v>1.2973800000000001E-3</c:v>
                      </c:pt>
                      <c:pt idx="3196">
                        <c:v>1.31913E-3</c:v>
                      </c:pt>
                      <c:pt idx="3197">
                        <c:v>1.2090600000000001E-3</c:v>
                      </c:pt>
                      <c:pt idx="3198">
                        <c:v>1.1127999999999999E-3</c:v>
                      </c:pt>
                      <c:pt idx="3199">
                        <c:v>1.05832E-3</c:v>
                      </c:pt>
                      <c:pt idx="3200">
                        <c:v>1.0456E-3</c:v>
                      </c:pt>
                      <c:pt idx="3201">
                        <c:v>1.0663000000000001E-3</c:v>
                      </c:pt>
                      <c:pt idx="3202">
                        <c:v>1.1295700000000001E-3</c:v>
                      </c:pt>
                      <c:pt idx="3203">
                        <c:v>1.2011999999999999E-3</c:v>
                      </c:pt>
                      <c:pt idx="3204">
                        <c:v>1.15817E-3</c:v>
                      </c:pt>
                      <c:pt idx="3205">
                        <c:v>1.13434E-3</c:v>
                      </c:pt>
                      <c:pt idx="3206">
                        <c:v>1.1343099999999999E-3</c:v>
                      </c:pt>
                      <c:pt idx="3207">
                        <c:v>1.16311E-3</c:v>
                      </c:pt>
                      <c:pt idx="3208">
                        <c:v>1.222E-3</c:v>
                      </c:pt>
                      <c:pt idx="3209">
                        <c:v>1.2905E-3</c:v>
                      </c:pt>
                      <c:pt idx="3210">
                        <c:v>1.20371E-3</c:v>
                      </c:pt>
                      <c:pt idx="3211">
                        <c:v>1.11691E-3</c:v>
                      </c:pt>
                      <c:pt idx="3212">
                        <c:v>1.07139E-3</c:v>
                      </c:pt>
                      <c:pt idx="3213">
                        <c:v>1.0291300000000001E-3</c:v>
                      </c:pt>
                      <c:pt idx="3214">
                        <c:v>1.0284999999999999E-3</c:v>
                      </c:pt>
                      <c:pt idx="3215">
                        <c:v>1.03769E-3</c:v>
                      </c:pt>
                      <c:pt idx="3216">
                        <c:v>1.06302E-3</c:v>
                      </c:pt>
                      <c:pt idx="3217">
                        <c:v>1.0949E-3</c:v>
                      </c:pt>
                      <c:pt idx="3218">
                        <c:v>1.0546799999999999E-3</c:v>
                      </c:pt>
                      <c:pt idx="3219">
                        <c:v>1.06584E-3</c:v>
                      </c:pt>
                      <c:pt idx="3220">
                        <c:v>1.09231E-3</c:v>
                      </c:pt>
                      <c:pt idx="3221">
                        <c:v>1.1958299999999999E-3</c:v>
                      </c:pt>
                      <c:pt idx="3222">
                        <c:v>1.30842E-3</c:v>
                      </c:pt>
                      <c:pt idx="3223">
                        <c:v>1.2633200000000001E-3</c:v>
                      </c:pt>
                      <c:pt idx="3224">
                        <c:v>1.2182199999999999E-3</c:v>
                      </c:pt>
                      <c:pt idx="3225">
                        <c:v>1.1800700000000001E-3</c:v>
                      </c:pt>
                      <c:pt idx="3226">
                        <c:v>1.14192E-3</c:v>
                      </c:pt>
                      <c:pt idx="3227">
                        <c:v>1.1679399999999999E-3</c:v>
                      </c:pt>
                      <c:pt idx="3228">
                        <c:v>1.1939699999999999E-3</c:v>
                      </c:pt>
                      <c:pt idx="3229">
                        <c:v>1.1921499999999999E-3</c:v>
                      </c:pt>
                      <c:pt idx="3230">
                        <c:v>1.1954400000000001E-3</c:v>
                      </c:pt>
                      <c:pt idx="3231">
                        <c:v>1.2519199999999999E-3</c:v>
                      </c:pt>
                      <c:pt idx="3232">
                        <c:v>1.3135099999999999E-3</c:v>
                      </c:pt>
                      <c:pt idx="3233">
                        <c:v>1.21547E-3</c:v>
                      </c:pt>
                      <c:pt idx="3234">
                        <c:v>1.11743E-3</c:v>
                      </c:pt>
                      <c:pt idx="3235">
                        <c:v>1.11309E-3</c:v>
                      </c:pt>
                      <c:pt idx="3236">
                        <c:v>1.1087600000000001E-3</c:v>
                      </c:pt>
                      <c:pt idx="3237">
                        <c:v>1.19425E-3</c:v>
                      </c:pt>
                      <c:pt idx="3238">
                        <c:v>1.2797399999999999E-3</c:v>
                      </c:pt>
                      <c:pt idx="3239">
                        <c:v>1.3955E-3</c:v>
                      </c:pt>
                      <c:pt idx="3240">
                        <c:v>1.2586100000000001E-3</c:v>
                      </c:pt>
                      <c:pt idx="3241">
                        <c:v>1.1217200000000001E-3</c:v>
                      </c:pt>
                      <c:pt idx="3242">
                        <c:v>1.0689600000000001E-3</c:v>
                      </c:pt>
                      <c:pt idx="3243">
                        <c:v>1.0162000000000001E-3</c:v>
                      </c:pt>
                      <c:pt idx="3244">
                        <c:v>1.06298E-3</c:v>
                      </c:pt>
                      <c:pt idx="3245">
                        <c:v>1.10976E-3</c:v>
                      </c:pt>
                      <c:pt idx="3246">
                        <c:v>1.22641E-3</c:v>
                      </c:pt>
                      <c:pt idx="3247">
                        <c:v>1.3430499999999999E-3</c:v>
                      </c:pt>
                      <c:pt idx="3248">
                        <c:v>1.2508899999999999E-3</c:v>
                      </c:pt>
                      <c:pt idx="3249">
                        <c:v>1.15872E-3</c:v>
                      </c:pt>
                      <c:pt idx="3250">
                        <c:v>1.1920399999999999E-3</c:v>
                      </c:pt>
                      <c:pt idx="3251">
                        <c:v>1.22536E-3</c:v>
                      </c:pt>
                      <c:pt idx="3252">
                        <c:v>1.3343700000000001E-3</c:v>
                      </c:pt>
                      <c:pt idx="3253">
                        <c:v>1.2676899999999999E-3</c:v>
                      </c:pt>
                      <c:pt idx="3254">
                        <c:v>1.2048499999999999E-3</c:v>
                      </c:pt>
                      <c:pt idx="3255">
                        <c:v>1.1474600000000001E-3</c:v>
                      </c:pt>
                      <c:pt idx="3256">
                        <c:v>1.09391E-3</c:v>
                      </c:pt>
                      <c:pt idx="3257">
                        <c:v>1.08384E-3</c:v>
                      </c:pt>
                      <c:pt idx="3258">
                        <c:v>1.07376E-3</c:v>
                      </c:pt>
                      <c:pt idx="3259">
                        <c:v>1.1744100000000001E-3</c:v>
                      </c:pt>
                      <c:pt idx="3260">
                        <c:v>1.27505E-3</c:v>
                      </c:pt>
                      <c:pt idx="3261">
                        <c:v>1.49223E-3</c:v>
                      </c:pt>
                      <c:pt idx="3262">
                        <c:v>1.70941E-3</c:v>
                      </c:pt>
                      <c:pt idx="3263">
                        <c:v>1.51878E-3</c:v>
                      </c:pt>
                      <c:pt idx="3264">
                        <c:v>1.3281499999999999E-3</c:v>
                      </c:pt>
                      <c:pt idx="3265">
                        <c:v>1.2906199999999999E-3</c:v>
                      </c:pt>
                      <c:pt idx="3266">
                        <c:v>1.2530799999999999E-3</c:v>
                      </c:pt>
                      <c:pt idx="3267">
                        <c:v>1.2196799999999999E-3</c:v>
                      </c:pt>
                      <c:pt idx="3268">
                        <c:v>1.1862699999999999E-3</c:v>
                      </c:pt>
                      <c:pt idx="3269">
                        <c:v>1.1833799999999999E-3</c:v>
                      </c:pt>
                      <c:pt idx="3270">
                        <c:v>1.18049E-3</c:v>
                      </c:pt>
                      <c:pt idx="3271">
                        <c:v>1.1158100000000001E-3</c:v>
                      </c:pt>
                      <c:pt idx="3272">
                        <c:v>1.0511400000000001E-3</c:v>
                      </c:pt>
                      <c:pt idx="3273">
                        <c:v>1.07457E-3</c:v>
                      </c:pt>
                      <c:pt idx="3274">
                        <c:v>1.09801E-3</c:v>
                      </c:pt>
                      <c:pt idx="3275">
                        <c:v>1.1782299999999999E-3</c:v>
                      </c:pt>
                      <c:pt idx="3276">
                        <c:v>1.08489E-3</c:v>
                      </c:pt>
                      <c:pt idx="3277">
                        <c:v>1.0033399999999999E-3</c:v>
                      </c:pt>
                      <c:pt idx="3278">
                        <c:v>9.7902699999999994E-4</c:v>
                      </c:pt>
                      <c:pt idx="3279">
                        <c:v>9.7239500000000003E-4</c:v>
                      </c:pt>
                      <c:pt idx="3280">
                        <c:v>1.0383E-3</c:v>
                      </c:pt>
                      <c:pt idx="3281">
                        <c:v>1.1100999999999999E-3</c:v>
                      </c:pt>
                      <c:pt idx="3282">
                        <c:v>1.07234E-3</c:v>
                      </c:pt>
                      <c:pt idx="3283">
                        <c:v>1.0358399999999999E-3</c:v>
                      </c:pt>
                      <c:pt idx="3284">
                        <c:v>1.0788200000000001E-3</c:v>
                      </c:pt>
                      <c:pt idx="3285">
                        <c:v>1.1230599999999999E-3</c:v>
                      </c:pt>
                      <c:pt idx="3286">
                        <c:v>1.0519100000000001E-3</c:v>
                      </c:pt>
                      <c:pt idx="3287">
                        <c:v>9.8759600000000009E-4</c:v>
                      </c:pt>
                      <c:pt idx="3288">
                        <c:v>9.6656400000000005E-4</c:v>
                      </c:pt>
                      <c:pt idx="3289">
                        <c:v>9.6345899999999995E-4</c:v>
                      </c:pt>
                      <c:pt idx="3290">
                        <c:v>9.8199300000000002E-4</c:v>
                      </c:pt>
                      <c:pt idx="3291">
                        <c:v>1.0248E-3</c:v>
                      </c:pt>
                      <c:pt idx="3292">
                        <c:v>1.0675999999999999E-3</c:v>
                      </c:pt>
                      <c:pt idx="3293">
                        <c:v>1.0689600000000001E-3</c:v>
                      </c:pt>
                      <c:pt idx="3294">
                        <c:v>9.9502000000000011E-4</c:v>
                      </c:pt>
                      <c:pt idx="3295">
                        <c:v>9.3559199999999996E-4</c:v>
                      </c:pt>
                      <c:pt idx="3296">
                        <c:v>9.5976500000000001E-4</c:v>
                      </c:pt>
                      <c:pt idx="3297">
                        <c:v>1.0129500000000001E-3</c:v>
                      </c:pt>
                      <c:pt idx="3298">
                        <c:v>1.1628999999999999E-3</c:v>
                      </c:pt>
                      <c:pt idx="3299">
                        <c:v>1.3273600000000001E-3</c:v>
                      </c:pt>
                      <c:pt idx="3300">
                        <c:v>1.1933899999999999E-3</c:v>
                      </c:pt>
                      <c:pt idx="3301">
                        <c:v>1.06708E-3</c:v>
                      </c:pt>
                      <c:pt idx="3302">
                        <c:v>1.0224100000000001E-3</c:v>
                      </c:pt>
                      <c:pt idx="3303">
                        <c:v>9.9050799999999997E-4</c:v>
                      </c:pt>
                      <c:pt idx="3304">
                        <c:v>1.0283099999999999E-3</c:v>
                      </c:pt>
                      <c:pt idx="3305">
                        <c:v>1.0712199999999999E-3</c:v>
                      </c:pt>
                      <c:pt idx="3306">
                        <c:v>1.0700799999999999E-3</c:v>
                      </c:pt>
                      <c:pt idx="3307">
                        <c:v>1.0770700000000001E-3</c:v>
                      </c:pt>
                      <c:pt idx="3308">
                        <c:v>1.08405E-3</c:v>
                      </c:pt>
                      <c:pt idx="3309">
                        <c:v>1.03067E-3</c:v>
                      </c:pt>
                      <c:pt idx="3310">
                        <c:v>1.0099900000000001E-3</c:v>
                      </c:pt>
                      <c:pt idx="3311">
                        <c:v>9.89305E-4</c:v>
                      </c:pt>
                      <c:pt idx="3312">
                        <c:v>1.0531900000000001E-3</c:v>
                      </c:pt>
                      <c:pt idx="3313">
                        <c:v>1.1170799999999999E-3</c:v>
                      </c:pt>
                      <c:pt idx="3314">
                        <c:v>1.2316300000000001E-3</c:v>
                      </c:pt>
                      <c:pt idx="3315">
                        <c:v>1.18056E-3</c:v>
                      </c:pt>
                      <c:pt idx="3316">
                        <c:v>1.12948E-3</c:v>
                      </c:pt>
                      <c:pt idx="3317">
                        <c:v>1.12174E-3</c:v>
                      </c:pt>
                      <c:pt idx="3318">
                        <c:v>1.1140099999999999E-3</c:v>
                      </c:pt>
                      <c:pt idx="3319">
                        <c:v>1.1217200000000001E-3</c:v>
                      </c:pt>
                      <c:pt idx="3320">
                        <c:v>1.1294199999999999E-3</c:v>
                      </c:pt>
                      <c:pt idx="3321">
                        <c:v>1.2170900000000001E-3</c:v>
                      </c:pt>
                      <c:pt idx="3322">
                        <c:v>1.3047600000000001E-3</c:v>
                      </c:pt>
                      <c:pt idx="3323">
                        <c:v>1.2287699999999999E-3</c:v>
                      </c:pt>
                      <c:pt idx="3324">
                        <c:v>1.15277E-3</c:v>
                      </c:pt>
                      <c:pt idx="3325">
                        <c:v>1.15313E-3</c:v>
                      </c:pt>
                      <c:pt idx="3326">
                        <c:v>1.1534900000000001E-3</c:v>
                      </c:pt>
                      <c:pt idx="3327">
                        <c:v>1.2637200000000001E-3</c:v>
                      </c:pt>
                      <c:pt idx="3328">
                        <c:v>1.3739500000000001E-3</c:v>
                      </c:pt>
                      <c:pt idx="3329">
                        <c:v>1.51037E-3</c:v>
                      </c:pt>
                      <c:pt idx="3330">
                        <c:v>1.74938E-3</c:v>
                      </c:pt>
                      <c:pt idx="3331">
                        <c:v>2.23734E-3</c:v>
                      </c:pt>
                      <c:pt idx="3332">
                        <c:v>2.89361E-3</c:v>
                      </c:pt>
                      <c:pt idx="3333">
                        <c:v>3.70522E-3</c:v>
                      </c:pt>
                      <c:pt idx="3334">
                        <c:v>2.9114700000000002E-3</c:v>
                      </c:pt>
                      <c:pt idx="3335">
                        <c:v>2.11773E-3</c:v>
                      </c:pt>
                      <c:pt idx="3336">
                        <c:v>1.7223200000000001E-3</c:v>
                      </c:pt>
                      <c:pt idx="3337">
                        <c:v>1.3269099999999999E-3</c:v>
                      </c:pt>
                      <c:pt idx="3338">
                        <c:v>1.19804E-3</c:v>
                      </c:pt>
                      <c:pt idx="3339">
                        <c:v>1.06916E-3</c:v>
                      </c:pt>
                      <c:pt idx="3340">
                        <c:v>1.0485500000000001E-3</c:v>
                      </c:pt>
                      <c:pt idx="3341">
                        <c:v>1.02794E-3</c:v>
                      </c:pt>
                      <c:pt idx="3342">
                        <c:v>1.06832E-3</c:v>
                      </c:pt>
                      <c:pt idx="3343">
                        <c:v>1.1087E-3</c:v>
                      </c:pt>
                      <c:pt idx="3344">
                        <c:v>1.15733E-3</c:v>
                      </c:pt>
                      <c:pt idx="3345">
                        <c:v>1.16347E-3</c:v>
                      </c:pt>
                      <c:pt idx="3346">
                        <c:v>1.09935E-3</c:v>
                      </c:pt>
                      <c:pt idx="3347">
                        <c:v>1.0533000000000001E-3</c:v>
                      </c:pt>
                      <c:pt idx="3348">
                        <c:v>1.04827E-3</c:v>
                      </c:pt>
                      <c:pt idx="3349">
                        <c:v>1.0722399999999999E-3</c:v>
                      </c:pt>
                      <c:pt idx="3350">
                        <c:v>1.1220500000000001E-3</c:v>
                      </c:pt>
                      <c:pt idx="3351">
                        <c:v>1.18279E-3</c:v>
                      </c:pt>
                      <c:pt idx="3352">
                        <c:v>1.06609E-3</c:v>
                      </c:pt>
                      <c:pt idx="3353">
                        <c:v>9.5770600000000001E-4</c:v>
                      </c:pt>
                      <c:pt idx="3354">
                        <c:v>9.0870999999999996E-4</c:v>
                      </c:pt>
                      <c:pt idx="3355">
                        <c:v>8.9200100000000001E-4</c:v>
                      </c:pt>
                      <c:pt idx="3356">
                        <c:v>9.16101E-4</c:v>
                      </c:pt>
                      <c:pt idx="3357">
                        <c:v>9.8711999999999997E-4</c:v>
                      </c:pt>
                      <c:pt idx="3358">
                        <c:v>1.0685200000000001E-3</c:v>
                      </c:pt>
                      <c:pt idx="3359">
                        <c:v>1.1728800000000001E-3</c:v>
                      </c:pt>
                      <c:pt idx="3360">
                        <c:v>1.11886E-3</c:v>
                      </c:pt>
                      <c:pt idx="3361">
                        <c:v>1.06046E-3</c:v>
                      </c:pt>
                      <c:pt idx="3362">
                        <c:v>1.03473E-3</c:v>
                      </c:pt>
                      <c:pt idx="3363">
                        <c:v>1.0090100000000001E-3</c:v>
                      </c:pt>
                      <c:pt idx="3364">
                        <c:v>1.08252E-3</c:v>
                      </c:pt>
                      <c:pt idx="3365">
                        <c:v>1.1560400000000001E-3</c:v>
                      </c:pt>
                      <c:pt idx="3366">
                        <c:v>1.2895300000000001E-3</c:v>
                      </c:pt>
                      <c:pt idx="3367">
                        <c:v>1.1225E-3</c:v>
                      </c:pt>
                      <c:pt idx="3368">
                        <c:v>1.0038099999999999E-3</c:v>
                      </c:pt>
                      <c:pt idx="3369">
                        <c:v>8.9379499999999996E-4</c:v>
                      </c:pt>
                      <c:pt idx="3370">
                        <c:v>8.8909500000000001E-4</c:v>
                      </c:pt>
                      <c:pt idx="3371">
                        <c:v>8.9361599999999996E-4</c:v>
                      </c:pt>
                      <c:pt idx="3372">
                        <c:v>9.5510300000000001E-4</c:v>
                      </c:pt>
                      <c:pt idx="3373">
                        <c:v>9.8310499999999996E-4</c:v>
                      </c:pt>
                      <c:pt idx="3374">
                        <c:v>1.03889E-3</c:v>
                      </c:pt>
                      <c:pt idx="3375">
                        <c:v>1.0946899999999999E-3</c:v>
                      </c:pt>
                      <c:pt idx="3376">
                        <c:v>1.1962400000000001E-3</c:v>
                      </c:pt>
                      <c:pt idx="3377">
                        <c:v>1.2978E-3</c:v>
                      </c:pt>
                      <c:pt idx="3378">
                        <c:v>1.1953000000000001E-3</c:v>
                      </c:pt>
                      <c:pt idx="3379">
                        <c:v>1.0954199999999999E-3</c:v>
                      </c:pt>
                      <c:pt idx="3380">
                        <c:v>1.04633E-3</c:v>
                      </c:pt>
                      <c:pt idx="3381">
                        <c:v>1.01012E-3</c:v>
                      </c:pt>
                      <c:pt idx="3382">
                        <c:v>1.02081E-3</c:v>
                      </c:pt>
                      <c:pt idx="3383">
                        <c:v>1.04936E-3</c:v>
                      </c:pt>
                      <c:pt idx="3384">
                        <c:v>1.09319E-3</c:v>
                      </c:pt>
                      <c:pt idx="3385">
                        <c:v>1.0571300000000001E-3</c:v>
                      </c:pt>
                      <c:pt idx="3386">
                        <c:v>1.02278E-3</c:v>
                      </c:pt>
                      <c:pt idx="3387">
                        <c:v>1.0065600000000001E-3</c:v>
                      </c:pt>
                      <c:pt idx="3388">
                        <c:v>9.7482099999999996E-4</c:v>
                      </c:pt>
                      <c:pt idx="3389">
                        <c:v>9.5408999999999999E-4</c:v>
                      </c:pt>
                      <c:pt idx="3390">
                        <c:v>9.59668E-4</c:v>
                      </c:pt>
                      <c:pt idx="3391">
                        <c:v>9.7625499999999998E-4</c:v>
                      </c:pt>
                      <c:pt idx="3392">
                        <c:v>9.0374499999999996E-4</c:v>
                      </c:pt>
                      <c:pt idx="3393">
                        <c:v>8.4382200000000004E-4</c:v>
                      </c:pt>
                      <c:pt idx="3394">
                        <c:v>8.6871500000000005E-4</c:v>
                      </c:pt>
                      <c:pt idx="3395">
                        <c:v>9.1454199999999996E-4</c:v>
                      </c:pt>
                      <c:pt idx="3396">
                        <c:v>1.0121399999999999E-3</c:v>
                      </c:pt>
                      <c:pt idx="3397">
                        <c:v>9.6675299999999999E-4</c:v>
                      </c:pt>
                      <c:pt idx="3398">
                        <c:v>9.3392499999999995E-4</c:v>
                      </c:pt>
                      <c:pt idx="3399">
                        <c:v>9.0605199999999996E-4</c:v>
                      </c:pt>
                      <c:pt idx="3400">
                        <c:v>9.0033799999999998E-4</c:v>
                      </c:pt>
                      <c:pt idx="3401">
                        <c:v>8.9792799999999999E-4</c:v>
                      </c:pt>
                      <c:pt idx="3402">
                        <c:v>8.1855100000000004E-4</c:v>
                      </c:pt>
                      <c:pt idx="3403">
                        <c:v>7.6964799999999995E-4</c:v>
                      </c:pt>
                      <c:pt idx="3404">
                        <c:v>7.2074499999999996E-4</c:v>
                      </c:pt>
                      <c:pt idx="3405">
                        <c:v>7.1182299999999999E-4</c:v>
                      </c:pt>
                      <c:pt idx="3406">
                        <c:v>7.1616699999999998E-4</c:v>
                      </c:pt>
                      <c:pt idx="3407">
                        <c:v>7.5554300000000001E-4</c:v>
                      </c:pt>
                      <c:pt idx="3408">
                        <c:v>8.2808399999999998E-4</c:v>
                      </c:pt>
                      <c:pt idx="3409">
                        <c:v>9.4248200000000002E-4</c:v>
                      </c:pt>
                      <c:pt idx="3410">
                        <c:v>1.0767800000000001E-3</c:v>
                      </c:pt>
                      <c:pt idx="3411">
                        <c:v>9.9372299999999996E-4</c:v>
                      </c:pt>
                      <c:pt idx="3412">
                        <c:v>9.2028300000000004E-4</c:v>
                      </c:pt>
                      <c:pt idx="3413">
                        <c:v>8.7658400000000002E-4</c:v>
                      </c:pt>
                      <c:pt idx="3414">
                        <c:v>8.5204400000000004E-4</c:v>
                      </c:pt>
                      <c:pt idx="3415">
                        <c:v>8.5677699999999997E-4</c:v>
                      </c:pt>
                      <c:pt idx="3416">
                        <c:v>8.7484200000000002E-4</c:v>
                      </c:pt>
                      <c:pt idx="3417">
                        <c:v>9.0349199999999999E-4</c:v>
                      </c:pt>
                      <c:pt idx="3418">
                        <c:v>9.1436800000000004E-4</c:v>
                      </c:pt>
                      <c:pt idx="3419">
                        <c:v>9.2774000000000003E-4</c:v>
                      </c:pt>
                      <c:pt idx="3420">
                        <c:v>9.4691100000000004E-4</c:v>
                      </c:pt>
                      <c:pt idx="3421">
                        <c:v>8.9560400000000004E-4</c:v>
                      </c:pt>
                      <c:pt idx="3422">
                        <c:v>8.1824700000000003E-4</c:v>
                      </c:pt>
                      <c:pt idx="3423">
                        <c:v>7.6096599999999996E-4</c:v>
                      </c:pt>
                      <c:pt idx="3424">
                        <c:v>7.0380099999999999E-4</c:v>
                      </c:pt>
                      <c:pt idx="3425">
                        <c:v>7.0861600000000002E-4</c:v>
                      </c:pt>
                      <c:pt idx="3426">
                        <c:v>7.1352399999999999E-4</c:v>
                      </c:pt>
                      <c:pt idx="3427">
                        <c:v>7.8521400000000001E-4</c:v>
                      </c:pt>
                      <c:pt idx="3428">
                        <c:v>8.5692699999999995E-4</c:v>
                      </c:pt>
                      <c:pt idx="3429">
                        <c:v>8.9165900000000005E-4</c:v>
                      </c:pt>
                      <c:pt idx="3430">
                        <c:v>9.3013000000000004E-4</c:v>
                      </c:pt>
                      <c:pt idx="3431">
                        <c:v>9.7934400000000005E-4</c:v>
                      </c:pt>
                      <c:pt idx="3432">
                        <c:v>8.6542800000000001E-4</c:v>
                      </c:pt>
                      <c:pt idx="3433">
                        <c:v>7.6589599999999996E-4</c:v>
                      </c:pt>
                      <c:pt idx="3434">
                        <c:v>7.0799600000000002E-4</c:v>
                      </c:pt>
                      <c:pt idx="3435">
                        <c:v>6.7727499999999997E-4</c:v>
                      </c:pt>
                      <c:pt idx="3436">
                        <c:v>6.94354E-4</c:v>
                      </c:pt>
                      <c:pt idx="3437">
                        <c:v>7.2815900000000003E-4</c:v>
                      </c:pt>
                      <c:pt idx="3438">
                        <c:v>7.8202600000000001E-4</c:v>
                      </c:pt>
                      <c:pt idx="3439">
                        <c:v>7.1133399999999999E-4</c:v>
                      </c:pt>
                      <c:pt idx="3440">
                        <c:v>6.71135E-4</c:v>
                      </c:pt>
                      <c:pt idx="3441">
                        <c:v>6.4900500000000002E-4</c:v>
                      </c:pt>
                      <c:pt idx="3442">
                        <c:v>6.5736699999999996E-4</c:v>
                      </c:pt>
                      <c:pt idx="3443">
                        <c:v>6.3295799999999998E-4</c:v>
                      </c:pt>
                      <c:pt idx="3444">
                        <c:v>6.3547199999999999E-4</c:v>
                      </c:pt>
                      <c:pt idx="3445">
                        <c:v>6.52515E-4</c:v>
                      </c:pt>
                      <c:pt idx="3446">
                        <c:v>6.96482E-4</c:v>
                      </c:pt>
                      <c:pt idx="3447">
                        <c:v>7.1851900000000004E-4</c:v>
                      </c:pt>
                      <c:pt idx="3448">
                        <c:v>7.4055699999999998E-4</c:v>
                      </c:pt>
                      <c:pt idx="3449">
                        <c:v>7.6303000000000005E-4</c:v>
                      </c:pt>
                      <c:pt idx="3450">
                        <c:v>6.6380300000000003E-4</c:v>
                      </c:pt>
                      <c:pt idx="3451">
                        <c:v>5.8976099999999995E-4</c:v>
                      </c:pt>
                      <c:pt idx="3452">
                        <c:v>5.3808000000000003E-4</c:v>
                      </c:pt>
                      <c:pt idx="3453">
                        <c:v>5.2417700000000002E-4</c:v>
                      </c:pt>
                      <c:pt idx="3454">
                        <c:v>5.6777599999999998E-4</c:v>
                      </c:pt>
                      <c:pt idx="3455">
                        <c:v>6.2396700000000001E-4</c:v>
                      </c:pt>
                      <c:pt idx="3456">
                        <c:v>7.4710100000000002E-4</c:v>
                      </c:pt>
                      <c:pt idx="3457">
                        <c:v>8.7023500000000002E-4</c:v>
                      </c:pt>
                      <c:pt idx="3458">
                        <c:v>7.43953E-4</c:v>
                      </c:pt>
                      <c:pt idx="3459">
                        <c:v>6.2114699999999995E-4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6"/>
                <c:order val="5"/>
                <c:tx>
                  <c:v>Sweep 6813 to UL16 (2)</c:v>
                </c:tx>
                <c:spPr>
                  <a:ln w="19050" cap="rnd">
                    <a:solidFill>
                      <a:schemeClr val="accent1">
                        <a:lumMod val="50000"/>
                        <a:alpha val="4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noFill/>
                    <a:ln w="9525">
                      <a:noFill/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'SR1 to UL16'!$Q$301:$Q$3888</c15:sqref>
                        </c15:formulaRef>
                      </c:ext>
                    </c:extLst>
                    <c:numCache>
                      <c:formatCode>0.00E+00</c:formatCode>
                      <c:ptCount val="3588"/>
                      <c:pt idx="0">
                        <c:v>4</c:v>
                      </c:pt>
                      <c:pt idx="1">
                        <c:v>4.0156299999999998</c:v>
                      </c:pt>
                      <c:pt idx="2">
                        <c:v>4.03125</c:v>
                      </c:pt>
                      <c:pt idx="3">
                        <c:v>4.0468799999999998</c:v>
                      </c:pt>
                      <c:pt idx="4">
                        <c:v>4.0625</c:v>
                      </c:pt>
                      <c:pt idx="5">
                        <c:v>4.0781299999999998</c:v>
                      </c:pt>
                      <c:pt idx="6">
                        <c:v>4.09375</c:v>
                      </c:pt>
                      <c:pt idx="7">
                        <c:v>4.1093799999999998</c:v>
                      </c:pt>
                      <c:pt idx="8">
                        <c:v>4.125</c:v>
                      </c:pt>
                      <c:pt idx="9">
                        <c:v>4.1406299999999998</c:v>
                      </c:pt>
                      <c:pt idx="10">
                        <c:v>4.15625</c:v>
                      </c:pt>
                      <c:pt idx="11">
                        <c:v>4.1718799999999998</c:v>
                      </c:pt>
                      <c:pt idx="12">
                        <c:v>4.1875</c:v>
                      </c:pt>
                      <c:pt idx="13">
                        <c:v>4.2031299999999998</c:v>
                      </c:pt>
                      <c:pt idx="14">
                        <c:v>4.21875</c:v>
                      </c:pt>
                      <c:pt idx="15">
                        <c:v>4.2343799999999998</c:v>
                      </c:pt>
                      <c:pt idx="16">
                        <c:v>4.25</c:v>
                      </c:pt>
                      <c:pt idx="17">
                        <c:v>4.2656299999999998</c:v>
                      </c:pt>
                      <c:pt idx="18">
                        <c:v>4.28125</c:v>
                      </c:pt>
                      <c:pt idx="19">
                        <c:v>4.2968799999999998</c:v>
                      </c:pt>
                      <c:pt idx="20">
                        <c:v>4.3125</c:v>
                      </c:pt>
                      <c:pt idx="21">
                        <c:v>4.3281299999999998</c:v>
                      </c:pt>
                      <c:pt idx="22">
                        <c:v>4.34375</c:v>
                      </c:pt>
                      <c:pt idx="23">
                        <c:v>4.3593799999999998</c:v>
                      </c:pt>
                      <c:pt idx="24">
                        <c:v>4.375</c:v>
                      </c:pt>
                      <c:pt idx="25">
                        <c:v>4.3906299999999998</c:v>
                      </c:pt>
                      <c:pt idx="26">
                        <c:v>4.40625</c:v>
                      </c:pt>
                      <c:pt idx="27">
                        <c:v>4.4218799999999998</c:v>
                      </c:pt>
                      <c:pt idx="28">
                        <c:v>4.4375</c:v>
                      </c:pt>
                      <c:pt idx="29">
                        <c:v>4.4531299999999998</c:v>
                      </c:pt>
                      <c:pt idx="30">
                        <c:v>4.46875</c:v>
                      </c:pt>
                      <c:pt idx="31">
                        <c:v>4.4843799999999998</c:v>
                      </c:pt>
                      <c:pt idx="32">
                        <c:v>4.5</c:v>
                      </c:pt>
                      <c:pt idx="33">
                        <c:v>4.5156299999999998</c:v>
                      </c:pt>
                      <c:pt idx="34">
                        <c:v>4.53125</c:v>
                      </c:pt>
                      <c:pt idx="35">
                        <c:v>4.5468799999999998</c:v>
                      </c:pt>
                      <c:pt idx="36">
                        <c:v>4.5625</c:v>
                      </c:pt>
                      <c:pt idx="37">
                        <c:v>4.5781299999999998</c:v>
                      </c:pt>
                      <c:pt idx="38">
                        <c:v>4.59375</c:v>
                      </c:pt>
                      <c:pt idx="39">
                        <c:v>4.6093799999999998</c:v>
                      </c:pt>
                      <c:pt idx="40">
                        <c:v>4.625</c:v>
                      </c:pt>
                      <c:pt idx="41">
                        <c:v>4.6406299999999998</c:v>
                      </c:pt>
                      <c:pt idx="42">
                        <c:v>4.65625</c:v>
                      </c:pt>
                      <c:pt idx="43">
                        <c:v>4.6718799999999998</c:v>
                      </c:pt>
                      <c:pt idx="44">
                        <c:v>4.6875</c:v>
                      </c:pt>
                      <c:pt idx="45">
                        <c:v>4.7031299999999998</c:v>
                      </c:pt>
                      <c:pt idx="46">
                        <c:v>4.71875</c:v>
                      </c:pt>
                      <c:pt idx="47">
                        <c:v>4.7343799999999998</c:v>
                      </c:pt>
                      <c:pt idx="48">
                        <c:v>4.75</c:v>
                      </c:pt>
                      <c:pt idx="49">
                        <c:v>4.7656299999999998</c:v>
                      </c:pt>
                      <c:pt idx="50">
                        <c:v>4.78125</c:v>
                      </c:pt>
                      <c:pt idx="51">
                        <c:v>4.7968799999999998</c:v>
                      </c:pt>
                      <c:pt idx="52">
                        <c:v>4.8125</c:v>
                      </c:pt>
                      <c:pt idx="53">
                        <c:v>4.8281299999999998</c:v>
                      </c:pt>
                      <c:pt idx="54">
                        <c:v>4.84375</c:v>
                      </c:pt>
                      <c:pt idx="55">
                        <c:v>4.8593799999999998</c:v>
                      </c:pt>
                      <c:pt idx="56">
                        <c:v>4.875</c:v>
                      </c:pt>
                      <c:pt idx="57">
                        <c:v>4.8906299999999998</c:v>
                      </c:pt>
                      <c:pt idx="58">
                        <c:v>4.90625</c:v>
                      </c:pt>
                      <c:pt idx="59">
                        <c:v>4.9218799999999998</c:v>
                      </c:pt>
                      <c:pt idx="60">
                        <c:v>4.9375</c:v>
                      </c:pt>
                      <c:pt idx="61">
                        <c:v>4.9531299999999998</c:v>
                      </c:pt>
                      <c:pt idx="62">
                        <c:v>4.96875</c:v>
                      </c:pt>
                      <c:pt idx="63">
                        <c:v>4.9843799999999998</c:v>
                      </c:pt>
                      <c:pt idx="64">
                        <c:v>5</c:v>
                      </c:pt>
                      <c:pt idx="65">
                        <c:v>5.0156299999999998</c:v>
                      </c:pt>
                      <c:pt idx="66">
                        <c:v>5.03125</c:v>
                      </c:pt>
                      <c:pt idx="67">
                        <c:v>5.0468799999999998</c:v>
                      </c:pt>
                      <c:pt idx="68">
                        <c:v>5.0625</c:v>
                      </c:pt>
                      <c:pt idx="69">
                        <c:v>5.0781299999999998</c:v>
                      </c:pt>
                      <c:pt idx="70">
                        <c:v>5.09375</c:v>
                      </c:pt>
                      <c:pt idx="71">
                        <c:v>5.1093799999999998</c:v>
                      </c:pt>
                      <c:pt idx="72">
                        <c:v>5.125</c:v>
                      </c:pt>
                      <c:pt idx="73">
                        <c:v>5.1406299999999998</c:v>
                      </c:pt>
                      <c:pt idx="74">
                        <c:v>5.15625</c:v>
                      </c:pt>
                      <c:pt idx="75">
                        <c:v>5.1718799999999998</c:v>
                      </c:pt>
                      <c:pt idx="76">
                        <c:v>5.1875</c:v>
                      </c:pt>
                      <c:pt idx="77">
                        <c:v>5.2031299999999998</c:v>
                      </c:pt>
                      <c:pt idx="78">
                        <c:v>5.21875</c:v>
                      </c:pt>
                      <c:pt idx="79">
                        <c:v>5.2343799999999998</c:v>
                      </c:pt>
                      <c:pt idx="80">
                        <c:v>5.25</c:v>
                      </c:pt>
                      <c:pt idx="81">
                        <c:v>5.2656299999999998</c:v>
                      </c:pt>
                      <c:pt idx="82">
                        <c:v>5.28125</c:v>
                      </c:pt>
                      <c:pt idx="83">
                        <c:v>5.2968799999999998</c:v>
                      </c:pt>
                      <c:pt idx="84">
                        <c:v>5.3125</c:v>
                      </c:pt>
                      <c:pt idx="85">
                        <c:v>5.3281299999999998</c:v>
                      </c:pt>
                      <c:pt idx="86">
                        <c:v>5.34375</c:v>
                      </c:pt>
                      <c:pt idx="87">
                        <c:v>5.3593799999999998</c:v>
                      </c:pt>
                      <c:pt idx="88">
                        <c:v>5.375</c:v>
                      </c:pt>
                      <c:pt idx="89">
                        <c:v>5.3906299999999998</c:v>
                      </c:pt>
                      <c:pt idx="90">
                        <c:v>5.40625</c:v>
                      </c:pt>
                      <c:pt idx="91">
                        <c:v>5.4218799999999998</c:v>
                      </c:pt>
                      <c:pt idx="92">
                        <c:v>5.4375</c:v>
                      </c:pt>
                      <c:pt idx="93">
                        <c:v>5.4531299999999998</c:v>
                      </c:pt>
                      <c:pt idx="94">
                        <c:v>5.46875</c:v>
                      </c:pt>
                      <c:pt idx="95">
                        <c:v>5.4843799999999998</c:v>
                      </c:pt>
                      <c:pt idx="96">
                        <c:v>5.5</c:v>
                      </c:pt>
                      <c:pt idx="97">
                        <c:v>5.5156299999999998</c:v>
                      </c:pt>
                      <c:pt idx="98">
                        <c:v>5.53125</c:v>
                      </c:pt>
                      <c:pt idx="99">
                        <c:v>5.5468799999999998</c:v>
                      </c:pt>
                      <c:pt idx="100">
                        <c:v>5.5625</c:v>
                      </c:pt>
                      <c:pt idx="101">
                        <c:v>5.5781299999999998</c:v>
                      </c:pt>
                      <c:pt idx="102">
                        <c:v>5.59375</c:v>
                      </c:pt>
                      <c:pt idx="103">
                        <c:v>5.6093799999999998</c:v>
                      </c:pt>
                      <c:pt idx="104">
                        <c:v>5.625</c:v>
                      </c:pt>
                      <c:pt idx="105">
                        <c:v>5.6406299999999998</c:v>
                      </c:pt>
                      <c:pt idx="106">
                        <c:v>5.65625</c:v>
                      </c:pt>
                      <c:pt idx="107">
                        <c:v>5.6718799999999998</c:v>
                      </c:pt>
                      <c:pt idx="108">
                        <c:v>5.6875</c:v>
                      </c:pt>
                      <c:pt idx="109">
                        <c:v>5.7031299999999998</c:v>
                      </c:pt>
                      <c:pt idx="110">
                        <c:v>5.71875</c:v>
                      </c:pt>
                      <c:pt idx="111">
                        <c:v>5.7343799999999998</c:v>
                      </c:pt>
                      <c:pt idx="112">
                        <c:v>5.75</c:v>
                      </c:pt>
                      <c:pt idx="113">
                        <c:v>5.7656299999999998</c:v>
                      </c:pt>
                      <c:pt idx="114">
                        <c:v>5.78125</c:v>
                      </c:pt>
                      <c:pt idx="115">
                        <c:v>5.7968799999999998</c:v>
                      </c:pt>
                      <c:pt idx="116">
                        <c:v>5.8125</c:v>
                      </c:pt>
                      <c:pt idx="117">
                        <c:v>5.8281299999999998</c:v>
                      </c:pt>
                      <c:pt idx="118">
                        <c:v>5.84375</c:v>
                      </c:pt>
                      <c:pt idx="119">
                        <c:v>5.8593799999999998</c:v>
                      </c:pt>
                      <c:pt idx="120">
                        <c:v>5.875</c:v>
                      </c:pt>
                      <c:pt idx="121">
                        <c:v>5.8906299999999998</c:v>
                      </c:pt>
                      <c:pt idx="122">
                        <c:v>5.90625</c:v>
                      </c:pt>
                      <c:pt idx="123">
                        <c:v>5.9218799999999998</c:v>
                      </c:pt>
                      <c:pt idx="124">
                        <c:v>5.9375</c:v>
                      </c:pt>
                      <c:pt idx="125">
                        <c:v>5.9531299999999998</c:v>
                      </c:pt>
                      <c:pt idx="126">
                        <c:v>5.96875</c:v>
                      </c:pt>
                      <c:pt idx="127">
                        <c:v>5.9843799999999998</c:v>
                      </c:pt>
                      <c:pt idx="128">
                        <c:v>6</c:v>
                      </c:pt>
                      <c:pt idx="129">
                        <c:v>6.0156299999999998</c:v>
                      </c:pt>
                      <c:pt idx="130">
                        <c:v>6.03125</c:v>
                      </c:pt>
                      <c:pt idx="131">
                        <c:v>6.0468799999999998</c:v>
                      </c:pt>
                      <c:pt idx="132">
                        <c:v>6.0625</c:v>
                      </c:pt>
                      <c:pt idx="133">
                        <c:v>6.0781299999999998</c:v>
                      </c:pt>
                      <c:pt idx="134">
                        <c:v>6.09375</c:v>
                      </c:pt>
                      <c:pt idx="135">
                        <c:v>6.1093799999999998</c:v>
                      </c:pt>
                      <c:pt idx="136">
                        <c:v>6.125</c:v>
                      </c:pt>
                      <c:pt idx="137">
                        <c:v>6.1406299999999998</c:v>
                      </c:pt>
                      <c:pt idx="138">
                        <c:v>6.15625</c:v>
                      </c:pt>
                      <c:pt idx="139">
                        <c:v>6.1718799999999998</c:v>
                      </c:pt>
                      <c:pt idx="140">
                        <c:v>6.1875</c:v>
                      </c:pt>
                      <c:pt idx="141">
                        <c:v>6.2031299999999998</c:v>
                      </c:pt>
                      <c:pt idx="142">
                        <c:v>6.21875</c:v>
                      </c:pt>
                      <c:pt idx="143">
                        <c:v>6.2343799999999998</c:v>
                      </c:pt>
                      <c:pt idx="144">
                        <c:v>6.25</c:v>
                      </c:pt>
                      <c:pt idx="145">
                        <c:v>6.2656299999999998</c:v>
                      </c:pt>
                      <c:pt idx="146">
                        <c:v>6.28125</c:v>
                      </c:pt>
                      <c:pt idx="147">
                        <c:v>6.2968799999999998</c:v>
                      </c:pt>
                      <c:pt idx="148">
                        <c:v>6.3125</c:v>
                      </c:pt>
                      <c:pt idx="149">
                        <c:v>6.3281299999999998</c:v>
                      </c:pt>
                      <c:pt idx="150">
                        <c:v>6.34375</c:v>
                      </c:pt>
                      <c:pt idx="151">
                        <c:v>6.3593799999999998</c:v>
                      </c:pt>
                      <c:pt idx="152">
                        <c:v>6.375</c:v>
                      </c:pt>
                      <c:pt idx="153">
                        <c:v>6.3906299999999998</c:v>
                      </c:pt>
                      <c:pt idx="154">
                        <c:v>6.40625</c:v>
                      </c:pt>
                      <c:pt idx="155">
                        <c:v>6.4218799999999998</c:v>
                      </c:pt>
                      <c:pt idx="156">
                        <c:v>6.4375</c:v>
                      </c:pt>
                      <c:pt idx="157">
                        <c:v>6.4531299999999998</c:v>
                      </c:pt>
                      <c:pt idx="158">
                        <c:v>6.46875</c:v>
                      </c:pt>
                      <c:pt idx="159">
                        <c:v>6.4843799999999998</c:v>
                      </c:pt>
                      <c:pt idx="160">
                        <c:v>6.5</c:v>
                      </c:pt>
                      <c:pt idx="161">
                        <c:v>6.5156299999999998</c:v>
                      </c:pt>
                      <c:pt idx="162">
                        <c:v>6.53125</c:v>
                      </c:pt>
                      <c:pt idx="163">
                        <c:v>6.5468799999999998</c:v>
                      </c:pt>
                      <c:pt idx="164">
                        <c:v>6.5625</c:v>
                      </c:pt>
                      <c:pt idx="165">
                        <c:v>6.5781299999999998</c:v>
                      </c:pt>
                      <c:pt idx="166">
                        <c:v>6.59375</c:v>
                      </c:pt>
                      <c:pt idx="167">
                        <c:v>6.6093799999999998</c:v>
                      </c:pt>
                      <c:pt idx="168">
                        <c:v>6.625</c:v>
                      </c:pt>
                      <c:pt idx="169">
                        <c:v>6.6406299999999998</c:v>
                      </c:pt>
                      <c:pt idx="170">
                        <c:v>6.65625</c:v>
                      </c:pt>
                      <c:pt idx="171">
                        <c:v>6.6718799999999998</c:v>
                      </c:pt>
                      <c:pt idx="172">
                        <c:v>6.6875</c:v>
                      </c:pt>
                      <c:pt idx="173">
                        <c:v>6.7031299999999998</c:v>
                      </c:pt>
                      <c:pt idx="174">
                        <c:v>6.71875</c:v>
                      </c:pt>
                      <c:pt idx="175">
                        <c:v>6.7343799999999998</c:v>
                      </c:pt>
                      <c:pt idx="176">
                        <c:v>6.75</c:v>
                      </c:pt>
                      <c:pt idx="177">
                        <c:v>6.7656299999999998</c:v>
                      </c:pt>
                      <c:pt idx="178">
                        <c:v>6.78125</c:v>
                      </c:pt>
                      <c:pt idx="179">
                        <c:v>6.7968799999999998</c:v>
                      </c:pt>
                      <c:pt idx="180">
                        <c:v>6.8125</c:v>
                      </c:pt>
                      <c:pt idx="181">
                        <c:v>6.8281299999999998</c:v>
                      </c:pt>
                      <c:pt idx="182">
                        <c:v>6.84375</c:v>
                      </c:pt>
                      <c:pt idx="183">
                        <c:v>6.8593799999999998</c:v>
                      </c:pt>
                      <c:pt idx="184">
                        <c:v>6.875</c:v>
                      </c:pt>
                      <c:pt idx="185">
                        <c:v>6.8906299999999998</c:v>
                      </c:pt>
                      <c:pt idx="186">
                        <c:v>6.90625</c:v>
                      </c:pt>
                      <c:pt idx="187">
                        <c:v>6.9218799999999998</c:v>
                      </c:pt>
                      <c:pt idx="188">
                        <c:v>6.9375</c:v>
                      </c:pt>
                      <c:pt idx="189">
                        <c:v>6.9531299999999998</c:v>
                      </c:pt>
                      <c:pt idx="190">
                        <c:v>6.96875</c:v>
                      </c:pt>
                      <c:pt idx="191">
                        <c:v>6.9843799999999998</c:v>
                      </c:pt>
                      <c:pt idx="192">
                        <c:v>7</c:v>
                      </c:pt>
                      <c:pt idx="193">
                        <c:v>7.0156299999999998</c:v>
                      </c:pt>
                      <c:pt idx="194">
                        <c:v>7.03125</c:v>
                      </c:pt>
                      <c:pt idx="195">
                        <c:v>7.0468799999999998</c:v>
                      </c:pt>
                      <c:pt idx="196">
                        <c:v>7.0625</c:v>
                      </c:pt>
                      <c:pt idx="197">
                        <c:v>7.0781299999999998</c:v>
                      </c:pt>
                      <c:pt idx="198">
                        <c:v>7.09375</c:v>
                      </c:pt>
                      <c:pt idx="199">
                        <c:v>7.1093799999999998</c:v>
                      </c:pt>
                      <c:pt idx="200">
                        <c:v>7.125</c:v>
                      </c:pt>
                      <c:pt idx="201">
                        <c:v>7.1406299999999998</c:v>
                      </c:pt>
                      <c:pt idx="202">
                        <c:v>7.15625</c:v>
                      </c:pt>
                      <c:pt idx="203">
                        <c:v>7.1718799999999998</c:v>
                      </c:pt>
                      <c:pt idx="204">
                        <c:v>7.1875</c:v>
                      </c:pt>
                      <c:pt idx="205">
                        <c:v>7.2031299999999998</c:v>
                      </c:pt>
                      <c:pt idx="206">
                        <c:v>7.21875</c:v>
                      </c:pt>
                      <c:pt idx="207">
                        <c:v>7.2343799999999998</c:v>
                      </c:pt>
                      <c:pt idx="208">
                        <c:v>7.25</c:v>
                      </c:pt>
                      <c:pt idx="209">
                        <c:v>7.2656299999999998</c:v>
                      </c:pt>
                      <c:pt idx="210">
                        <c:v>7.28125</c:v>
                      </c:pt>
                      <c:pt idx="211">
                        <c:v>7.2968799999999998</c:v>
                      </c:pt>
                      <c:pt idx="212">
                        <c:v>7.3125</c:v>
                      </c:pt>
                      <c:pt idx="213">
                        <c:v>7.3281299999999998</c:v>
                      </c:pt>
                      <c:pt idx="214">
                        <c:v>7.34375</c:v>
                      </c:pt>
                      <c:pt idx="215">
                        <c:v>7.3593799999999998</c:v>
                      </c:pt>
                      <c:pt idx="216">
                        <c:v>7.375</c:v>
                      </c:pt>
                      <c:pt idx="217">
                        <c:v>7.3906299999999998</c:v>
                      </c:pt>
                      <c:pt idx="218">
                        <c:v>7.40625</c:v>
                      </c:pt>
                      <c:pt idx="219">
                        <c:v>7.4218799999999998</c:v>
                      </c:pt>
                      <c:pt idx="220">
                        <c:v>7.4375</c:v>
                      </c:pt>
                      <c:pt idx="221">
                        <c:v>7.4531299999999998</c:v>
                      </c:pt>
                      <c:pt idx="222">
                        <c:v>7.46875</c:v>
                      </c:pt>
                      <c:pt idx="223">
                        <c:v>7.4843799999999998</c:v>
                      </c:pt>
                      <c:pt idx="224">
                        <c:v>7.5</c:v>
                      </c:pt>
                      <c:pt idx="225">
                        <c:v>7.5156299999999998</c:v>
                      </c:pt>
                      <c:pt idx="226">
                        <c:v>7.53125</c:v>
                      </c:pt>
                      <c:pt idx="227">
                        <c:v>7.5468799999999998</c:v>
                      </c:pt>
                      <c:pt idx="228">
                        <c:v>7.5625</c:v>
                      </c:pt>
                      <c:pt idx="229">
                        <c:v>7.5781299999999998</c:v>
                      </c:pt>
                      <c:pt idx="230">
                        <c:v>7.59375</c:v>
                      </c:pt>
                      <c:pt idx="231">
                        <c:v>7.6093799999999998</c:v>
                      </c:pt>
                      <c:pt idx="232">
                        <c:v>7.625</c:v>
                      </c:pt>
                      <c:pt idx="233">
                        <c:v>7.6406299999999998</c:v>
                      </c:pt>
                      <c:pt idx="234">
                        <c:v>7.65625</c:v>
                      </c:pt>
                      <c:pt idx="235">
                        <c:v>7.6718799999999998</c:v>
                      </c:pt>
                      <c:pt idx="236">
                        <c:v>7.6875</c:v>
                      </c:pt>
                      <c:pt idx="237">
                        <c:v>7.7031299999999998</c:v>
                      </c:pt>
                      <c:pt idx="238">
                        <c:v>7.71875</c:v>
                      </c:pt>
                      <c:pt idx="239">
                        <c:v>7.7343799999999998</c:v>
                      </c:pt>
                      <c:pt idx="240">
                        <c:v>7.75</c:v>
                      </c:pt>
                      <c:pt idx="241">
                        <c:v>7.7656299999999998</c:v>
                      </c:pt>
                      <c:pt idx="242">
                        <c:v>7.78125</c:v>
                      </c:pt>
                      <c:pt idx="243">
                        <c:v>7.7968799999999998</c:v>
                      </c:pt>
                      <c:pt idx="244">
                        <c:v>7.8125</c:v>
                      </c:pt>
                      <c:pt idx="245">
                        <c:v>7.8281299999999998</c:v>
                      </c:pt>
                      <c:pt idx="246">
                        <c:v>7.84375</c:v>
                      </c:pt>
                      <c:pt idx="247">
                        <c:v>7.8593799999999998</c:v>
                      </c:pt>
                      <c:pt idx="248">
                        <c:v>7.875</c:v>
                      </c:pt>
                      <c:pt idx="249">
                        <c:v>7.8906299999999998</c:v>
                      </c:pt>
                      <c:pt idx="250">
                        <c:v>7.90625</c:v>
                      </c:pt>
                      <c:pt idx="251">
                        <c:v>7.9218799999999998</c:v>
                      </c:pt>
                      <c:pt idx="252">
                        <c:v>7.9375</c:v>
                      </c:pt>
                      <c:pt idx="253">
                        <c:v>7.9531299999999998</c:v>
                      </c:pt>
                      <c:pt idx="254">
                        <c:v>7.96875</c:v>
                      </c:pt>
                      <c:pt idx="255">
                        <c:v>7.9843799999999998</c:v>
                      </c:pt>
                      <c:pt idx="256">
                        <c:v>8</c:v>
                      </c:pt>
                      <c:pt idx="257">
                        <c:v>8.0156299999999998</c:v>
                      </c:pt>
                      <c:pt idx="258">
                        <c:v>8.03125</c:v>
                      </c:pt>
                      <c:pt idx="259">
                        <c:v>8.0468799999999998</c:v>
                      </c:pt>
                      <c:pt idx="260">
                        <c:v>8.0625</c:v>
                      </c:pt>
                      <c:pt idx="261">
                        <c:v>8.0781299999999998</c:v>
                      </c:pt>
                      <c:pt idx="262">
                        <c:v>8.09375</c:v>
                      </c:pt>
                      <c:pt idx="263">
                        <c:v>8.1093799999999998</c:v>
                      </c:pt>
                      <c:pt idx="264">
                        <c:v>8.125</c:v>
                      </c:pt>
                      <c:pt idx="265">
                        <c:v>8.1406299999999998</c:v>
                      </c:pt>
                      <c:pt idx="266">
                        <c:v>8.15625</c:v>
                      </c:pt>
                      <c:pt idx="267">
                        <c:v>8.1718799999999998</c:v>
                      </c:pt>
                      <c:pt idx="268">
                        <c:v>8.1875</c:v>
                      </c:pt>
                      <c:pt idx="269">
                        <c:v>8.2031299999999998</c:v>
                      </c:pt>
                      <c:pt idx="270">
                        <c:v>8.21875</c:v>
                      </c:pt>
                      <c:pt idx="271">
                        <c:v>8.2343799999999998</c:v>
                      </c:pt>
                      <c:pt idx="272">
                        <c:v>8.25</c:v>
                      </c:pt>
                      <c:pt idx="273">
                        <c:v>8.2656299999999998</c:v>
                      </c:pt>
                      <c:pt idx="274">
                        <c:v>8.28125</c:v>
                      </c:pt>
                      <c:pt idx="275">
                        <c:v>8.2968799999999998</c:v>
                      </c:pt>
                      <c:pt idx="276">
                        <c:v>8.3125</c:v>
                      </c:pt>
                      <c:pt idx="277">
                        <c:v>8.3281299999999998</c:v>
                      </c:pt>
                      <c:pt idx="278">
                        <c:v>8.34375</c:v>
                      </c:pt>
                      <c:pt idx="279">
                        <c:v>8.3593799999999998</c:v>
                      </c:pt>
                      <c:pt idx="280">
                        <c:v>8.375</c:v>
                      </c:pt>
                      <c:pt idx="281">
                        <c:v>8.3906299999999998</c:v>
                      </c:pt>
                      <c:pt idx="282">
                        <c:v>8.40625</c:v>
                      </c:pt>
                      <c:pt idx="283">
                        <c:v>8.4218799999999998</c:v>
                      </c:pt>
                      <c:pt idx="284">
                        <c:v>8.4375</c:v>
                      </c:pt>
                      <c:pt idx="285">
                        <c:v>8.4531299999999998</c:v>
                      </c:pt>
                      <c:pt idx="286">
                        <c:v>8.46875</c:v>
                      </c:pt>
                      <c:pt idx="287">
                        <c:v>8.4843799999999998</c:v>
                      </c:pt>
                      <c:pt idx="288">
                        <c:v>8.5</c:v>
                      </c:pt>
                      <c:pt idx="289">
                        <c:v>8.5156299999999998</c:v>
                      </c:pt>
                      <c:pt idx="290">
                        <c:v>8.53125</c:v>
                      </c:pt>
                      <c:pt idx="291">
                        <c:v>8.5468799999999998</c:v>
                      </c:pt>
                      <c:pt idx="292">
                        <c:v>8.5625</c:v>
                      </c:pt>
                      <c:pt idx="293">
                        <c:v>8.5781299999999998</c:v>
                      </c:pt>
                      <c:pt idx="294">
                        <c:v>8.59375</c:v>
                      </c:pt>
                      <c:pt idx="295">
                        <c:v>8.6093799999999998</c:v>
                      </c:pt>
                      <c:pt idx="296">
                        <c:v>8.625</c:v>
                      </c:pt>
                      <c:pt idx="297">
                        <c:v>8.6406299999999998</c:v>
                      </c:pt>
                      <c:pt idx="298">
                        <c:v>8.65625</c:v>
                      </c:pt>
                      <c:pt idx="299">
                        <c:v>8.6718799999999998</c:v>
                      </c:pt>
                      <c:pt idx="300">
                        <c:v>8.6875</c:v>
                      </c:pt>
                      <c:pt idx="301">
                        <c:v>8.7031299999999998</c:v>
                      </c:pt>
                      <c:pt idx="302">
                        <c:v>8.71875</c:v>
                      </c:pt>
                      <c:pt idx="303">
                        <c:v>8.7343799999999998</c:v>
                      </c:pt>
                      <c:pt idx="304">
                        <c:v>8.75</c:v>
                      </c:pt>
                      <c:pt idx="305">
                        <c:v>8.7656299999999998</c:v>
                      </c:pt>
                      <c:pt idx="306">
                        <c:v>8.78125</c:v>
                      </c:pt>
                      <c:pt idx="307">
                        <c:v>8.7968799999999998</c:v>
                      </c:pt>
                      <c:pt idx="308">
                        <c:v>8.8125</c:v>
                      </c:pt>
                      <c:pt idx="309">
                        <c:v>8.8281299999999998</c:v>
                      </c:pt>
                      <c:pt idx="310">
                        <c:v>8.84375</c:v>
                      </c:pt>
                      <c:pt idx="311">
                        <c:v>8.8593799999999998</c:v>
                      </c:pt>
                      <c:pt idx="312">
                        <c:v>8.875</c:v>
                      </c:pt>
                      <c:pt idx="313">
                        <c:v>8.8906299999999998</c:v>
                      </c:pt>
                      <c:pt idx="314">
                        <c:v>8.90625</c:v>
                      </c:pt>
                      <c:pt idx="315">
                        <c:v>8.9218799999999998</c:v>
                      </c:pt>
                      <c:pt idx="316">
                        <c:v>8.9375</c:v>
                      </c:pt>
                      <c:pt idx="317">
                        <c:v>8.9531299999999998</c:v>
                      </c:pt>
                      <c:pt idx="318">
                        <c:v>8.96875</c:v>
                      </c:pt>
                      <c:pt idx="319">
                        <c:v>8.9843799999999998</c:v>
                      </c:pt>
                      <c:pt idx="320">
                        <c:v>9</c:v>
                      </c:pt>
                      <c:pt idx="321">
                        <c:v>9.0156299999999998</c:v>
                      </c:pt>
                      <c:pt idx="322">
                        <c:v>9.03125</c:v>
                      </c:pt>
                      <c:pt idx="323">
                        <c:v>9.0468799999999998</c:v>
                      </c:pt>
                      <c:pt idx="324">
                        <c:v>9.0625</c:v>
                      </c:pt>
                      <c:pt idx="325">
                        <c:v>9.0781299999999998</c:v>
                      </c:pt>
                      <c:pt idx="326">
                        <c:v>9.09375</c:v>
                      </c:pt>
                      <c:pt idx="327">
                        <c:v>9.1093799999999998</c:v>
                      </c:pt>
                      <c:pt idx="328">
                        <c:v>9.125</c:v>
                      </c:pt>
                      <c:pt idx="329">
                        <c:v>9.1406299999999998</c:v>
                      </c:pt>
                      <c:pt idx="330">
                        <c:v>9.15625</c:v>
                      </c:pt>
                      <c:pt idx="331">
                        <c:v>9.1718799999999998</c:v>
                      </c:pt>
                      <c:pt idx="332">
                        <c:v>9.1875</c:v>
                      </c:pt>
                      <c:pt idx="333">
                        <c:v>9.2031299999999998</c:v>
                      </c:pt>
                      <c:pt idx="334">
                        <c:v>9.21875</c:v>
                      </c:pt>
                      <c:pt idx="335">
                        <c:v>9.2343799999999998</c:v>
                      </c:pt>
                      <c:pt idx="336">
                        <c:v>9.25</c:v>
                      </c:pt>
                      <c:pt idx="337">
                        <c:v>9.2656299999999998</c:v>
                      </c:pt>
                      <c:pt idx="338">
                        <c:v>9.28125</c:v>
                      </c:pt>
                      <c:pt idx="339">
                        <c:v>9.2968799999999998</c:v>
                      </c:pt>
                      <c:pt idx="340">
                        <c:v>9.3125</c:v>
                      </c:pt>
                      <c:pt idx="341">
                        <c:v>9.3281299999999998</c:v>
                      </c:pt>
                      <c:pt idx="342">
                        <c:v>9.34375</c:v>
                      </c:pt>
                      <c:pt idx="343">
                        <c:v>9.3593799999999998</c:v>
                      </c:pt>
                      <c:pt idx="344">
                        <c:v>9.375</c:v>
                      </c:pt>
                      <c:pt idx="345">
                        <c:v>9.3906299999999998</c:v>
                      </c:pt>
                      <c:pt idx="346">
                        <c:v>9.40625</c:v>
                      </c:pt>
                      <c:pt idx="347">
                        <c:v>9.4218799999999998</c:v>
                      </c:pt>
                      <c:pt idx="348">
                        <c:v>9.4375</c:v>
                      </c:pt>
                      <c:pt idx="349">
                        <c:v>9.4531299999999998</c:v>
                      </c:pt>
                      <c:pt idx="350">
                        <c:v>9.46875</c:v>
                      </c:pt>
                      <c:pt idx="351">
                        <c:v>9.4843799999999998</c:v>
                      </c:pt>
                      <c:pt idx="352">
                        <c:v>9.5</c:v>
                      </c:pt>
                      <c:pt idx="353">
                        <c:v>9.5156299999999998</c:v>
                      </c:pt>
                      <c:pt idx="354">
                        <c:v>9.53125</c:v>
                      </c:pt>
                      <c:pt idx="355">
                        <c:v>9.5468799999999998</c:v>
                      </c:pt>
                      <c:pt idx="356">
                        <c:v>9.5625</c:v>
                      </c:pt>
                      <c:pt idx="357">
                        <c:v>9.5781299999999998</c:v>
                      </c:pt>
                      <c:pt idx="358">
                        <c:v>9.59375</c:v>
                      </c:pt>
                      <c:pt idx="359">
                        <c:v>9.6093799999999998</c:v>
                      </c:pt>
                      <c:pt idx="360">
                        <c:v>9.625</c:v>
                      </c:pt>
                      <c:pt idx="361">
                        <c:v>9.6406299999999998</c:v>
                      </c:pt>
                      <c:pt idx="362">
                        <c:v>9.65625</c:v>
                      </c:pt>
                      <c:pt idx="363">
                        <c:v>9.6718799999999998</c:v>
                      </c:pt>
                      <c:pt idx="364">
                        <c:v>9.6875</c:v>
                      </c:pt>
                      <c:pt idx="365">
                        <c:v>9.7031299999999998</c:v>
                      </c:pt>
                      <c:pt idx="366">
                        <c:v>9.71875</c:v>
                      </c:pt>
                      <c:pt idx="367">
                        <c:v>9.7343799999999998</c:v>
                      </c:pt>
                      <c:pt idx="368">
                        <c:v>9.75</c:v>
                      </c:pt>
                      <c:pt idx="369">
                        <c:v>9.7656299999999998</c:v>
                      </c:pt>
                      <c:pt idx="370">
                        <c:v>9.78125</c:v>
                      </c:pt>
                      <c:pt idx="371">
                        <c:v>9.7968799999999998</c:v>
                      </c:pt>
                      <c:pt idx="372">
                        <c:v>9.8125</c:v>
                      </c:pt>
                      <c:pt idx="373">
                        <c:v>9.8281299999999998</c:v>
                      </c:pt>
                      <c:pt idx="374">
                        <c:v>9.84375</c:v>
                      </c:pt>
                      <c:pt idx="375">
                        <c:v>9.8593799999999998</c:v>
                      </c:pt>
                      <c:pt idx="376">
                        <c:v>9.875</c:v>
                      </c:pt>
                      <c:pt idx="377">
                        <c:v>9.8906299999999998</c:v>
                      </c:pt>
                      <c:pt idx="378">
                        <c:v>9.90625</c:v>
                      </c:pt>
                      <c:pt idx="379">
                        <c:v>9.9218799999999998</c:v>
                      </c:pt>
                      <c:pt idx="380">
                        <c:v>9.9375</c:v>
                      </c:pt>
                      <c:pt idx="381">
                        <c:v>9.9531299999999998</c:v>
                      </c:pt>
                      <c:pt idx="382">
                        <c:v>9.96875</c:v>
                      </c:pt>
                      <c:pt idx="383">
                        <c:v>9.9843799999999998</c:v>
                      </c:pt>
                      <c:pt idx="384">
                        <c:v>10</c:v>
                      </c:pt>
                      <c:pt idx="385">
                        <c:v>10.015599999999999</c:v>
                      </c:pt>
                      <c:pt idx="386">
                        <c:v>10.0313</c:v>
                      </c:pt>
                      <c:pt idx="387">
                        <c:v>10.046900000000001</c:v>
                      </c:pt>
                      <c:pt idx="388">
                        <c:v>10.0625</c:v>
                      </c:pt>
                      <c:pt idx="389">
                        <c:v>10.078099999999999</c:v>
                      </c:pt>
                      <c:pt idx="390">
                        <c:v>10.0938</c:v>
                      </c:pt>
                      <c:pt idx="391">
                        <c:v>10.109400000000001</c:v>
                      </c:pt>
                      <c:pt idx="392">
                        <c:v>10.125</c:v>
                      </c:pt>
                      <c:pt idx="393">
                        <c:v>10.140599999999999</c:v>
                      </c:pt>
                      <c:pt idx="394">
                        <c:v>10.1563</c:v>
                      </c:pt>
                      <c:pt idx="395">
                        <c:v>10.171900000000001</c:v>
                      </c:pt>
                      <c:pt idx="396">
                        <c:v>10.1875</c:v>
                      </c:pt>
                      <c:pt idx="397">
                        <c:v>10.203099999999999</c:v>
                      </c:pt>
                      <c:pt idx="398">
                        <c:v>10.2188</c:v>
                      </c:pt>
                      <c:pt idx="399">
                        <c:v>10.234400000000001</c:v>
                      </c:pt>
                      <c:pt idx="400">
                        <c:v>10.25</c:v>
                      </c:pt>
                      <c:pt idx="401">
                        <c:v>10.265599999999999</c:v>
                      </c:pt>
                      <c:pt idx="402">
                        <c:v>10.2813</c:v>
                      </c:pt>
                      <c:pt idx="403">
                        <c:v>10.296900000000001</c:v>
                      </c:pt>
                      <c:pt idx="404">
                        <c:v>10.3125</c:v>
                      </c:pt>
                      <c:pt idx="405">
                        <c:v>10.328099999999999</c:v>
                      </c:pt>
                      <c:pt idx="406">
                        <c:v>10.3438</c:v>
                      </c:pt>
                      <c:pt idx="407">
                        <c:v>10.359400000000001</c:v>
                      </c:pt>
                      <c:pt idx="408">
                        <c:v>10.375</c:v>
                      </c:pt>
                      <c:pt idx="409">
                        <c:v>10.390599999999999</c:v>
                      </c:pt>
                      <c:pt idx="410">
                        <c:v>10.4063</c:v>
                      </c:pt>
                      <c:pt idx="411">
                        <c:v>10.421900000000001</c:v>
                      </c:pt>
                      <c:pt idx="412">
                        <c:v>10.4375</c:v>
                      </c:pt>
                      <c:pt idx="413">
                        <c:v>10.453099999999999</c:v>
                      </c:pt>
                      <c:pt idx="414">
                        <c:v>10.4688</c:v>
                      </c:pt>
                      <c:pt idx="415">
                        <c:v>10.484400000000001</c:v>
                      </c:pt>
                      <c:pt idx="416">
                        <c:v>10.5</c:v>
                      </c:pt>
                      <c:pt idx="417">
                        <c:v>10.515599999999999</c:v>
                      </c:pt>
                      <c:pt idx="418">
                        <c:v>10.5313</c:v>
                      </c:pt>
                      <c:pt idx="419">
                        <c:v>10.546900000000001</c:v>
                      </c:pt>
                      <c:pt idx="420">
                        <c:v>10.5625</c:v>
                      </c:pt>
                      <c:pt idx="421">
                        <c:v>10.578099999999999</c:v>
                      </c:pt>
                      <c:pt idx="422">
                        <c:v>10.5938</c:v>
                      </c:pt>
                      <c:pt idx="423">
                        <c:v>10.609400000000001</c:v>
                      </c:pt>
                      <c:pt idx="424">
                        <c:v>10.625</c:v>
                      </c:pt>
                      <c:pt idx="425">
                        <c:v>10.640599999999999</c:v>
                      </c:pt>
                      <c:pt idx="426">
                        <c:v>10.6563</c:v>
                      </c:pt>
                      <c:pt idx="427">
                        <c:v>10.671900000000001</c:v>
                      </c:pt>
                      <c:pt idx="428">
                        <c:v>10.6875</c:v>
                      </c:pt>
                      <c:pt idx="429">
                        <c:v>10.703099999999999</c:v>
                      </c:pt>
                      <c:pt idx="430">
                        <c:v>10.7188</c:v>
                      </c:pt>
                      <c:pt idx="431">
                        <c:v>10.734400000000001</c:v>
                      </c:pt>
                      <c:pt idx="432">
                        <c:v>10.75</c:v>
                      </c:pt>
                      <c:pt idx="433">
                        <c:v>10.765599999999999</c:v>
                      </c:pt>
                      <c:pt idx="434">
                        <c:v>10.7813</c:v>
                      </c:pt>
                      <c:pt idx="435">
                        <c:v>10.796900000000001</c:v>
                      </c:pt>
                      <c:pt idx="436">
                        <c:v>10.8125</c:v>
                      </c:pt>
                      <c:pt idx="437">
                        <c:v>10.828099999999999</c:v>
                      </c:pt>
                      <c:pt idx="438">
                        <c:v>10.8438</c:v>
                      </c:pt>
                      <c:pt idx="439">
                        <c:v>10.859400000000001</c:v>
                      </c:pt>
                      <c:pt idx="440">
                        <c:v>10.875</c:v>
                      </c:pt>
                      <c:pt idx="441">
                        <c:v>10.890599999999999</c:v>
                      </c:pt>
                      <c:pt idx="442">
                        <c:v>10.9063</c:v>
                      </c:pt>
                      <c:pt idx="443">
                        <c:v>10.921900000000001</c:v>
                      </c:pt>
                      <c:pt idx="444">
                        <c:v>10.9375</c:v>
                      </c:pt>
                      <c:pt idx="445">
                        <c:v>10.953099999999999</c:v>
                      </c:pt>
                      <c:pt idx="446">
                        <c:v>10.9688</c:v>
                      </c:pt>
                      <c:pt idx="447">
                        <c:v>10.984400000000001</c:v>
                      </c:pt>
                      <c:pt idx="448">
                        <c:v>11</c:v>
                      </c:pt>
                      <c:pt idx="449">
                        <c:v>11.015599999999999</c:v>
                      </c:pt>
                      <c:pt idx="450">
                        <c:v>11.0313</c:v>
                      </c:pt>
                      <c:pt idx="451">
                        <c:v>11.046900000000001</c:v>
                      </c:pt>
                      <c:pt idx="452">
                        <c:v>11.0625</c:v>
                      </c:pt>
                      <c:pt idx="453">
                        <c:v>11.078099999999999</c:v>
                      </c:pt>
                      <c:pt idx="454">
                        <c:v>11.0938</c:v>
                      </c:pt>
                      <c:pt idx="455">
                        <c:v>11.109400000000001</c:v>
                      </c:pt>
                      <c:pt idx="456">
                        <c:v>11.125</c:v>
                      </c:pt>
                      <c:pt idx="457">
                        <c:v>11.140599999999999</c:v>
                      </c:pt>
                      <c:pt idx="458">
                        <c:v>11.1563</c:v>
                      </c:pt>
                      <c:pt idx="459">
                        <c:v>11.171900000000001</c:v>
                      </c:pt>
                      <c:pt idx="460">
                        <c:v>11.1875</c:v>
                      </c:pt>
                      <c:pt idx="461">
                        <c:v>11.203099999999999</c:v>
                      </c:pt>
                      <c:pt idx="462">
                        <c:v>11.2188</c:v>
                      </c:pt>
                      <c:pt idx="463">
                        <c:v>11.234400000000001</c:v>
                      </c:pt>
                      <c:pt idx="464">
                        <c:v>11.25</c:v>
                      </c:pt>
                      <c:pt idx="465">
                        <c:v>11.265599999999999</c:v>
                      </c:pt>
                      <c:pt idx="466">
                        <c:v>11.2813</c:v>
                      </c:pt>
                      <c:pt idx="467">
                        <c:v>11.296900000000001</c:v>
                      </c:pt>
                      <c:pt idx="468">
                        <c:v>11.3125</c:v>
                      </c:pt>
                      <c:pt idx="469">
                        <c:v>11.328099999999999</c:v>
                      </c:pt>
                      <c:pt idx="470">
                        <c:v>11.3438</c:v>
                      </c:pt>
                      <c:pt idx="471">
                        <c:v>11.359400000000001</c:v>
                      </c:pt>
                      <c:pt idx="472">
                        <c:v>11.375</c:v>
                      </c:pt>
                      <c:pt idx="473">
                        <c:v>11.390599999999999</c:v>
                      </c:pt>
                      <c:pt idx="474">
                        <c:v>11.4063</c:v>
                      </c:pt>
                      <c:pt idx="475">
                        <c:v>11.421900000000001</c:v>
                      </c:pt>
                      <c:pt idx="476">
                        <c:v>11.4375</c:v>
                      </c:pt>
                      <c:pt idx="477">
                        <c:v>11.453099999999999</c:v>
                      </c:pt>
                      <c:pt idx="478">
                        <c:v>11.4688</c:v>
                      </c:pt>
                      <c:pt idx="479">
                        <c:v>11.484400000000001</c:v>
                      </c:pt>
                      <c:pt idx="480">
                        <c:v>11.5</c:v>
                      </c:pt>
                      <c:pt idx="481">
                        <c:v>11.515599999999999</c:v>
                      </c:pt>
                      <c:pt idx="482">
                        <c:v>11.5313</c:v>
                      </c:pt>
                      <c:pt idx="483">
                        <c:v>11.546900000000001</c:v>
                      </c:pt>
                      <c:pt idx="484">
                        <c:v>11.5625</c:v>
                      </c:pt>
                      <c:pt idx="485">
                        <c:v>11.578099999999999</c:v>
                      </c:pt>
                      <c:pt idx="486">
                        <c:v>11.5938</c:v>
                      </c:pt>
                      <c:pt idx="487">
                        <c:v>11.609400000000001</c:v>
                      </c:pt>
                      <c:pt idx="488">
                        <c:v>11.625</c:v>
                      </c:pt>
                      <c:pt idx="489">
                        <c:v>11.640599999999999</c:v>
                      </c:pt>
                      <c:pt idx="490">
                        <c:v>11.6563</c:v>
                      </c:pt>
                      <c:pt idx="491">
                        <c:v>11.671900000000001</c:v>
                      </c:pt>
                      <c:pt idx="492">
                        <c:v>11.6875</c:v>
                      </c:pt>
                      <c:pt idx="493">
                        <c:v>11.703099999999999</c:v>
                      </c:pt>
                      <c:pt idx="494">
                        <c:v>11.7188</c:v>
                      </c:pt>
                      <c:pt idx="495">
                        <c:v>11.734400000000001</c:v>
                      </c:pt>
                      <c:pt idx="496">
                        <c:v>11.75</c:v>
                      </c:pt>
                      <c:pt idx="497">
                        <c:v>11.765599999999999</c:v>
                      </c:pt>
                      <c:pt idx="498">
                        <c:v>11.7813</c:v>
                      </c:pt>
                      <c:pt idx="499">
                        <c:v>11.796900000000001</c:v>
                      </c:pt>
                      <c:pt idx="500">
                        <c:v>11.8125</c:v>
                      </c:pt>
                      <c:pt idx="501">
                        <c:v>11.828099999999999</c:v>
                      </c:pt>
                      <c:pt idx="502">
                        <c:v>11.8438</c:v>
                      </c:pt>
                      <c:pt idx="503">
                        <c:v>11.859400000000001</c:v>
                      </c:pt>
                      <c:pt idx="504">
                        <c:v>11.875</c:v>
                      </c:pt>
                      <c:pt idx="505">
                        <c:v>11.890599999999999</c:v>
                      </c:pt>
                      <c:pt idx="506">
                        <c:v>11.9063</c:v>
                      </c:pt>
                      <c:pt idx="507">
                        <c:v>11.921900000000001</c:v>
                      </c:pt>
                      <c:pt idx="508">
                        <c:v>11.9375</c:v>
                      </c:pt>
                      <c:pt idx="509">
                        <c:v>11.953099999999999</c:v>
                      </c:pt>
                      <c:pt idx="510">
                        <c:v>11.9688</c:v>
                      </c:pt>
                      <c:pt idx="511">
                        <c:v>11.984400000000001</c:v>
                      </c:pt>
                      <c:pt idx="512">
                        <c:v>12</c:v>
                      </c:pt>
                      <c:pt idx="513">
                        <c:v>12.015599999999999</c:v>
                      </c:pt>
                      <c:pt idx="514">
                        <c:v>12.0313</c:v>
                      </c:pt>
                      <c:pt idx="515">
                        <c:v>12.046900000000001</c:v>
                      </c:pt>
                      <c:pt idx="516">
                        <c:v>12.0625</c:v>
                      </c:pt>
                      <c:pt idx="517">
                        <c:v>12.078099999999999</c:v>
                      </c:pt>
                      <c:pt idx="518">
                        <c:v>12.0938</c:v>
                      </c:pt>
                      <c:pt idx="519">
                        <c:v>12.109400000000001</c:v>
                      </c:pt>
                      <c:pt idx="520">
                        <c:v>12.125</c:v>
                      </c:pt>
                      <c:pt idx="521">
                        <c:v>12.140599999999999</c:v>
                      </c:pt>
                      <c:pt idx="522">
                        <c:v>12.1563</c:v>
                      </c:pt>
                      <c:pt idx="523">
                        <c:v>12.171900000000001</c:v>
                      </c:pt>
                      <c:pt idx="524">
                        <c:v>12.1875</c:v>
                      </c:pt>
                      <c:pt idx="525">
                        <c:v>12.203099999999999</c:v>
                      </c:pt>
                      <c:pt idx="526">
                        <c:v>12.2188</c:v>
                      </c:pt>
                      <c:pt idx="527">
                        <c:v>12.234400000000001</c:v>
                      </c:pt>
                      <c:pt idx="528">
                        <c:v>12.25</c:v>
                      </c:pt>
                      <c:pt idx="529">
                        <c:v>12.265599999999999</c:v>
                      </c:pt>
                      <c:pt idx="530">
                        <c:v>12.2813</c:v>
                      </c:pt>
                      <c:pt idx="531">
                        <c:v>12.296900000000001</c:v>
                      </c:pt>
                      <c:pt idx="532">
                        <c:v>12.3125</c:v>
                      </c:pt>
                      <c:pt idx="533">
                        <c:v>12.328099999999999</c:v>
                      </c:pt>
                      <c:pt idx="534">
                        <c:v>12.3438</c:v>
                      </c:pt>
                      <c:pt idx="535">
                        <c:v>12.359400000000001</c:v>
                      </c:pt>
                      <c:pt idx="536">
                        <c:v>12.375</c:v>
                      </c:pt>
                      <c:pt idx="537">
                        <c:v>12.390599999999999</c:v>
                      </c:pt>
                      <c:pt idx="538">
                        <c:v>12.4063</c:v>
                      </c:pt>
                      <c:pt idx="539">
                        <c:v>12.421900000000001</c:v>
                      </c:pt>
                      <c:pt idx="540">
                        <c:v>12.4375</c:v>
                      </c:pt>
                      <c:pt idx="541">
                        <c:v>12.453099999999999</c:v>
                      </c:pt>
                      <c:pt idx="542">
                        <c:v>12.4688</c:v>
                      </c:pt>
                      <c:pt idx="543">
                        <c:v>12.484400000000001</c:v>
                      </c:pt>
                      <c:pt idx="544">
                        <c:v>12.5</c:v>
                      </c:pt>
                      <c:pt idx="545">
                        <c:v>12.515599999999999</c:v>
                      </c:pt>
                      <c:pt idx="546">
                        <c:v>12.5313</c:v>
                      </c:pt>
                      <c:pt idx="547">
                        <c:v>12.546900000000001</c:v>
                      </c:pt>
                      <c:pt idx="548">
                        <c:v>12.5625</c:v>
                      </c:pt>
                      <c:pt idx="549">
                        <c:v>12.578099999999999</c:v>
                      </c:pt>
                      <c:pt idx="550">
                        <c:v>12.5938</c:v>
                      </c:pt>
                      <c:pt idx="551">
                        <c:v>12.609400000000001</c:v>
                      </c:pt>
                      <c:pt idx="552">
                        <c:v>12.625</c:v>
                      </c:pt>
                      <c:pt idx="553">
                        <c:v>12.640599999999999</c:v>
                      </c:pt>
                      <c:pt idx="554">
                        <c:v>12.6563</c:v>
                      </c:pt>
                      <c:pt idx="555">
                        <c:v>12.671900000000001</c:v>
                      </c:pt>
                      <c:pt idx="556">
                        <c:v>12.6875</c:v>
                      </c:pt>
                      <c:pt idx="557">
                        <c:v>12.703099999999999</c:v>
                      </c:pt>
                      <c:pt idx="558">
                        <c:v>12.7188</c:v>
                      </c:pt>
                      <c:pt idx="559">
                        <c:v>12.734400000000001</c:v>
                      </c:pt>
                      <c:pt idx="560">
                        <c:v>12.75</c:v>
                      </c:pt>
                      <c:pt idx="561">
                        <c:v>12.765599999999999</c:v>
                      </c:pt>
                      <c:pt idx="562">
                        <c:v>12.7813</c:v>
                      </c:pt>
                      <c:pt idx="563">
                        <c:v>12.796900000000001</c:v>
                      </c:pt>
                      <c:pt idx="564">
                        <c:v>12.8125</c:v>
                      </c:pt>
                      <c:pt idx="565">
                        <c:v>12.828099999999999</c:v>
                      </c:pt>
                      <c:pt idx="566">
                        <c:v>12.8438</c:v>
                      </c:pt>
                      <c:pt idx="567">
                        <c:v>12.859400000000001</c:v>
                      </c:pt>
                      <c:pt idx="568">
                        <c:v>12.875</c:v>
                      </c:pt>
                      <c:pt idx="569">
                        <c:v>12.890599999999999</c:v>
                      </c:pt>
                      <c:pt idx="570">
                        <c:v>12.9063</c:v>
                      </c:pt>
                      <c:pt idx="571">
                        <c:v>12.921900000000001</c:v>
                      </c:pt>
                      <c:pt idx="572">
                        <c:v>12.9375</c:v>
                      </c:pt>
                      <c:pt idx="573">
                        <c:v>12.953099999999999</c:v>
                      </c:pt>
                      <c:pt idx="574">
                        <c:v>12.9688</c:v>
                      </c:pt>
                      <c:pt idx="575">
                        <c:v>12.984400000000001</c:v>
                      </c:pt>
                      <c:pt idx="576">
                        <c:v>13</c:v>
                      </c:pt>
                      <c:pt idx="577">
                        <c:v>13.015599999999999</c:v>
                      </c:pt>
                      <c:pt idx="578">
                        <c:v>13.0313</c:v>
                      </c:pt>
                      <c:pt idx="579">
                        <c:v>13.046900000000001</c:v>
                      </c:pt>
                      <c:pt idx="580">
                        <c:v>13.0625</c:v>
                      </c:pt>
                      <c:pt idx="581">
                        <c:v>13.078099999999999</c:v>
                      </c:pt>
                      <c:pt idx="582">
                        <c:v>13.0938</c:v>
                      </c:pt>
                      <c:pt idx="583">
                        <c:v>13.109400000000001</c:v>
                      </c:pt>
                      <c:pt idx="584">
                        <c:v>13.125</c:v>
                      </c:pt>
                      <c:pt idx="585">
                        <c:v>13.140599999999999</c:v>
                      </c:pt>
                      <c:pt idx="586">
                        <c:v>13.1563</c:v>
                      </c:pt>
                      <c:pt idx="587">
                        <c:v>13.171900000000001</c:v>
                      </c:pt>
                      <c:pt idx="588">
                        <c:v>13.1875</c:v>
                      </c:pt>
                      <c:pt idx="589">
                        <c:v>13.203099999999999</c:v>
                      </c:pt>
                      <c:pt idx="590">
                        <c:v>13.2188</c:v>
                      </c:pt>
                      <c:pt idx="591">
                        <c:v>13.234400000000001</c:v>
                      </c:pt>
                      <c:pt idx="592">
                        <c:v>13.25</c:v>
                      </c:pt>
                      <c:pt idx="593">
                        <c:v>13.265599999999999</c:v>
                      </c:pt>
                      <c:pt idx="594">
                        <c:v>13.2813</c:v>
                      </c:pt>
                      <c:pt idx="595">
                        <c:v>13.296900000000001</c:v>
                      </c:pt>
                      <c:pt idx="596">
                        <c:v>13.3125</c:v>
                      </c:pt>
                      <c:pt idx="597">
                        <c:v>13.328099999999999</c:v>
                      </c:pt>
                      <c:pt idx="598">
                        <c:v>13.3438</c:v>
                      </c:pt>
                      <c:pt idx="599">
                        <c:v>13.359400000000001</c:v>
                      </c:pt>
                      <c:pt idx="600">
                        <c:v>13.375</c:v>
                      </c:pt>
                      <c:pt idx="601">
                        <c:v>13.390599999999999</c:v>
                      </c:pt>
                      <c:pt idx="602">
                        <c:v>13.4063</c:v>
                      </c:pt>
                      <c:pt idx="603">
                        <c:v>13.421900000000001</c:v>
                      </c:pt>
                      <c:pt idx="604">
                        <c:v>13.4375</c:v>
                      </c:pt>
                      <c:pt idx="605">
                        <c:v>13.453099999999999</c:v>
                      </c:pt>
                      <c:pt idx="606">
                        <c:v>13.4688</c:v>
                      </c:pt>
                      <c:pt idx="607">
                        <c:v>13.484400000000001</c:v>
                      </c:pt>
                      <c:pt idx="608">
                        <c:v>13.5</c:v>
                      </c:pt>
                      <c:pt idx="609">
                        <c:v>13.515599999999999</c:v>
                      </c:pt>
                      <c:pt idx="610">
                        <c:v>13.5313</c:v>
                      </c:pt>
                      <c:pt idx="611">
                        <c:v>13.546900000000001</c:v>
                      </c:pt>
                      <c:pt idx="612">
                        <c:v>13.5625</c:v>
                      </c:pt>
                      <c:pt idx="613">
                        <c:v>13.578099999999999</c:v>
                      </c:pt>
                      <c:pt idx="614">
                        <c:v>13.5938</c:v>
                      </c:pt>
                      <c:pt idx="615">
                        <c:v>13.609400000000001</c:v>
                      </c:pt>
                      <c:pt idx="616">
                        <c:v>13.625</c:v>
                      </c:pt>
                      <c:pt idx="617">
                        <c:v>13.640599999999999</c:v>
                      </c:pt>
                      <c:pt idx="618">
                        <c:v>13.6563</c:v>
                      </c:pt>
                      <c:pt idx="619">
                        <c:v>13.671900000000001</c:v>
                      </c:pt>
                      <c:pt idx="620">
                        <c:v>13.6875</c:v>
                      </c:pt>
                      <c:pt idx="621">
                        <c:v>13.703099999999999</c:v>
                      </c:pt>
                      <c:pt idx="622">
                        <c:v>13.7188</c:v>
                      </c:pt>
                      <c:pt idx="623">
                        <c:v>13.734400000000001</c:v>
                      </c:pt>
                      <c:pt idx="624">
                        <c:v>13.75</c:v>
                      </c:pt>
                      <c:pt idx="625">
                        <c:v>13.765599999999999</c:v>
                      </c:pt>
                      <c:pt idx="626">
                        <c:v>13.7813</c:v>
                      </c:pt>
                      <c:pt idx="627">
                        <c:v>13.796900000000001</c:v>
                      </c:pt>
                      <c:pt idx="628">
                        <c:v>13.8125</c:v>
                      </c:pt>
                      <c:pt idx="629">
                        <c:v>13.828099999999999</c:v>
                      </c:pt>
                      <c:pt idx="630">
                        <c:v>13.8438</c:v>
                      </c:pt>
                      <c:pt idx="631">
                        <c:v>13.859400000000001</c:v>
                      </c:pt>
                      <c:pt idx="632">
                        <c:v>13.875</c:v>
                      </c:pt>
                      <c:pt idx="633">
                        <c:v>13.890599999999999</c:v>
                      </c:pt>
                      <c:pt idx="634">
                        <c:v>13.9063</c:v>
                      </c:pt>
                      <c:pt idx="635">
                        <c:v>13.921900000000001</c:v>
                      </c:pt>
                      <c:pt idx="636">
                        <c:v>13.9375</c:v>
                      </c:pt>
                      <c:pt idx="637">
                        <c:v>13.953099999999999</c:v>
                      </c:pt>
                      <c:pt idx="638">
                        <c:v>13.9688</c:v>
                      </c:pt>
                      <c:pt idx="639">
                        <c:v>13.984400000000001</c:v>
                      </c:pt>
                      <c:pt idx="640">
                        <c:v>14</c:v>
                      </c:pt>
                      <c:pt idx="641">
                        <c:v>14.015599999999999</c:v>
                      </c:pt>
                      <c:pt idx="642">
                        <c:v>14.0313</c:v>
                      </c:pt>
                      <c:pt idx="643">
                        <c:v>14.046900000000001</c:v>
                      </c:pt>
                      <c:pt idx="644">
                        <c:v>14.0625</c:v>
                      </c:pt>
                      <c:pt idx="645">
                        <c:v>14.078099999999999</c:v>
                      </c:pt>
                      <c:pt idx="646">
                        <c:v>14.0938</c:v>
                      </c:pt>
                      <c:pt idx="647">
                        <c:v>14.109400000000001</c:v>
                      </c:pt>
                      <c:pt idx="648">
                        <c:v>14.125</c:v>
                      </c:pt>
                      <c:pt idx="649">
                        <c:v>14.140599999999999</c:v>
                      </c:pt>
                      <c:pt idx="650">
                        <c:v>14.1563</c:v>
                      </c:pt>
                      <c:pt idx="651">
                        <c:v>14.171900000000001</c:v>
                      </c:pt>
                      <c:pt idx="652">
                        <c:v>14.1875</c:v>
                      </c:pt>
                      <c:pt idx="653">
                        <c:v>14.203099999999999</c:v>
                      </c:pt>
                      <c:pt idx="654">
                        <c:v>14.2188</c:v>
                      </c:pt>
                      <c:pt idx="655">
                        <c:v>14.234400000000001</c:v>
                      </c:pt>
                      <c:pt idx="656">
                        <c:v>14.25</c:v>
                      </c:pt>
                      <c:pt idx="657">
                        <c:v>14.265599999999999</c:v>
                      </c:pt>
                      <c:pt idx="658">
                        <c:v>14.2813</c:v>
                      </c:pt>
                      <c:pt idx="659">
                        <c:v>14.296900000000001</c:v>
                      </c:pt>
                      <c:pt idx="660">
                        <c:v>14.3125</c:v>
                      </c:pt>
                      <c:pt idx="661">
                        <c:v>14.328099999999999</c:v>
                      </c:pt>
                      <c:pt idx="662">
                        <c:v>14.3438</c:v>
                      </c:pt>
                      <c:pt idx="663">
                        <c:v>14.359400000000001</c:v>
                      </c:pt>
                      <c:pt idx="664">
                        <c:v>14.375</c:v>
                      </c:pt>
                      <c:pt idx="665">
                        <c:v>14.390599999999999</c:v>
                      </c:pt>
                      <c:pt idx="666">
                        <c:v>14.4063</c:v>
                      </c:pt>
                      <c:pt idx="667">
                        <c:v>14.421900000000001</c:v>
                      </c:pt>
                      <c:pt idx="668">
                        <c:v>14.4375</c:v>
                      </c:pt>
                      <c:pt idx="669">
                        <c:v>14.453099999999999</c:v>
                      </c:pt>
                      <c:pt idx="670">
                        <c:v>14.4688</c:v>
                      </c:pt>
                      <c:pt idx="671">
                        <c:v>14.484400000000001</c:v>
                      </c:pt>
                      <c:pt idx="672">
                        <c:v>14.5</c:v>
                      </c:pt>
                      <c:pt idx="673">
                        <c:v>14.515599999999999</c:v>
                      </c:pt>
                      <c:pt idx="674">
                        <c:v>14.5313</c:v>
                      </c:pt>
                      <c:pt idx="675">
                        <c:v>14.546900000000001</c:v>
                      </c:pt>
                      <c:pt idx="676">
                        <c:v>14.5625</c:v>
                      </c:pt>
                      <c:pt idx="677">
                        <c:v>14.578099999999999</c:v>
                      </c:pt>
                      <c:pt idx="678">
                        <c:v>14.5938</c:v>
                      </c:pt>
                      <c:pt idx="679">
                        <c:v>14.609400000000001</c:v>
                      </c:pt>
                      <c:pt idx="680">
                        <c:v>14.625</c:v>
                      </c:pt>
                      <c:pt idx="681">
                        <c:v>14.640599999999999</c:v>
                      </c:pt>
                      <c:pt idx="682">
                        <c:v>14.6563</c:v>
                      </c:pt>
                      <c:pt idx="683">
                        <c:v>14.671900000000001</c:v>
                      </c:pt>
                      <c:pt idx="684">
                        <c:v>14.6875</c:v>
                      </c:pt>
                      <c:pt idx="685">
                        <c:v>14.703099999999999</c:v>
                      </c:pt>
                      <c:pt idx="686">
                        <c:v>14.7188</c:v>
                      </c:pt>
                      <c:pt idx="687">
                        <c:v>14.734400000000001</c:v>
                      </c:pt>
                      <c:pt idx="688">
                        <c:v>14.75</c:v>
                      </c:pt>
                      <c:pt idx="689">
                        <c:v>14.765599999999999</c:v>
                      </c:pt>
                      <c:pt idx="690">
                        <c:v>14.7813</c:v>
                      </c:pt>
                      <c:pt idx="691">
                        <c:v>14.796900000000001</c:v>
                      </c:pt>
                      <c:pt idx="692">
                        <c:v>14.8125</c:v>
                      </c:pt>
                      <c:pt idx="693">
                        <c:v>14.828099999999999</c:v>
                      </c:pt>
                      <c:pt idx="694">
                        <c:v>14.8438</c:v>
                      </c:pt>
                      <c:pt idx="695">
                        <c:v>14.859400000000001</c:v>
                      </c:pt>
                      <c:pt idx="696">
                        <c:v>14.875</c:v>
                      </c:pt>
                      <c:pt idx="697">
                        <c:v>14.890599999999999</c:v>
                      </c:pt>
                      <c:pt idx="698">
                        <c:v>14.9063</c:v>
                      </c:pt>
                      <c:pt idx="699">
                        <c:v>14.921900000000001</c:v>
                      </c:pt>
                      <c:pt idx="700">
                        <c:v>14.9375</c:v>
                      </c:pt>
                      <c:pt idx="701">
                        <c:v>14.953099999999999</c:v>
                      </c:pt>
                      <c:pt idx="702">
                        <c:v>14.9688</c:v>
                      </c:pt>
                      <c:pt idx="703">
                        <c:v>14.984400000000001</c:v>
                      </c:pt>
                      <c:pt idx="704">
                        <c:v>15</c:v>
                      </c:pt>
                      <c:pt idx="705">
                        <c:v>15.015599999999999</c:v>
                      </c:pt>
                      <c:pt idx="706">
                        <c:v>15.0313</c:v>
                      </c:pt>
                      <c:pt idx="707">
                        <c:v>15.046900000000001</c:v>
                      </c:pt>
                      <c:pt idx="708">
                        <c:v>15.0625</c:v>
                      </c:pt>
                      <c:pt idx="709">
                        <c:v>15.078099999999999</c:v>
                      </c:pt>
                      <c:pt idx="710">
                        <c:v>15.0938</c:v>
                      </c:pt>
                      <c:pt idx="711">
                        <c:v>15.109400000000001</c:v>
                      </c:pt>
                      <c:pt idx="712">
                        <c:v>15.125</c:v>
                      </c:pt>
                      <c:pt idx="713">
                        <c:v>15.140599999999999</c:v>
                      </c:pt>
                      <c:pt idx="714">
                        <c:v>15.1563</c:v>
                      </c:pt>
                      <c:pt idx="715">
                        <c:v>15.171900000000001</c:v>
                      </c:pt>
                      <c:pt idx="716">
                        <c:v>15.1875</c:v>
                      </c:pt>
                      <c:pt idx="717">
                        <c:v>15.203099999999999</c:v>
                      </c:pt>
                      <c:pt idx="718">
                        <c:v>15.2188</c:v>
                      </c:pt>
                      <c:pt idx="719">
                        <c:v>15.234400000000001</c:v>
                      </c:pt>
                      <c:pt idx="720">
                        <c:v>15.25</c:v>
                      </c:pt>
                      <c:pt idx="721">
                        <c:v>15.265599999999999</c:v>
                      </c:pt>
                      <c:pt idx="722">
                        <c:v>15.2813</c:v>
                      </c:pt>
                      <c:pt idx="723">
                        <c:v>15.296900000000001</c:v>
                      </c:pt>
                      <c:pt idx="724">
                        <c:v>15.3125</c:v>
                      </c:pt>
                      <c:pt idx="725">
                        <c:v>15.328099999999999</c:v>
                      </c:pt>
                      <c:pt idx="726">
                        <c:v>15.3438</c:v>
                      </c:pt>
                      <c:pt idx="727">
                        <c:v>15.359400000000001</c:v>
                      </c:pt>
                      <c:pt idx="728">
                        <c:v>15.375</c:v>
                      </c:pt>
                      <c:pt idx="729">
                        <c:v>15.390599999999999</c:v>
                      </c:pt>
                      <c:pt idx="730">
                        <c:v>15.4063</c:v>
                      </c:pt>
                      <c:pt idx="731">
                        <c:v>15.421900000000001</c:v>
                      </c:pt>
                      <c:pt idx="732">
                        <c:v>15.4375</c:v>
                      </c:pt>
                      <c:pt idx="733">
                        <c:v>15.453099999999999</c:v>
                      </c:pt>
                      <c:pt idx="734">
                        <c:v>15.4688</c:v>
                      </c:pt>
                      <c:pt idx="735">
                        <c:v>15.484400000000001</c:v>
                      </c:pt>
                      <c:pt idx="736">
                        <c:v>15.5</c:v>
                      </c:pt>
                      <c:pt idx="737">
                        <c:v>15.515599999999999</c:v>
                      </c:pt>
                      <c:pt idx="738">
                        <c:v>15.5313</c:v>
                      </c:pt>
                      <c:pt idx="739">
                        <c:v>15.546900000000001</c:v>
                      </c:pt>
                      <c:pt idx="740">
                        <c:v>15.5625</c:v>
                      </c:pt>
                      <c:pt idx="741">
                        <c:v>15.578099999999999</c:v>
                      </c:pt>
                      <c:pt idx="742">
                        <c:v>15.5938</c:v>
                      </c:pt>
                      <c:pt idx="743">
                        <c:v>15.609400000000001</c:v>
                      </c:pt>
                      <c:pt idx="744">
                        <c:v>15.625</c:v>
                      </c:pt>
                      <c:pt idx="745">
                        <c:v>15.640599999999999</c:v>
                      </c:pt>
                      <c:pt idx="746">
                        <c:v>15.6563</c:v>
                      </c:pt>
                      <c:pt idx="747">
                        <c:v>15.671900000000001</c:v>
                      </c:pt>
                      <c:pt idx="748">
                        <c:v>15.6875</c:v>
                      </c:pt>
                      <c:pt idx="749">
                        <c:v>15.703099999999999</c:v>
                      </c:pt>
                      <c:pt idx="750">
                        <c:v>15.7188</c:v>
                      </c:pt>
                      <c:pt idx="751">
                        <c:v>15.734400000000001</c:v>
                      </c:pt>
                      <c:pt idx="752">
                        <c:v>15.75</c:v>
                      </c:pt>
                      <c:pt idx="753">
                        <c:v>15.765599999999999</c:v>
                      </c:pt>
                      <c:pt idx="754">
                        <c:v>15.7813</c:v>
                      </c:pt>
                      <c:pt idx="755">
                        <c:v>15.796900000000001</c:v>
                      </c:pt>
                      <c:pt idx="756">
                        <c:v>15.8125</c:v>
                      </c:pt>
                      <c:pt idx="757">
                        <c:v>15.828099999999999</c:v>
                      </c:pt>
                      <c:pt idx="758">
                        <c:v>15.8438</c:v>
                      </c:pt>
                      <c:pt idx="759">
                        <c:v>15.859400000000001</c:v>
                      </c:pt>
                      <c:pt idx="760">
                        <c:v>15.875</c:v>
                      </c:pt>
                      <c:pt idx="761">
                        <c:v>15.890599999999999</c:v>
                      </c:pt>
                      <c:pt idx="762">
                        <c:v>15.9063</c:v>
                      </c:pt>
                      <c:pt idx="763">
                        <c:v>15.921900000000001</c:v>
                      </c:pt>
                      <c:pt idx="764">
                        <c:v>15.9375</c:v>
                      </c:pt>
                      <c:pt idx="765">
                        <c:v>15.953099999999999</c:v>
                      </c:pt>
                      <c:pt idx="766">
                        <c:v>15.9688</c:v>
                      </c:pt>
                      <c:pt idx="767">
                        <c:v>15.984400000000001</c:v>
                      </c:pt>
                      <c:pt idx="768">
                        <c:v>16</c:v>
                      </c:pt>
                      <c:pt idx="769">
                        <c:v>16.015599999999999</c:v>
                      </c:pt>
                      <c:pt idx="770">
                        <c:v>16.031300000000002</c:v>
                      </c:pt>
                      <c:pt idx="771">
                        <c:v>16.046900000000001</c:v>
                      </c:pt>
                      <c:pt idx="772">
                        <c:v>16.0625</c:v>
                      </c:pt>
                      <c:pt idx="773">
                        <c:v>16.078099999999999</c:v>
                      </c:pt>
                      <c:pt idx="774">
                        <c:v>16.093800000000002</c:v>
                      </c:pt>
                      <c:pt idx="775">
                        <c:v>16.109400000000001</c:v>
                      </c:pt>
                      <c:pt idx="776">
                        <c:v>16.125</c:v>
                      </c:pt>
                      <c:pt idx="777">
                        <c:v>16.140599999999999</c:v>
                      </c:pt>
                      <c:pt idx="778">
                        <c:v>16.156300000000002</c:v>
                      </c:pt>
                      <c:pt idx="779">
                        <c:v>16.171900000000001</c:v>
                      </c:pt>
                      <c:pt idx="780">
                        <c:v>16.1875</c:v>
                      </c:pt>
                      <c:pt idx="781">
                        <c:v>16.203099999999999</c:v>
                      </c:pt>
                      <c:pt idx="782">
                        <c:v>16.218800000000002</c:v>
                      </c:pt>
                      <c:pt idx="783">
                        <c:v>16.234400000000001</c:v>
                      </c:pt>
                      <c:pt idx="784">
                        <c:v>16.25</c:v>
                      </c:pt>
                      <c:pt idx="785">
                        <c:v>16.265599999999999</c:v>
                      </c:pt>
                      <c:pt idx="786">
                        <c:v>16.281300000000002</c:v>
                      </c:pt>
                      <c:pt idx="787">
                        <c:v>16.296900000000001</c:v>
                      </c:pt>
                      <c:pt idx="788">
                        <c:v>16.3125</c:v>
                      </c:pt>
                      <c:pt idx="789">
                        <c:v>16.328099999999999</c:v>
                      </c:pt>
                      <c:pt idx="790">
                        <c:v>16.343800000000002</c:v>
                      </c:pt>
                      <c:pt idx="791">
                        <c:v>16.359400000000001</c:v>
                      </c:pt>
                      <c:pt idx="792">
                        <c:v>16.375</c:v>
                      </c:pt>
                      <c:pt idx="793">
                        <c:v>16.390599999999999</c:v>
                      </c:pt>
                      <c:pt idx="794">
                        <c:v>16.406300000000002</c:v>
                      </c:pt>
                      <c:pt idx="795">
                        <c:v>16.421900000000001</c:v>
                      </c:pt>
                      <c:pt idx="796">
                        <c:v>16.4375</c:v>
                      </c:pt>
                      <c:pt idx="797">
                        <c:v>16.453099999999999</c:v>
                      </c:pt>
                      <c:pt idx="798">
                        <c:v>16.468800000000002</c:v>
                      </c:pt>
                      <c:pt idx="799">
                        <c:v>16.484400000000001</c:v>
                      </c:pt>
                      <c:pt idx="800">
                        <c:v>16.5</c:v>
                      </c:pt>
                      <c:pt idx="801">
                        <c:v>16.515599999999999</c:v>
                      </c:pt>
                      <c:pt idx="802">
                        <c:v>16.531300000000002</c:v>
                      </c:pt>
                      <c:pt idx="803">
                        <c:v>16.546900000000001</c:v>
                      </c:pt>
                      <c:pt idx="804">
                        <c:v>16.5625</c:v>
                      </c:pt>
                      <c:pt idx="805">
                        <c:v>16.578099999999999</c:v>
                      </c:pt>
                      <c:pt idx="806">
                        <c:v>16.593800000000002</c:v>
                      </c:pt>
                      <c:pt idx="807">
                        <c:v>16.609400000000001</c:v>
                      </c:pt>
                      <c:pt idx="808">
                        <c:v>16.625</c:v>
                      </c:pt>
                      <c:pt idx="809">
                        <c:v>16.640599999999999</c:v>
                      </c:pt>
                      <c:pt idx="810">
                        <c:v>16.656300000000002</c:v>
                      </c:pt>
                      <c:pt idx="811">
                        <c:v>16.671900000000001</c:v>
                      </c:pt>
                      <c:pt idx="812">
                        <c:v>16.6875</c:v>
                      </c:pt>
                      <c:pt idx="813">
                        <c:v>16.703099999999999</c:v>
                      </c:pt>
                      <c:pt idx="814">
                        <c:v>16.718800000000002</c:v>
                      </c:pt>
                      <c:pt idx="815">
                        <c:v>16.734400000000001</c:v>
                      </c:pt>
                      <c:pt idx="816">
                        <c:v>16.75</c:v>
                      </c:pt>
                      <c:pt idx="817">
                        <c:v>16.765599999999999</c:v>
                      </c:pt>
                      <c:pt idx="818">
                        <c:v>16.781300000000002</c:v>
                      </c:pt>
                      <c:pt idx="819">
                        <c:v>16.796900000000001</c:v>
                      </c:pt>
                      <c:pt idx="820">
                        <c:v>16.8125</c:v>
                      </c:pt>
                      <c:pt idx="821">
                        <c:v>16.828099999999999</c:v>
                      </c:pt>
                      <c:pt idx="822">
                        <c:v>16.843800000000002</c:v>
                      </c:pt>
                      <c:pt idx="823">
                        <c:v>16.859400000000001</c:v>
                      </c:pt>
                      <c:pt idx="824">
                        <c:v>16.875</c:v>
                      </c:pt>
                      <c:pt idx="825">
                        <c:v>16.890599999999999</c:v>
                      </c:pt>
                      <c:pt idx="826">
                        <c:v>16.906300000000002</c:v>
                      </c:pt>
                      <c:pt idx="827">
                        <c:v>16.921900000000001</c:v>
                      </c:pt>
                      <c:pt idx="828">
                        <c:v>16.9375</c:v>
                      </c:pt>
                      <c:pt idx="829">
                        <c:v>16.953099999999999</c:v>
                      </c:pt>
                      <c:pt idx="830">
                        <c:v>16.968800000000002</c:v>
                      </c:pt>
                      <c:pt idx="831">
                        <c:v>16.984400000000001</c:v>
                      </c:pt>
                      <c:pt idx="832">
                        <c:v>17</c:v>
                      </c:pt>
                      <c:pt idx="833">
                        <c:v>17.015599999999999</c:v>
                      </c:pt>
                      <c:pt idx="834">
                        <c:v>17.031300000000002</c:v>
                      </c:pt>
                      <c:pt idx="835">
                        <c:v>17.046900000000001</c:v>
                      </c:pt>
                      <c:pt idx="836">
                        <c:v>17.0625</c:v>
                      </c:pt>
                      <c:pt idx="837">
                        <c:v>17.078099999999999</c:v>
                      </c:pt>
                      <c:pt idx="838">
                        <c:v>17.093800000000002</c:v>
                      </c:pt>
                      <c:pt idx="839">
                        <c:v>17.109400000000001</c:v>
                      </c:pt>
                      <c:pt idx="840">
                        <c:v>17.125</c:v>
                      </c:pt>
                      <c:pt idx="841">
                        <c:v>17.140599999999999</c:v>
                      </c:pt>
                      <c:pt idx="842">
                        <c:v>17.156300000000002</c:v>
                      </c:pt>
                      <c:pt idx="843">
                        <c:v>17.171900000000001</c:v>
                      </c:pt>
                      <c:pt idx="844">
                        <c:v>17.1875</c:v>
                      </c:pt>
                      <c:pt idx="845">
                        <c:v>17.203099999999999</c:v>
                      </c:pt>
                      <c:pt idx="846">
                        <c:v>17.218800000000002</c:v>
                      </c:pt>
                      <c:pt idx="847">
                        <c:v>17.234400000000001</c:v>
                      </c:pt>
                      <c:pt idx="848">
                        <c:v>17.25</c:v>
                      </c:pt>
                      <c:pt idx="849">
                        <c:v>17.265599999999999</c:v>
                      </c:pt>
                      <c:pt idx="850">
                        <c:v>17.281300000000002</c:v>
                      </c:pt>
                      <c:pt idx="851">
                        <c:v>17.296900000000001</c:v>
                      </c:pt>
                      <c:pt idx="852">
                        <c:v>17.3125</c:v>
                      </c:pt>
                      <c:pt idx="853">
                        <c:v>17.328099999999999</c:v>
                      </c:pt>
                      <c:pt idx="854">
                        <c:v>17.343800000000002</c:v>
                      </c:pt>
                      <c:pt idx="855">
                        <c:v>17.359400000000001</c:v>
                      </c:pt>
                      <c:pt idx="856">
                        <c:v>17.375</c:v>
                      </c:pt>
                      <c:pt idx="857">
                        <c:v>17.390599999999999</c:v>
                      </c:pt>
                      <c:pt idx="858">
                        <c:v>17.406300000000002</c:v>
                      </c:pt>
                      <c:pt idx="859">
                        <c:v>17.421900000000001</c:v>
                      </c:pt>
                      <c:pt idx="860">
                        <c:v>17.4375</c:v>
                      </c:pt>
                      <c:pt idx="861">
                        <c:v>17.453099999999999</c:v>
                      </c:pt>
                      <c:pt idx="862">
                        <c:v>17.468800000000002</c:v>
                      </c:pt>
                      <c:pt idx="863">
                        <c:v>17.484400000000001</c:v>
                      </c:pt>
                      <c:pt idx="864">
                        <c:v>17.5</c:v>
                      </c:pt>
                      <c:pt idx="865">
                        <c:v>17.515599999999999</c:v>
                      </c:pt>
                      <c:pt idx="866">
                        <c:v>17.531300000000002</c:v>
                      </c:pt>
                      <c:pt idx="867">
                        <c:v>17.546900000000001</c:v>
                      </c:pt>
                      <c:pt idx="868">
                        <c:v>17.5625</c:v>
                      </c:pt>
                      <c:pt idx="869">
                        <c:v>17.578099999999999</c:v>
                      </c:pt>
                      <c:pt idx="870">
                        <c:v>17.593800000000002</c:v>
                      </c:pt>
                      <c:pt idx="871">
                        <c:v>17.609400000000001</c:v>
                      </c:pt>
                      <c:pt idx="872">
                        <c:v>17.625</c:v>
                      </c:pt>
                      <c:pt idx="873">
                        <c:v>17.640599999999999</c:v>
                      </c:pt>
                      <c:pt idx="874">
                        <c:v>17.656300000000002</c:v>
                      </c:pt>
                      <c:pt idx="875">
                        <c:v>17.671900000000001</c:v>
                      </c:pt>
                      <c:pt idx="876">
                        <c:v>17.6875</c:v>
                      </c:pt>
                      <c:pt idx="877">
                        <c:v>17.703099999999999</c:v>
                      </c:pt>
                      <c:pt idx="878">
                        <c:v>17.718800000000002</c:v>
                      </c:pt>
                      <c:pt idx="879">
                        <c:v>17.734400000000001</c:v>
                      </c:pt>
                      <c:pt idx="880">
                        <c:v>17.75</c:v>
                      </c:pt>
                      <c:pt idx="881">
                        <c:v>17.765599999999999</c:v>
                      </c:pt>
                      <c:pt idx="882">
                        <c:v>17.781300000000002</c:v>
                      </c:pt>
                      <c:pt idx="883">
                        <c:v>17.796900000000001</c:v>
                      </c:pt>
                      <c:pt idx="884">
                        <c:v>17.8125</c:v>
                      </c:pt>
                      <c:pt idx="885">
                        <c:v>17.828099999999999</c:v>
                      </c:pt>
                      <c:pt idx="886">
                        <c:v>17.843800000000002</c:v>
                      </c:pt>
                      <c:pt idx="887">
                        <c:v>17.859400000000001</c:v>
                      </c:pt>
                      <c:pt idx="888">
                        <c:v>17.875</c:v>
                      </c:pt>
                      <c:pt idx="889">
                        <c:v>17.890599999999999</c:v>
                      </c:pt>
                      <c:pt idx="890">
                        <c:v>17.906300000000002</c:v>
                      </c:pt>
                      <c:pt idx="891">
                        <c:v>17.921900000000001</c:v>
                      </c:pt>
                      <c:pt idx="892">
                        <c:v>17.9375</c:v>
                      </c:pt>
                      <c:pt idx="893">
                        <c:v>17.953099999999999</c:v>
                      </c:pt>
                      <c:pt idx="894">
                        <c:v>17.968800000000002</c:v>
                      </c:pt>
                      <c:pt idx="895">
                        <c:v>17.984400000000001</c:v>
                      </c:pt>
                      <c:pt idx="896">
                        <c:v>18</c:v>
                      </c:pt>
                      <c:pt idx="897">
                        <c:v>18.015599999999999</c:v>
                      </c:pt>
                      <c:pt idx="898">
                        <c:v>18.031300000000002</c:v>
                      </c:pt>
                      <c:pt idx="899">
                        <c:v>18.046900000000001</c:v>
                      </c:pt>
                      <c:pt idx="900">
                        <c:v>18.0625</c:v>
                      </c:pt>
                      <c:pt idx="901">
                        <c:v>18.078099999999999</c:v>
                      </c:pt>
                      <c:pt idx="902">
                        <c:v>18.093800000000002</c:v>
                      </c:pt>
                      <c:pt idx="903">
                        <c:v>18.109400000000001</c:v>
                      </c:pt>
                      <c:pt idx="904">
                        <c:v>18.125</c:v>
                      </c:pt>
                      <c:pt idx="905">
                        <c:v>18.140599999999999</c:v>
                      </c:pt>
                      <c:pt idx="906">
                        <c:v>18.156300000000002</c:v>
                      </c:pt>
                      <c:pt idx="907">
                        <c:v>18.171900000000001</c:v>
                      </c:pt>
                      <c:pt idx="908">
                        <c:v>18.1875</c:v>
                      </c:pt>
                      <c:pt idx="909">
                        <c:v>18.203099999999999</c:v>
                      </c:pt>
                      <c:pt idx="910">
                        <c:v>18.218800000000002</c:v>
                      </c:pt>
                      <c:pt idx="911">
                        <c:v>18.234400000000001</c:v>
                      </c:pt>
                      <c:pt idx="912">
                        <c:v>18.25</c:v>
                      </c:pt>
                      <c:pt idx="913">
                        <c:v>18.265599999999999</c:v>
                      </c:pt>
                      <c:pt idx="914">
                        <c:v>18.281300000000002</c:v>
                      </c:pt>
                      <c:pt idx="915">
                        <c:v>18.296900000000001</c:v>
                      </c:pt>
                      <c:pt idx="916">
                        <c:v>18.3125</c:v>
                      </c:pt>
                      <c:pt idx="917">
                        <c:v>18.328099999999999</c:v>
                      </c:pt>
                      <c:pt idx="918">
                        <c:v>18.343800000000002</c:v>
                      </c:pt>
                      <c:pt idx="919">
                        <c:v>18.359400000000001</c:v>
                      </c:pt>
                      <c:pt idx="920">
                        <c:v>18.375</c:v>
                      </c:pt>
                      <c:pt idx="921">
                        <c:v>18.390599999999999</c:v>
                      </c:pt>
                      <c:pt idx="922">
                        <c:v>18.406300000000002</c:v>
                      </c:pt>
                      <c:pt idx="923">
                        <c:v>18.421900000000001</c:v>
                      </c:pt>
                      <c:pt idx="924">
                        <c:v>18.4375</c:v>
                      </c:pt>
                      <c:pt idx="925">
                        <c:v>18.453099999999999</c:v>
                      </c:pt>
                      <c:pt idx="926">
                        <c:v>18.468800000000002</c:v>
                      </c:pt>
                      <c:pt idx="927">
                        <c:v>18.484400000000001</c:v>
                      </c:pt>
                      <c:pt idx="928">
                        <c:v>18.5</c:v>
                      </c:pt>
                      <c:pt idx="929">
                        <c:v>18.515599999999999</c:v>
                      </c:pt>
                      <c:pt idx="930">
                        <c:v>18.531300000000002</c:v>
                      </c:pt>
                      <c:pt idx="931">
                        <c:v>18.546900000000001</c:v>
                      </c:pt>
                      <c:pt idx="932">
                        <c:v>18.5625</c:v>
                      </c:pt>
                      <c:pt idx="933">
                        <c:v>18.578099999999999</c:v>
                      </c:pt>
                      <c:pt idx="934">
                        <c:v>18.593800000000002</c:v>
                      </c:pt>
                      <c:pt idx="935">
                        <c:v>18.609400000000001</c:v>
                      </c:pt>
                      <c:pt idx="936">
                        <c:v>18.625</c:v>
                      </c:pt>
                      <c:pt idx="937">
                        <c:v>18.640599999999999</c:v>
                      </c:pt>
                      <c:pt idx="938">
                        <c:v>18.656300000000002</c:v>
                      </c:pt>
                      <c:pt idx="939">
                        <c:v>18.671900000000001</c:v>
                      </c:pt>
                      <c:pt idx="940">
                        <c:v>18.6875</c:v>
                      </c:pt>
                      <c:pt idx="941">
                        <c:v>18.703099999999999</c:v>
                      </c:pt>
                      <c:pt idx="942">
                        <c:v>18.718800000000002</c:v>
                      </c:pt>
                      <c:pt idx="943">
                        <c:v>18.734400000000001</c:v>
                      </c:pt>
                      <c:pt idx="944">
                        <c:v>18.75</c:v>
                      </c:pt>
                      <c:pt idx="945">
                        <c:v>18.765599999999999</c:v>
                      </c:pt>
                      <c:pt idx="946">
                        <c:v>18.781300000000002</c:v>
                      </c:pt>
                      <c:pt idx="947">
                        <c:v>18.796900000000001</c:v>
                      </c:pt>
                      <c:pt idx="948">
                        <c:v>18.8125</c:v>
                      </c:pt>
                      <c:pt idx="949">
                        <c:v>18.828099999999999</c:v>
                      </c:pt>
                      <c:pt idx="950">
                        <c:v>18.843800000000002</c:v>
                      </c:pt>
                      <c:pt idx="951">
                        <c:v>18.859400000000001</c:v>
                      </c:pt>
                      <c:pt idx="952">
                        <c:v>18.875</c:v>
                      </c:pt>
                      <c:pt idx="953">
                        <c:v>18.890599999999999</c:v>
                      </c:pt>
                      <c:pt idx="954">
                        <c:v>18.906300000000002</c:v>
                      </c:pt>
                      <c:pt idx="955">
                        <c:v>18.921900000000001</c:v>
                      </c:pt>
                      <c:pt idx="956">
                        <c:v>18.9375</c:v>
                      </c:pt>
                      <c:pt idx="957">
                        <c:v>18.953099999999999</c:v>
                      </c:pt>
                      <c:pt idx="958">
                        <c:v>18.968800000000002</c:v>
                      </c:pt>
                      <c:pt idx="959">
                        <c:v>18.984400000000001</c:v>
                      </c:pt>
                      <c:pt idx="960">
                        <c:v>19</c:v>
                      </c:pt>
                      <c:pt idx="961">
                        <c:v>19.015599999999999</c:v>
                      </c:pt>
                      <c:pt idx="962">
                        <c:v>19.031300000000002</c:v>
                      </c:pt>
                      <c:pt idx="963">
                        <c:v>19.046900000000001</c:v>
                      </c:pt>
                      <c:pt idx="964">
                        <c:v>19.0625</c:v>
                      </c:pt>
                      <c:pt idx="965">
                        <c:v>19.078099999999999</c:v>
                      </c:pt>
                      <c:pt idx="966">
                        <c:v>19.093800000000002</c:v>
                      </c:pt>
                      <c:pt idx="967">
                        <c:v>19.109400000000001</c:v>
                      </c:pt>
                      <c:pt idx="968">
                        <c:v>19.125</c:v>
                      </c:pt>
                      <c:pt idx="969">
                        <c:v>19.140599999999999</c:v>
                      </c:pt>
                      <c:pt idx="970">
                        <c:v>19.156300000000002</c:v>
                      </c:pt>
                      <c:pt idx="971">
                        <c:v>19.171900000000001</c:v>
                      </c:pt>
                      <c:pt idx="972">
                        <c:v>19.1875</c:v>
                      </c:pt>
                      <c:pt idx="973">
                        <c:v>19.203099999999999</c:v>
                      </c:pt>
                      <c:pt idx="974">
                        <c:v>19.218800000000002</c:v>
                      </c:pt>
                      <c:pt idx="975">
                        <c:v>19.234400000000001</c:v>
                      </c:pt>
                      <c:pt idx="976">
                        <c:v>19.25</c:v>
                      </c:pt>
                      <c:pt idx="977">
                        <c:v>19.265599999999999</c:v>
                      </c:pt>
                      <c:pt idx="978">
                        <c:v>19.281300000000002</c:v>
                      </c:pt>
                      <c:pt idx="979">
                        <c:v>19.296900000000001</c:v>
                      </c:pt>
                      <c:pt idx="980">
                        <c:v>19.3125</c:v>
                      </c:pt>
                      <c:pt idx="981">
                        <c:v>19.328099999999999</c:v>
                      </c:pt>
                      <c:pt idx="982">
                        <c:v>19.343800000000002</c:v>
                      </c:pt>
                      <c:pt idx="983">
                        <c:v>19.359400000000001</c:v>
                      </c:pt>
                      <c:pt idx="984">
                        <c:v>19.375</c:v>
                      </c:pt>
                      <c:pt idx="985">
                        <c:v>19.390599999999999</c:v>
                      </c:pt>
                      <c:pt idx="986">
                        <c:v>19.406300000000002</c:v>
                      </c:pt>
                      <c:pt idx="987">
                        <c:v>19.421900000000001</c:v>
                      </c:pt>
                      <c:pt idx="988">
                        <c:v>19.4375</c:v>
                      </c:pt>
                      <c:pt idx="989">
                        <c:v>19.453099999999999</c:v>
                      </c:pt>
                      <c:pt idx="990">
                        <c:v>19.468800000000002</c:v>
                      </c:pt>
                      <c:pt idx="991">
                        <c:v>19.484400000000001</c:v>
                      </c:pt>
                      <c:pt idx="992">
                        <c:v>19.5</c:v>
                      </c:pt>
                      <c:pt idx="993">
                        <c:v>19.515599999999999</c:v>
                      </c:pt>
                      <c:pt idx="994">
                        <c:v>19.531300000000002</c:v>
                      </c:pt>
                      <c:pt idx="995">
                        <c:v>19.546900000000001</c:v>
                      </c:pt>
                      <c:pt idx="996">
                        <c:v>19.5625</c:v>
                      </c:pt>
                      <c:pt idx="997">
                        <c:v>19.578099999999999</c:v>
                      </c:pt>
                      <c:pt idx="998">
                        <c:v>19.593800000000002</c:v>
                      </c:pt>
                      <c:pt idx="999">
                        <c:v>19.609400000000001</c:v>
                      </c:pt>
                      <c:pt idx="1000">
                        <c:v>19.625</c:v>
                      </c:pt>
                      <c:pt idx="1001">
                        <c:v>19.640599999999999</c:v>
                      </c:pt>
                      <c:pt idx="1002">
                        <c:v>19.656300000000002</c:v>
                      </c:pt>
                      <c:pt idx="1003">
                        <c:v>19.671900000000001</c:v>
                      </c:pt>
                      <c:pt idx="1004">
                        <c:v>19.6875</c:v>
                      </c:pt>
                      <c:pt idx="1005">
                        <c:v>19.703099999999999</c:v>
                      </c:pt>
                      <c:pt idx="1006">
                        <c:v>19.718800000000002</c:v>
                      </c:pt>
                      <c:pt idx="1007">
                        <c:v>19.734400000000001</c:v>
                      </c:pt>
                      <c:pt idx="1008">
                        <c:v>19.75</c:v>
                      </c:pt>
                      <c:pt idx="1009">
                        <c:v>19.765599999999999</c:v>
                      </c:pt>
                      <c:pt idx="1010">
                        <c:v>19.781300000000002</c:v>
                      </c:pt>
                      <c:pt idx="1011">
                        <c:v>19.796900000000001</c:v>
                      </c:pt>
                      <c:pt idx="1012">
                        <c:v>19.8125</c:v>
                      </c:pt>
                      <c:pt idx="1013">
                        <c:v>19.828099999999999</c:v>
                      </c:pt>
                      <c:pt idx="1014">
                        <c:v>19.843800000000002</c:v>
                      </c:pt>
                      <c:pt idx="1015">
                        <c:v>19.859400000000001</c:v>
                      </c:pt>
                      <c:pt idx="1016">
                        <c:v>19.875</c:v>
                      </c:pt>
                      <c:pt idx="1017">
                        <c:v>19.890599999999999</c:v>
                      </c:pt>
                      <c:pt idx="1018">
                        <c:v>19.906300000000002</c:v>
                      </c:pt>
                      <c:pt idx="1019">
                        <c:v>19.921900000000001</c:v>
                      </c:pt>
                      <c:pt idx="1020">
                        <c:v>19.9375</c:v>
                      </c:pt>
                      <c:pt idx="1021">
                        <c:v>19.953099999999999</c:v>
                      </c:pt>
                      <c:pt idx="1022">
                        <c:v>19.968800000000002</c:v>
                      </c:pt>
                      <c:pt idx="1023">
                        <c:v>19.984400000000001</c:v>
                      </c:pt>
                      <c:pt idx="1024">
                        <c:v>20</c:v>
                      </c:pt>
                      <c:pt idx="1025">
                        <c:v>20.015599999999999</c:v>
                      </c:pt>
                      <c:pt idx="1026">
                        <c:v>20.031300000000002</c:v>
                      </c:pt>
                      <c:pt idx="1027">
                        <c:v>20.046900000000001</c:v>
                      </c:pt>
                      <c:pt idx="1028">
                        <c:v>20.0625</c:v>
                      </c:pt>
                      <c:pt idx="1029">
                        <c:v>20.078099999999999</c:v>
                      </c:pt>
                      <c:pt idx="1030">
                        <c:v>20.093800000000002</c:v>
                      </c:pt>
                      <c:pt idx="1031">
                        <c:v>20.109400000000001</c:v>
                      </c:pt>
                      <c:pt idx="1032">
                        <c:v>20.125</c:v>
                      </c:pt>
                      <c:pt idx="1033">
                        <c:v>20.140599999999999</c:v>
                      </c:pt>
                      <c:pt idx="1034">
                        <c:v>20.156300000000002</c:v>
                      </c:pt>
                      <c:pt idx="1035">
                        <c:v>20.171900000000001</c:v>
                      </c:pt>
                      <c:pt idx="1036">
                        <c:v>20.1875</c:v>
                      </c:pt>
                      <c:pt idx="1037">
                        <c:v>20.203099999999999</c:v>
                      </c:pt>
                      <c:pt idx="1038">
                        <c:v>20.218800000000002</c:v>
                      </c:pt>
                      <c:pt idx="1039">
                        <c:v>20.234400000000001</c:v>
                      </c:pt>
                      <c:pt idx="1040">
                        <c:v>20.25</c:v>
                      </c:pt>
                      <c:pt idx="1041">
                        <c:v>20.265599999999999</c:v>
                      </c:pt>
                      <c:pt idx="1042">
                        <c:v>20.281300000000002</c:v>
                      </c:pt>
                      <c:pt idx="1043">
                        <c:v>20.296900000000001</c:v>
                      </c:pt>
                      <c:pt idx="1044">
                        <c:v>20.3125</c:v>
                      </c:pt>
                      <c:pt idx="1045">
                        <c:v>20.328099999999999</c:v>
                      </c:pt>
                      <c:pt idx="1046">
                        <c:v>20.343800000000002</c:v>
                      </c:pt>
                      <c:pt idx="1047">
                        <c:v>20.359400000000001</c:v>
                      </c:pt>
                      <c:pt idx="1048">
                        <c:v>20.375</c:v>
                      </c:pt>
                      <c:pt idx="1049">
                        <c:v>20.390599999999999</c:v>
                      </c:pt>
                      <c:pt idx="1050">
                        <c:v>20.406300000000002</c:v>
                      </c:pt>
                      <c:pt idx="1051">
                        <c:v>20.421900000000001</c:v>
                      </c:pt>
                      <c:pt idx="1052">
                        <c:v>20.4375</c:v>
                      </c:pt>
                      <c:pt idx="1053">
                        <c:v>20.453099999999999</c:v>
                      </c:pt>
                      <c:pt idx="1054">
                        <c:v>20.468800000000002</c:v>
                      </c:pt>
                      <c:pt idx="1055">
                        <c:v>20.484400000000001</c:v>
                      </c:pt>
                      <c:pt idx="1056">
                        <c:v>20.5</c:v>
                      </c:pt>
                      <c:pt idx="1057">
                        <c:v>20.515599999999999</c:v>
                      </c:pt>
                      <c:pt idx="1058">
                        <c:v>20.531300000000002</c:v>
                      </c:pt>
                      <c:pt idx="1059">
                        <c:v>20.546900000000001</c:v>
                      </c:pt>
                      <c:pt idx="1060">
                        <c:v>20.5625</c:v>
                      </c:pt>
                      <c:pt idx="1061">
                        <c:v>20.578099999999999</c:v>
                      </c:pt>
                      <c:pt idx="1062">
                        <c:v>20.593800000000002</c:v>
                      </c:pt>
                      <c:pt idx="1063">
                        <c:v>20.609400000000001</c:v>
                      </c:pt>
                      <c:pt idx="1064">
                        <c:v>20.625</c:v>
                      </c:pt>
                      <c:pt idx="1065">
                        <c:v>20.640599999999999</c:v>
                      </c:pt>
                      <c:pt idx="1066">
                        <c:v>20.656300000000002</c:v>
                      </c:pt>
                      <c:pt idx="1067">
                        <c:v>20.671900000000001</c:v>
                      </c:pt>
                      <c:pt idx="1068">
                        <c:v>20.6875</c:v>
                      </c:pt>
                      <c:pt idx="1069">
                        <c:v>20.703099999999999</c:v>
                      </c:pt>
                      <c:pt idx="1070">
                        <c:v>20.718800000000002</c:v>
                      </c:pt>
                      <c:pt idx="1071">
                        <c:v>20.734400000000001</c:v>
                      </c:pt>
                      <c:pt idx="1072">
                        <c:v>20.75</c:v>
                      </c:pt>
                      <c:pt idx="1073">
                        <c:v>20.765599999999999</c:v>
                      </c:pt>
                      <c:pt idx="1074">
                        <c:v>20.781300000000002</c:v>
                      </c:pt>
                      <c:pt idx="1075">
                        <c:v>20.796900000000001</c:v>
                      </c:pt>
                      <c:pt idx="1076">
                        <c:v>20.8125</c:v>
                      </c:pt>
                      <c:pt idx="1077">
                        <c:v>20.828099999999999</c:v>
                      </c:pt>
                      <c:pt idx="1078">
                        <c:v>20.843800000000002</c:v>
                      </c:pt>
                      <c:pt idx="1079">
                        <c:v>20.859400000000001</c:v>
                      </c:pt>
                      <c:pt idx="1080">
                        <c:v>20.875</c:v>
                      </c:pt>
                      <c:pt idx="1081">
                        <c:v>20.890599999999999</c:v>
                      </c:pt>
                      <c:pt idx="1082">
                        <c:v>20.906300000000002</c:v>
                      </c:pt>
                      <c:pt idx="1083">
                        <c:v>20.921900000000001</c:v>
                      </c:pt>
                      <c:pt idx="1084">
                        <c:v>20.9375</c:v>
                      </c:pt>
                      <c:pt idx="1085">
                        <c:v>20.953099999999999</c:v>
                      </c:pt>
                      <c:pt idx="1086">
                        <c:v>20.968800000000002</c:v>
                      </c:pt>
                      <c:pt idx="1087">
                        <c:v>20.984400000000001</c:v>
                      </c:pt>
                      <c:pt idx="1088">
                        <c:v>21</c:v>
                      </c:pt>
                      <c:pt idx="1089">
                        <c:v>21.015599999999999</c:v>
                      </c:pt>
                      <c:pt idx="1090">
                        <c:v>21.031300000000002</c:v>
                      </c:pt>
                      <c:pt idx="1091">
                        <c:v>21.046900000000001</c:v>
                      </c:pt>
                      <c:pt idx="1092">
                        <c:v>21.0625</c:v>
                      </c:pt>
                      <c:pt idx="1093">
                        <c:v>21.078099999999999</c:v>
                      </c:pt>
                      <c:pt idx="1094">
                        <c:v>21.093800000000002</c:v>
                      </c:pt>
                      <c:pt idx="1095">
                        <c:v>21.109400000000001</c:v>
                      </c:pt>
                      <c:pt idx="1096">
                        <c:v>21.125</c:v>
                      </c:pt>
                      <c:pt idx="1097">
                        <c:v>21.140599999999999</c:v>
                      </c:pt>
                      <c:pt idx="1098">
                        <c:v>21.156300000000002</c:v>
                      </c:pt>
                      <c:pt idx="1099">
                        <c:v>21.171900000000001</c:v>
                      </c:pt>
                      <c:pt idx="1100">
                        <c:v>21.1875</c:v>
                      </c:pt>
                      <c:pt idx="1101">
                        <c:v>21.203099999999999</c:v>
                      </c:pt>
                      <c:pt idx="1102">
                        <c:v>21.218800000000002</c:v>
                      </c:pt>
                      <c:pt idx="1103">
                        <c:v>21.234400000000001</c:v>
                      </c:pt>
                      <c:pt idx="1104">
                        <c:v>21.25</c:v>
                      </c:pt>
                      <c:pt idx="1105">
                        <c:v>21.265599999999999</c:v>
                      </c:pt>
                      <c:pt idx="1106">
                        <c:v>21.281300000000002</c:v>
                      </c:pt>
                      <c:pt idx="1107">
                        <c:v>21.296900000000001</c:v>
                      </c:pt>
                      <c:pt idx="1108">
                        <c:v>21.3125</c:v>
                      </c:pt>
                      <c:pt idx="1109">
                        <c:v>21.328099999999999</c:v>
                      </c:pt>
                      <c:pt idx="1110">
                        <c:v>21.343800000000002</c:v>
                      </c:pt>
                      <c:pt idx="1111">
                        <c:v>21.359400000000001</c:v>
                      </c:pt>
                      <c:pt idx="1112">
                        <c:v>21.375</c:v>
                      </c:pt>
                      <c:pt idx="1113">
                        <c:v>21.390599999999999</c:v>
                      </c:pt>
                      <c:pt idx="1114">
                        <c:v>21.406300000000002</c:v>
                      </c:pt>
                      <c:pt idx="1115">
                        <c:v>21.421900000000001</c:v>
                      </c:pt>
                      <c:pt idx="1116">
                        <c:v>21.4375</c:v>
                      </c:pt>
                      <c:pt idx="1117">
                        <c:v>21.453099999999999</c:v>
                      </c:pt>
                      <c:pt idx="1118">
                        <c:v>21.468800000000002</c:v>
                      </c:pt>
                      <c:pt idx="1119">
                        <c:v>21.484400000000001</c:v>
                      </c:pt>
                      <c:pt idx="1120">
                        <c:v>21.5</c:v>
                      </c:pt>
                      <c:pt idx="1121">
                        <c:v>21.515599999999999</c:v>
                      </c:pt>
                      <c:pt idx="1122">
                        <c:v>21.531300000000002</c:v>
                      </c:pt>
                      <c:pt idx="1123">
                        <c:v>21.546900000000001</c:v>
                      </c:pt>
                      <c:pt idx="1124">
                        <c:v>21.5625</c:v>
                      </c:pt>
                      <c:pt idx="1125">
                        <c:v>21.578099999999999</c:v>
                      </c:pt>
                      <c:pt idx="1126">
                        <c:v>21.593800000000002</c:v>
                      </c:pt>
                      <c:pt idx="1127">
                        <c:v>21.609400000000001</c:v>
                      </c:pt>
                      <c:pt idx="1128">
                        <c:v>21.625</c:v>
                      </c:pt>
                      <c:pt idx="1129">
                        <c:v>21.640599999999999</c:v>
                      </c:pt>
                      <c:pt idx="1130">
                        <c:v>21.656300000000002</c:v>
                      </c:pt>
                      <c:pt idx="1131">
                        <c:v>21.671900000000001</c:v>
                      </c:pt>
                      <c:pt idx="1132">
                        <c:v>21.6875</c:v>
                      </c:pt>
                      <c:pt idx="1133">
                        <c:v>21.703099999999999</c:v>
                      </c:pt>
                      <c:pt idx="1134">
                        <c:v>21.718800000000002</c:v>
                      </c:pt>
                      <c:pt idx="1135">
                        <c:v>21.734400000000001</c:v>
                      </c:pt>
                      <c:pt idx="1136">
                        <c:v>21.75</c:v>
                      </c:pt>
                      <c:pt idx="1137">
                        <c:v>21.765599999999999</c:v>
                      </c:pt>
                      <c:pt idx="1138">
                        <c:v>21.781300000000002</c:v>
                      </c:pt>
                      <c:pt idx="1139">
                        <c:v>21.796900000000001</c:v>
                      </c:pt>
                      <c:pt idx="1140">
                        <c:v>21.8125</c:v>
                      </c:pt>
                      <c:pt idx="1141">
                        <c:v>21.828099999999999</c:v>
                      </c:pt>
                      <c:pt idx="1142">
                        <c:v>21.843800000000002</c:v>
                      </c:pt>
                      <c:pt idx="1143">
                        <c:v>21.859400000000001</c:v>
                      </c:pt>
                      <c:pt idx="1144">
                        <c:v>21.875</c:v>
                      </c:pt>
                      <c:pt idx="1145">
                        <c:v>21.890599999999999</c:v>
                      </c:pt>
                      <c:pt idx="1146">
                        <c:v>21.906300000000002</c:v>
                      </c:pt>
                      <c:pt idx="1147">
                        <c:v>21.921900000000001</c:v>
                      </c:pt>
                      <c:pt idx="1148">
                        <c:v>21.9375</c:v>
                      </c:pt>
                      <c:pt idx="1149">
                        <c:v>21.953099999999999</c:v>
                      </c:pt>
                      <c:pt idx="1150">
                        <c:v>21.968800000000002</c:v>
                      </c:pt>
                      <c:pt idx="1151">
                        <c:v>21.984400000000001</c:v>
                      </c:pt>
                      <c:pt idx="1152">
                        <c:v>22</c:v>
                      </c:pt>
                      <c:pt idx="1153">
                        <c:v>22.015599999999999</c:v>
                      </c:pt>
                      <c:pt idx="1154">
                        <c:v>22.031300000000002</c:v>
                      </c:pt>
                      <c:pt idx="1155">
                        <c:v>22.046900000000001</c:v>
                      </c:pt>
                      <c:pt idx="1156">
                        <c:v>22.0625</c:v>
                      </c:pt>
                      <c:pt idx="1157">
                        <c:v>22.078099999999999</c:v>
                      </c:pt>
                      <c:pt idx="1158">
                        <c:v>22.093800000000002</c:v>
                      </c:pt>
                      <c:pt idx="1159">
                        <c:v>22.109400000000001</c:v>
                      </c:pt>
                      <c:pt idx="1160">
                        <c:v>22.125</c:v>
                      </c:pt>
                      <c:pt idx="1161">
                        <c:v>22.140599999999999</c:v>
                      </c:pt>
                      <c:pt idx="1162">
                        <c:v>22.156300000000002</c:v>
                      </c:pt>
                      <c:pt idx="1163">
                        <c:v>22.171900000000001</c:v>
                      </c:pt>
                      <c:pt idx="1164">
                        <c:v>22.1875</c:v>
                      </c:pt>
                      <c:pt idx="1165">
                        <c:v>22.203099999999999</c:v>
                      </c:pt>
                      <c:pt idx="1166">
                        <c:v>22.218800000000002</c:v>
                      </c:pt>
                      <c:pt idx="1167">
                        <c:v>22.234400000000001</c:v>
                      </c:pt>
                      <c:pt idx="1168">
                        <c:v>22.25</c:v>
                      </c:pt>
                      <c:pt idx="1169">
                        <c:v>22.265599999999999</c:v>
                      </c:pt>
                      <c:pt idx="1170">
                        <c:v>22.281300000000002</c:v>
                      </c:pt>
                      <c:pt idx="1171">
                        <c:v>22.296900000000001</c:v>
                      </c:pt>
                      <c:pt idx="1172">
                        <c:v>22.3125</c:v>
                      </c:pt>
                      <c:pt idx="1173">
                        <c:v>22.328099999999999</c:v>
                      </c:pt>
                      <c:pt idx="1174">
                        <c:v>22.343800000000002</c:v>
                      </c:pt>
                      <c:pt idx="1175">
                        <c:v>22.359400000000001</c:v>
                      </c:pt>
                      <c:pt idx="1176">
                        <c:v>22.375</c:v>
                      </c:pt>
                      <c:pt idx="1177">
                        <c:v>22.390599999999999</c:v>
                      </c:pt>
                      <c:pt idx="1178">
                        <c:v>22.406300000000002</c:v>
                      </c:pt>
                      <c:pt idx="1179">
                        <c:v>22.421900000000001</c:v>
                      </c:pt>
                      <c:pt idx="1180">
                        <c:v>22.4375</c:v>
                      </c:pt>
                      <c:pt idx="1181">
                        <c:v>22.453099999999999</c:v>
                      </c:pt>
                      <c:pt idx="1182">
                        <c:v>22.468800000000002</c:v>
                      </c:pt>
                      <c:pt idx="1183">
                        <c:v>22.484400000000001</c:v>
                      </c:pt>
                      <c:pt idx="1184">
                        <c:v>22.5</c:v>
                      </c:pt>
                      <c:pt idx="1185">
                        <c:v>22.515599999999999</c:v>
                      </c:pt>
                      <c:pt idx="1186">
                        <c:v>22.531300000000002</c:v>
                      </c:pt>
                      <c:pt idx="1187">
                        <c:v>22.546900000000001</c:v>
                      </c:pt>
                      <c:pt idx="1188">
                        <c:v>22.5625</c:v>
                      </c:pt>
                      <c:pt idx="1189">
                        <c:v>22.578099999999999</c:v>
                      </c:pt>
                      <c:pt idx="1190">
                        <c:v>22.593800000000002</c:v>
                      </c:pt>
                      <c:pt idx="1191">
                        <c:v>22.609400000000001</c:v>
                      </c:pt>
                      <c:pt idx="1192">
                        <c:v>22.625</c:v>
                      </c:pt>
                      <c:pt idx="1193">
                        <c:v>22.640599999999999</c:v>
                      </c:pt>
                      <c:pt idx="1194">
                        <c:v>22.656300000000002</c:v>
                      </c:pt>
                      <c:pt idx="1195">
                        <c:v>22.671900000000001</c:v>
                      </c:pt>
                      <c:pt idx="1196">
                        <c:v>22.6875</c:v>
                      </c:pt>
                      <c:pt idx="1197">
                        <c:v>22.703099999999999</c:v>
                      </c:pt>
                      <c:pt idx="1198">
                        <c:v>22.718800000000002</c:v>
                      </c:pt>
                      <c:pt idx="1199">
                        <c:v>22.734400000000001</c:v>
                      </c:pt>
                      <c:pt idx="1200">
                        <c:v>22.75</c:v>
                      </c:pt>
                      <c:pt idx="1201">
                        <c:v>22.765599999999999</c:v>
                      </c:pt>
                      <c:pt idx="1202">
                        <c:v>22.781300000000002</c:v>
                      </c:pt>
                      <c:pt idx="1203">
                        <c:v>22.796900000000001</c:v>
                      </c:pt>
                      <c:pt idx="1204">
                        <c:v>22.8125</c:v>
                      </c:pt>
                      <c:pt idx="1205">
                        <c:v>22.828099999999999</c:v>
                      </c:pt>
                      <c:pt idx="1206">
                        <c:v>22.843800000000002</c:v>
                      </c:pt>
                      <c:pt idx="1207">
                        <c:v>22.859400000000001</c:v>
                      </c:pt>
                      <c:pt idx="1208">
                        <c:v>22.875</c:v>
                      </c:pt>
                      <c:pt idx="1209">
                        <c:v>22.890599999999999</c:v>
                      </c:pt>
                      <c:pt idx="1210">
                        <c:v>22.906300000000002</c:v>
                      </c:pt>
                      <c:pt idx="1211">
                        <c:v>22.921900000000001</c:v>
                      </c:pt>
                      <c:pt idx="1212">
                        <c:v>22.9375</c:v>
                      </c:pt>
                      <c:pt idx="1213">
                        <c:v>22.953099999999999</c:v>
                      </c:pt>
                      <c:pt idx="1214">
                        <c:v>22.968800000000002</c:v>
                      </c:pt>
                      <c:pt idx="1215">
                        <c:v>22.984400000000001</c:v>
                      </c:pt>
                      <c:pt idx="1216">
                        <c:v>23</c:v>
                      </c:pt>
                      <c:pt idx="1217">
                        <c:v>23.015599999999999</c:v>
                      </c:pt>
                      <c:pt idx="1218">
                        <c:v>23.031300000000002</c:v>
                      </c:pt>
                      <c:pt idx="1219">
                        <c:v>23.046900000000001</c:v>
                      </c:pt>
                      <c:pt idx="1220">
                        <c:v>23.0625</c:v>
                      </c:pt>
                      <c:pt idx="1221">
                        <c:v>23.078099999999999</c:v>
                      </c:pt>
                      <c:pt idx="1222">
                        <c:v>23.093800000000002</c:v>
                      </c:pt>
                      <c:pt idx="1223">
                        <c:v>23.109400000000001</c:v>
                      </c:pt>
                      <c:pt idx="1224">
                        <c:v>23.125</c:v>
                      </c:pt>
                      <c:pt idx="1225">
                        <c:v>23.140599999999999</c:v>
                      </c:pt>
                      <c:pt idx="1226">
                        <c:v>23.156300000000002</c:v>
                      </c:pt>
                      <c:pt idx="1227">
                        <c:v>23.171900000000001</c:v>
                      </c:pt>
                      <c:pt idx="1228">
                        <c:v>23.1875</c:v>
                      </c:pt>
                      <c:pt idx="1229">
                        <c:v>23.203099999999999</c:v>
                      </c:pt>
                      <c:pt idx="1230">
                        <c:v>23.218800000000002</c:v>
                      </c:pt>
                      <c:pt idx="1231">
                        <c:v>23.234400000000001</c:v>
                      </c:pt>
                      <c:pt idx="1232">
                        <c:v>23.25</c:v>
                      </c:pt>
                      <c:pt idx="1233">
                        <c:v>23.265599999999999</c:v>
                      </c:pt>
                      <c:pt idx="1234">
                        <c:v>23.281300000000002</c:v>
                      </c:pt>
                      <c:pt idx="1235">
                        <c:v>23.296900000000001</c:v>
                      </c:pt>
                      <c:pt idx="1236">
                        <c:v>23.3125</c:v>
                      </c:pt>
                      <c:pt idx="1237">
                        <c:v>23.328099999999999</c:v>
                      </c:pt>
                      <c:pt idx="1238">
                        <c:v>23.343800000000002</c:v>
                      </c:pt>
                      <c:pt idx="1239">
                        <c:v>23.359400000000001</c:v>
                      </c:pt>
                      <c:pt idx="1240">
                        <c:v>23.375</c:v>
                      </c:pt>
                      <c:pt idx="1241">
                        <c:v>23.390599999999999</c:v>
                      </c:pt>
                      <c:pt idx="1242">
                        <c:v>23.406300000000002</c:v>
                      </c:pt>
                      <c:pt idx="1243">
                        <c:v>23.421900000000001</c:v>
                      </c:pt>
                      <c:pt idx="1244">
                        <c:v>23.4375</c:v>
                      </c:pt>
                      <c:pt idx="1245">
                        <c:v>23.453099999999999</c:v>
                      </c:pt>
                      <c:pt idx="1246">
                        <c:v>23.468800000000002</c:v>
                      </c:pt>
                      <c:pt idx="1247">
                        <c:v>23.484400000000001</c:v>
                      </c:pt>
                      <c:pt idx="1248">
                        <c:v>23.5</c:v>
                      </c:pt>
                      <c:pt idx="1249">
                        <c:v>23.515599999999999</c:v>
                      </c:pt>
                      <c:pt idx="1250">
                        <c:v>23.531300000000002</c:v>
                      </c:pt>
                      <c:pt idx="1251">
                        <c:v>23.546900000000001</c:v>
                      </c:pt>
                      <c:pt idx="1252">
                        <c:v>23.5625</c:v>
                      </c:pt>
                      <c:pt idx="1253">
                        <c:v>23.578099999999999</c:v>
                      </c:pt>
                      <c:pt idx="1254">
                        <c:v>23.593800000000002</c:v>
                      </c:pt>
                      <c:pt idx="1255">
                        <c:v>23.609400000000001</c:v>
                      </c:pt>
                      <c:pt idx="1256">
                        <c:v>23.625</c:v>
                      </c:pt>
                      <c:pt idx="1257">
                        <c:v>23.640599999999999</c:v>
                      </c:pt>
                      <c:pt idx="1258">
                        <c:v>23.656300000000002</c:v>
                      </c:pt>
                      <c:pt idx="1259">
                        <c:v>23.671900000000001</c:v>
                      </c:pt>
                      <c:pt idx="1260">
                        <c:v>23.6875</c:v>
                      </c:pt>
                      <c:pt idx="1261">
                        <c:v>23.703099999999999</c:v>
                      </c:pt>
                      <c:pt idx="1262">
                        <c:v>23.718800000000002</c:v>
                      </c:pt>
                      <c:pt idx="1263">
                        <c:v>23.734400000000001</c:v>
                      </c:pt>
                      <c:pt idx="1264">
                        <c:v>23.75</c:v>
                      </c:pt>
                      <c:pt idx="1265">
                        <c:v>23.765599999999999</c:v>
                      </c:pt>
                      <c:pt idx="1266">
                        <c:v>23.781300000000002</c:v>
                      </c:pt>
                      <c:pt idx="1267">
                        <c:v>23.796900000000001</c:v>
                      </c:pt>
                      <c:pt idx="1268">
                        <c:v>23.8125</c:v>
                      </c:pt>
                      <c:pt idx="1269">
                        <c:v>23.828099999999999</c:v>
                      </c:pt>
                      <c:pt idx="1270">
                        <c:v>23.843800000000002</c:v>
                      </c:pt>
                      <c:pt idx="1271">
                        <c:v>23.859400000000001</c:v>
                      </c:pt>
                      <c:pt idx="1272">
                        <c:v>23.875</c:v>
                      </c:pt>
                      <c:pt idx="1273">
                        <c:v>23.890599999999999</c:v>
                      </c:pt>
                      <c:pt idx="1274">
                        <c:v>23.906300000000002</c:v>
                      </c:pt>
                      <c:pt idx="1275">
                        <c:v>23.921900000000001</c:v>
                      </c:pt>
                      <c:pt idx="1276">
                        <c:v>23.9375</c:v>
                      </c:pt>
                      <c:pt idx="1277">
                        <c:v>23.953099999999999</c:v>
                      </c:pt>
                      <c:pt idx="1278">
                        <c:v>23.968800000000002</c:v>
                      </c:pt>
                      <c:pt idx="1279">
                        <c:v>23.984400000000001</c:v>
                      </c:pt>
                      <c:pt idx="1280">
                        <c:v>24</c:v>
                      </c:pt>
                      <c:pt idx="1281">
                        <c:v>24.015599999999999</c:v>
                      </c:pt>
                      <c:pt idx="1282">
                        <c:v>24.031300000000002</c:v>
                      </c:pt>
                      <c:pt idx="1283">
                        <c:v>24.046900000000001</c:v>
                      </c:pt>
                      <c:pt idx="1284">
                        <c:v>24.0625</c:v>
                      </c:pt>
                      <c:pt idx="1285">
                        <c:v>24.078099999999999</c:v>
                      </c:pt>
                      <c:pt idx="1286">
                        <c:v>24.093800000000002</c:v>
                      </c:pt>
                      <c:pt idx="1287">
                        <c:v>24.109400000000001</c:v>
                      </c:pt>
                      <c:pt idx="1288">
                        <c:v>24.125</c:v>
                      </c:pt>
                      <c:pt idx="1289">
                        <c:v>24.140599999999999</c:v>
                      </c:pt>
                      <c:pt idx="1290">
                        <c:v>24.156300000000002</c:v>
                      </c:pt>
                      <c:pt idx="1291">
                        <c:v>24.171900000000001</c:v>
                      </c:pt>
                      <c:pt idx="1292">
                        <c:v>24.1875</c:v>
                      </c:pt>
                      <c:pt idx="1293">
                        <c:v>24.203099999999999</c:v>
                      </c:pt>
                      <c:pt idx="1294">
                        <c:v>24.218800000000002</c:v>
                      </c:pt>
                      <c:pt idx="1295">
                        <c:v>24.234400000000001</c:v>
                      </c:pt>
                      <c:pt idx="1296">
                        <c:v>24.25</c:v>
                      </c:pt>
                      <c:pt idx="1297">
                        <c:v>24.265599999999999</c:v>
                      </c:pt>
                      <c:pt idx="1298">
                        <c:v>24.281300000000002</c:v>
                      </c:pt>
                      <c:pt idx="1299">
                        <c:v>24.296900000000001</c:v>
                      </c:pt>
                      <c:pt idx="1300">
                        <c:v>24.3125</c:v>
                      </c:pt>
                      <c:pt idx="1301">
                        <c:v>24.328099999999999</c:v>
                      </c:pt>
                      <c:pt idx="1302">
                        <c:v>24.343800000000002</c:v>
                      </c:pt>
                      <c:pt idx="1303">
                        <c:v>24.359400000000001</c:v>
                      </c:pt>
                      <c:pt idx="1304">
                        <c:v>24.375</c:v>
                      </c:pt>
                      <c:pt idx="1305">
                        <c:v>24.390599999999999</c:v>
                      </c:pt>
                      <c:pt idx="1306">
                        <c:v>24.406300000000002</c:v>
                      </c:pt>
                      <c:pt idx="1307">
                        <c:v>24.421900000000001</c:v>
                      </c:pt>
                      <c:pt idx="1308">
                        <c:v>24.4375</c:v>
                      </c:pt>
                      <c:pt idx="1309">
                        <c:v>24.453099999999999</c:v>
                      </c:pt>
                      <c:pt idx="1310">
                        <c:v>24.468800000000002</c:v>
                      </c:pt>
                      <c:pt idx="1311">
                        <c:v>24.484400000000001</c:v>
                      </c:pt>
                      <c:pt idx="1312">
                        <c:v>24.5</c:v>
                      </c:pt>
                      <c:pt idx="1313">
                        <c:v>24.515599999999999</c:v>
                      </c:pt>
                      <c:pt idx="1314">
                        <c:v>24.531300000000002</c:v>
                      </c:pt>
                      <c:pt idx="1315">
                        <c:v>24.546900000000001</c:v>
                      </c:pt>
                      <c:pt idx="1316">
                        <c:v>24.5625</c:v>
                      </c:pt>
                      <c:pt idx="1317">
                        <c:v>24.578099999999999</c:v>
                      </c:pt>
                      <c:pt idx="1318">
                        <c:v>24.593800000000002</c:v>
                      </c:pt>
                      <c:pt idx="1319">
                        <c:v>24.609400000000001</c:v>
                      </c:pt>
                      <c:pt idx="1320">
                        <c:v>24.625</c:v>
                      </c:pt>
                      <c:pt idx="1321">
                        <c:v>24.640599999999999</c:v>
                      </c:pt>
                      <c:pt idx="1322">
                        <c:v>24.656300000000002</c:v>
                      </c:pt>
                      <c:pt idx="1323">
                        <c:v>24.671900000000001</c:v>
                      </c:pt>
                      <c:pt idx="1324">
                        <c:v>24.6875</c:v>
                      </c:pt>
                      <c:pt idx="1325">
                        <c:v>24.703099999999999</c:v>
                      </c:pt>
                      <c:pt idx="1326">
                        <c:v>24.718800000000002</c:v>
                      </c:pt>
                      <c:pt idx="1327">
                        <c:v>24.734400000000001</c:v>
                      </c:pt>
                      <c:pt idx="1328">
                        <c:v>24.75</c:v>
                      </c:pt>
                      <c:pt idx="1329">
                        <c:v>24.765599999999999</c:v>
                      </c:pt>
                      <c:pt idx="1330">
                        <c:v>24.781300000000002</c:v>
                      </c:pt>
                      <c:pt idx="1331">
                        <c:v>24.796900000000001</c:v>
                      </c:pt>
                      <c:pt idx="1332">
                        <c:v>24.8125</c:v>
                      </c:pt>
                      <c:pt idx="1333">
                        <c:v>24.828099999999999</c:v>
                      </c:pt>
                      <c:pt idx="1334">
                        <c:v>24.843800000000002</c:v>
                      </c:pt>
                      <c:pt idx="1335">
                        <c:v>24.859400000000001</c:v>
                      </c:pt>
                      <c:pt idx="1336">
                        <c:v>24.875</c:v>
                      </c:pt>
                      <c:pt idx="1337">
                        <c:v>24.890599999999999</c:v>
                      </c:pt>
                      <c:pt idx="1338">
                        <c:v>24.906300000000002</c:v>
                      </c:pt>
                      <c:pt idx="1339">
                        <c:v>24.921900000000001</c:v>
                      </c:pt>
                      <c:pt idx="1340">
                        <c:v>24.9375</c:v>
                      </c:pt>
                      <c:pt idx="1341">
                        <c:v>24.953099999999999</c:v>
                      </c:pt>
                      <c:pt idx="1342">
                        <c:v>24.968800000000002</c:v>
                      </c:pt>
                      <c:pt idx="1343">
                        <c:v>24.984400000000001</c:v>
                      </c:pt>
                      <c:pt idx="1344">
                        <c:v>25</c:v>
                      </c:pt>
                      <c:pt idx="1345">
                        <c:v>25.015599999999999</c:v>
                      </c:pt>
                      <c:pt idx="1346">
                        <c:v>25.031300000000002</c:v>
                      </c:pt>
                      <c:pt idx="1347">
                        <c:v>25.046900000000001</c:v>
                      </c:pt>
                      <c:pt idx="1348">
                        <c:v>25.0625</c:v>
                      </c:pt>
                      <c:pt idx="1349">
                        <c:v>25.078099999999999</c:v>
                      </c:pt>
                      <c:pt idx="1350">
                        <c:v>25.093800000000002</c:v>
                      </c:pt>
                      <c:pt idx="1351">
                        <c:v>25.109400000000001</c:v>
                      </c:pt>
                      <c:pt idx="1352">
                        <c:v>25.125</c:v>
                      </c:pt>
                      <c:pt idx="1353">
                        <c:v>25.140599999999999</c:v>
                      </c:pt>
                      <c:pt idx="1354">
                        <c:v>25.156300000000002</c:v>
                      </c:pt>
                      <c:pt idx="1355">
                        <c:v>25.171900000000001</c:v>
                      </c:pt>
                      <c:pt idx="1356">
                        <c:v>25.1875</c:v>
                      </c:pt>
                      <c:pt idx="1357">
                        <c:v>25.203099999999999</c:v>
                      </c:pt>
                      <c:pt idx="1358">
                        <c:v>25.218800000000002</c:v>
                      </c:pt>
                      <c:pt idx="1359">
                        <c:v>25.234400000000001</c:v>
                      </c:pt>
                      <c:pt idx="1360">
                        <c:v>25.25</c:v>
                      </c:pt>
                      <c:pt idx="1361">
                        <c:v>25.265599999999999</c:v>
                      </c:pt>
                      <c:pt idx="1362">
                        <c:v>25.281300000000002</c:v>
                      </c:pt>
                      <c:pt idx="1363">
                        <c:v>25.296900000000001</c:v>
                      </c:pt>
                      <c:pt idx="1364">
                        <c:v>25.3125</c:v>
                      </c:pt>
                      <c:pt idx="1365">
                        <c:v>25.328099999999999</c:v>
                      </c:pt>
                      <c:pt idx="1366">
                        <c:v>25.343800000000002</c:v>
                      </c:pt>
                      <c:pt idx="1367">
                        <c:v>25.359400000000001</c:v>
                      </c:pt>
                      <c:pt idx="1368">
                        <c:v>25.375</c:v>
                      </c:pt>
                      <c:pt idx="1369">
                        <c:v>25.390599999999999</c:v>
                      </c:pt>
                      <c:pt idx="1370">
                        <c:v>25.406300000000002</c:v>
                      </c:pt>
                      <c:pt idx="1371">
                        <c:v>25.421900000000001</c:v>
                      </c:pt>
                      <c:pt idx="1372">
                        <c:v>25.4375</c:v>
                      </c:pt>
                      <c:pt idx="1373">
                        <c:v>25.453099999999999</c:v>
                      </c:pt>
                      <c:pt idx="1374">
                        <c:v>25.468800000000002</c:v>
                      </c:pt>
                      <c:pt idx="1375">
                        <c:v>25.484400000000001</c:v>
                      </c:pt>
                      <c:pt idx="1376">
                        <c:v>25.5</c:v>
                      </c:pt>
                      <c:pt idx="1377">
                        <c:v>25.515599999999999</c:v>
                      </c:pt>
                      <c:pt idx="1378">
                        <c:v>25.531300000000002</c:v>
                      </c:pt>
                      <c:pt idx="1379">
                        <c:v>25.546900000000001</c:v>
                      </c:pt>
                      <c:pt idx="1380">
                        <c:v>25.5625</c:v>
                      </c:pt>
                      <c:pt idx="1381">
                        <c:v>25.578099999999999</c:v>
                      </c:pt>
                      <c:pt idx="1382">
                        <c:v>25.593800000000002</c:v>
                      </c:pt>
                      <c:pt idx="1383">
                        <c:v>25.609400000000001</c:v>
                      </c:pt>
                      <c:pt idx="1384">
                        <c:v>25.625</c:v>
                      </c:pt>
                      <c:pt idx="1385">
                        <c:v>25.640599999999999</c:v>
                      </c:pt>
                      <c:pt idx="1386">
                        <c:v>25.656300000000002</c:v>
                      </c:pt>
                      <c:pt idx="1387">
                        <c:v>25.671900000000001</c:v>
                      </c:pt>
                      <c:pt idx="1388">
                        <c:v>25.6875</c:v>
                      </c:pt>
                      <c:pt idx="1389">
                        <c:v>25.703099999999999</c:v>
                      </c:pt>
                      <c:pt idx="1390">
                        <c:v>25.718800000000002</c:v>
                      </c:pt>
                      <c:pt idx="1391">
                        <c:v>25.734400000000001</c:v>
                      </c:pt>
                      <c:pt idx="1392">
                        <c:v>25.75</c:v>
                      </c:pt>
                      <c:pt idx="1393">
                        <c:v>25.765599999999999</c:v>
                      </c:pt>
                      <c:pt idx="1394">
                        <c:v>25.781300000000002</c:v>
                      </c:pt>
                      <c:pt idx="1395">
                        <c:v>25.796900000000001</c:v>
                      </c:pt>
                      <c:pt idx="1396">
                        <c:v>25.8125</c:v>
                      </c:pt>
                      <c:pt idx="1397">
                        <c:v>25.828099999999999</c:v>
                      </c:pt>
                      <c:pt idx="1398">
                        <c:v>25.843800000000002</c:v>
                      </c:pt>
                      <c:pt idx="1399">
                        <c:v>25.859400000000001</c:v>
                      </c:pt>
                      <c:pt idx="1400">
                        <c:v>25.875</c:v>
                      </c:pt>
                      <c:pt idx="1401">
                        <c:v>25.890599999999999</c:v>
                      </c:pt>
                      <c:pt idx="1402">
                        <c:v>25.906300000000002</c:v>
                      </c:pt>
                      <c:pt idx="1403">
                        <c:v>25.921900000000001</c:v>
                      </c:pt>
                      <c:pt idx="1404">
                        <c:v>25.9375</c:v>
                      </c:pt>
                      <c:pt idx="1405">
                        <c:v>25.953099999999999</c:v>
                      </c:pt>
                      <c:pt idx="1406">
                        <c:v>25.968800000000002</c:v>
                      </c:pt>
                      <c:pt idx="1407">
                        <c:v>25.984400000000001</c:v>
                      </c:pt>
                      <c:pt idx="1408">
                        <c:v>26</c:v>
                      </c:pt>
                      <c:pt idx="1409">
                        <c:v>26.015599999999999</c:v>
                      </c:pt>
                      <c:pt idx="1410">
                        <c:v>26.031300000000002</c:v>
                      </c:pt>
                      <c:pt idx="1411">
                        <c:v>26.046900000000001</c:v>
                      </c:pt>
                      <c:pt idx="1412">
                        <c:v>26.0625</c:v>
                      </c:pt>
                      <c:pt idx="1413">
                        <c:v>26.078099999999999</c:v>
                      </c:pt>
                      <c:pt idx="1414">
                        <c:v>26.093800000000002</c:v>
                      </c:pt>
                      <c:pt idx="1415">
                        <c:v>26.109400000000001</c:v>
                      </c:pt>
                      <c:pt idx="1416">
                        <c:v>26.125</c:v>
                      </c:pt>
                      <c:pt idx="1417">
                        <c:v>26.140599999999999</c:v>
                      </c:pt>
                      <c:pt idx="1418">
                        <c:v>26.156300000000002</c:v>
                      </c:pt>
                      <c:pt idx="1419">
                        <c:v>26.171900000000001</c:v>
                      </c:pt>
                      <c:pt idx="1420">
                        <c:v>26.1875</c:v>
                      </c:pt>
                      <c:pt idx="1421">
                        <c:v>26.203099999999999</c:v>
                      </c:pt>
                      <c:pt idx="1422">
                        <c:v>26.218800000000002</c:v>
                      </c:pt>
                      <c:pt idx="1423">
                        <c:v>26.234400000000001</c:v>
                      </c:pt>
                      <c:pt idx="1424">
                        <c:v>26.25</c:v>
                      </c:pt>
                      <c:pt idx="1425">
                        <c:v>26.265599999999999</c:v>
                      </c:pt>
                      <c:pt idx="1426">
                        <c:v>26.281300000000002</c:v>
                      </c:pt>
                      <c:pt idx="1427">
                        <c:v>26.296900000000001</c:v>
                      </c:pt>
                      <c:pt idx="1428">
                        <c:v>26.3125</c:v>
                      </c:pt>
                      <c:pt idx="1429">
                        <c:v>26.328099999999999</c:v>
                      </c:pt>
                      <c:pt idx="1430">
                        <c:v>26.343800000000002</c:v>
                      </c:pt>
                      <c:pt idx="1431">
                        <c:v>26.359400000000001</c:v>
                      </c:pt>
                      <c:pt idx="1432">
                        <c:v>26.375</c:v>
                      </c:pt>
                      <c:pt idx="1433">
                        <c:v>26.390599999999999</c:v>
                      </c:pt>
                      <c:pt idx="1434">
                        <c:v>26.406300000000002</c:v>
                      </c:pt>
                      <c:pt idx="1435">
                        <c:v>26.421900000000001</c:v>
                      </c:pt>
                      <c:pt idx="1436">
                        <c:v>26.4375</c:v>
                      </c:pt>
                      <c:pt idx="1437">
                        <c:v>26.453099999999999</c:v>
                      </c:pt>
                      <c:pt idx="1438">
                        <c:v>26.468800000000002</c:v>
                      </c:pt>
                      <c:pt idx="1439">
                        <c:v>26.484400000000001</c:v>
                      </c:pt>
                      <c:pt idx="1440">
                        <c:v>26.5</c:v>
                      </c:pt>
                      <c:pt idx="1441">
                        <c:v>26.515599999999999</c:v>
                      </c:pt>
                      <c:pt idx="1442">
                        <c:v>26.531300000000002</c:v>
                      </c:pt>
                      <c:pt idx="1443">
                        <c:v>26.546900000000001</c:v>
                      </c:pt>
                      <c:pt idx="1444">
                        <c:v>26.5625</c:v>
                      </c:pt>
                      <c:pt idx="1445">
                        <c:v>26.578099999999999</c:v>
                      </c:pt>
                      <c:pt idx="1446">
                        <c:v>26.593800000000002</c:v>
                      </c:pt>
                      <c:pt idx="1447">
                        <c:v>26.609400000000001</c:v>
                      </c:pt>
                      <c:pt idx="1448">
                        <c:v>26.625</c:v>
                      </c:pt>
                      <c:pt idx="1449">
                        <c:v>26.640599999999999</c:v>
                      </c:pt>
                      <c:pt idx="1450">
                        <c:v>26.656300000000002</c:v>
                      </c:pt>
                      <c:pt idx="1451">
                        <c:v>26.671900000000001</c:v>
                      </c:pt>
                      <c:pt idx="1452">
                        <c:v>26.6875</c:v>
                      </c:pt>
                      <c:pt idx="1453">
                        <c:v>26.703099999999999</c:v>
                      </c:pt>
                      <c:pt idx="1454">
                        <c:v>26.718800000000002</c:v>
                      </c:pt>
                      <c:pt idx="1455">
                        <c:v>26.734400000000001</c:v>
                      </c:pt>
                      <c:pt idx="1456">
                        <c:v>26.75</c:v>
                      </c:pt>
                      <c:pt idx="1457">
                        <c:v>26.765599999999999</c:v>
                      </c:pt>
                      <c:pt idx="1458">
                        <c:v>26.781300000000002</c:v>
                      </c:pt>
                      <c:pt idx="1459">
                        <c:v>26.796900000000001</c:v>
                      </c:pt>
                      <c:pt idx="1460">
                        <c:v>26.8125</c:v>
                      </c:pt>
                      <c:pt idx="1461">
                        <c:v>26.828099999999999</c:v>
                      </c:pt>
                      <c:pt idx="1462">
                        <c:v>26.843800000000002</c:v>
                      </c:pt>
                      <c:pt idx="1463">
                        <c:v>26.859400000000001</c:v>
                      </c:pt>
                      <c:pt idx="1464">
                        <c:v>26.875</c:v>
                      </c:pt>
                      <c:pt idx="1465">
                        <c:v>26.890599999999999</c:v>
                      </c:pt>
                      <c:pt idx="1466">
                        <c:v>26.906300000000002</c:v>
                      </c:pt>
                      <c:pt idx="1467">
                        <c:v>26.921900000000001</c:v>
                      </c:pt>
                      <c:pt idx="1468">
                        <c:v>26.9375</c:v>
                      </c:pt>
                      <c:pt idx="1469">
                        <c:v>26.953099999999999</c:v>
                      </c:pt>
                      <c:pt idx="1470">
                        <c:v>26.968800000000002</c:v>
                      </c:pt>
                      <c:pt idx="1471">
                        <c:v>26.984400000000001</c:v>
                      </c:pt>
                      <c:pt idx="1472">
                        <c:v>27</c:v>
                      </c:pt>
                      <c:pt idx="1473">
                        <c:v>27.015599999999999</c:v>
                      </c:pt>
                      <c:pt idx="1474">
                        <c:v>27.031300000000002</c:v>
                      </c:pt>
                      <c:pt idx="1475">
                        <c:v>27.046900000000001</c:v>
                      </c:pt>
                      <c:pt idx="1476">
                        <c:v>27.0625</c:v>
                      </c:pt>
                      <c:pt idx="1477">
                        <c:v>27.078099999999999</c:v>
                      </c:pt>
                      <c:pt idx="1478">
                        <c:v>27.093800000000002</c:v>
                      </c:pt>
                      <c:pt idx="1479">
                        <c:v>27.109400000000001</c:v>
                      </c:pt>
                      <c:pt idx="1480">
                        <c:v>27.125</c:v>
                      </c:pt>
                      <c:pt idx="1481">
                        <c:v>27.140599999999999</c:v>
                      </c:pt>
                      <c:pt idx="1482">
                        <c:v>27.156300000000002</c:v>
                      </c:pt>
                      <c:pt idx="1483">
                        <c:v>27.171900000000001</c:v>
                      </c:pt>
                      <c:pt idx="1484">
                        <c:v>27.1875</c:v>
                      </c:pt>
                      <c:pt idx="1485">
                        <c:v>27.203099999999999</c:v>
                      </c:pt>
                      <c:pt idx="1486">
                        <c:v>27.218800000000002</c:v>
                      </c:pt>
                      <c:pt idx="1487">
                        <c:v>27.234400000000001</c:v>
                      </c:pt>
                      <c:pt idx="1488">
                        <c:v>27.25</c:v>
                      </c:pt>
                      <c:pt idx="1489">
                        <c:v>27.265599999999999</c:v>
                      </c:pt>
                      <c:pt idx="1490">
                        <c:v>27.281300000000002</c:v>
                      </c:pt>
                      <c:pt idx="1491">
                        <c:v>27.296900000000001</c:v>
                      </c:pt>
                      <c:pt idx="1492">
                        <c:v>27.3125</c:v>
                      </c:pt>
                      <c:pt idx="1493">
                        <c:v>27.328099999999999</c:v>
                      </c:pt>
                      <c:pt idx="1494">
                        <c:v>27.343800000000002</c:v>
                      </c:pt>
                      <c:pt idx="1495">
                        <c:v>27.359400000000001</c:v>
                      </c:pt>
                      <c:pt idx="1496">
                        <c:v>27.375</c:v>
                      </c:pt>
                      <c:pt idx="1497">
                        <c:v>27.390599999999999</c:v>
                      </c:pt>
                      <c:pt idx="1498">
                        <c:v>27.406300000000002</c:v>
                      </c:pt>
                      <c:pt idx="1499">
                        <c:v>27.421900000000001</c:v>
                      </c:pt>
                      <c:pt idx="1500">
                        <c:v>27.4375</c:v>
                      </c:pt>
                      <c:pt idx="1501">
                        <c:v>27.453099999999999</c:v>
                      </c:pt>
                      <c:pt idx="1502">
                        <c:v>27.468800000000002</c:v>
                      </c:pt>
                      <c:pt idx="1503">
                        <c:v>27.484400000000001</c:v>
                      </c:pt>
                      <c:pt idx="1504">
                        <c:v>27.5</c:v>
                      </c:pt>
                      <c:pt idx="1505">
                        <c:v>27.515599999999999</c:v>
                      </c:pt>
                      <c:pt idx="1506">
                        <c:v>27.531300000000002</c:v>
                      </c:pt>
                      <c:pt idx="1507">
                        <c:v>27.546900000000001</c:v>
                      </c:pt>
                      <c:pt idx="1508">
                        <c:v>27.5625</c:v>
                      </c:pt>
                      <c:pt idx="1509">
                        <c:v>27.578099999999999</c:v>
                      </c:pt>
                      <c:pt idx="1510">
                        <c:v>27.593800000000002</c:v>
                      </c:pt>
                      <c:pt idx="1511">
                        <c:v>27.609400000000001</c:v>
                      </c:pt>
                      <c:pt idx="1512">
                        <c:v>27.625</c:v>
                      </c:pt>
                      <c:pt idx="1513">
                        <c:v>27.640599999999999</c:v>
                      </c:pt>
                      <c:pt idx="1514">
                        <c:v>27.656300000000002</c:v>
                      </c:pt>
                      <c:pt idx="1515">
                        <c:v>27.671900000000001</c:v>
                      </c:pt>
                      <c:pt idx="1516">
                        <c:v>27.6875</c:v>
                      </c:pt>
                      <c:pt idx="1517">
                        <c:v>27.703099999999999</c:v>
                      </c:pt>
                      <c:pt idx="1518">
                        <c:v>27.718800000000002</c:v>
                      </c:pt>
                      <c:pt idx="1519">
                        <c:v>27.734400000000001</c:v>
                      </c:pt>
                      <c:pt idx="1520">
                        <c:v>27.75</c:v>
                      </c:pt>
                      <c:pt idx="1521">
                        <c:v>27.765599999999999</c:v>
                      </c:pt>
                      <c:pt idx="1522">
                        <c:v>27.781300000000002</c:v>
                      </c:pt>
                      <c:pt idx="1523">
                        <c:v>27.796900000000001</c:v>
                      </c:pt>
                      <c:pt idx="1524">
                        <c:v>27.8125</c:v>
                      </c:pt>
                      <c:pt idx="1525">
                        <c:v>27.828099999999999</c:v>
                      </c:pt>
                      <c:pt idx="1526">
                        <c:v>27.843800000000002</c:v>
                      </c:pt>
                      <c:pt idx="1527">
                        <c:v>27.859400000000001</c:v>
                      </c:pt>
                      <c:pt idx="1528">
                        <c:v>27.875</c:v>
                      </c:pt>
                      <c:pt idx="1529">
                        <c:v>27.890599999999999</c:v>
                      </c:pt>
                      <c:pt idx="1530">
                        <c:v>27.906300000000002</c:v>
                      </c:pt>
                      <c:pt idx="1531">
                        <c:v>27.921900000000001</c:v>
                      </c:pt>
                      <c:pt idx="1532">
                        <c:v>27.9375</c:v>
                      </c:pt>
                      <c:pt idx="1533">
                        <c:v>27.953099999999999</c:v>
                      </c:pt>
                      <c:pt idx="1534">
                        <c:v>27.968800000000002</c:v>
                      </c:pt>
                      <c:pt idx="1535">
                        <c:v>27.984400000000001</c:v>
                      </c:pt>
                      <c:pt idx="1536">
                        <c:v>28</c:v>
                      </c:pt>
                      <c:pt idx="1537">
                        <c:v>28.015599999999999</c:v>
                      </c:pt>
                      <c:pt idx="1538">
                        <c:v>28.031300000000002</c:v>
                      </c:pt>
                      <c:pt idx="1539">
                        <c:v>28.046900000000001</c:v>
                      </c:pt>
                      <c:pt idx="1540">
                        <c:v>28.0625</c:v>
                      </c:pt>
                      <c:pt idx="1541">
                        <c:v>28.078099999999999</c:v>
                      </c:pt>
                      <c:pt idx="1542">
                        <c:v>28.093800000000002</c:v>
                      </c:pt>
                      <c:pt idx="1543">
                        <c:v>28.109400000000001</c:v>
                      </c:pt>
                      <c:pt idx="1544">
                        <c:v>28.125</c:v>
                      </c:pt>
                      <c:pt idx="1545">
                        <c:v>28.140599999999999</c:v>
                      </c:pt>
                      <c:pt idx="1546">
                        <c:v>28.156300000000002</c:v>
                      </c:pt>
                      <c:pt idx="1547">
                        <c:v>28.171900000000001</c:v>
                      </c:pt>
                      <c:pt idx="1548">
                        <c:v>28.1875</c:v>
                      </c:pt>
                      <c:pt idx="1549">
                        <c:v>28.203099999999999</c:v>
                      </c:pt>
                      <c:pt idx="1550">
                        <c:v>28.218800000000002</c:v>
                      </c:pt>
                      <c:pt idx="1551">
                        <c:v>28.234400000000001</c:v>
                      </c:pt>
                      <c:pt idx="1552">
                        <c:v>28.25</c:v>
                      </c:pt>
                      <c:pt idx="1553">
                        <c:v>28.265599999999999</c:v>
                      </c:pt>
                      <c:pt idx="1554">
                        <c:v>28.281300000000002</c:v>
                      </c:pt>
                      <c:pt idx="1555">
                        <c:v>28.296900000000001</c:v>
                      </c:pt>
                      <c:pt idx="1556">
                        <c:v>28.3125</c:v>
                      </c:pt>
                      <c:pt idx="1557">
                        <c:v>28.328099999999999</c:v>
                      </c:pt>
                      <c:pt idx="1558">
                        <c:v>28.343800000000002</c:v>
                      </c:pt>
                      <c:pt idx="1559">
                        <c:v>28.359400000000001</c:v>
                      </c:pt>
                      <c:pt idx="1560">
                        <c:v>28.375</c:v>
                      </c:pt>
                      <c:pt idx="1561">
                        <c:v>28.390599999999999</c:v>
                      </c:pt>
                      <c:pt idx="1562">
                        <c:v>28.406300000000002</c:v>
                      </c:pt>
                      <c:pt idx="1563">
                        <c:v>28.421900000000001</c:v>
                      </c:pt>
                      <c:pt idx="1564">
                        <c:v>28.4375</c:v>
                      </c:pt>
                      <c:pt idx="1565">
                        <c:v>28.453099999999999</c:v>
                      </c:pt>
                      <c:pt idx="1566">
                        <c:v>28.468800000000002</c:v>
                      </c:pt>
                      <c:pt idx="1567">
                        <c:v>28.484400000000001</c:v>
                      </c:pt>
                      <c:pt idx="1568">
                        <c:v>28.5</c:v>
                      </c:pt>
                      <c:pt idx="1569">
                        <c:v>28.515599999999999</c:v>
                      </c:pt>
                      <c:pt idx="1570">
                        <c:v>28.531300000000002</c:v>
                      </c:pt>
                      <c:pt idx="1571">
                        <c:v>28.546900000000001</c:v>
                      </c:pt>
                      <c:pt idx="1572">
                        <c:v>28.5625</c:v>
                      </c:pt>
                      <c:pt idx="1573">
                        <c:v>28.578099999999999</c:v>
                      </c:pt>
                      <c:pt idx="1574">
                        <c:v>28.593800000000002</c:v>
                      </c:pt>
                      <c:pt idx="1575">
                        <c:v>28.609400000000001</c:v>
                      </c:pt>
                      <c:pt idx="1576">
                        <c:v>28.625</c:v>
                      </c:pt>
                      <c:pt idx="1577">
                        <c:v>28.640599999999999</c:v>
                      </c:pt>
                      <c:pt idx="1578">
                        <c:v>28.656300000000002</c:v>
                      </c:pt>
                      <c:pt idx="1579">
                        <c:v>28.671900000000001</c:v>
                      </c:pt>
                      <c:pt idx="1580">
                        <c:v>28.6875</c:v>
                      </c:pt>
                      <c:pt idx="1581">
                        <c:v>28.703099999999999</c:v>
                      </c:pt>
                      <c:pt idx="1582">
                        <c:v>28.718800000000002</c:v>
                      </c:pt>
                      <c:pt idx="1583">
                        <c:v>28.734400000000001</c:v>
                      </c:pt>
                      <c:pt idx="1584">
                        <c:v>28.75</c:v>
                      </c:pt>
                      <c:pt idx="1585">
                        <c:v>28.765599999999999</c:v>
                      </c:pt>
                      <c:pt idx="1586">
                        <c:v>28.781300000000002</c:v>
                      </c:pt>
                      <c:pt idx="1587">
                        <c:v>28.796900000000001</c:v>
                      </c:pt>
                      <c:pt idx="1588">
                        <c:v>28.8125</c:v>
                      </c:pt>
                      <c:pt idx="1589">
                        <c:v>28.828099999999999</c:v>
                      </c:pt>
                      <c:pt idx="1590">
                        <c:v>28.843800000000002</c:v>
                      </c:pt>
                      <c:pt idx="1591">
                        <c:v>28.859400000000001</c:v>
                      </c:pt>
                      <c:pt idx="1592">
                        <c:v>28.875</c:v>
                      </c:pt>
                      <c:pt idx="1593">
                        <c:v>28.890599999999999</c:v>
                      </c:pt>
                      <c:pt idx="1594">
                        <c:v>28.906300000000002</c:v>
                      </c:pt>
                      <c:pt idx="1595">
                        <c:v>28.921900000000001</c:v>
                      </c:pt>
                      <c:pt idx="1596">
                        <c:v>28.9375</c:v>
                      </c:pt>
                      <c:pt idx="1597">
                        <c:v>28.953099999999999</c:v>
                      </c:pt>
                      <c:pt idx="1598">
                        <c:v>28.968800000000002</c:v>
                      </c:pt>
                      <c:pt idx="1599">
                        <c:v>28.984400000000001</c:v>
                      </c:pt>
                      <c:pt idx="1600">
                        <c:v>29</c:v>
                      </c:pt>
                      <c:pt idx="1601">
                        <c:v>29.015599999999999</c:v>
                      </c:pt>
                      <c:pt idx="1602">
                        <c:v>29.031300000000002</c:v>
                      </c:pt>
                      <c:pt idx="1603">
                        <c:v>29.046900000000001</c:v>
                      </c:pt>
                      <c:pt idx="1604">
                        <c:v>29.0625</c:v>
                      </c:pt>
                      <c:pt idx="1605">
                        <c:v>29.078099999999999</c:v>
                      </c:pt>
                      <c:pt idx="1606">
                        <c:v>29.093800000000002</c:v>
                      </c:pt>
                      <c:pt idx="1607">
                        <c:v>29.109400000000001</c:v>
                      </c:pt>
                      <c:pt idx="1608">
                        <c:v>29.125</c:v>
                      </c:pt>
                      <c:pt idx="1609">
                        <c:v>29.140599999999999</c:v>
                      </c:pt>
                      <c:pt idx="1610">
                        <c:v>29.156300000000002</c:v>
                      </c:pt>
                      <c:pt idx="1611">
                        <c:v>29.171900000000001</c:v>
                      </c:pt>
                      <c:pt idx="1612">
                        <c:v>29.1875</c:v>
                      </c:pt>
                      <c:pt idx="1613">
                        <c:v>29.203099999999999</c:v>
                      </c:pt>
                      <c:pt idx="1614">
                        <c:v>29.218800000000002</c:v>
                      </c:pt>
                      <c:pt idx="1615">
                        <c:v>29.234400000000001</c:v>
                      </c:pt>
                      <c:pt idx="1616">
                        <c:v>29.25</c:v>
                      </c:pt>
                      <c:pt idx="1617">
                        <c:v>29.265599999999999</c:v>
                      </c:pt>
                      <c:pt idx="1618">
                        <c:v>29.281300000000002</c:v>
                      </c:pt>
                      <c:pt idx="1619">
                        <c:v>29.296900000000001</c:v>
                      </c:pt>
                      <c:pt idx="1620">
                        <c:v>29.3125</c:v>
                      </c:pt>
                      <c:pt idx="1621">
                        <c:v>29.328099999999999</c:v>
                      </c:pt>
                      <c:pt idx="1622">
                        <c:v>29.343800000000002</c:v>
                      </c:pt>
                      <c:pt idx="1623">
                        <c:v>29.359400000000001</c:v>
                      </c:pt>
                      <c:pt idx="1624">
                        <c:v>29.375</c:v>
                      </c:pt>
                      <c:pt idx="1625">
                        <c:v>29.390599999999999</c:v>
                      </c:pt>
                      <c:pt idx="1626">
                        <c:v>29.406300000000002</c:v>
                      </c:pt>
                      <c:pt idx="1627">
                        <c:v>29.421900000000001</c:v>
                      </c:pt>
                      <c:pt idx="1628">
                        <c:v>29.4375</c:v>
                      </c:pt>
                      <c:pt idx="1629">
                        <c:v>29.453099999999999</c:v>
                      </c:pt>
                      <c:pt idx="1630">
                        <c:v>29.468800000000002</c:v>
                      </c:pt>
                      <c:pt idx="1631">
                        <c:v>29.484400000000001</c:v>
                      </c:pt>
                      <c:pt idx="1632">
                        <c:v>29.5</c:v>
                      </c:pt>
                      <c:pt idx="1633">
                        <c:v>29.515599999999999</c:v>
                      </c:pt>
                      <c:pt idx="1634">
                        <c:v>29.531300000000002</c:v>
                      </c:pt>
                      <c:pt idx="1635">
                        <c:v>29.546900000000001</c:v>
                      </c:pt>
                      <c:pt idx="1636">
                        <c:v>29.5625</c:v>
                      </c:pt>
                      <c:pt idx="1637">
                        <c:v>29.578099999999999</c:v>
                      </c:pt>
                      <c:pt idx="1638">
                        <c:v>29.593800000000002</c:v>
                      </c:pt>
                      <c:pt idx="1639">
                        <c:v>29.609400000000001</c:v>
                      </c:pt>
                      <c:pt idx="1640">
                        <c:v>29.625</c:v>
                      </c:pt>
                      <c:pt idx="1641">
                        <c:v>29.640599999999999</c:v>
                      </c:pt>
                      <c:pt idx="1642">
                        <c:v>29.656300000000002</c:v>
                      </c:pt>
                      <c:pt idx="1643">
                        <c:v>29.671900000000001</c:v>
                      </c:pt>
                      <c:pt idx="1644">
                        <c:v>29.6875</c:v>
                      </c:pt>
                      <c:pt idx="1645">
                        <c:v>29.703099999999999</c:v>
                      </c:pt>
                      <c:pt idx="1646">
                        <c:v>29.718800000000002</c:v>
                      </c:pt>
                      <c:pt idx="1647">
                        <c:v>29.734400000000001</c:v>
                      </c:pt>
                      <c:pt idx="1648">
                        <c:v>29.75</c:v>
                      </c:pt>
                      <c:pt idx="1649">
                        <c:v>29.765599999999999</c:v>
                      </c:pt>
                      <c:pt idx="1650">
                        <c:v>29.781300000000002</c:v>
                      </c:pt>
                      <c:pt idx="1651">
                        <c:v>29.796900000000001</c:v>
                      </c:pt>
                      <c:pt idx="1652">
                        <c:v>29.8125</c:v>
                      </c:pt>
                      <c:pt idx="1653">
                        <c:v>29.828099999999999</c:v>
                      </c:pt>
                      <c:pt idx="1654">
                        <c:v>29.843800000000002</c:v>
                      </c:pt>
                      <c:pt idx="1655">
                        <c:v>29.859400000000001</c:v>
                      </c:pt>
                      <c:pt idx="1656">
                        <c:v>29.875</c:v>
                      </c:pt>
                      <c:pt idx="1657">
                        <c:v>29.890599999999999</c:v>
                      </c:pt>
                      <c:pt idx="1658">
                        <c:v>29.906300000000002</c:v>
                      </c:pt>
                      <c:pt idx="1659">
                        <c:v>29.921900000000001</c:v>
                      </c:pt>
                      <c:pt idx="1660">
                        <c:v>29.9375</c:v>
                      </c:pt>
                      <c:pt idx="1661">
                        <c:v>29.953099999999999</c:v>
                      </c:pt>
                      <c:pt idx="1662">
                        <c:v>29.968800000000002</c:v>
                      </c:pt>
                      <c:pt idx="1663">
                        <c:v>29.984400000000001</c:v>
                      </c:pt>
                      <c:pt idx="1664">
                        <c:v>30</c:v>
                      </c:pt>
                      <c:pt idx="1665">
                        <c:v>30.015599999999999</c:v>
                      </c:pt>
                      <c:pt idx="1666">
                        <c:v>30.031300000000002</c:v>
                      </c:pt>
                      <c:pt idx="1667">
                        <c:v>30.046900000000001</c:v>
                      </c:pt>
                      <c:pt idx="1668">
                        <c:v>30.0625</c:v>
                      </c:pt>
                      <c:pt idx="1669">
                        <c:v>30.078099999999999</c:v>
                      </c:pt>
                      <c:pt idx="1670">
                        <c:v>30.093800000000002</c:v>
                      </c:pt>
                      <c:pt idx="1671">
                        <c:v>30.109400000000001</c:v>
                      </c:pt>
                      <c:pt idx="1672">
                        <c:v>30.125</c:v>
                      </c:pt>
                      <c:pt idx="1673">
                        <c:v>30.140599999999999</c:v>
                      </c:pt>
                      <c:pt idx="1674">
                        <c:v>30.156300000000002</c:v>
                      </c:pt>
                      <c:pt idx="1675">
                        <c:v>30.171900000000001</c:v>
                      </c:pt>
                      <c:pt idx="1676">
                        <c:v>30.1875</c:v>
                      </c:pt>
                      <c:pt idx="1677">
                        <c:v>30.203099999999999</c:v>
                      </c:pt>
                      <c:pt idx="1678">
                        <c:v>30.218800000000002</c:v>
                      </c:pt>
                      <c:pt idx="1679">
                        <c:v>30.234400000000001</c:v>
                      </c:pt>
                      <c:pt idx="1680">
                        <c:v>30.25</c:v>
                      </c:pt>
                      <c:pt idx="1681">
                        <c:v>30.265599999999999</c:v>
                      </c:pt>
                      <c:pt idx="1682">
                        <c:v>30.281300000000002</c:v>
                      </c:pt>
                      <c:pt idx="1683">
                        <c:v>30.296900000000001</c:v>
                      </c:pt>
                      <c:pt idx="1684">
                        <c:v>30.3125</c:v>
                      </c:pt>
                      <c:pt idx="1685">
                        <c:v>30.328099999999999</c:v>
                      </c:pt>
                      <c:pt idx="1686">
                        <c:v>30.343800000000002</c:v>
                      </c:pt>
                      <c:pt idx="1687">
                        <c:v>30.359400000000001</c:v>
                      </c:pt>
                      <c:pt idx="1688">
                        <c:v>30.375</c:v>
                      </c:pt>
                      <c:pt idx="1689">
                        <c:v>30.390599999999999</c:v>
                      </c:pt>
                      <c:pt idx="1690">
                        <c:v>30.406300000000002</c:v>
                      </c:pt>
                      <c:pt idx="1691">
                        <c:v>30.421900000000001</c:v>
                      </c:pt>
                      <c:pt idx="1692">
                        <c:v>30.4375</c:v>
                      </c:pt>
                      <c:pt idx="1693">
                        <c:v>30.453099999999999</c:v>
                      </c:pt>
                      <c:pt idx="1694">
                        <c:v>30.468800000000002</c:v>
                      </c:pt>
                      <c:pt idx="1695">
                        <c:v>30.484400000000001</c:v>
                      </c:pt>
                      <c:pt idx="1696">
                        <c:v>30.5</c:v>
                      </c:pt>
                      <c:pt idx="1697">
                        <c:v>30.515599999999999</c:v>
                      </c:pt>
                      <c:pt idx="1698">
                        <c:v>30.531300000000002</c:v>
                      </c:pt>
                      <c:pt idx="1699">
                        <c:v>30.546900000000001</c:v>
                      </c:pt>
                      <c:pt idx="1700">
                        <c:v>30.5625</c:v>
                      </c:pt>
                      <c:pt idx="1701">
                        <c:v>30.578099999999999</c:v>
                      </c:pt>
                      <c:pt idx="1702">
                        <c:v>30.593800000000002</c:v>
                      </c:pt>
                      <c:pt idx="1703">
                        <c:v>30.609400000000001</c:v>
                      </c:pt>
                      <c:pt idx="1704">
                        <c:v>30.625</c:v>
                      </c:pt>
                      <c:pt idx="1705">
                        <c:v>30.640599999999999</c:v>
                      </c:pt>
                      <c:pt idx="1706">
                        <c:v>30.656300000000002</c:v>
                      </c:pt>
                      <c:pt idx="1707">
                        <c:v>30.671900000000001</c:v>
                      </c:pt>
                      <c:pt idx="1708">
                        <c:v>30.6875</c:v>
                      </c:pt>
                      <c:pt idx="1709">
                        <c:v>30.703099999999999</c:v>
                      </c:pt>
                      <c:pt idx="1710">
                        <c:v>30.718800000000002</c:v>
                      </c:pt>
                      <c:pt idx="1711">
                        <c:v>30.734400000000001</c:v>
                      </c:pt>
                      <c:pt idx="1712">
                        <c:v>30.75</c:v>
                      </c:pt>
                      <c:pt idx="1713">
                        <c:v>30.765599999999999</c:v>
                      </c:pt>
                      <c:pt idx="1714">
                        <c:v>30.781300000000002</c:v>
                      </c:pt>
                      <c:pt idx="1715">
                        <c:v>30.796900000000001</c:v>
                      </c:pt>
                      <c:pt idx="1716">
                        <c:v>30.8125</c:v>
                      </c:pt>
                      <c:pt idx="1717">
                        <c:v>30.828099999999999</c:v>
                      </c:pt>
                      <c:pt idx="1718">
                        <c:v>30.843800000000002</c:v>
                      </c:pt>
                      <c:pt idx="1719">
                        <c:v>30.859400000000001</c:v>
                      </c:pt>
                      <c:pt idx="1720">
                        <c:v>30.875</c:v>
                      </c:pt>
                      <c:pt idx="1721">
                        <c:v>30.890599999999999</c:v>
                      </c:pt>
                      <c:pt idx="1722">
                        <c:v>30.906300000000002</c:v>
                      </c:pt>
                      <c:pt idx="1723">
                        <c:v>30.921900000000001</c:v>
                      </c:pt>
                      <c:pt idx="1724">
                        <c:v>30.9375</c:v>
                      </c:pt>
                      <c:pt idx="1725">
                        <c:v>30.953099999999999</c:v>
                      </c:pt>
                      <c:pt idx="1726">
                        <c:v>30.968800000000002</c:v>
                      </c:pt>
                      <c:pt idx="1727">
                        <c:v>30.984400000000001</c:v>
                      </c:pt>
                      <c:pt idx="1728">
                        <c:v>31</c:v>
                      </c:pt>
                      <c:pt idx="1729">
                        <c:v>31.015599999999999</c:v>
                      </c:pt>
                      <c:pt idx="1730">
                        <c:v>31.031300000000002</c:v>
                      </c:pt>
                      <c:pt idx="1731">
                        <c:v>31.046900000000001</c:v>
                      </c:pt>
                      <c:pt idx="1732">
                        <c:v>31.0625</c:v>
                      </c:pt>
                      <c:pt idx="1733">
                        <c:v>31.078099999999999</c:v>
                      </c:pt>
                      <c:pt idx="1734">
                        <c:v>31.093800000000002</c:v>
                      </c:pt>
                      <c:pt idx="1735">
                        <c:v>31.109400000000001</c:v>
                      </c:pt>
                      <c:pt idx="1736">
                        <c:v>31.125</c:v>
                      </c:pt>
                      <c:pt idx="1737">
                        <c:v>31.140599999999999</c:v>
                      </c:pt>
                      <c:pt idx="1738">
                        <c:v>31.156300000000002</c:v>
                      </c:pt>
                      <c:pt idx="1739">
                        <c:v>31.171900000000001</c:v>
                      </c:pt>
                      <c:pt idx="1740">
                        <c:v>31.1875</c:v>
                      </c:pt>
                      <c:pt idx="1741">
                        <c:v>31.203099999999999</c:v>
                      </c:pt>
                      <c:pt idx="1742">
                        <c:v>31.218800000000002</c:v>
                      </c:pt>
                      <c:pt idx="1743">
                        <c:v>31.234400000000001</c:v>
                      </c:pt>
                      <c:pt idx="1744">
                        <c:v>31.25</c:v>
                      </c:pt>
                      <c:pt idx="1745">
                        <c:v>31.265599999999999</c:v>
                      </c:pt>
                      <c:pt idx="1746">
                        <c:v>31.281300000000002</c:v>
                      </c:pt>
                      <c:pt idx="1747">
                        <c:v>31.296900000000001</c:v>
                      </c:pt>
                      <c:pt idx="1748">
                        <c:v>31.3125</c:v>
                      </c:pt>
                      <c:pt idx="1749">
                        <c:v>31.328099999999999</c:v>
                      </c:pt>
                      <c:pt idx="1750">
                        <c:v>31.343800000000002</c:v>
                      </c:pt>
                      <c:pt idx="1751">
                        <c:v>31.359400000000001</c:v>
                      </c:pt>
                      <c:pt idx="1752">
                        <c:v>31.375</c:v>
                      </c:pt>
                      <c:pt idx="1753">
                        <c:v>31.390599999999999</c:v>
                      </c:pt>
                      <c:pt idx="1754">
                        <c:v>31.406300000000002</c:v>
                      </c:pt>
                      <c:pt idx="1755">
                        <c:v>31.421900000000001</c:v>
                      </c:pt>
                      <c:pt idx="1756">
                        <c:v>31.4375</c:v>
                      </c:pt>
                      <c:pt idx="1757">
                        <c:v>31.453099999999999</c:v>
                      </c:pt>
                      <c:pt idx="1758">
                        <c:v>31.468800000000002</c:v>
                      </c:pt>
                      <c:pt idx="1759">
                        <c:v>31.484400000000001</c:v>
                      </c:pt>
                      <c:pt idx="1760">
                        <c:v>31.5</c:v>
                      </c:pt>
                      <c:pt idx="1761">
                        <c:v>31.515599999999999</c:v>
                      </c:pt>
                      <c:pt idx="1762">
                        <c:v>31.531300000000002</c:v>
                      </c:pt>
                      <c:pt idx="1763">
                        <c:v>31.546900000000001</c:v>
                      </c:pt>
                      <c:pt idx="1764">
                        <c:v>31.5625</c:v>
                      </c:pt>
                      <c:pt idx="1765">
                        <c:v>31.578099999999999</c:v>
                      </c:pt>
                      <c:pt idx="1766">
                        <c:v>31.593800000000002</c:v>
                      </c:pt>
                      <c:pt idx="1767">
                        <c:v>31.609400000000001</c:v>
                      </c:pt>
                      <c:pt idx="1768">
                        <c:v>31.625</c:v>
                      </c:pt>
                      <c:pt idx="1769">
                        <c:v>31.640599999999999</c:v>
                      </c:pt>
                      <c:pt idx="1770">
                        <c:v>31.656300000000002</c:v>
                      </c:pt>
                      <c:pt idx="1771">
                        <c:v>31.671900000000001</c:v>
                      </c:pt>
                      <c:pt idx="1772">
                        <c:v>31.6875</c:v>
                      </c:pt>
                      <c:pt idx="1773">
                        <c:v>31.703099999999999</c:v>
                      </c:pt>
                      <c:pt idx="1774">
                        <c:v>31.718800000000002</c:v>
                      </c:pt>
                      <c:pt idx="1775">
                        <c:v>31.734400000000001</c:v>
                      </c:pt>
                      <c:pt idx="1776">
                        <c:v>31.75</c:v>
                      </c:pt>
                      <c:pt idx="1777">
                        <c:v>31.765599999999999</c:v>
                      </c:pt>
                      <c:pt idx="1778">
                        <c:v>31.781300000000002</c:v>
                      </c:pt>
                      <c:pt idx="1779">
                        <c:v>31.796900000000001</c:v>
                      </c:pt>
                      <c:pt idx="1780">
                        <c:v>31.8125</c:v>
                      </c:pt>
                      <c:pt idx="1781">
                        <c:v>31.828099999999999</c:v>
                      </c:pt>
                      <c:pt idx="1782">
                        <c:v>31.843800000000002</c:v>
                      </c:pt>
                      <c:pt idx="1783">
                        <c:v>31.859400000000001</c:v>
                      </c:pt>
                      <c:pt idx="1784">
                        <c:v>31.875</c:v>
                      </c:pt>
                      <c:pt idx="1785">
                        <c:v>31.890599999999999</c:v>
                      </c:pt>
                      <c:pt idx="1786">
                        <c:v>31.906300000000002</c:v>
                      </c:pt>
                      <c:pt idx="1787">
                        <c:v>31.921900000000001</c:v>
                      </c:pt>
                      <c:pt idx="1788">
                        <c:v>31.9375</c:v>
                      </c:pt>
                      <c:pt idx="1789">
                        <c:v>31.953099999999999</c:v>
                      </c:pt>
                      <c:pt idx="1790">
                        <c:v>31.968800000000002</c:v>
                      </c:pt>
                      <c:pt idx="1791">
                        <c:v>31.984400000000001</c:v>
                      </c:pt>
                      <c:pt idx="1792">
                        <c:v>32</c:v>
                      </c:pt>
                      <c:pt idx="1793">
                        <c:v>32.015599999999999</c:v>
                      </c:pt>
                      <c:pt idx="1794">
                        <c:v>32.031300000000002</c:v>
                      </c:pt>
                      <c:pt idx="1795">
                        <c:v>32.046900000000001</c:v>
                      </c:pt>
                      <c:pt idx="1796">
                        <c:v>32.0625</c:v>
                      </c:pt>
                      <c:pt idx="1797">
                        <c:v>32.078099999999999</c:v>
                      </c:pt>
                      <c:pt idx="1798">
                        <c:v>32.093800000000002</c:v>
                      </c:pt>
                      <c:pt idx="1799">
                        <c:v>32.109400000000001</c:v>
                      </c:pt>
                      <c:pt idx="1800">
                        <c:v>32.125</c:v>
                      </c:pt>
                      <c:pt idx="1801">
                        <c:v>32.140599999999999</c:v>
                      </c:pt>
                      <c:pt idx="1802">
                        <c:v>32.156300000000002</c:v>
                      </c:pt>
                      <c:pt idx="1803">
                        <c:v>32.171900000000001</c:v>
                      </c:pt>
                      <c:pt idx="1804">
                        <c:v>32.1875</c:v>
                      </c:pt>
                      <c:pt idx="1805">
                        <c:v>32.203099999999999</c:v>
                      </c:pt>
                      <c:pt idx="1806">
                        <c:v>32.218800000000002</c:v>
                      </c:pt>
                      <c:pt idx="1807">
                        <c:v>32.234400000000001</c:v>
                      </c:pt>
                      <c:pt idx="1808">
                        <c:v>32.25</c:v>
                      </c:pt>
                      <c:pt idx="1809">
                        <c:v>32.265599999999999</c:v>
                      </c:pt>
                      <c:pt idx="1810">
                        <c:v>32.281300000000002</c:v>
                      </c:pt>
                      <c:pt idx="1811">
                        <c:v>32.296900000000001</c:v>
                      </c:pt>
                      <c:pt idx="1812">
                        <c:v>32.3125</c:v>
                      </c:pt>
                      <c:pt idx="1813">
                        <c:v>32.328099999999999</c:v>
                      </c:pt>
                      <c:pt idx="1814">
                        <c:v>32.343800000000002</c:v>
                      </c:pt>
                      <c:pt idx="1815">
                        <c:v>32.359400000000001</c:v>
                      </c:pt>
                      <c:pt idx="1816">
                        <c:v>32.375</c:v>
                      </c:pt>
                      <c:pt idx="1817">
                        <c:v>32.390599999999999</c:v>
                      </c:pt>
                      <c:pt idx="1818">
                        <c:v>32.406300000000002</c:v>
                      </c:pt>
                      <c:pt idx="1819">
                        <c:v>32.421900000000001</c:v>
                      </c:pt>
                      <c:pt idx="1820">
                        <c:v>32.4375</c:v>
                      </c:pt>
                      <c:pt idx="1821">
                        <c:v>32.453099999999999</c:v>
                      </c:pt>
                      <c:pt idx="1822">
                        <c:v>32.468800000000002</c:v>
                      </c:pt>
                      <c:pt idx="1823">
                        <c:v>32.484400000000001</c:v>
                      </c:pt>
                      <c:pt idx="1824">
                        <c:v>32.5</c:v>
                      </c:pt>
                      <c:pt idx="1825">
                        <c:v>32.515599999999999</c:v>
                      </c:pt>
                      <c:pt idx="1826">
                        <c:v>32.531300000000002</c:v>
                      </c:pt>
                      <c:pt idx="1827">
                        <c:v>32.546900000000001</c:v>
                      </c:pt>
                      <c:pt idx="1828">
                        <c:v>32.5625</c:v>
                      </c:pt>
                      <c:pt idx="1829">
                        <c:v>32.578099999999999</c:v>
                      </c:pt>
                      <c:pt idx="1830">
                        <c:v>32.593800000000002</c:v>
                      </c:pt>
                      <c:pt idx="1831">
                        <c:v>32.609400000000001</c:v>
                      </c:pt>
                      <c:pt idx="1832">
                        <c:v>32.625</c:v>
                      </c:pt>
                      <c:pt idx="1833">
                        <c:v>32.640599999999999</c:v>
                      </c:pt>
                      <c:pt idx="1834">
                        <c:v>32.656300000000002</c:v>
                      </c:pt>
                      <c:pt idx="1835">
                        <c:v>32.671900000000001</c:v>
                      </c:pt>
                      <c:pt idx="1836">
                        <c:v>32.6875</c:v>
                      </c:pt>
                      <c:pt idx="1837">
                        <c:v>32.703099999999999</c:v>
                      </c:pt>
                      <c:pt idx="1838">
                        <c:v>32.718800000000002</c:v>
                      </c:pt>
                      <c:pt idx="1839">
                        <c:v>32.734400000000001</c:v>
                      </c:pt>
                      <c:pt idx="1840">
                        <c:v>32.75</c:v>
                      </c:pt>
                      <c:pt idx="1841">
                        <c:v>32.765599999999999</c:v>
                      </c:pt>
                      <c:pt idx="1842">
                        <c:v>32.781300000000002</c:v>
                      </c:pt>
                      <c:pt idx="1843">
                        <c:v>32.796900000000001</c:v>
                      </c:pt>
                      <c:pt idx="1844">
                        <c:v>32.8125</c:v>
                      </c:pt>
                      <c:pt idx="1845">
                        <c:v>32.828099999999999</c:v>
                      </c:pt>
                      <c:pt idx="1846">
                        <c:v>32.843800000000002</c:v>
                      </c:pt>
                      <c:pt idx="1847">
                        <c:v>32.859400000000001</c:v>
                      </c:pt>
                      <c:pt idx="1848">
                        <c:v>32.875</c:v>
                      </c:pt>
                      <c:pt idx="1849">
                        <c:v>32.890599999999999</c:v>
                      </c:pt>
                      <c:pt idx="1850">
                        <c:v>32.906300000000002</c:v>
                      </c:pt>
                      <c:pt idx="1851">
                        <c:v>32.921900000000001</c:v>
                      </c:pt>
                      <c:pt idx="1852">
                        <c:v>32.9375</c:v>
                      </c:pt>
                      <c:pt idx="1853">
                        <c:v>32.953099999999999</c:v>
                      </c:pt>
                      <c:pt idx="1854">
                        <c:v>32.968800000000002</c:v>
                      </c:pt>
                      <c:pt idx="1855">
                        <c:v>32.984400000000001</c:v>
                      </c:pt>
                      <c:pt idx="1856">
                        <c:v>33</c:v>
                      </c:pt>
                      <c:pt idx="1857">
                        <c:v>33.015599999999999</c:v>
                      </c:pt>
                      <c:pt idx="1858">
                        <c:v>33.031300000000002</c:v>
                      </c:pt>
                      <c:pt idx="1859">
                        <c:v>33.046900000000001</c:v>
                      </c:pt>
                      <c:pt idx="1860">
                        <c:v>33.0625</c:v>
                      </c:pt>
                      <c:pt idx="1861">
                        <c:v>33.078099999999999</c:v>
                      </c:pt>
                      <c:pt idx="1862">
                        <c:v>33.093800000000002</c:v>
                      </c:pt>
                      <c:pt idx="1863">
                        <c:v>33.109400000000001</c:v>
                      </c:pt>
                      <c:pt idx="1864">
                        <c:v>33.125</c:v>
                      </c:pt>
                      <c:pt idx="1865">
                        <c:v>33.140599999999999</c:v>
                      </c:pt>
                      <c:pt idx="1866">
                        <c:v>33.156300000000002</c:v>
                      </c:pt>
                      <c:pt idx="1867">
                        <c:v>33.171900000000001</c:v>
                      </c:pt>
                      <c:pt idx="1868">
                        <c:v>33.1875</c:v>
                      </c:pt>
                      <c:pt idx="1869">
                        <c:v>33.203099999999999</c:v>
                      </c:pt>
                      <c:pt idx="1870">
                        <c:v>33.218800000000002</c:v>
                      </c:pt>
                      <c:pt idx="1871">
                        <c:v>33.234400000000001</c:v>
                      </c:pt>
                      <c:pt idx="1872">
                        <c:v>33.25</c:v>
                      </c:pt>
                      <c:pt idx="1873">
                        <c:v>33.265599999999999</c:v>
                      </c:pt>
                      <c:pt idx="1874">
                        <c:v>33.281300000000002</c:v>
                      </c:pt>
                      <c:pt idx="1875">
                        <c:v>33.296900000000001</c:v>
                      </c:pt>
                      <c:pt idx="1876">
                        <c:v>33.3125</c:v>
                      </c:pt>
                      <c:pt idx="1877">
                        <c:v>33.328099999999999</c:v>
                      </c:pt>
                      <c:pt idx="1878">
                        <c:v>33.343800000000002</c:v>
                      </c:pt>
                      <c:pt idx="1879">
                        <c:v>33.359400000000001</c:v>
                      </c:pt>
                      <c:pt idx="1880">
                        <c:v>33.375</c:v>
                      </c:pt>
                      <c:pt idx="1881">
                        <c:v>33.390599999999999</c:v>
                      </c:pt>
                      <c:pt idx="1882">
                        <c:v>33.406300000000002</c:v>
                      </c:pt>
                      <c:pt idx="1883">
                        <c:v>33.421900000000001</c:v>
                      </c:pt>
                      <c:pt idx="1884">
                        <c:v>33.4375</c:v>
                      </c:pt>
                      <c:pt idx="1885">
                        <c:v>33.453099999999999</c:v>
                      </c:pt>
                      <c:pt idx="1886">
                        <c:v>33.468800000000002</c:v>
                      </c:pt>
                      <c:pt idx="1887">
                        <c:v>33.484400000000001</c:v>
                      </c:pt>
                      <c:pt idx="1888">
                        <c:v>33.5</c:v>
                      </c:pt>
                      <c:pt idx="1889">
                        <c:v>33.515599999999999</c:v>
                      </c:pt>
                      <c:pt idx="1890">
                        <c:v>33.531300000000002</c:v>
                      </c:pt>
                      <c:pt idx="1891">
                        <c:v>33.546900000000001</c:v>
                      </c:pt>
                      <c:pt idx="1892">
                        <c:v>33.5625</c:v>
                      </c:pt>
                      <c:pt idx="1893">
                        <c:v>33.578099999999999</c:v>
                      </c:pt>
                      <c:pt idx="1894">
                        <c:v>33.593800000000002</c:v>
                      </c:pt>
                      <c:pt idx="1895">
                        <c:v>33.609400000000001</c:v>
                      </c:pt>
                      <c:pt idx="1896">
                        <c:v>33.625</c:v>
                      </c:pt>
                      <c:pt idx="1897">
                        <c:v>33.640599999999999</c:v>
                      </c:pt>
                      <c:pt idx="1898">
                        <c:v>33.656300000000002</c:v>
                      </c:pt>
                      <c:pt idx="1899">
                        <c:v>33.671900000000001</c:v>
                      </c:pt>
                      <c:pt idx="1900">
                        <c:v>33.6875</c:v>
                      </c:pt>
                      <c:pt idx="1901">
                        <c:v>33.703099999999999</c:v>
                      </c:pt>
                      <c:pt idx="1902">
                        <c:v>33.718800000000002</c:v>
                      </c:pt>
                      <c:pt idx="1903">
                        <c:v>33.734400000000001</c:v>
                      </c:pt>
                      <c:pt idx="1904">
                        <c:v>33.75</c:v>
                      </c:pt>
                      <c:pt idx="1905">
                        <c:v>33.765599999999999</c:v>
                      </c:pt>
                      <c:pt idx="1906">
                        <c:v>33.781300000000002</c:v>
                      </c:pt>
                      <c:pt idx="1907">
                        <c:v>33.796900000000001</c:v>
                      </c:pt>
                      <c:pt idx="1908">
                        <c:v>33.8125</c:v>
                      </c:pt>
                      <c:pt idx="1909">
                        <c:v>33.828099999999999</c:v>
                      </c:pt>
                      <c:pt idx="1910">
                        <c:v>33.843800000000002</c:v>
                      </c:pt>
                      <c:pt idx="1911">
                        <c:v>33.859400000000001</c:v>
                      </c:pt>
                      <c:pt idx="1912">
                        <c:v>33.875</c:v>
                      </c:pt>
                      <c:pt idx="1913">
                        <c:v>33.890599999999999</c:v>
                      </c:pt>
                      <c:pt idx="1914">
                        <c:v>33.906300000000002</c:v>
                      </c:pt>
                      <c:pt idx="1915">
                        <c:v>33.921900000000001</c:v>
                      </c:pt>
                      <c:pt idx="1916">
                        <c:v>33.9375</c:v>
                      </c:pt>
                      <c:pt idx="1917">
                        <c:v>33.953099999999999</c:v>
                      </c:pt>
                      <c:pt idx="1918">
                        <c:v>33.968800000000002</c:v>
                      </c:pt>
                      <c:pt idx="1919">
                        <c:v>33.984400000000001</c:v>
                      </c:pt>
                      <c:pt idx="1920">
                        <c:v>34</c:v>
                      </c:pt>
                      <c:pt idx="1921">
                        <c:v>34.015599999999999</c:v>
                      </c:pt>
                      <c:pt idx="1922">
                        <c:v>34.031300000000002</c:v>
                      </c:pt>
                      <c:pt idx="1923">
                        <c:v>34.046900000000001</c:v>
                      </c:pt>
                      <c:pt idx="1924">
                        <c:v>34.0625</c:v>
                      </c:pt>
                      <c:pt idx="1925">
                        <c:v>34.078099999999999</c:v>
                      </c:pt>
                      <c:pt idx="1926">
                        <c:v>34.093800000000002</c:v>
                      </c:pt>
                      <c:pt idx="1927">
                        <c:v>34.109400000000001</c:v>
                      </c:pt>
                      <c:pt idx="1928">
                        <c:v>34.125</c:v>
                      </c:pt>
                      <c:pt idx="1929">
                        <c:v>34.140599999999999</c:v>
                      </c:pt>
                      <c:pt idx="1930">
                        <c:v>34.156300000000002</c:v>
                      </c:pt>
                      <c:pt idx="1931">
                        <c:v>34.171900000000001</c:v>
                      </c:pt>
                      <c:pt idx="1932">
                        <c:v>34.1875</c:v>
                      </c:pt>
                      <c:pt idx="1933">
                        <c:v>34.203099999999999</c:v>
                      </c:pt>
                      <c:pt idx="1934">
                        <c:v>34.218800000000002</c:v>
                      </c:pt>
                      <c:pt idx="1935">
                        <c:v>34.234400000000001</c:v>
                      </c:pt>
                      <c:pt idx="1936">
                        <c:v>34.25</c:v>
                      </c:pt>
                      <c:pt idx="1937">
                        <c:v>34.265599999999999</c:v>
                      </c:pt>
                      <c:pt idx="1938">
                        <c:v>34.281300000000002</c:v>
                      </c:pt>
                      <c:pt idx="1939">
                        <c:v>34.296900000000001</c:v>
                      </c:pt>
                      <c:pt idx="1940">
                        <c:v>34.3125</c:v>
                      </c:pt>
                      <c:pt idx="1941">
                        <c:v>34.328099999999999</c:v>
                      </c:pt>
                      <c:pt idx="1942">
                        <c:v>34.343800000000002</c:v>
                      </c:pt>
                      <c:pt idx="1943">
                        <c:v>34.359400000000001</c:v>
                      </c:pt>
                      <c:pt idx="1944">
                        <c:v>34.375</c:v>
                      </c:pt>
                      <c:pt idx="1945">
                        <c:v>34.390599999999999</c:v>
                      </c:pt>
                      <c:pt idx="1946">
                        <c:v>34.406300000000002</c:v>
                      </c:pt>
                      <c:pt idx="1947">
                        <c:v>34.421900000000001</c:v>
                      </c:pt>
                      <c:pt idx="1948">
                        <c:v>34.4375</c:v>
                      </c:pt>
                      <c:pt idx="1949">
                        <c:v>34.453099999999999</c:v>
                      </c:pt>
                      <c:pt idx="1950">
                        <c:v>34.468800000000002</c:v>
                      </c:pt>
                      <c:pt idx="1951">
                        <c:v>34.484400000000001</c:v>
                      </c:pt>
                      <c:pt idx="1952">
                        <c:v>34.5</c:v>
                      </c:pt>
                      <c:pt idx="1953">
                        <c:v>34.515599999999999</c:v>
                      </c:pt>
                      <c:pt idx="1954">
                        <c:v>34.531300000000002</c:v>
                      </c:pt>
                      <c:pt idx="1955">
                        <c:v>34.546900000000001</c:v>
                      </c:pt>
                      <c:pt idx="1956">
                        <c:v>34.5625</c:v>
                      </c:pt>
                      <c:pt idx="1957">
                        <c:v>34.578099999999999</c:v>
                      </c:pt>
                      <c:pt idx="1958">
                        <c:v>34.593800000000002</c:v>
                      </c:pt>
                      <c:pt idx="1959">
                        <c:v>34.609400000000001</c:v>
                      </c:pt>
                      <c:pt idx="1960">
                        <c:v>34.625</c:v>
                      </c:pt>
                      <c:pt idx="1961">
                        <c:v>34.640599999999999</c:v>
                      </c:pt>
                      <c:pt idx="1962">
                        <c:v>34.656300000000002</c:v>
                      </c:pt>
                      <c:pt idx="1963">
                        <c:v>34.671900000000001</c:v>
                      </c:pt>
                      <c:pt idx="1964">
                        <c:v>34.6875</c:v>
                      </c:pt>
                      <c:pt idx="1965">
                        <c:v>34.703099999999999</c:v>
                      </c:pt>
                      <c:pt idx="1966">
                        <c:v>34.718800000000002</c:v>
                      </c:pt>
                      <c:pt idx="1967">
                        <c:v>34.734400000000001</c:v>
                      </c:pt>
                      <c:pt idx="1968">
                        <c:v>34.75</c:v>
                      </c:pt>
                      <c:pt idx="1969">
                        <c:v>34.765599999999999</c:v>
                      </c:pt>
                      <c:pt idx="1970">
                        <c:v>34.781300000000002</c:v>
                      </c:pt>
                      <c:pt idx="1971">
                        <c:v>34.796900000000001</c:v>
                      </c:pt>
                      <c:pt idx="1972">
                        <c:v>34.8125</c:v>
                      </c:pt>
                      <c:pt idx="1973">
                        <c:v>34.828099999999999</c:v>
                      </c:pt>
                      <c:pt idx="1974">
                        <c:v>34.843800000000002</c:v>
                      </c:pt>
                      <c:pt idx="1975">
                        <c:v>34.859400000000001</c:v>
                      </c:pt>
                      <c:pt idx="1976">
                        <c:v>34.875</c:v>
                      </c:pt>
                      <c:pt idx="1977">
                        <c:v>34.890599999999999</c:v>
                      </c:pt>
                      <c:pt idx="1978">
                        <c:v>34.906300000000002</c:v>
                      </c:pt>
                      <c:pt idx="1979">
                        <c:v>34.921900000000001</c:v>
                      </c:pt>
                      <c:pt idx="1980">
                        <c:v>34.9375</c:v>
                      </c:pt>
                      <c:pt idx="1981">
                        <c:v>34.953099999999999</c:v>
                      </c:pt>
                      <c:pt idx="1982">
                        <c:v>34.968800000000002</c:v>
                      </c:pt>
                      <c:pt idx="1983">
                        <c:v>34.984400000000001</c:v>
                      </c:pt>
                      <c:pt idx="1984">
                        <c:v>35</c:v>
                      </c:pt>
                      <c:pt idx="1985">
                        <c:v>35.015599999999999</c:v>
                      </c:pt>
                      <c:pt idx="1986">
                        <c:v>35.031300000000002</c:v>
                      </c:pt>
                      <c:pt idx="1987">
                        <c:v>35.046900000000001</c:v>
                      </c:pt>
                      <c:pt idx="1988">
                        <c:v>35.0625</c:v>
                      </c:pt>
                      <c:pt idx="1989">
                        <c:v>35.078099999999999</c:v>
                      </c:pt>
                      <c:pt idx="1990">
                        <c:v>35.093800000000002</c:v>
                      </c:pt>
                      <c:pt idx="1991">
                        <c:v>35.109400000000001</c:v>
                      </c:pt>
                      <c:pt idx="1992">
                        <c:v>35.125</c:v>
                      </c:pt>
                      <c:pt idx="1993">
                        <c:v>35.140599999999999</c:v>
                      </c:pt>
                      <c:pt idx="1994">
                        <c:v>35.156300000000002</c:v>
                      </c:pt>
                      <c:pt idx="1995">
                        <c:v>35.171900000000001</c:v>
                      </c:pt>
                      <c:pt idx="1996">
                        <c:v>35.1875</c:v>
                      </c:pt>
                      <c:pt idx="1997">
                        <c:v>35.203099999999999</c:v>
                      </c:pt>
                      <c:pt idx="1998">
                        <c:v>35.218800000000002</c:v>
                      </c:pt>
                      <c:pt idx="1999">
                        <c:v>35.234400000000001</c:v>
                      </c:pt>
                      <c:pt idx="2000">
                        <c:v>35.25</c:v>
                      </c:pt>
                      <c:pt idx="2001">
                        <c:v>35.265599999999999</c:v>
                      </c:pt>
                      <c:pt idx="2002">
                        <c:v>35.281300000000002</c:v>
                      </c:pt>
                      <c:pt idx="2003">
                        <c:v>35.296900000000001</c:v>
                      </c:pt>
                      <c:pt idx="2004">
                        <c:v>35.3125</c:v>
                      </c:pt>
                      <c:pt idx="2005">
                        <c:v>35.328099999999999</c:v>
                      </c:pt>
                      <c:pt idx="2006">
                        <c:v>35.343800000000002</c:v>
                      </c:pt>
                      <c:pt idx="2007">
                        <c:v>35.359400000000001</c:v>
                      </c:pt>
                      <c:pt idx="2008">
                        <c:v>35.375</c:v>
                      </c:pt>
                      <c:pt idx="2009">
                        <c:v>35.390599999999999</c:v>
                      </c:pt>
                      <c:pt idx="2010">
                        <c:v>35.406300000000002</c:v>
                      </c:pt>
                      <c:pt idx="2011">
                        <c:v>35.421900000000001</c:v>
                      </c:pt>
                      <c:pt idx="2012">
                        <c:v>35.4375</c:v>
                      </c:pt>
                      <c:pt idx="2013">
                        <c:v>35.453099999999999</c:v>
                      </c:pt>
                      <c:pt idx="2014">
                        <c:v>35.468800000000002</c:v>
                      </c:pt>
                      <c:pt idx="2015">
                        <c:v>35.484400000000001</c:v>
                      </c:pt>
                      <c:pt idx="2016">
                        <c:v>35.5</c:v>
                      </c:pt>
                      <c:pt idx="2017">
                        <c:v>35.515599999999999</c:v>
                      </c:pt>
                      <c:pt idx="2018">
                        <c:v>35.531300000000002</c:v>
                      </c:pt>
                      <c:pt idx="2019">
                        <c:v>35.546900000000001</c:v>
                      </c:pt>
                      <c:pt idx="2020">
                        <c:v>35.5625</c:v>
                      </c:pt>
                      <c:pt idx="2021">
                        <c:v>35.578099999999999</c:v>
                      </c:pt>
                      <c:pt idx="2022">
                        <c:v>35.593800000000002</c:v>
                      </c:pt>
                      <c:pt idx="2023">
                        <c:v>35.609400000000001</c:v>
                      </c:pt>
                      <c:pt idx="2024">
                        <c:v>35.625</c:v>
                      </c:pt>
                      <c:pt idx="2025">
                        <c:v>35.640599999999999</c:v>
                      </c:pt>
                      <c:pt idx="2026">
                        <c:v>35.656300000000002</c:v>
                      </c:pt>
                      <c:pt idx="2027">
                        <c:v>35.671900000000001</c:v>
                      </c:pt>
                      <c:pt idx="2028">
                        <c:v>35.6875</c:v>
                      </c:pt>
                      <c:pt idx="2029">
                        <c:v>35.703099999999999</c:v>
                      </c:pt>
                      <c:pt idx="2030">
                        <c:v>35.718800000000002</c:v>
                      </c:pt>
                      <c:pt idx="2031">
                        <c:v>35.734400000000001</c:v>
                      </c:pt>
                      <c:pt idx="2032">
                        <c:v>35.75</c:v>
                      </c:pt>
                      <c:pt idx="2033">
                        <c:v>35.765599999999999</c:v>
                      </c:pt>
                      <c:pt idx="2034">
                        <c:v>35.781300000000002</c:v>
                      </c:pt>
                      <c:pt idx="2035">
                        <c:v>35.796900000000001</c:v>
                      </c:pt>
                      <c:pt idx="2036">
                        <c:v>35.8125</c:v>
                      </c:pt>
                      <c:pt idx="2037">
                        <c:v>35.828099999999999</c:v>
                      </c:pt>
                      <c:pt idx="2038">
                        <c:v>35.843800000000002</c:v>
                      </c:pt>
                      <c:pt idx="2039">
                        <c:v>35.859400000000001</c:v>
                      </c:pt>
                      <c:pt idx="2040">
                        <c:v>35.875</c:v>
                      </c:pt>
                      <c:pt idx="2041">
                        <c:v>35.890599999999999</c:v>
                      </c:pt>
                      <c:pt idx="2042">
                        <c:v>35.906300000000002</c:v>
                      </c:pt>
                      <c:pt idx="2043">
                        <c:v>35.921900000000001</c:v>
                      </c:pt>
                      <c:pt idx="2044">
                        <c:v>35.9375</c:v>
                      </c:pt>
                      <c:pt idx="2045">
                        <c:v>35.953099999999999</c:v>
                      </c:pt>
                      <c:pt idx="2046">
                        <c:v>35.968800000000002</c:v>
                      </c:pt>
                      <c:pt idx="2047">
                        <c:v>35.984400000000001</c:v>
                      </c:pt>
                      <c:pt idx="2048">
                        <c:v>36</c:v>
                      </c:pt>
                      <c:pt idx="2049">
                        <c:v>36.015599999999999</c:v>
                      </c:pt>
                      <c:pt idx="2050">
                        <c:v>36.031300000000002</c:v>
                      </c:pt>
                      <c:pt idx="2051">
                        <c:v>36.046900000000001</c:v>
                      </c:pt>
                      <c:pt idx="2052">
                        <c:v>36.0625</c:v>
                      </c:pt>
                      <c:pt idx="2053">
                        <c:v>36.078099999999999</c:v>
                      </c:pt>
                      <c:pt idx="2054">
                        <c:v>36.093800000000002</c:v>
                      </c:pt>
                      <c:pt idx="2055">
                        <c:v>36.109400000000001</c:v>
                      </c:pt>
                      <c:pt idx="2056">
                        <c:v>36.125</c:v>
                      </c:pt>
                      <c:pt idx="2057">
                        <c:v>36.140599999999999</c:v>
                      </c:pt>
                      <c:pt idx="2058">
                        <c:v>36.156300000000002</c:v>
                      </c:pt>
                      <c:pt idx="2059">
                        <c:v>36.171900000000001</c:v>
                      </c:pt>
                      <c:pt idx="2060">
                        <c:v>36.1875</c:v>
                      </c:pt>
                      <c:pt idx="2061">
                        <c:v>36.203099999999999</c:v>
                      </c:pt>
                      <c:pt idx="2062">
                        <c:v>36.218800000000002</c:v>
                      </c:pt>
                      <c:pt idx="2063">
                        <c:v>36.234400000000001</c:v>
                      </c:pt>
                      <c:pt idx="2064">
                        <c:v>36.25</c:v>
                      </c:pt>
                      <c:pt idx="2065">
                        <c:v>36.265599999999999</c:v>
                      </c:pt>
                      <c:pt idx="2066">
                        <c:v>36.281300000000002</c:v>
                      </c:pt>
                      <c:pt idx="2067">
                        <c:v>36.296900000000001</c:v>
                      </c:pt>
                      <c:pt idx="2068">
                        <c:v>36.3125</c:v>
                      </c:pt>
                      <c:pt idx="2069">
                        <c:v>36.328099999999999</c:v>
                      </c:pt>
                      <c:pt idx="2070">
                        <c:v>36.343800000000002</c:v>
                      </c:pt>
                      <c:pt idx="2071">
                        <c:v>36.359400000000001</c:v>
                      </c:pt>
                      <c:pt idx="2072">
                        <c:v>36.375</c:v>
                      </c:pt>
                      <c:pt idx="2073">
                        <c:v>36.390599999999999</c:v>
                      </c:pt>
                      <c:pt idx="2074">
                        <c:v>36.406300000000002</c:v>
                      </c:pt>
                      <c:pt idx="2075">
                        <c:v>36.421900000000001</c:v>
                      </c:pt>
                      <c:pt idx="2076">
                        <c:v>36.4375</c:v>
                      </c:pt>
                      <c:pt idx="2077">
                        <c:v>36.453099999999999</c:v>
                      </c:pt>
                      <c:pt idx="2078">
                        <c:v>36.468800000000002</c:v>
                      </c:pt>
                      <c:pt idx="2079">
                        <c:v>36.484400000000001</c:v>
                      </c:pt>
                      <c:pt idx="2080">
                        <c:v>36.5</c:v>
                      </c:pt>
                      <c:pt idx="2081">
                        <c:v>36.515599999999999</c:v>
                      </c:pt>
                      <c:pt idx="2082">
                        <c:v>36.531300000000002</c:v>
                      </c:pt>
                      <c:pt idx="2083">
                        <c:v>36.546900000000001</c:v>
                      </c:pt>
                      <c:pt idx="2084">
                        <c:v>36.5625</c:v>
                      </c:pt>
                      <c:pt idx="2085">
                        <c:v>36.578099999999999</c:v>
                      </c:pt>
                      <c:pt idx="2086">
                        <c:v>36.593800000000002</c:v>
                      </c:pt>
                      <c:pt idx="2087">
                        <c:v>36.609400000000001</c:v>
                      </c:pt>
                      <c:pt idx="2088">
                        <c:v>36.625</c:v>
                      </c:pt>
                      <c:pt idx="2089">
                        <c:v>36.640599999999999</c:v>
                      </c:pt>
                      <c:pt idx="2090">
                        <c:v>36.656300000000002</c:v>
                      </c:pt>
                      <c:pt idx="2091">
                        <c:v>36.671900000000001</c:v>
                      </c:pt>
                      <c:pt idx="2092">
                        <c:v>36.6875</c:v>
                      </c:pt>
                      <c:pt idx="2093">
                        <c:v>36.703099999999999</c:v>
                      </c:pt>
                      <c:pt idx="2094">
                        <c:v>36.718800000000002</c:v>
                      </c:pt>
                      <c:pt idx="2095">
                        <c:v>36.734400000000001</c:v>
                      </c:pt>
                      <c:pt idx="2096">
                        <c:v>36.75</c:v>
                      </c:pt>
                      <c:pt idx="2097">
                        <c:v>36.765599999999999</c:v>
                      </c:pt>
                      <c:pt idx="2098">
                        <c:v>36.781300000000002</c:v>
                      </c:pt>
                      <c:pt idx="2099">
                        <c:v>36.796900000000001</c:v>
                      </c:pt>
                      <c:pt idx="2100">
                        <c:v>36.8125</c:v>
                      </c:pt>
                      <c:pt idx="2101">
                        <c:v>36.828099999999999</c:v>
                      </c:pt>
                      <c:pt idx="2102">
                        <c:v>36.843800000000002</c:v>
                      </c:pt>
                      <c:pt idx="2103">
                        <c:v>36.859400000000001</c:v>
                      </c:pt>
                      <c:pt idx="2104">
                        <c:v>36.875</c:v>
                      </c:pt>
                      <c:pt idx="2105">
                        <c:v>36.890599999999999</c:v>
                      </c:pt>
                      <c:pt idx="2106">
                        <c:v>36.906300000000002</c:v>
                      </c:pt>
                      <c:pt idx="2107">
                        <c:v>36.921900000000001</c:v>
                      </c:pt>
                      <c:pt idx="2108">
                        <c:v>36.9375</c:v>
                      </c:pt>
                      <c:pt idx="2109">
                        <c:v>36.953099999999999</c:v>
                      </c:pt>
                      <c:pt idx="2110">
                        <c:v>36.968800000000002</c:v>
                      </c:pt>
                      <c:pt idx="2111">
                        <c:v>36.984400000000001</c:v>
                      </c:pt>
                      <c:pt idx="2112">
                        <c:v>37</c:v>
                      </c:pt>
                      <c:pt idx="2113">
                        <c:v>37.015599999999999</c:v>
                      </c:pt>
                      <c:pt idx="2114">
                        <c:v>37.031300000000002</c:v>
                      </c:pt>
                      <c:pt idx="2115">
                        <c:v>37.046900000000001</c:v>
                      </c:pt>
                      <c:pt idx="2116">
                        <c:v>37.0625</c:v>
                      </c:pt>
                      <c:pt idx="2117">
                        <c:v>37.078099999999999</c:v>
                      </c:pt>
                      <c:pt idx="2118">
                        <c:v>37.093800000000002</c:v>
                      </c:pt>
                      <c:pt idx="2119">
                        <c:v>37.109400000000001</c:v>
                      </c:pt>
                      <c:pt idx="2120">
                        <c:v>37.125</c:v>
                      </c:pt>
                      <c:pt idx="2121">
                        <c:v>37.140599999999999</c:v>
                      </c:pt>
                      <c:pt idx="2122">
                        <c:v>37.156300000000002</c:v>
                      </c:pt>
                      <c:pt idx="2123">
                        <c:v>37.171900000000001</c:v>
                      </c:pt>
                      <c:pt idx="2124">
                        <c:v>37.1875</c:v>
                      </c:pt>
                      <c:pt idx="2125">
                        <c:v>37.203099999999999</c:v>
                      </c:pt>
                      <c:pt idx="2126">
                        <c:v>37.218800000000002</c:v>
                      </c:pt>
                      <c:pt idx="2127">
                        <c:v>37.234400000000001</c:v>
                      </c:pt>
                      <c:pt idx="2128">
                        <c:v>37.25</c:v>
                      </c:pt>
                      <c:pt idx="2129">
                        <c:v>37.265599999999999</c:v>
                      </c:pt>
                      <c:pt idx="2130">
                        <c:v>37.281300000000002</c:v>
                      </c:pt>
                      <c:pt idx="2131">
                        <c:v>37.296900000000001</c:v>
                      </c:pt>
                      <c:pt idx="2132">
                        <c:v>37.3125</c:v>
                      </c:pt>
                      <c:pt idx="2133">
                        <c:v>37.328099999999999</c:v>
                      </c:pt>
                      <c:pt idx="2134">
                        <c:v>37.343800000000002</c:v>
                      </c:pt>
                      <c:pt idx="2135">
                        <c:v>37.359400000000001</c:v>
                      </c:pt>
                      <c:pt idx="2136">
                        <c:v>37.375</c:v>
                      </c:pt>
                      <c:pt idx="2137">
                        <c:v>37.390599999999999</c:v>
                      </c:pt>
                      <c:pt idx="2138">
                        <c:v>37.406300000000002</c:v>
                      </c:pt>
                      <c:pt idx="2139">
                        <c:v>37.421900000000001</c:v>
                      </c:pt>
                      <c:pt idx="2140">
                        <c:v>37.4375</c:v>
                      </c:pt>
                      <c:pt idx="2141">
                        <c:v>37.453099999999999</c:v>
                      </c:pt>
                      <c:pt idx="2142">
                        <c:v>37.468800000000002</c:v>
                      </c:pt>
                      <c:pt idx="2143">
                        <c:v>37.484400000000001</c:v>
                      </c:pt>
                      <c:pt idx="2144">
                        <c:v>37.5</c:v>
                      </c:pt>
                      <c:pt idx="2145">
                        <c:v>37.515599999999999</c:v>
                      </c:pt>
                      <c:pt idx="2146">
                        <c:v>37.531300000000002</c:v>
                      </c:pt>
                      <c:pt idx="2147">
                        <c:v>37.546900000000001</c:v>
                      </c:pt>
                      <c:pt idx="2148">
                        <c:v>37.5625</c:v>
                      </c:pt>
                      <c:pt idx="2149">
                        <c:v>37.578099999999999</c:v>
                      </c:pt>
                      <c:pt idx="2150">
                        <c:v>37.593800000000002</c:v>
                      </c:pt>
                      <c:pt idx="2151">
                        <c:v>37.609400000000001</c:v>
                      </c:pt>
                      <c:pt idx="2152">
                        <c:v>37.625</c:v>
                      </c:pt>
                      <c:pt idx="2153">
                        <c:v>37.640599999999999</c:v>
                      </c:pt>
                      <c:pt idx="2154">
                        <c:v>37.656300000000002</c:v>
                      </c:pt>
                      <c:pt idx="2155">
                        <c:v>37.671900000000001</c:v>
                      </c:pt>
                      <c:pt idx="2156">
                        <c:v>37.6875</c:v>
                      </c:pt>
                      <c:pt idx="2157">
                        <c:v>37.703099999999999</c:v>
                      </c:pt>
                      <c:pt idx="2158">
                        <c:v>37.718800000000002</c:v>
                      </c:pt>
                      <c:pt idx="2159">
                        <c:v>37.734400000000001</c:v>
                      </c:pt>
                      <c:pt idx="2160">
                        <c:v>37.75</c:v>
                      </c:pt>
                      <c:pt idx="2161">
                        <c:v>37.765599999999999</c:v>
                      </c:pt>
                      <c:pt idx="2162">
                        <c:v>37.781300000000002</c:v>
                      </c:pt>
                      <c:pt idx="2163">
                        <c:v>37.796900000000001</c:v>
                      </c:pt>
                      <c:pt idx="2164">
                        <c:v>37.8125</c:v>
                      </c:pt>
                      <c:pt idx="2165">
                        <c:v>37.828099999999999</c:v>
                      </c:pt>
                      <c:pt idx="2166">
                        <c:v>37.843800000000002</c:v>
                      </c:pt>
                      <c:pt idx="2167">
                        <c:v>37.859400000000001</c:v>
                      </c:pt>
                      <c:pt idx="2168">
                        <c:v>37.875</c:v>
                      </c:pt>
                      <c:pt idx="2169">
                        <c:v>37.890599999999999</c:v>
                      </c:pt>
                      <c:pt idx="2170">
                        <c:v>37.906300000000002</c:v>
                      </c:pt>
                      <c:pt idx="2171">
                        <c:v>37.921900000000001</c:v>
                      </c:pt>
                      <c:pt idx="2172">
                        <c:v>37.9375</c:v>
                      </c:pt>
                      <c:pt idx="2173">
                        <c:v>37.953099999999999</c:v>
                      </c:pt>
                      <c:pt idx="2174">
                        <c:v>37.968800000000002</c:v>
                      </c:pt>
                      <c:pt idx="2175">
                        <c:v>37.984400000000001</c:v>
                      </c:pt>
                      <c:pt idx="2176">
                        <c:v>38</c:v>
                      </c:pt>
                      <c:pt idx="2177">
                        <c:v>38.015599999999999</c:v>
                      </c:pt>
                      <c:pt idx="2178">
                        <c:v>38.031300000000002</c:v>
                      </c:pt>
                      <c:pt idx="2179">
                        <c:v>38.046900000000001</c:v>
                      </c:pt>
                      <c:pt idx="2180">
                        <c:v>38.0625</c:v>
                      </c:pt>
                      <c:pt idx="2181">
                        <c:v>38.078099999999999</c:v>
                      </c:pt>
                      <c:pt idx="2182">
                        <c:v>38.093800000000002</c:v>
                      </c:pt>
                      <c:pt idx="2183">
                        <c:v>38.109400000000001</c:v>
                      </c:pt>
                      <c:pt idx="2184">
                        <c:v>38.125</c:v>
                      </c:pt>
                      <c:pt idx="2185">
                        <c:v>38.140599999999999</c:v>
                      </c:pt>
                      <c:pt idx="2186">
                        <c:v>38.156300000000002</c:v>
                      </c:pt>
                      <c:pt idx="2187">
                        <c:v>38.171900000000001</c:v>
                      </c:pt>
                      <c:pt idx="2188">
                        <c:v>38.1875</c:v>
                      </c:pt>
                      <c:pt idx="2189">
                        <c:v>38.203099999999999</c:v>
                      </c:pt>
                      <c:pt idx="2190">
                        <c:v>38.218800000000002</c:v>
                      </c:pt>
                      <c:pt idx="2191">
                        <c:v>38.234400000000001</c:v>
                      </c:pt>
                      <c:pt idx="2192">
                        <c:v>38.25</c:v>
                      </c:pt>
                      <c:pt idx="2193">
                        <c:v>38.265599999999999</c:v>
                      </c:pt>
                      <c:pt idx="2194">
                        <c:v>38.281300000000002</c:v>
                      </c:pt>
                      <c:pt idx="2195">
                        <c:v>38.296900000000001</c:v>
                      </c:pt>
                      <c:pt idx="2196">
                        <c:v>38.3125</c:v>
                      </c:pt>
                      <c:pt idx="2197">
                        <c:v>38.328099999999999</c:v>
                      </c:pt>
                      <c:pt idx="2198">
                        <c:v>38.343800000000002</c:v>
                      </c:pt>
                      <c:pt idx="2199">
                        <c:v>38.359400000000001</c:v>
                      </c:pt>
                      <c:pt idx="2200">
                        <c:v>38.375</c:v>
                      </c:pt>
                      <c:pt idx="2201">
                        <c:v>38.390599999999999</c:v>
                      </c:pt>
                      <c:pt idx="2202">
                        <c:v>38.406300000000002</c:v>
                      </c:pt>
                      <c:pt idx="2203">
                        <c:v>38.421900000000001</c:v>
                      </c:pt>
                      <c:pt idx="2204">
                        <c:v>38.4375</c:v>
                      </c:pt>
                      <c:pt idx="2205">
                        <c:v>38.453099999999999</c:v>
                      </c:pt>
                      <c:pt idx="2206">
                        <c:v>38.468800000000002</c:v>
                      </c:pt>
                      <c:pt idx="2207">
                        <c:v>38.484400000000001</c:v>
                      </c:pt>
                      <c:pt idx="2208">
                        <c:v>38.5</c:v>
                      </c:pt>
                      <c:pt idx="2209">
                        <c:v>38.515599999999999</c:v>
                      </c:pt>
                      <c:pt idx="2210">
                        <c:v>38.531300000000002</c:v>
                      </c:pt>
                      <c:pt idx="2211">
                        <c:v>38.546900000000001</c:v>
                      </c:pt>
                      <c:pt idx="2212">
                        <c:v>38.5625</c:v>
                      </c:pt>
                      <c:pt idx="2213">
                        <c:v>38.578099999999999</c:v>
                      </c:pt>
                      <c:pt idx="2214">
                        <c:v>38.593800000000002</c:v>
                      </c:pt>
                      <c:pt idx="2215">
                        <c:v>38.609400000000001</c:v>
                      </c:pt>
                      <c:pt idx="2216">
                        <c:v>38.625</c:v>
                      </c:pt>
                      <c:pt idx="2217">
                        <c:v>38.640599999999999</c:v>
                      </c:pt>
                      <c:pt idx="2218">
                        <c:v>38.656300000000002</c:v>
                      </c:pt>
                      <c:pt idx="2219">
                        <c:v>38.671900000000001</c:v>
                      </c:pt>
                      <c:pt idx="2220">
                        <c:v>38.6875</c:v>
                      </c:pt>
                      <c:pt idx="2221">
                        <c:v>38.703099999999999</c:v>
                      </c:pt>
                      <c:pt idx="2222">
                        <c:v>38.718800000000002</c:v>
                      </c:pt>
                      <c:pt idx="2223">
                        <c:v>38.734400000000001</c:v>
                      </c:pt>
                      <c:pt idx="2224">
                        <c:v>38.75</c:v>
                      </c:pt>
                      <c:pt idx="2225">
                        <c:v>38.765599999999999</c:v>
                      </c:pt>
                      <c:pt idx="2226">
                        <c:v>38.781300000000002</c:v>
                      </c:pt>
                      <c:pt idx="2227">
                        <c:v>38.796900000000001</c:v>
                      </c:pt>
                      <c:pt idx="2228">
                        <c:v>38.8125</c:v>
                      </c:pt>
                      <c:pt idx="2229">
                        <c:v>38.828099999999999</c:v>
                      </c:pt>
                      <c:pt idx="2230">
                        <c:v>38.843800000000002</c:v>
                      </c:pt>
                      <c:pt idx="2231">
                        <c:v>38.859400000000001</c:v>
                      </c:pt>
                      <c:pt idx="2232">
                        <c:v>38.875</c:v>
                      </c:pt>
                      <c:pt idx="2233">
                        <c:v>38.890599999999999</c:v>
                      </c:pt>
                      <c:pt idx="2234">
                        <c:v>38.906300000000002</c:v>
                      </c:pt>
                      <c:pt idx="2235">
                        <c:v>38.921900000000001</c:v>
                      </c:pt>
                      <c:pt idx="2236">
                        <c:v>38.9375</c:v>
                      </c:pt>
                      <c:pt idx="2237">
                        <c:v>38.953099999999999</c:v>
                      </c:pt>
                      <c:pt idx="2238">
                        <c:v>38.968800000000002</c:v>
                      </c:pt>
                      <c:pt idx="2239">
                        <c:v>38.984400000000001</c:v>
                      </c:pt>
                      <c:pt idx="2240">
                        <c:v>39</c:v>
                      </c:pt>
                      <c:pt idx="2241">
                        <c:v>39.015599999999999</c:v>
                      </c:pt>
                      <c:pt idx="2242">
                        <c:v>39.031300000000002</c:v>
                      </c:pt>
                      <c:pt idx="2243">
                        <c:v>39.046900000000001</c:v>
                      </c:pt>
                      <c:pt idx="2244">
                        <c:v>39.0625</c:v>
                      </c:pt>
                      <c:pt idx="2245">
                        <c:v>39.078099999999999</c:v>
                      </c:pt>
                      <c:pt idx="2246">
                        <c:v>39.093800000000002</c:v>
                      </c:pt>
                      <c:pt idx="2247">
                        <c:v>39.109400000000001</c:v>
                      </c:pt>
                      <c:pt idx="2248">
                        <c:v>39.125</c:v>
                      </c:pt>
                      <c:pt idx="2249">
                        <c:v>39.140599999999999</c:v>
                      </c:pt>
                      <c:pt idx="2250">
                        <c:v>39.156300000000002</c:v>
                      </c:pt>
                      <c:pt idx="2251">
                        <c:v>39.171900000000001</c:v>
                      </c:pt>
                      <c:pt idx="2252">
                        <c:v>39.1875</c:v>
                      </c:pt>
                      <c:pt idx="2253">
                        <c:v>39.203099999999999</c:v>
                      </c:pt>
                      <c:pt idx="2254">
                        <c:v>39.218800000000002</c:v>
                      </c:pt>
                      <c:pt idx="2255">
                        <c:v>39.234400000000001</c:v>
                      </c:pt>
                      <c:pt idx="2256">
                        <c:v>39.25</c:v>
                      </c:pt>
                      <c:pt idx="2257">
                        <c:v>39.265599999999999</c:v>
                      </c:pt>
                      <c:pt idx="2258">
                        <c:v>39.281300000000002</c:v>
                      </c:pt>
                      <c:pt idx="2259">
                        <c:v>39.296900000000001</c:v>
                      </c:pt>
                      <c:pt idx="2260">
                        <c:v>39.3125</c:v>
                      </c:pt>
                      <c:pt idx="2261">
                        <c:v>39.328099999999999</c:v>
                      </c:pt>
                      <c:pt idx="2262">
                        <c:v>39.343800000000002</c:v>
                      </c:pt>
                      <c:pt idx="2263">
                        <c:v>39.359400000000001</c:v>
                      </c:pt>
                      <c:pt idx="2264">
                        <c:v>39.375</c:v>
                      </c:pt>
                      <c:pt idx="2265">
                        <c:v>39.390599999999999</c:v>
                      </c:pt>
                      <c:pt idx="2266">
                        <c:v>39.406300000000002</c:v>
                      </c:pt>
                      <c:pt idx="2267">
                        <c:v>39.421900000000001</c:v>
                      </c:pt>
                      <c:pt idx="2268">
                        <c:v>39.4375</c:v>
                      </c:pt>
                      <c:pt idx="2269">
                        <c:v>39.453099999999999</c:v>
                      </c:pt>
                      <c:pt idx="2270">
                        <c:v>39.468800000000002</c:v>
                      </c:pt>
                      <c:pt idx="2271">
                        <c:v>39.484400000000001</c:v>
                      </c:pt>
                      <c:pt idx="2272">
                        <c:v>39.5</c:v>
                      </c:pt>
                      <c:pt idx="2273">
                        <c:v>39.515599999999999</c:v>
                      </c:pt>
                      <c:pt idx="2274">
                        <c:v>39.531300000000002</c:v>
                      </c:pt>
                      <c:pt idx="2275">
                        <c:v>39.546900000000001</c:v>
                      </c:pt>
                      <c:pt idx="2276">
                        <c:v>39.5625</c:v>
                      </c:pt>
                      <c:pt idx="2277">
                        <c:v>39.578099999999999</c:v>
                      </c:pt>
                      <c:pt idx="2278">
                        <c:v>39.593800000000002</c:v>
                      </c:pt>
                      <c:pt idx="2279">
                        <c:v>39.609400000000001</c:v>
                      </c:pt>
                      <c:pt idx="2280">
                        <c:v>39.625</c:v>
                      </c:pt>
                      <c:pt idx="2281">
                        <c:v>39.640599999999999</c:v>
                      </c:pt>
                      <c:pt idx="2282">
                        <c:v>39.656300000000002</c:v>
                      </c:pt>
                      <c:pt idx="2283">
                        <c:v>39.671900000000001</c:v>
                      </c:pt>
                      <c:pt idx="2284">
                        <c:v>39.6875</c:v>
                      </c:pt>
                      <c:pt idx="2285">
                        <c:v>39.703099999999999</c:v>
                      </c:pt>
                      <c:pt idx="2286">
                        <c:v>39.718800000000002</c:v>
                      </c:pt>
                      <c:pt idx="2287">
                        <c:v>39.734400000000001</c:v>
                      </c:pt>
                      <c:pt idx="2288">
                        <c:v>39.75</c:v>
                      </c:pt>
                      <c:pt idx="2289">
                        <c:v>39.765599999999999</c:v>
                      </c:pt>
                      <c:pt idx="2290">
                        <c:v>39.781300000000002</c:v>
                      </c:pt>
                      <c:pt idx="2291">
                        <c:v>39.796900000000001</c:v>
                      </c:pt>
                      <c:pt idx="2292">
                        <c:v>39.8125</c:v>
                      </c:pt>
                      <c:pt idx="2293">
                        <c:v>39.828099999999999</c:v>
                      </c:pt>
                      <c:pt idx="2294">
                        <c:v>39.843800000000002</c:v>
                      </c:pt>
                      <c:pt idx="2295">
                        <c:v>39.859400000000001</c:v>
                      </c:pt>
                      <c:pt idx="2296">
                        <c:v>39.875</c:v>
                      </c:pt>
                      <c:pt idx="2297">
                        <c:v>39.890599999999999</c:v>
                      </c:pt>
                      <c:pt idx="2298">
                        <c:v>39.906300000000002</c:v>
                      </c:pt>
                      <c:pt idx="2299">
                        <c:v>39.921900000000001</c:v>
                      </c:pt>
                      <c:pt idx="2300">
                        <c:v>39.9375</c:v>
                      </c:pt>
                      <c:pt idx="2301">
                        <c:v>39.953099999999999</c:v>
                      </c:pt>
                      <c:pt idx="2302">
                        <c:v>39.968800000000002</c:v>
                      </c:pt>
                      <c:pt idx="2303">
                        <c:v>39.984400000000001</c:v>
                      </c:pt>
                      <c:pt idx="2304">
                        <c:v>40</c:v>
                      </c:pt>
                      <c:pt idx="2305">
                        <c:v>40.015599999999999</c:v>
                      </c:pt>
                      <c:pt idx="2306">
                        <c:v>40.031300000000002</c:v>
                      </c:pt>
                      <c:pt idx="2307">
                        <c:v>40.046900000000001</c:v>
                      </c:pt>
                      <c:pt idx="2308">
                        <c:v>40.0625</c:v>
                      </c:pt>
                      <c:pt idx="2309">
                        <c:v>40.078099999999999</c:v>
                      </c:pt>
                      <c:pt idx="2310">
                        <c:v>40.093800000000002</c:v>
                      </c:pt>
                      <c:pt idx="2311">
                        <c:v>40.109400000000001</c:v>
                      </c:pt>
                      <c:pt idx="2312">
                        <c:v>40.125</c:v>
                      </c:pt>
                      <c:pt idx="2313">
                        <c:v>40.140599999999999</c:v>
                      </c:pt>
                      <c:pt idx="2314">
                        <c:v>40.156300000000002</c:v>
                      </c:pt>
                      <c:pt idx="2315">
                        <c:v>40.171900000000001</c:v>
                      </c:pt>
                      <c:pt idx="2316">
                        <c:v>40.1875</c:v>
                      </c:pt>
                      <c:pt idx="2317">
                        <c:v>40.203099999999999</c:v>
                      </c:pt>
                      <c:pt idx="2318">
                        <c:v>40.218800000000002</c:v>
                      </c:pt>
                      <c:pt idx="2319">
                        <c:v>40.234400000000001</c:v>
                      </c:pt>
                      <c:pt idx="2320">
                        <c:v>40.25</c:v>
                      </c:pt>
                      <c:pt idx="2321">
                        <c:v>40.265599999999999</c:v>
                      </c:pt>
                      <c:pt idx="2322">
                        <c:v>40.281300000000002</c:v>
                      </c:pt>
                      <c:pt idx="2323">
                        <c:v>40.296900000000001</c:v>
                      </c:pt>
                      <c:pt idx="2324">
                        <c:v>40.3125</c:v>
                      </c:pt>
                      <c:pt idx="2325">
                        <c:v>40.328099999999999</c:v>
                      </c:pt>
                      <c:pt idx="2326">
                        <c:v>40.343800000000002</c:v>
                      </c:pt>
                      <c:pt idx="2327">
                        <c:v>40.359400000000001</c:v>
                      </c:pt>
                      <c:pt idx="2328">
                        <c:v>40.375</c:v>
                      </c:pt>
                      <c:pt idx="2329">
                        <c:v>40.390599999999999</c:v>
                      </c:pt>
                      <c:pt idx="2330">
                        <c:v>40.406300000000002</c:v>
                      </c:pt>
                      <c:pt idx="2331">
                        <c:v>40.421900000000001</c:v>
                      </c:pt>
                      <c:pt idx="2332">
                        <c:v>40.4375</c:v>
                      </c:pt>
                      <c:pt idx="2333">
                        <c:v>40.453099999999999</c:v>
                      </c:pt>
                      <c:pt idx="2334">
                        <c:v>40.468800000000002</c:v>
                      </c:pt>
                      <c:pt idx="2335">
                        <c:v>40.484400000000001</c:v>
                      </c:pt>
                      <c:pt idx="2336">
                        <c:v>40.5</c:v>
                      </c:pt>
                      <c:pt idx="2337">
                        <c:v>40.515599999999999</c:v>
                      </c:pt>
                      <c:pt idx="2338">
                        <c:v>40.531300000000002</c:v>
                      </c:pt>
                      <c:pt idx="2339">
                        <c:v>40.546900000000001</c:v>
                      </c:pt>
                      <c:pt idx="2340">
                        <c:v>40.5625</c:v>
                      </c:pt>
                      <c:pt idx="2341">
                        <c:v>40.578099999999999</c:v>
                      </c:pt>
                      <c:pt idx="2342">
                        <c:v>40.593800000000002</c:v>
                      </c:pt>
                      <c:pt idx="2343">
                        <c:v>40.609400000000001</c:v>
                      </c:pt>
                      <c:pt idx="2344">
                        <c:v>40.625</c:v>
                      </c:pt>
                      <c:pt idx="2345">
                        <c:v>40.640599999999999</c:v>
                      </c:pt>
                      <c:pt idx="2346">
                        <c:v>40.656300000000002</c:v>
                      </c:pt>
                      <c:pt idx="2347">
                        <c:v>40.671900000000001</c:v>
                      </c:pt>
                      <c:pt idx="2348">
                        <c:v>40.6875</c:v>
                      </c:pt>
                      <c:pt idx="2349">
                        <c:v>40.703099999999999</c:v>
                      </c:pt>
                      <c:pt idx="2350">
                        <c:v>40.718800000000002</c:v>
                      </c:pt>
                      <c:pt idx="2351">
                        <c:v>40.734400000000001</c:v>
                      </c:pt>
                      <c:pt idx="2352">
                        <c:v>40.75</c:v>
                      </c:pt>
                      <c:pt idx="2353">
                        <c:v>40.765599999999999</c:v>
                      </c:pt>
                      <c:pt idx="2354">
                        <c:v>40.781300000000002</c:v>
                      </c:pt>
                      <c:pt idx="2355">
                        <c:v>40.796900000000001</c:v>
                      </c:pt>
                      <c:pt idx="2356">
                        <c:v>40.8125</c:v>
                      </c:pt>
                      <c:pt idx="2357">
                        <c:v>40.828099999999999</c:v>
                      </c:pt>
                      <c:pt idx="2358">
                        <c:v>40.843800000000002</c:v>
                      </c:pt>
                      <c:pt idx="2359">
                        <c:v>40.859400000000001</c:v>
                      </c:pt>
                      <c:pt idx="2360">
                        <c:v>40.875</c:v>
                      </c:pt>
                      <c:pt idx="2361">
                        <c:v>40.890599999999999</c:v>
                      </c:pt>
                      <c:pt idx="2362">
                        <c:v>40.906300000000002</c:v>
                      </c:pt>
                      <c:pt idx="2363">
                        <c:v>40.921900000000001</c:v>
                      </c:pt>
                      <c:pt idx="2364">
                        <c:v>40.9375</c:v>
                      </c:pt>
                      <c:pt idx="2365">
                        <c:v>40.953099999999999</c:v>
                      </c:pt>
                      <c:pt idx="2366">
                        <c:v>40.968800000000002</c:v>
                      </c:pt>
                      <c:pt idx="2367">
                        <c:v>40.984400000000001</c:v>
                      </c:pt>
                      <c:pt idx="2368">
                        <c:v>41</c:v>
                      </c:pt>
                      <c:pt idx="2369">
                        <c:v>41.015599999999999</c:v>
                      </c:pt>
                      <c:pt idx="2370">
                        <c:v>41.031300000000002</c:v>
                      </c:pt>
                      <c:pt idx="2371">
                        <c:v>41.046900000000001</c:v>
                      </c:pt>
                      <c:pt idx="2372">
                        <c:v>41.0625</c:v>
                      </c:pt>
                      <c:pt idx="2373">
                        <c:v>41.078099999999999</c:v>
                      </c:pt>
                      <c:pt idx="2374">
                        <c:v>41.093800000000002</c:v>
                      </c:pt>
                      <c:pt idx="2375">
                        <c:v>41.109400000000001</c:v>
                      </c:pt>
                      <c:pt idx="2376">
                        <c:v>41.125</c:v>
                      </c:pt>
                      <c:pt idx="2377">
                        <c:v>41.140599999999999</c:v>
                      </c:pt>
                      <c:pt idx="2378">
                        <c:v>41.156300000000002</c:v>
                      </c:pt>
                      <c:pt idx="2379">
                        <c:v>41.171900000000001</c:v>
                      </c:pt>
                      <c:pt idx="2380">
                        <c:v>41.1875</c:v>
                      </c:pt>
                      <c:pt idx="2381">
                        <c:v>41.203099999999999</c:v>
                      </c:pt>
                      <c:pt idx="2382">
                        <c:v>41.218800000000002</c:v>
                      </c:pt>
                      <c:pt idx="2383">
                        <c:v>41.234400000000001</c:v>
                      </c:pt>
                      <c:pt idx="2384">
                        <c:v>41.25</c:v>
                      </c:pt>
                      <c:pt idx="2385">
                        <c:v>41.265599999999999</c:v>
                      </c:pt>
                      <c:pt idx="2386">
                        <c:v>41.281300000000002</c:v>
                      </c:pt>
                      <c:pt idx="2387">
                        <c:v>41.296900000000001</c:v>
                      </c:pt>
                      <c:pt idx="2388">
                        <c:v>41.3125</c:v>
                      </c:pt>
                      <c:pt idx="2389">
                        <c:v>41.328099999999999</c:v>
                      </c:pt>
                      <c:pt idx="2390">
                        <c:v>41.343800000000002</c:v>
                      </c:pt>
                      <c:pt idx="2391">
                        <c:v>41.359400000000001</c:v>
                      </c:pt>
                      <c:pt idx="2392">
                        <c:v>41.375</c:v>
                      </c:pt>
                      <c:pt idx="2393">
                        <c:v>41.390599999999999</c:v>
                      </c:pt>
                      <c:pt idx="2394">
                        <c:v>41.406300000000002</c:v>
                      </c:pt>
                      <c:pt idx="2395">
                        <c:v>41.421900000000001</c:v>
                      </c:pt>
                      <c:pt idx="2396">
                        <c:v>41.4375</c:v>
                      </c:pt>
                      <c:pt idx="2397">
                        <c:v>41.453099999999999</c:v>
                      </c:pt>
                      <c:pt idx="2398">
                        <c:v>41.468800000000002</c:v>
                      </c:pt>
                      <c:pt idx="2399">
                        <c:v>41.484400000000001</c:v>
                      </c:pt>
                      <c:pt idx="2400">
                        <c:v>41.5</c:v>
                      </c:pt>
                      <c:pt idx="2401">
                        <c:v>41.515599999999999</c:v>
                      </c:pt>
                      <c:pt idx="2402">
                        <c:v>41.531300000000002</c:v>
                      </c:pt>
                      <c:pt idx="2403">
                        <c:v>41.546900000000001</c:v>
                      </c:pt>
                      <c:pt idx="2404">
                        <c:v>41.5625</c:v>
                      </c:pt>
                      <c:pt idx="2405">
                        <c:v>41.578099999999999</c:v>
                      </c:pt>
                      <c:pt idx="2406">
                        <c:v>41.593800000000002</c:v>
                      </c:pt>
                      <c:pt idx="2407">
                        <c:v>41.609400000000001</c:v>
                      </c:pt>
                      <c:pt idx="2408">
                        <c:v>41.625</c:v>
                      </c:pt>
                      <c:pt idx="2409">
                        <c:v>41.640599999999999</c:v>
                      </c:pt>
                      <c:pt idx="2410">
                        <c:v>41.656300000000002</c:v>
                      </c:pt>
                      <c:pt idx="2411">
                        <c:v>41.671900000000001</c:v>
                      </c:pt>
                      <c:pt idx="2412">
                        <c:v>41.6875</c:v>
                      </c:pt>
                      <c:pt idx="2413">
                        <c:v>41.703099999999999</c:v>
                      </c:pt>
                      <c:pt idx="2414">
                        <c:v>41.718800000000002</c:v>
                      </c:pt>
                      <c:pt idx="2415">
                        <c:v>41.734400000000001</c:v>
                      </c:pt>
                      <c:pt idx="2416">
                        <c:v>41.75</c:v>
                      </c:pt>
                      <c:pt idx="2417">
                        <c:v>41.765599999999999</c:v>
                      </c:pt>
                      <c:pt idx="2418">
                        <c:v>41.781300000000002</c:v>
                      </c:pt>
                      <c:pt idx="2419">
                        <c:v>41.796900000000001</c:v>
                      </c:pt>
                      <c:pt idx="2420">
                        <c:v>41.8125</c:v>
                      </c:pt>
                      <c:pt idx="2421">
                        <c:v>41.828099999999999</c:v>
                      </c:pt>
                      <c:pt idx="2422">
                        <c:v>41.843800000000002</c:v>
                      </c:pt>
                      <c:pt idx="2423">
                        <c:v>41.859400000000001</c:v>
                      </c:pt>
                      <c:pt idx="2424">
                        <c:v>41.875</c:v>
                      </c:pt>
                      <c:pt idx="2425">
                        <c:v>41.890599999999999</c:v>
                      </c:pt>
                      <c:pt idx="2426">
                        <c:v>41.906300000000002</c:v>
                      </c:pt>
                      <c:pt idx="2427">
                        <c:v>41.921900000000001</c:v>
                      </c:pt>
                      <c:pt idx="2428">
                        <c:v>41.9375</c:v>
                      </c:pt>
                      <c:pt idx="2429">
                        <c:v>41.953099999999999</c:v>
                      </c:pt>
                      <c:pt idx="2430">
                        <c:v>41.968800000000002</c:v>
                      </c:pt>
                      <c:pt idx="2431">
                        <c:v>41.984400000000001</c:v>
                      </c:pt>
                      <c:pt idx="2432">
                        <c:v>42</c:v>
                      </c:pt>
                      <c:pt idx="2433">
                        <c:v>42.015599999999999</c:v>
                      </c:pt>
                      <c:pt idx="2434">
                        <c:v>42.031300000000002</c:v>
                      </c:pt>
                      <c:pt idx="2435">
                        <c:v>42.046900000000001</c:v>
                      </c:pt>
                      <c:pt idx="2436">
                        <c:v>42.0625</c:v>
                      </c:pt>
                      <c:pt idx="2437">
                        <c:v>42.078099999999999</c:v>
                      </c:pt>
                      <c:pt idx="2438">
                        <c:v>42.093800000000002</c:v>
                      </c:pt>
                      <c:pt idx="2439">
                        <c:v>42.109400000000001</c:v>
                      </c:pt>
                      <c:pt idx="2440">
                        <c:v>42.125</c:v>
                      </c:pt>
                      <c:pt idx="2441">
                        <c:v>42.140599999999999</c:v>
                      </c:pt>
                      <c:pt idx="2442">
                        <c:v>42.156300000000002</c:v>
                      </c:pt>
                      <c:pt idx="2443">
                        <c:v>42.171900000000001</c:v>
                      </c:pt>
                      <c:pt idx="2444">
                        <c:v>42.1875</c:v>
                      </c:pt>
                      <c:pt idx="2445">
                        <c:v>42.203099999999999</c:v>
                      </c:pt>
                      <c:pt idx="2446">
                        <c:v>42.218800000000002</c:v>
                      </c:pt>
                      <c:pt idx="2447">
                        <c:v>42.234400000000001</c:v>
                      </c:pt>
                      <c:pt idx="2448">
                        <c:v>42.25</c:v>
                      </c:pt>
                      <c:pt idx="2449">
                        <c:v>42.265599999999999</c:v>
                      </c:pt>
                      <c:pt idx="2450">
                        <c:v>42.281300000000002</c:v>
                      </c:pt>
                      <c:pt idx="2451">
                        <c:v>42.296900000000001</c:v>
                      </c:pt>
                      <c:pt idx="2452">
                        <c:v>42.3125</c:v>
                      </c:pt>
                      <c:pt idx="2453">
                        <c:v>42.328099999999999</c:v>
                      </c:pt>
                      <c:pt idx="2454">
                        <c:v>42.343800000000002</c:v>
                      </c:pt>
                      <c:pt idx="2455">
                        <c:v>42.359400000000001</c:v>
                      </c:pt>
                      <c:pt idx="2456">
                        <c:v>42.375</c:v>
                      </c:pt>
                      <c:pt idx="2457">
                        <c:v>42.390599999999999</c:v>
                      </c:pt>
                      <c:pt idx="2458">
                        <c:v>42.406300000000002</c:v>
                      </c:pt>
                      <c:pt idx="2459">
                        <c:v>42.421900000000001</c:v>
                      </c:pt>
                      <c:pt idx="2460">
                        <c:v>42.4375</c:v>
                      </c:pt>
                      <c:pt idx="2461">
                        <c:v>42.453099999999999</c:v>
                      </c:pt>
                      <c:pt idx="2462">
                        <c:v>42.468800000000002</c:v>
                      </c:pt>
                      <c:pt idx="2463">
                        <c:v>42.484400000000001</c:v>
                      </c:pt>
                      <c:pt idx="2464">
                        <c:v>42.5</c:v>
                      </c:pt>
                      <c:pt idx="2465">
                        <c:v>42.515599999999999</c:v>
                      </c:pt>
                      <c:pt idx="2466">
                        <c:v>42.531300000000002</c:v>
                      </c:pt>
                      <c:pt idx="2467">
                        <c:v>42.546900000000001</c:v>
                      </c:pt>
                      <c:pt idx="2468">
                        <c:v>42.5625</c:v>
                      </c:pt>
                      <c:pt idx="2469">
                        <c:v>42.578099999999999</c:v>
                      </c:pt>
                      <c:pt idx="2470">
                        <c:v>42.593800000000002</c:v>
                      </c:pt>
                      <c:pt idx="2471">
                        <c:v>42.609400000000001</c:v>
                      </c:pt>
                      <c:pt idx="2472">
                        <c:v>42.625</c:v>
                      </c:pt>
                      <c:pt idx="2473">
                        <c:v>42.640599999999999</c:v>
                      </c:pt>
                      <c:pt idx="2474">
                        <c:v>42.656300000000002</c:v>
                      </c:pt>
                      <c:pt idx="2475">
                        <c:v>42.671900000000001</c:v>
                      </c:pt>
                      <c:pt idx="2476">
                        <c:v>42.6875</c:v>
                      </c:pt>
                      <c:pt idx="2477">
                        <c:v>42.703099999999999</c:v>
                      </c:pt>
                      <c:pt idx="2478">
                        <c:v>42.718800000000002</c:v>
                      </c:pt>
                      <c:pt idx="2479">
                        <c:v>42.734400000000001</c:v>
                      </c:pt>
                      <c:pt idx="2480">
                        <c:v>42.75</c:v>
                      </c:pt>
                      <c:pt idx="2481">
                        <c:v>42.765599999999999</c:v>
                      </c:pt>
                      <c:pt idx="2482">
                        <c:v>42.781300000000002</c:v>
                      </c:pt>
                      <c:pt idx="2483">
                        <c:v>42.796900000000001</c:v>
                      </c:pt>
                      <c:pt idx="2484">
                        <c:v>42.8125</c:v>
                      </c:pt>
                      <c:pt idx="2485">
                        <c:v>42.828099999999999</c:v>
                      </c:pt>
                      <c:pt idx="2486">
                        <c:v>42.843800000000002</c:v>
                      </c:pt>
                      <c:pt idx="2487">
                        <c:v>42.859400000000001</c:v>
                      </c:pt>
                      <c:pt idx="2488">
                        <c:v>42.875</c:v>
                      </c:pt>
                      <c:pt idx="2489">
                        <c:v>42.890599999999999</c:v>
                      </c:pt>
                      <c:pt idx="2490">
                        <c:v>42.906300000000002</c:v>
                      </c:pt>
                      <c:pt idx="2491">
                        <c:v>42.921900000000001</c:v>
                      </c:pt>
                      <c:pt idx="2492">
                        <c:v>42.9375</c:v>
                      </c:pt>
                      <c:pt idx="2493">
                        <c:v>42.953099999999999</c:v>
                      </c:pt>
                      <c:pt idx="2494">
                        <c:v>42.968800000000002</c:v>
                      </c:pt>
                      <c:pt idx="2495">
                        <c:v>42.984400000000001</c:v>
                      </c:pt>
                      <c:pt idx="2496">
                        <c:v>43</c:v>
                      </c:pt>
                      <c:pt idx="2497">
                        <c:v>43.015599999999999</c:v>
                      </c:pt>
                      <c:pt idx="2498">
                        <c:v>43.031300000000002</c:v>
                      </c:pt>
                      <c:pt idx="2499">
                        <c:v>43.046900000000001</c:v>
                      </c:pt>
                      <c:pt idx="2500">
                        <c:v>43.0625</c:v>
                      </c:pt>
                      <c:pt idx="2501">
                        <c:v>43.078099999999999</c:v>
                      </c:pt>
                      <c:pt idx="2502">
                        <c:v>43.093800000000002</c:v>
                      </c:pt>
                      <c:pt idx="2503">
                        <c:v>43.109400000000001</c:v>
                      </c:pt>
                      <c:pt idx="2504">
                        <c:v>43.125</c:v>
                      </c:pt>
                      <c:pt idx="2505">
                        <c:v>43.140599999999999</c:v>
                      </c:pt>
                      <c:pt idx="2506">
                        <c:v>43.156300000000002</c:v>
                      </c:pt>
                      <c:pt idx="2507">
                        <c:v>43.171900000000001</c:v>
                      </c:pt>
                      <c:pt idx="2508">
                        <c:v>43.1875</c:v>
                      </c:pt>
                      <c:pt idx="2509">
                        <c:v>43.203099999999999</c:v>
                      </c:pt>
                      <c:pt idx="2510">
                        <c:v>43.218800000000002</c:v>
                      </c:pt>
                      <c:pt idx="2511">
                        <c:v>43.234400000000001</c:v>
                      </c:pt>
                      <c:pt idx="2512">
                        <c:v>43.25</c:v>
                      </c:pt>
                      <c:pt idx="2513">
                        <c:v>43.265599999999999</c:v>
                      </c:pt>
                      <c:pt idx="2514">
                        <c:v>43.281300000000002</c:v>
                      </c:pt>
                      <c:pt idx="2515">
                        <c:v>43.296900000000001</c:v>
                      </c:pt>
                      <c:pt idx="2516">
                        <c:v>43.3125</c:v>
                      </c:pt>
                      <c:pt idx="2517">
                        <c:v>43.328099999999999</c:v>
                      </c:pt>
                      <c:pt idx="2518">
                        <c:v>43.343800000000002</c:v>
                      </c:pt>
                      <c:pt idx="2519">
                        <c:v>43.359400000000001</c:v>
                      </c:pt>
                      <c:pt idx="2520">
                        <c:v>43.375</c:v>
                      </c:pt>
                      <c:pt idx="2521">
                        <c:v>43.390599999999999</c:v>
                      </c:pt>
                      <c:pt idx="2522">
                        <c:v>43.406300000000002</c:v>
                      </c:pt>
                      <c:pt idx="2523">
                        <c:v>43.421900000000001</c:v>
                      </c:pt>
                      <c:pt idx="2524">
                        <c:v>43.4375</c:v>
                      </c:pt>
                      <c:pt idx="2525">
                        <c:v>43.453099999999999</c:v>
                      </c:pt>
                      <c:pt idx="2526">
                        <c:v>43.468800000000002</c:v>
                      </c:pt>
                      <c:pt idx="2527">
                        <c:v>43.484400000000001</c:v>
                      </c:pt>
                      <c:pt idx="2528">
                        <c:v>43.5</c:v>
                      </c:pt>
                      <c:pt idx="2529">
                        <c:v>43.515599999999999</c:v>
                      </c:pt>
                      <c:pt idx="2530">
                        <c:v>43.531300000000002</c:v>
                      </c:pt>
                      <c:pt idx="2531">
                        <c:v>43.546900000000001</c:v>
                      </c:pt>
                      <c:pt idx="2532">
                        <c:v>43.5625</c:v>
                      </c:pt>
                      <c:pt idx="2533">
                        <c:v>43.578099999999999</c:v>
                      </c:pt>
                      <c:pt idx="2534">
                        <c:v>43.593800000000002</c:v>
                      </c:pt>
                      <c:pt idx="2535">
                        <c:v>43.609400000000001</c:v>
                      </c:pt>
                      <c:pt idx="2536">
                        <c:v>43.625</c:v>
                      </c:pt>
                      <c:pt idx="2537">
                        <c:v>43.640599999999999</c:v>
                      </c:pt>
                      <c:pt idx="2538">
                        <c:v>43.656300000000002</c:v>
                      </c:pt>
                      <c:pt idx="2539">
                        <c:v>43.671900000000001</c:v>
                      </c:pt>
                      <c:pt idx="2540">
                        <c:v>43.6875</c:v>
                      </c:pt>
                      <c:pt idx="2541">
                        <c:v>43.703099999999999</c:v>
                      </c:pt>
                      <c:pt idx="2542">
                        <c:v>43.718800000000002</c:v>
                      </c:pt>
                      <c:pt idx="2543">
                        <c:v>43.734400000000001</c:v>
                      </c:pt>
                      <c:pt idx="2544">
                        <c:v>43.75</c:v>
                      </c:pt>
                      <c:pt idx="2545">
                        <c:v>43.765599999999999</c:v>
                      </c:pt>
                      <c:pt idx="2546">
                        <c:v>43.781300000000002</c:v>
                      </c:pt>
                      <c:pt idx="2547">
                        <c:v>43.796900000000001</c:v>
                      </c:pt>
                      <c:pt idx="2548">
                        <c:v>43.8125</c:v>
                      </c:pt>
                      <c:pt idx="2549">
                        <c:v>43.828099999999999</c:v>
                      </c:pt>
                      <c:pt idx="2550">
                        <c:v>43.843800000000002</c:v>
                      </c:pt>
                      <c:pt idx="2551">
                        <c:v>43.859400000000001</c:v>
                      </c:pt>
                      <c:pt idx="2552">
                        <c:v>43.875</c:v>
                      </c:pt>
                      <c:pt idx="2553">
                        <c:v>43.890599999999999</c:v>
                      </c:pt>
                      <c:pt idx="2554">
                        <c:v>43.906300000000002</c:v>
                      </c:pt>
                      <c:pt idx="2555">
                        <c:v>43.921900000000001</c:v>
                      </c:pt>
                      <c:pt idx="2556">
                        <c:v>43.9375</c:v>
                      </c:pt>
                      <c:pt idx="2557">
                        <c:v>43.953099999999999</c:v>
                      </c:pt>
                      <c:pt idx="2558">
                        <c:v>43.968800000000002</c:v>
                      </c:pt>
                      <c:pt idx="2559">
                        <c:v>43.984400000000001</c:v>
                      </c:pt>
                      <c:pt idx="2560">
                        <c:v>44</c:v>
                      </c:pt>
                      <c:pt idx="2561">
                        <c:v>44.015599999999999</c:v>
                      </c:pt>
                      <c:pt idx="2562">
                        <c:v>44.031300000000002</c:v>
                      </c:pt>
                      <c:pt idx="2563">
                        <c:v>44.046900000000001</c:v>
                      </c:pt>
                      <c:pt idx="2564">
                        <c:v>44.0625</c:v>
                      </c:pt>
                      <c:pt idx="2565">
                        <c:v>44.078099999999999</c:v>
                      </c:pt>
                      <c:pt idx="2566">
                        <c:v>44.093800000000002</c:v>
                      </c:pt>
                      <c:pt idx="2567">
                        <c:v>44.109400000000001</c:v>
                      </c:pt>
                      <c:pt idx="2568">
                        <c:v>44.125</c:v>
                      </c:pt>
                      <c:pt idx="2569">
                        <c:v>44.140599999999999</c:v>
                      </c:pt>
                      <c:pt idx="2570">
                        <c:v>44.156300000000002</c:v>
                      </c:pt>
                      <c:pt idx="2571">
                        <c:v>44.171900000000001</c:v>
                      </c:pt>
                      <c:pt idx="2572">
                        <c:v>44.1875</c:v>
                      </c:pt>
                      <c:pt idx="2573">
                        <c:v>44.203099999999999</c:v>
                      </c:pt>
                      <c:pt idx="2574">
                        <c:v>44.218800000000002</c:v>
                      </c:pt>
                      <c:pt idx="2575">
                        <c:v>44.234400000000001</c:v>
                      </c:pt>
                      <c:pt idx="2576">
                        <c:v>44.25</c:v>
                      </c:pt>
                      <c:pt idx="2577">
                        <c:v>44.265599999999999</c:v>
                      </c:pt>
                      <c:pt idx="2578">
                        <c:v>44.281300000000002</c:v>
                      </c:pt>
                      <c:pt idx="2579">
                        <c:v>44.296900000000001</c:v>
                      </c:pt>
                      <c:pt idx="2580">
                        <c:v>44.3125</c:v>
                      </c:pt>
                      <c:pt idx="2581">
                        <c:v>44.328099999999999</c:v>
                      </c:pt>
                      <c:pt idx="2582">
                        <c:v>44.343800000000002</c:v>
                      </c:pt>
                      <c:pt idx="2583">
                        <c:v>44.359400000000001</c:v>
                      </c:pt>
                      <c:pt idx="2584">
                        <c:v>44.375</c:v>
                      </c:pt>
                      <c:pt idx="2585">
                        <c:v>44.390599999999999</c:v>
                      </c:pt>
                      <c:pt idx="2586">
                        <c:v>44.406300000000002</c:v>
                      </c:pt>
                      <c:pt idx="2587">
                        <c:v>44.421900000000001</c:v>
                      </c:pt>
                      <c:pt idx="2588">
                        <c:v>44.4375</c:v>
                      </c:pt>
                      <c:pt idx="2589">
                        <c:v>44.453099999999999</c:v>
                      </c:pt>
                      <c:pt idx="2590">
                        <c:v>44.468800000000002</c:v>
                      </c:pt>
                      <c:pt idx="2591">
                        <c:v>44.484400000000001</c:v>
                      </c:pt>
                      <c:pt idx="2592">
                        <c:v>44.5</c:v>
                      </c:pt>
                      <c:pt idx="2593">
                        <c:v>44.515599999999999</c:v>
                      </c:pt>
                      <c:pt idx="2594">
                        <c:v>44.531300000000002</c:v>
                      </c:pt>
                      <c:pt idx="2595">
                        <c:v>44.546900000000001</c:v>
                      </c:pt>
                      <c:pt idx="2596">
                        <c:v>44.5625</c:v>
                      </c:pt>
                      <c:pt idx="2597">
                        <c:v>44.578099999999999</c:v>
                      </c:pt>
                      <c:pt idx="2598">
                        <c:v>44.593800000000002</c:v>
                      </c:pt>
                      <c:pt idx="2599">
                        <c:v>44.609400000000001</c:v>
                      </c:pt>
                      <c:pt idx="2600">
                        <c:v>44.625</c:v>
                      </c:pt>
                      <c:pt idx="2601">
                        <c:v>44.640599999999999</c:v>
                      </c:pt>
                      <c:pt idx="2602">
                        <c:v>44.656300000000002</c:v>
                      </c:pt>
                      <c:pt idx="2603">
                        <c:v>44.671900000000001</c:v>
                      </c:pt>
                      <c:pt idx="2604">
                        <c:v>44.6875</c:v>
                      </c:pt>
                      <c:pt idx="2605">
                        <c:v>44.703099999999999</c:v>
                      </c:pt>
                      <c:pt idx="2606">
                        <c:v>44.718800000000002</c:v>
                      </c:pt>
                      <c:pt idx="2607">
                        <c:v>44.734400000000001</c:v>
                      </c:pt>
                      <c:pt idx="2608">
                        <c:v>44.75</c:v>
                      </c:pt>
                      <c:pt idx="2609">
                        <c:v>44.765599999999999</c:v>
                      </c:pt>
                      <c:pt idx="2610">
                        <c:v>44.781300000000002</c:v>
                      </c:pt>
                      <c:pt idx="2611">
                        <c:v>44.796900000000001</c:v>
                      </c:pt>
                      <c:pt idx="2612">
                        <c:v>44.8125</c:v>
                      </c:pt>
                      <c:pt idx="2613">
                        <c:v>44.828099999999999</c:v>
                      </c:pt>
                      <c:pt idx="2614">
                        <c:v>44.843800000000002</c:v>
                      </c:pt>
                      <c:pt idx="2615">
                        <c:v>44.859400000000001</c:v>
                      </c:pt>
                      <c:pt idx="2616">
                        <c:v>44.875</c:v>
                      </c:pt>
                      <c:pt idx="2617">
                        <c:v>44.890599999999999</c:v>
                      </c:pt>
                      <c:pt idx="2618">
                        <c:v>44.906300000000002</c:v>
                      </c:pt>
                      <c:pt idx="2619">
                        <c:v>44.921900000000001</c:v>
                      </c:pt>
                      <c:pt idx="2620">
                        <c:v>44.9375</c:v>
                      </c:pt>
                      <c:pt idx="2621">
                        <c:v>44.953099999999999</c:v>
                      </c:pt>
                      <c:pt idx="2622">
                        <c:v>44.968800000000002</c:v>
                      </c:pt>
                      <c:pt idx="2623">
                        <c:v>44.984400000000001</c:v>
                      </c:pt>
                      <c:pt idx="2624">
                        <c:v>45</c:v>
                      </c:pt>
                      <c:pt idx="2625">
                        <c:v>45.015599999999999</c:v>
                      </c:pt>
                      <c:pt idx="2626">
                        <c:v>45.031300000000002</c:v>
                      </c:pt>
                      <c:pt idx="2627">
                        <c:v>45.046900000000001</c:v>
                      </c:pt>
                      <c:pt idx="2628">
                        <c:v>45.0625</c:v>
                      </c:pt>
                      <c:pt idx="2629">
                        <c:v>45.078099999999999</c:v>
                      </c:pt>
                      <c:pt idx="2630">
                        <c:v>45.093800000000002</c:v>
                      </c:pt>
                      <c:pt idx="2631">
                        <c:v>45.109400000000001</c:v>
                      </c:pt>
                      <c:pt idx="2632">
                        <c:v>45.125</c:v>
                      </c:pt>
                      <c:pt idx="2633">
                        <c:v>45.140599999999999</c:v>
                      </c:pt>
                      <c:pt idx="2634">
                        <c:v>45.156300000000002</c:v>
                      </c:pt>
                      <c:pt idx="2635">
                        <c:v>45.171900000000001</c:v>
                      </c:pt>
                      <c:pt idx="2636">
                        <c:v>45.1875</c:v>
                      </c:pt>
                      <c:pt idx="2637">
                        <c:v>45.203099999999999</c:v>
                      </c:pt>
                      <c:pt idx="2638">
                        <c:v>45.218800000000002</c:v>
                      </c:pt>
                      <c:pt idx="2639">
                        <c:v>45.234400000000001</c:v>
                      </c:pt>
                      <c:pt idx="2640">
                        <c:v>45.25</c:v>
                      </c:pt>
                      <c:pt idx="2641">
                        <c:v>45.265599999999999</c:v>
                      </c:pt>
                      <c:pt idx="2642">
                        <c:v>45.281300000000002</c:v>
                      </c:pt>
                      <c:pt idx="2643">
                        <c:v>45.296900000000001</c:v>
                      </c:pt>
                      <c:pt idx="2644">
                        <c:v>45.3125</c:v>
                      </c:pt>
                      <c:pt idx="2645">
                        <c:v>45.328099999999999</c:v>
                      </c:pt>
                      <c:pt idx="2646">
                        <c:v>45.343800000000002</c:v>
                      </c:pt>
                      <c:pt idx="2647">
                        <c:v>45.359400000000001</c:v>
                      </c:pt>
                      <c:pt idx="2648">
                        <c:v>45.375</c:v>
                      </c:pt>
                      <c:pt idx="2649">
                        <c:v>45.390599999999999</c:v>
                      </c:pt>
                      <c:pt idx="2650">
                        <c:v>45.406300000000002</c:v>
                      </c:pt>
                      <c:pt idx="2651">
                        <c:v>45.421900000000001</c:v>
                      </c:pt>
                      <c:pt idx="2652">
                        <c:v>45.4375</c:v>
                      </c:pt>
                      <c:pt idx="2653">
                        <c:v>45.453099999999999</c:v>
                      </c:pt>
                      <c:pt idx="2654">
                        <c:v>45.468800000000002</c:v>
                      </c:pt>
                      <c:pt idx="2655">
                        <c:v>45.484400000000001</c:v>
                      </c:pt>
                      <c:pt idx="2656">
                        <c:v>45.5</c:v>
                      </c:pt>
                      <c:pt idx="2657">
                        <c:v>45.515599999999999</c:v>
                      </c:pt>
                      <c:pt idx="2658">
                        <c:v>45.531300000000002</c:v>
                      </c:pt>
                      <c:pt idx="2659">
                        <c:v>45.546900000000001</c:v>
                      </c:pt>
                      <c:pt idx="2660">
                        <c:v>45.5625</c:v>
                      </c:pt>
                      <c:pt idx="2661">
                        <c:v>45.578099999999999</c:v>
                      </c:pt>
                      <c:pt idx="2662">
                        <c:v>45.593800000000002</c:v>
                      </c:pt>
                      <c:pt idx="2663">
                        <c:v>45.609400000000001</c:v>
                      </c:pt>
                      <c:pt idx="2664">
                        <c:v>45.625</c:v>
                      </c:pt>
                      <c:pt idx="2665">
                        <c:v>45.640599999999999</c:v>
                      </c:pt>
                      <c:pt idx="2666">
                        <c:v>45.656300000000002</c:v>
                      </c:pt>
                      <c:pt idx="2667">
                        <c:v>45.671900000000001</c:v>
                      </c:pt>
                      <c:pt idx="2668">
                        <c:v>45.6875</c:v>
                      </c:pt>
                      <c:pt idx="2669">
                        <c:v>45.703099999999999</c:v>
                      </c:pt>
                      <c:pt idx="2670">
                        <c:v>45.718800000000002</c:v>
                      </c:pt>
                      <c:pt idx="2671">
                        <c:v>45.734400000000001</c:v>
                      </c:pt>
                      <c:pt idx="2672">
                        <c:v>45.75</c:v>
                      </c:pt>
                      <c:pt idx="2673">
                        <c:v>45.765599999999999</c:v>
                      </c:pt>
                      <c:pt idx="2674">
                        <c:v>45.781300000000002</c:v>
                      </c:pt>
                      <c:pt idx="2675">
                        <c:v>45.796900000000001</c:v>
                      </c:pt>
                      <c:pt idx="2676">
                        <c:v>45.8125</c:v>
                      </c:pt>
                      <c:pt idx="2677">
                        <c:v>45.828099999999999</c:v>
                      </c:pt>
                      <c:pt idx="2678">
                        <c:v>45.843800000000002</c:v>
                      </c:pt>
                      <c:pt idx="2679">
                        <c:v>45.859400000000001</c:v>
                      </c:pt>
                      <c:pt idx="2680">
                        <c:v>45.875</c:v>
                      </c:pt>
                      <c:pt idx="2681">
                        <c:v>45.890599999999999</c:v>
                      </c:pt>
                      <c:pt idx="2682">
                        <c:v>45.906300000000002</c:v>
                      </c:pt>
                      <c:pt idx="2683">
                        <c:v>45.921900000000001</c:v>
                      </c:pt>
                      <c:pt idx="2684">
                        <c:v>45.9375</c:v>
                      </c:pt>
                      <c:pt idx="2685">
                        <c:v>45.953099999999999</c:v>
                      </c:pt>
                      <c:pt idx="2686">
                        <c:v>45.968800000000002</c:v>
                      </c:pt>
                      <c:pt idx="2687">
                        <c:v>45.984400000000001</c:v>
                      </c:pt>
                      <c:pt idx="2688">
                        <c:v>46</c:v>
                      </c:pt>
                      <c:pt idx="2689">
                        <c:v>46.015599999999999</c:v>
                      </c:pt>
                      <c:pt idx="2690">
                        <c:v>46.031300000000002</c:v>
                      </c:pt>
                      <c:pt idx="2691">
                        <c:v>46.046900000000001</c:v>
                      </c:pt>
                      <c:pt idx="2692">
                        <c:v>46.0625</c:v>
                      </c:pt>
                      <c:pt idx="2693">
                        <c:v>46.078099999999999</c:v>
                      </c:pt>
                      <c:pt idx="2694">
                        <c:v>46.093800000000002</c:v>
                      </c:pt>
                      <c:pt idx="2695">
                        <c:v>46.109400000000001</c:v>
                      </c:pt>
                      <c:pt idx="2696">
                        <c:v>46.125</c:v>
                      </c:pt>
                      <c:pt idx="2697">
                        <c:v>46.140599999999999</c:v>
                      </c:pt>
                      <c:pt idx="2698">
                        <c:v>46.156300000000002</c:v>
                      </c:pt>
                      <c:pt idx="2699">
                        <c:v>46.171900000000001</c:v>
                      </c:pt>
                      <c:pt idx="2700">
                        <c:v>46.1875</c:v>
                      </c:pt>
                      <c:pt idx="2701">
                        <c:v>46.203099999999999</c:v>
                      </c:pt>
                      <c:pt idx="2702">
                        <c:v>46.218800000000002</c:v>
                      </c:pt>
                      <c:pt idx="2703">
                        <c:v>46.234400000000001</c:v>
                      </c:pt>
                      <c:pt idx="2704">
                        <c:v>46.25</c:v>
                      </c:pt>
                      <c:pt idx="2705">
                        <c:v>46.265599999999999</c:v>
                      </c:pt>
                      <c:pt idx="2706">
                        <c:v>46.281300000000002</c:v>
                      </c:pt>
                      <c:pt idx="2707">
                        <c:v>46.296900000000001</c:v>
                      </c:pt>
                      <c:pt idx="2708">
                        <c:v>46.3125</c:v>
                      </c:pt>
                      <c:pt idx="2709">
                        <c:v>46.328099999999999</c:v>
                      </c:pt>
                      <c:pt idx="2710">
                        <c:v>46.343800000000002</c:v>
                      </c:pt>
                      <c:pt idx="2711">
                        <c:v>46.359400000000001</c:v>
                      </c:pt>
                      <c:pt idx="2712">
                        <c:v>46.375</c:v>
                      </c:pt>
                      <c:pt idx="2713">
                        <c:v>46.390599999999999</c:v>
                      </c:pt>
                      <c:pt idx="2714">
                        <c:v>46.406300000000002</c:v>
                      </c:pt>
                      <c:pt idx="2715">
                        <c:v>46.421900000000001</c:v>
                      </c:pt>
                      <c:pt idx="2716">
                        <c:v>46.4375</c:v>
                      </c:pt>
                      <c:pt idx="2717">
                        <c:v>46.453099999999999</c:v>
                      </c:pt>
                      <c:pt idx="2718">
                        <c:v>46.468800000000002</c:v>
                      </c:pt>
                      <c:pt idx="2719">
                        <c:v>46.484400000000001</c:v>
                      </c:pt>
                      <c:pt idx="2720">
                        <c:v>46.5</c:v>
                      </c:pt>
                      <c:pt idx="2721">
                        <c:v>46.515599999999999</c:v>
                      </c:pt>
                      <c:pt idx="2722">
                        <c:v>46.531300000000002</c:v>
                      </c:pt>
                      <c:pt idx="2723">
                        <c:v>46.546900000000001</c:v>
                      </c:pt>
                      <c:pt idx="2724">
                        <c:v>46.5625</c:v>
                      </c:pt>
                      <c:pt idx="2725">
                        <c:v>46.578099999999999</c:v>
                      </c:pt>
                      <c:pt idx="2726">
                        <c:v>46.593800000000002</c:v>
                      </c:pt>
                      <c:pt idx="2727">
                        <c:v>46.609400000000001</c:v>
                      </c:pt>
                      <c:pt idx="2728">
                        <c:v>46.625</c:v>
                      </c:pt>
                      <c:pt idx="2729">
                        <c:v>46.640599999999999</c:v>
                      </c:pt>
                      <c:pt idx="2730">
                        <c:v>46.656300000000002</c:v>
                      </c:pt>
                      <c:pt idx="2731">
                        <c:v>46.671900000000001</c:v>
                      </c:pt>
                      <c:pt idx="2732">
                        <c:v>46.6875</c:v>
                      </c:pt>
                      <c:pt idx="2733">
                        <c:v>46.703099999999999</c:v>
                      </c:pt>
                      <c:pt idx="2734">
                        <c:v>46.718800000000002</c:v>
                      </c:pt>
                      <c:pt idx="2735">
                        <c:v>46.734400000000001</c:v>
                      </c:pt>
                      <c:pt idx="2736">
                        <c:v>46.75</c:v>
                      </c:pt>
                      <c:pt idx="2737">
                        <c:v>46.765599999999999</c:v>
                      </c:pt>
                      <c:pt idx="2738">
                        <c:v>46.781300000000002</c:v>
                      </c:pt>
                      <c:pt idx="2739">
                        <c:v>46.796900000000001</c:v>
                      </c:pt>
                      <c:pt idx="2740">
                        <c:v>46.8125</c:v>
                      </c:pt>
                      <c:pt idx="2741">
                        <c:v>46.828099999999999</c:v>
                      </c:pt>
                      <c:pt idx="2742">
                        <c:v>46.843800000000002</c:v>
                      </c:pt>
                      <c:pt idx="2743">
                        <c:v>46.859400000000001</c:v>
                      </c:pt>
                      <c:pt idx="2744">
                        <c:v>46.875</c:v>
                      </c:pt>
                      <c:pt idx="2745">
                        <c:v>46.890599999999999</c:v>
                      </c:pt>
                      <c:pt idx="2746">
                        <c:v>46.906300000000002</c:v>
                      </c:pt>
                      <c:pt idx="2747">
                        <c:v>46.921900000000001</c:v>
                      </c:pt>
                      <c:pt idx="2748">
                        <c:v>46.9375</c:v>
                      </c:pt>
                      <c:pt idx="2749">
                        <c:v>46.953099999999999</c:v>
                      </c:pt>
                      <c:pt idx="2750">
                        <c:v>46.968800000000002</c:v>
                      </c:pt>
                      <c:pt idx="2751">
                        <c:v>46.984400000000001</c:v>
                      </c:pt>
                      <c:pt idx="2752">
                        <c:v>47</c:v>
                      </c:pt>
                      <c:pt idx="2753">
                        <c:v>47.015599999999999</c:v>
                      </c:pt>
                      <c:pt idx="2754">
                        <c:v>47.031300000000002</c:v>
                      </c:pt>
                      <c:pt idx="2755">
                        <c:v>47.046900000000001</c:v>
                      </c:pt>
                      <c:pt idx="2756">
                        <c:v>47.0625</c:v>
                      </c:pt>
                      <c:pt idx="2757">
                        <c:v>47.078099999999999</c:v>
                      </c:pt>
                      <c:pt idx="2758">
                        <c:v>47.093800000000002</c:v>
                      </c:pt>
                      <c:pt idx="2759">
                        <c:v>47.109400000000001</c:v>
                      </c:pt>
                      <c:pt idx="2760">
                        <c:v>47.125</c:v>
                      </c:pt>
                      <c:pt idx="2761">
                        <c:v>47.140599999999999</c:v>
                      </c:pt>
                      <c:pt idx="2762">
                        <c:v>47.156300000000002</c:v>
                      </c:pt>
                      <c:pt idx="2763">
                        <c:v>47.171900000000001</c:v>
                      </c:pt>
                      <c:pt idx="2764">
                        <c:v>47.1875</c:v>
                      </c:pt>
                      <c:pt idx="2765">
                        <c:v>47.203099999999999</c:v>
                      </c:pt>
                      <c:pt idx="2766">
                        <c:v>47.218800000000002</c:v>
                      </c:pt>
                      <c:pt idx="2767">
                        <c:v>47.234400000000001</c:v>
                      </c:pt>
                      <c:pt idx="2768">
                        <c:v>47.25</c:v>
                      </c:pt>
                      <c:pt idx="2769">
                        <c:v>47.265599999999999</c:v>
                      </c:pt>
                      <c:pt idx="2770">
                        <c:v>47.281300000000002</c:v>
                      </c:pt>
                      <c:pt idx="2771">
                        <c:v>47.296900000000001</c:v>
                      </c:pt>
                      <c:pt idx="2772">
                        <c:v>47.3125</c:v>
                      </c:pt>
                      <c:pt idx="2773">
                        <c:v>47.328099999999999</c:v>
                      </c:pt>
                      <c:pt idx="2774">
                        <c:v>47.343800000000002</c:v>
                      </c:pt>
                      <c:pt idx="2775">
                        <c:v>47.359400000000001</c:v>
                      </c:pt>
                      <c:pt idx="2776">
                        <c:v>47.375</c:v>
                      </c:pt>
                      <c:pt idx="2777">
                        <c:v>47.390599999999999</c:v>
                      </c:pt>
                      <c:pt idx="2778">
                        <c:v>47.406300000000002</c:v>
                      </c:pt>
                      <c:pt idx="2779">
                        <c:v>47.421900000000001</c:v>
                      </c:pt>
                      <c:pt idx="2780">
                        <c:v>47.4375</c:v>
                      </c:pt>
                      <c:pt idx="2781">
                        <c:v>47.453099999999999</c:v>
                      </c:pt>
                      <c:pt idx="2782">
                        <c:v>47.468800000000002</c:v>
                      </c:pt>
                      <c:pt idx="2783">
                        <c:v>47.484400000000001</c:v>
                      </c:pt>
                      <c:pt idx="2784">
                        <c:v>47.5</c:v>
                      </c:pt>
                      <c:pt idx="2785">
                        <c:v>47.515599999999999</c:v>
                      </c:pt>
                      <c:pt idx="2786">
                        <c:v>47.531300000000002</c:v>
                      </c:pt>
                      <c:pt idx="2787">
                        <c:v>47.546900000000001</c:v>
                      </c:pt>
                      <c:pt idx="2788">
                        <c:v>47.5625</c:v>
                      </c:pt>
                      <c:pt idx="2789">
                        <c:v>47.578099999999999</c:v>
                      </c:pt>
                      <c:pt idx="2790">
                        <c:v>47.593800000000002</c:v>
                      </c:pt>
                      <c:pt idx="2791">
                        <c:v>47.609400000000001</c:v>
                      </c:pt>
                      <c:pt idx="2792">
                        <c:v>47.625</c:v>
                      </c:pt>
                      <c:pt idx="2793">
                        <c:v>47.640599999999999</c:v>
                      </c:pt>
                      <c:pt idx="2794">
                        <c:v>47.656300000000002</c:v>
                      </c:pt>
                      <c:pt idx="2795">
                        <c:v>47.671900000000001</c:v>
                      </c:pt>
                      <c:pt idx="2796">
                        <c:v>47.6875</c:v>
                      </c:pt>
                      <c:pt idx="2797">
                        <c:v>47.703099999999999</c:v>
                      </c:pt>
                      <c:pt idx="2798">
                        <c:v>47.718800000000002</c:v>
                      </c:pt>
                      <c:pt idx="2799">
                        <c:v>47.734400000000001</c:v>
                      </c:pt>
                      <c:pt idx="2800">
                        <c:v>47.75</c:v>
                      </c:pt>
                      <c:pt idx="2801">
                        <c:v>47.765599999999999</c:v>
                      </c:pt>
                      <c:pt idx="2802">
                        <c:v>47.781300000000002</c:v>
                      </c:pt>
                      <c:pt idx="2803">
                        <c:v>47.796900000000001</c:v>
                      </c:pt>
                      <c:pt idx="2804">
                        <c:v>47.8125</c:v>
                      </c:pt>
                      <c:pt idx="2805">
                        <c:v>47.828099999999999</c:v>
                      </c:pt>
                      <c:pt idx="2806">
                        <c:v>47.843800000000002</c:v>
                      </c:pt>
                      <c:pt idx="2807">
                        <c:v>47.859400000000001</c:v>
                      </c:pt>
                      <c:pt idx="2808">
                        <c:v>47.875</c:v>
                      </c:pt>
                      <c:pt idx="2809">
                        <c:v>47.890599999999999</c:v>
                      </c:pt>
                      <c:pt idx="2810">
                        <c:v>47.906300000000002</c:v>
                      </c:pt>
                      <c:pt idx="2811">
                        <c:v>47.921900000000001</c:v>
                      </c:pt>
                      <c:pt idx="2812">
                        <c:v>47.9375</c:v>
                      </c:pt>
                      <c:pt idx="2813">
                        <c:v>47.953099999999999</c:v>
                      </c:pt>
                      <c:pt idx="2814">
                        <c:v>47.968800000000002</c:v>
                      </c:pt>
                      <c:pt idx="2815">
                        <c:v>47.984400000000001</c:v>
                      </c:pt>
                      <c:pt idx="2816">
                        <c:v>48</c:v>
                      </c:pt>
                      <c:pt idx="2817">
                        <c:v>48.015599999999999</c:v>
                      </c:pt>
                      <c:pt idx="2818">
                        <c:v>48.031300000000002</c:v>
                      </c:pt>
                      <c:pt idx="2819">
                        <c:v>48.046900000000001</c:v>
                      </c:pt>
                      <c:pt idx="2820">
                        <c:v>48.0625</c:v>
                      </c:pt>
                      <c:pt idx="2821">
                        <c:v>48.078099999999999</c:v>
                      </c:pt>
                      <c:pt idx="2822">
                        <c:v>48.093800000000002</c:v>
                      </c:pt>
                      <c:pt idx="2823">
                        <c:v>48.109400000000001</c:v>
                      </c:pt>
                      <c:pt idx="2824">
                        <c:v>48.125</c:v>
                      </c:pt>
                      <c:pt idx="2825">
                        <c:v>48.140599999999999</c:v>
                      </c:pt>
                      <c:pt idx="2826">
                        <c:v>48.156300000000002</c:v>
                      </c:pt>
                      <c:pt idx="2827">
                        <c:v>48.171900000000001</c:v>
                      </c:pt>
                      <c:pt idx="2828">
                        <c:v>48.1875</c:v>
                      </c:pt>
                      <c:pt idx="2829">
                        <c:v>48.203099999999999</c:v>
                      </c:pt>
                      <c:pt idx="2830">
                        <c:v>48.218800000000002</c:v>
                      </c:pt>
                      <c:pt idx="2831">
                        <c:v>48.234400000000001</c:v>
                      </c:pt>
                      <c:pt idx="2832">
                        <c:v>48.25</c:v>
                      </c:pt>
                      <c:pt idx="2833">
                        <c:v>48.265599999999999</c:v>
                      </c:pt>
                      <c:pt idx="2834">
                        <c:v>48.281300000000002</c:v>
                      </c:pt>
                      <c:pt idx="2835">
                        <c:v>48.296900000000001</c:v>
                      </c:pt>
                      <c:pt idx="2836">
                        <c:v>48.3125</c:v>
                      </c:pt>
                      <c:pt idx="2837">
                        <c:v>48.328099999999999</c:v>
                      </c:pt>
                      <c:pt idx="2838">
                        <c:v>48.343800000000002</c:v>
                      </c:pt>
                      <c:pt idx="2839">
                        <c:v>48.359400000000001</c:v>
                      </c:pt>
                      <c:pt idx="2840">
                        <c:v>48.375</c:v>
                      </c:pt>
                      <c:pt idx="2841">
                        <c:v>48.390599999999999</c:v>
                      </c:pt>
                      <c:pt idx="2842">
                        <c:v>48.406300000000002</c:v>
                      </c:pt>
                      <c:pt idx="2843">
                        <c:v>48.421900000000001</c:v>
                      </c:pt>
                      <c:pt idx="2844">
                        <c:v>48.4375</c:v>
                      </c:pt>
                      <c:pt idx="2845">
                        <c:v>48.453099999999999</c:v>
                      </c:pt>
                      <c:pt idx="2846">
                        <c:v>48.468800000000002</c:v>
                      </c:pt>
                      <c:pt idx="2847">
                        <c:v>48.484400000000001</c:v>
                      </c:pt>
                      <c:pt idx="2848">
                        <c:v>48.5</c:v>
                      </c:pt>
                      <c:pt idx="2849">
                        <c:v>48.515599999999999</c:v>
                      </c:pt>
                      <c:pt idx="2850">
                        <c:v>48.531300000000002</c:v>
                      </c:pt>
                      <c:pt idx="2851">
                        <c:v>48.546900000000001</c:v>
                      </c:pt>
                      <c:pt idx="2852">
                        <c:v>48.5625</c:v>
                      </c:pt>
                      <c:pt idx="2853">
                        <c:v>48.578099999999999</c:v>
                      </c:pt>
                      <c:pt idx="2854">
                        <c:v>48.593800000000002</c:v>
                      </c:pt>
                      <c:pt idx="2855">
                        <c:v>48.609400000000001</c:v>
                      </c:pt>
                      <c:pt idx="2856">
                        <c:v>48.625</c:v>
                      </c:pt>
                      <c:pt idx="2857">
                        <c:v>48.640599999999999</c:v>
                      </c:pt>
                      <c:pt idx="2858">
                        <c:v>48.656300000000002</c:v>
                      </c:pt>
                      <c:pt idx="2859">
                        <c:v>48.671900000000001</c:v>
                      </c:pt>
                      <c:pt idx="2860">
                        <c:v>48.6875</c:v>
                      </c:pt>
                      <c:pt idx="2861">
                        <c:v>48.703099999999999</c:v>
                      </c:pt>
                      <c:pt idx="2862">
                        <c:v>48.718800000000002</c:v>
                      </c:pt>
                      <c:pt idx="2863">
                        <c:v>48.734400000000001</c:v>
                      </c:pt>
                      <c:pt idx="2864">
                        <c:v>48.75</c:v>
                      </c:pt>
                      <c:pt idx="2865">
                        <c:v>48.765599999999999</c:v>
                      </c:pt>
                      <c:pt idx="2866">
                        <c:v>48.781300000000002</c:v>
                      </c:pt>
                      <c:pt idx="2867">
                        <c:v>48.796900000000001</c:v>
                      </c:pt>
                      <c:pt idx="2868">
                        <c:v>48.8125</c:v>
                      </c:pt>
                      <c:pt idx="2869">
                        <c:v>48.828099999999999</c:v>
                      </c:pt>
                      <c:pt idx="2870">
                        <c:v>48.843800000000002</c:v>
                      </c:pt>
                      <c:pt idx="2871">
                        <c:v>48.859400000000001</c:v>
                      </c:pt>
                      <c:pt idx="2872">
                        <c:v>48.875</c:v>
                      </c:pt>
                      <c:pt idx="2873">
                        <c:v>48.890599999999999</c:v>
                      </c:pt>
                      <c:pt idx="2874">
                        <c:v>48.906300000000002</c:v>
                      </c:pt>
                      <c:pt idx="2875">
                        <c:v>48.921900000000001</c:v>
                      </c:pt>
                      <c:pt idx="2876">
                        <c:v>48.9375</c:v>
                      </c:pt>
                      <c:pt idx="2877">
                        <c:v>48.953099999999999</c:v>
                      </c:pt>
                      <c:pt idx="2878">
                        <c:v>48.968800000000002</c:v>
                      </c:pt>
                      <c:pt idx="2879">
                        <c:v>48.984400000000001</c:v>
                      </c:pt>
                      <c:pt idx="2880">
                        <c:v>49</c:v>
                      </c:pt>
                      <c:pt idx="2881">
                        <c:v>49.015599999999999</c:v>
                      </c:pt>
                      <c:pt idx="2882">
                        <c:v>49.031300000000002</c:v>
                      </c:pt>
                      <c:pt idx="2883">
                        <c:v>49.046900000000001</c:v>
                      </c:pt>
                      <c:pt idx="2884">
                        <c:v>49.0625</c:v>
                      </c:pt>
                      <c:pt idx="2885">
                        <c:v>49.078099999999999</c:v>
                      </c:pt>
                      <c:pt idx="2886">
                        <c:v>49.093800000000002</c:v>
                      </c:pt>
                      <c:pt idx="2887">
                        <c:v>49.109400000000001</c:v>
                      </c:pt>
                      <c:pt idx="2888">
                        <c:v>49.125</c:v>
                      </c:pt>
                      <c:pt idx="2889">
                        <c:v>49.140599999999999</c:v>
                      </c:pt>
                      <c:pt idx="2890">
                        <c:v>49.156300000000002</c:v>
                      </c:pt>
                      <c:pt idx="2891">
                        <c:v>49.171900000000001</c:v>
                      </c:pt>
                      <c:pt idx="2892">
                        <c:v>49.1875</c:v>
                      </c:pt>
                      <c:pt idx="2893">
                        <c:v>49.203099999999999</c:v>
                      </c:pt>
                      <c:pt idx="2894">
                        <c:v>49.218800000000002</c:v>
                      </c:pt>
                      <c:pt idx="2895">
                        <c:v>49.234400000000001</c:v>
                      </c:pt>
                      <c:pt idx="2896">
                        <c:v>49.25</c:v>
                      </c:pt>
                      <c:pt idx="2897">
                        <c:v>49.265599999999999</c:v>
                      </c:pt>
                      <c:pt idx="2898">
                        <c:v>49.281300000000002</c:v>
                      </c:pt>
                      <c:pt idx="2899">
                        <c:v>49.296900000000001</c:v>
                      </c:pt>
                      <c:pt idx="2900">
                        <c:v>49.3125</c:v>
                      </c:pt>
                      <c:pt idx="2901">
                        <c:v>49.328099999999999</c:v>
                      </c:pt>
                      <c:pt idx="2902">
                        <c:v>49.343800000000002</c:v>
                      </c:pt>
                      <c:pt idx="2903">
                        <c:v>49.359400000000001</c:v>
                      </c:pt>
                      <c:pt idx="2904">
                        <c:v>49.375</c:v>
                      </c:pt>
                      <c:pt idx="2905">
                        <c:v>49.390599999999999</c:v>
                      </c:pt>
                      <c:pt idx="2906">
                        <c:v>49.406300000000002</c:v>
                      </c:pt>
                      <c:pt idx="2907">
                        <c:v>49.421900000000001</c:v>
                      </c:pt>
                      <c:pt idx="2908">
                        <c:v>49.4375</c:v>
                      </c:pt>
                      <c:pt idx="2909">
                        <c:v>49.453099999999999</c:v>
                      </c:pt>
                      <c:pt idx="2910">
                        <c:v>49.468800000000002</c:v>
                      </c:pt>
                      <c:pt idx="2911">
                        <c:v>49.484400000000001</c:v>
                      </c:pt>
                      <c:pt idx="2912">
                        <c:v>49.5</c:v>
                      </c:pt>
                      <c:pt idx="2913">
                        <c:v>49.515599999999999</c:v>
                      </c:pt>
                      <c:pt idx="2914">
                        <c:v>49.531300000000002</c:v>
                      </c:pt>
                      <c:pt idx="2915">
                        <c:v>49.546900000000001</c:v>
                      </c:pt>
                      <c:pt idx="2916">
                        <c:v>49.5625</c:v>
                      </c:pt>
                      <c:pt idx="2917">
                        <c:v>49.578099999999999</c:v>
                      </c:pt>
                      <c:pt idx="2918">
                        <c:v>49.593800000000002</c:v>
                      </c:pt>
                      <c:pt idx="2919">
                        <c:v>49.609400000000001</c:v>
                      </c:pt>
                      <c:pt idx="2920">
                        <c:v>49.625</c:v>
                      </c:pt>
                      <c:pt idx="2921">
                        <c:v>49.640599999999999</c:v>
                      </c:pt>
                      <c:pt idx="2922">
                        <c:v>49.656300000000002</c:v>
                      </c:pt>
                      <c:pt idx="2923">
                        <c:v>49.671900000000001</c:v>
                      </c:pt>
                      <c:pt idx="2924">
                        <c:v>49.6875</c:v>
                      </c:pt>
                      <c:pt idx="2925">
                        <c:v>49.703099999999999</c:v>
                      </c:pt>
                      <c:pt idx="2926">
                        <c:v>49.718800000000002</c:v>
                      </c:pt>
                      <c:pt idx="2927">
                        <c:v>49.734400000000001</c:v>
                      </c:pt>
                      <c:pt idx="2928">
                        <c:v>49.75</c:v>
                      </c:pt>
                      <c:pt idx="2929">
                        <c:v>49.765599999999999</c:v>
                      </c:pt>
                      <c:pt idx="2930">
                        <c:v>49.781300000000002</c:v>
                      </c:pt>
                      <c:pt idx="2931">
                        <c:v>49.796900000000001</c:v>
                      </c:pt>
                      <c:pt idx="2932">
                        <c:v>49.8125</c:v>
                      </c:pt>
                      <c:pt idx="2933">
                        <c:v>49.828099999999999</c:v>
                      </c:pt>
                      <c:pt idx="2934">
                        <c:v>49.843800000000002</c:v>
                      </c:pt>
                      <c:pt idx="2935">
                        <c:v>49.859400000000001</c:v>
                      </c:pt>
                      <c:pt idx="2936">
                        <c:v>49.875</c:v>
                      </c:pt>
                      <c:pt idx="2937">
                        <c:v>49.890599999999999</c:v>
                      </c:pt>
                      <c:pt idx="2938">
                        <c:v>49.906300000000002</c:v>
                      </c:pt>
                      <c:pt idx="2939">
                        <c:v>49.921900000000001</c:v>
                      </c:pt>
                      <c:pt idx="2940">
                        <c:v>49.9375</c:v>
                      </c:pt>
                      <c:pt idx="2941">
                        <c:v>49.953099999999999</c:v>
                      </c:pt>
                      <c:pt idx="2942">
                        <c:v>49.968800000000002</c:v>
                      </c:pt>
                      <c:pt idx="2943">
                        <c:v>49.984400000000001</c:v>
                      </c:pt>
                      <c:pt idx="2944">
                        <c:v>50</c:v>
                      </c:pt>
                      <c:pt idx="2945">
                        <c:v>50.015599999999999</c:v>
                      </c:pt>
                      <c:pt idx="2946">
                        <c:v>50.031300000000002</c:v>
                      </c:pt>
                      <c:pt idx="2947">
                        <c:v>50.046900000000001</c:v>
                      </c:pt>
                      <c:pt idx="2948">
                        <c:v>50.0625</c:v>
                      </c:pt>
                      <c:pt idx="2949">
                        <c:v>50.078099999999999</c:v>
                      </c:pt>
                      <c:pt idx="2950">
                        <c:v>50.093800000000002</c:v>
                      </c:pt>
                      <c:pt idx="2951">
                        <c:v>50.109400000000001</c:v>
                      </c:pt>
                      <c:pt idx="2952">
                        <c:v>50.125</c:v>
                      </c:pt>
                      <c:pt idx="2953">
                        <c:v>50.140599999999999</c:v>
                      </c:pt>
                      <c:pt idx="2954">
                        <c:v>50.156300000000002</c:v>
                      </c:pt>
                      <c:pt idx="2955">
                        <c:v>50.171900000000001</c:v>
                      </c:pt>
                      <c:pt idx="2956">
                        <c:v>50.1875</c:v>
                      </c:pt>
                      <c:pt idx="2957">
                        <c:v>50.203099999999999</c:v>
                      </c:pt>
                      <c:pt idx="2958">
                        <c:v>50.218800000000002</c:v>
                      </c:pt>
                      <c:pt idx="2959">
                        <c:v>50.234400000000001</c:v>
                      </c:pt>
                      <c:pt idx="2960">
                        <c:v>50.25</c:v>
                      </c:pt>
                      <c:pt idx="2961">
                        <c:v>50.265599999999999</c:v>
                      </c:pt>
                      <c:pt idx="2962">
                        <c:v>50.281300000000002</c:v>
                      </c:pt>
                      <c:pt idx="2963">
                        <c:v>50.296900000000001</c:v>
                      </c:pt>
                      <c:pt idx="2964">
                        <c:v>50.3125</c:v>
                      </c:pt>
                      <c:pt idx="2965">
                        <c:v>50.328099999999999</c:v>
                      </c:pt>
                      <c:pt idx="2966">
                        <c:v>50.343800000000002</c:v>
                      </c:pt>
                      <c:pt idx="2967">
                        <c:v>50.359400000000001</c:v>
                      </c:pt>
                      <c:pt idx="2968">
                        <c:v>50.375</c:v>
                      </c:pt>
                      <c:pt idx="2969">
                        <c:v>50.390599999999999</c:v>
                      </c:pt>
                      <c:pt idx="2970">
                        <c:v>50.406300000000002</c:v>
                      </c:pt>
                      <c:pt idx="2971">
                        <c:v>50.421900000000001</c:v>
                      </c:pt>
                      <c:pt idx="2972">
                        <c:v>50.4375</c:v>
                      </c:pt>
                      <c:pt idx="2973">
                        <c:v>50.453099999999999</c:v>
                      </c:pt>
                      <c:pt idx="2974">
                        <c:v>50.468800000000002</c:v>
                      </c:pt>
                      <c:pt idx="2975">
                        <c:v>50.484400000000001</c:v>
                      </c:pt>
                      <c:pt idx="2976">
                        <c:v>50.5</c:v>
                      </c:pt>
                      <c:pt idx="2977">
                        <c:v>50.515599999999999</c:v>
                      </c:pt>
                      <c:pt idx="2978">
                        <c:v>50.531300000000002</c:v>
                      </c:pt>
                      <c:pt idx="2979">
                        <c:v>50.546900000000001</c:v>
                      </c:pt>
                      <c:pt idx="2980">
                        <c:v>50.5625</c:v>
                      </c:pt>
                      <c:pt idx="2981">
                        <c:v>50.578099999999999</c:v>
                      </c:pt>
                      <c:pt idx="2982">
                        <c:v>50.593800000000002</c:v>
                      </c:pt>
                      <c:pt idx="2983">
                        <c:v>50.609400000000001</c:v>
                      </c:pt>
                      <c:pt idx="2984">
                        <c:v>50.625</c:v>
                      </c:pt>
                      <c:pt idx="2985">
                        <c:v>50.640599999999999</c:v>
                      </c:pt>
                      <c:pt idx="2986">
                        <c:v>50.656300000000002</c:v>
                      </c:pt>
                      <c:pt idx="2987">
                        <c:v>50.671900000000001</c:v>
                      </c:pt>
                      <c:pt idx="2988">
                        <c:v>50.6875</c:v>
                      </c:pt>
                      <c:pt idx="2989">
                        <c:v>50.703099999999999</c:v>
                      </c:pt>
                      <c:pt idx="2990">
                        <c:v>50.718800000000002</c:v>
                      </c:pt>
                      <c:pt idx="2991">
                        <c:v>50.734400000000001</c:v>
                      </c:pt>
                      <c:pt idx="2992">
                        <c:v>50.75</c:v>
                      </c:pt>
                      <c:pt idx="2993">
                        <c:v>50.765599999999999</c:v>
                      </c:pt>
                      <c:pt idx="2994">
                        <c:v>50.781300000000002</c:v>
                      </c:pt>
                      <c:pt idx="2995">
                        <c:v>50.796900000000001</c:v>
                      </c:pt>
                      <c:pt idx="2996">
                        <c:v>50.8125</c:v>
                      </c:pt>
                      <c:pt idx="2997">
                        <c:v>50.828099999999999</c:v>
                      </c:pt>
                      <c:pt idx="2998">
                        <c:v>50.843800000000002</c:v>
                      </c:pt>
                      <c:pt idx="2999">
                        <c:v>50.859400000000001</c:v>
                      </c:pt>
                      <c:pt idx="3000">
                        <c:v>50.875</c:v>
                      </c:pt>
                      <c:pt idx="3001">
                        <c:v>50.890599999999999</c:v>
                      </c:pt>
                      <c:pt idx="3002">
                        <c:v>50.906300000000002</c:v>
                      </c:pt>
                      <c:pt idx="3003">
                        <c:v>50.921900000000001</c:v>
                      </c:pt>
                      <c:pt idx="3004">
                        <c:v>50.9375</c:v>
                      </c:pt>
                      <c:pt idx="3005">
                        <c:v>50.953099999999999</c:v>
                      </c:pt>
                      <c:pt idx="3006">
                        <c:v>50.968800000000002</c:v>
                      </c:pt>
                      <c:pt idx="3007">
                        <c:v>50.984400000000001</c:v>
                      </c:pt>
                      <c:pt idx="3008">
                        <c:v>51</c:v>
                      </c:pt>
                      <c:pt idx="3009">
                        <c:v>51.015599999999999</c:v>
                      </c:pt>
                      <c:pt idx="3010">
                        <c:v>51.031300000000002</c:v>
                      </c:pt>
                      <c:pt idx="3011">
                        <c:v>51.046900000000001</c:v>
                      </c:pt>
                      <c:pt idx="3012">
                        <c:v>51.0625</c:v>
                      </c:pt>
                      <c:pt idx="3013">
                        <c:v>51.078099999999999</c:v>
                      </c:pt>
                      <c:pt idx="3014">
                        <c:v>51.093800000000002</c:v>
                      </c:pt>
                      <c:pt idx="3015">
                        <c:v>51.109400000000001</c:v>
                      </c:pt>
                      <c:pt idx="3016">
                        <c:v>51.125</c:v>
                      </c:pt>
                      <c:pt idx="3017">
                        <c:v>51.140599999999999</c:v>
                      </c:pt>
                      <c:pt idx="3018">
                        <c:v>51.156300000000002</c:v>
                      </c:pt>
                      <c:pt idx="3019">
                        <c:v>51.171900000000001</c:v>
                      </c:pt>
                      <c:pt idx="3020">
                        <c:v>51.1875</c:v>
                      </c:pt>
                      <c:pt idx="3021">
                        <c:v>51.203099999999999</c:v>
                      </c:pt>
                      <c:pt idx="3022">
                        <c:v>51.218800000000002</c:v>
                      </c:pt>
                      <c:pt idx="3023">
                        <c:v>51.234400000000001</c:v>
                      </c:pt>
                      <c:pt idx="3024">
                        <c:v>51.25</c:v>
                      </c:pt>
                      <c:pt idx="3025">
                        <c:v>51.265599999999999</c:v>
                      </c:pt>
                      <c:pt idx="3026">
                        <c:v>51.281300000000002</c:v>
                      </c:pt>
                      <c:pt idx="3027">
                        <c:v>51.296900000000001</c:v>
                      </c:pt>
                      <c:pt idx="3028">
                        <c:v>51.3125</c:v>
                      </c:pt>
                      <c:pt idx="3029">
                        <c:v>51.328099999999999</c:v>
                      </c:pt>
                      <c:pt idx="3030">
                        <c:v>51.343800000000002</c:v>
                      </c:pt>
                      <c:pt idx="3031">
                        <c:v>51.359400000000001</c:v>
                      </c:pt>
                      <c:pt idx="3032">
                        <c:v>51.375</c:v>
                      </c:pt>
                      <c:pt idx="3033">
                        <c:v>51.390599999999999</c:v>
                      </c:pt>
                      <c:pt idx="3034">
                        <c:v>51.406300000000002</c:v>
                      </c:pt>
                      <c:pt idx="3035">
                        <c:v>51.421900000000001</c:v>
                      </c:pt>
                      <c:pt idx="3036">
                        <c:v>51.4375</c:v>
                      </c:pt>
                      <c:pt idx="3037">
                        <c:v>51.453099999999999</c:v>
                      </c:pt>
                      <c:pt idx="3038">
                        <c:v>51.468800000000002</c:v>
                      </c:pt>
                      <c:pt idx="3039">
                        <c:v>51.484400000000001</c:v>
                      </c:pt>
                      <c:pt idx="3040">
                        <c:v>51.5</c:v>
                      </c:pt>
                      <c:pt idx="3041">
                        <c:v>51.515599999999999</c:v>
                      </c:pt>
                      <c:pt idx="3042">
                        <c:v>51.531300000000002</c:v>
                      </c:pt>
                      <c:pt idx="3043">
                        <c:v>51.546900000000001</c:v>
                      </c:pt>
                      <c:pt idx="3044">
                        <c:v>51.5625</c:v>
                      </c:pt>
                      <c:pt idx="3045">
                        <c:v>51.578099999999999</c:v>
                      </c:pt>
                      <c:pt idx="3046">
                        <c:v>51.593800000000002</c:v>
                      </c:pt>
                      <c:pt idx="3047">
                        <c:v>51.609400000000001</c:v>
                      </c:pt>
                      <c:pt idx="3048">
                        <c:v>51.625</c:v>
                      </c:pt>
                      <c:pt idx="3049">
                        <c:v>51.640599999999999</c:v>
                      </c:pt>
                      <c:pt idx="3050">
                        <c:v>51.656300000000002</c:v>
                      </c:pt>
                      <c:pt idx="3051">
                        <c:v>51.671900000000001</c:v>
                      </c:pt>
                      <c:pt idx="3052">
                        <c:v>51.6875</c:v>
                      </c:pt>
                      <c:pt idx="3053">
                        <c:v>51.703099999999999</c:v>
                      </c:pt>
                      <c:pt idx="3054">
                        <c:v>51.718800000000002</c:v>
                      </c:pt>
                      <c:pt idx="3055">
                        <c:v>51.734400000000001</c:v>
                      </c:pt>
                      <c:pt idx="3056">
                        <c:v>51.75</c:v>
                      </c:pt>
                      <c:pt idx="3057">
                        <c:v>51.765599999999999</c:v>
                      </c:pt>
                      <c:pt idx="3058">
                        <c:v>51.781300000000002</c:v>
                      </c:pt>
                      <c:pt idx="3059">
                        <c:v>51.796900000000001</c:v>
                      </c:pt>
                      <c:pt idx="3060">
                        <c:v>51.8125</c:v>
                      </c:pt>
                      <c:pt idx="3061">
                        <c:v>51.828099999999999</c:v>
                      </c:pt>
                      <c:pt idx="3062">
                        <c:v>51.843800000000002</c:v>
                      </c:pt>
                      <c:pt idx="3063">
                        <c:v>51.859400000000001</c:v>
                      </c:pt>
                      <c:pt idx="3064">
                        <c:v>51.875</c:v>
                      </c:pt>
                      <c:pt idx="3065">
                        <c:v>51.890599999999999</c:v>
                      </c:pt>
                      <c:pt idx="3066">
                        <c:v>51.906300000000002</c:v>
                      </c:pt>
                      <c:pt idx="3067">
                        <c:v>51.921900000000001</c:v>
                      </c:pt>
                      <c:pt idx="3068">
                        <c:v>51.9375</c:v>
                      </c:pt>
                      <c:pt idx="3069">
                        <c:v>51.953099999999999</c:v>
                      </c:pt>
                      <c:pt idx="3070">
                        <c:v>51.968800000000002</c:v>
                      </c:pt>
                      <c:pt idx="3071">
                        <c:v>51.984400000000001</c:v>
                      </c:pt>
                      <c:pt idx="3072">
                        <c:v>52</c:v>
                      </c:pt>
                      <c:pt idx="3073">
                        <c:v>52.015599999999999</c:v>
                      </c:pt>
                      <c:pt idx="3074">
                        <c:v>52.031300000000002</c:v>
                      </c:pt>
                      <c:pt idx="3075">
                        <c:v>52.046900000000001</c:v>
                      </c:pt>
                      <c:pt idx="3076">
                        <c:v>52.0625</c:v>
                      </c:pt>
                      <c:pt idx="3077">
                        <c:v>52.078099999999999</c:v>
                      </c:pt>
                      <c:pt idx="3078">
                        <c:v>52.093800000000002</c:v>
                      </c:pt>
                      <c:pt idx="3079">
                        <c:v>52.109400000000001</c:v>
                      </c:pt>
                      <c:pt idx="3080">
                        <c:v>52.125</c:v>
                      </c:pt>
                      <c:pt idx="3081">
                        <c:v>52.140599999999999</c:v>
                      </c:pt>
                      <c:pt idx="3082">
                        <c:v>52.156300000000002</c:v>
                      </c:pt>
                      <c:pt idx="3083">
                        <c:v>52.171900000000001</c:v>
                      </c:pt>
                      <c:pt idx="3084">
                        <c:v>52.1875</c:v>
                      </c:pt>
                      <c:pt idx="3085">
                        <c:v>52.203099999999999</c:v>
                      </c:pt>
                      <c:pt idx="3086">
                        <c:v>52.218800000000002</c:v>
                      </c:pt>
                      <c:pt idx="3087">
                        <c:v>52.234400000000001</c:v>
                      </c:pt>
                      <c:pt idx="3088">
                        <c:v>52.25</c:v>
                      </c:pt>
                      <c:pt idx="3089">
                        <c:v>52.265599999999999</c:v>
                      </c:pt>
                      <c:pt idx="3090">
                        <c:v>52.281300000000002</c:v>
                      </c:pt>
                      <c:pt idx="3091">
                        <c:v>52.296900000000001</c:v>
                      </c:pt>
                      <c:pt idx="3092">
                        <c:v>52.3125</c:v>
                      </c:pt>
                      <c:pt idx="3093">
                        <c:v>52.328099999999999</c:v>
                      </c:pt>
                      <c:pt idx="3094">
                        <c:v>52.343800000000002</c:v>
                      </c:pt>
                      <c:pt idx="3095">
                        <c:v>52.359400000000001</c:v>
                      </c:pt>
                      <c:pt idx="3096">
                        <c:v>52.375</c:v>
                      </c:pt>
                      <c:pt idx="3097">
                        <c:v>52.390599999999999</c:v>
                      </c:pt>
                      <c:pt idx="3098">
                        <c:v>52.406300000000002</c:v>
                      </c:pt>
                      <c:pt idx="3099">
                        <c:v>52.421900000000001</c:v>
                      </c:pt>
                      <c:pt idx="3100">
                        <c:v>52.4375</c:v>
                      </c:pt>
                      <c:pt idx="3101">
                        <c:v>52.453099999999999</c:v>
                      </c:pt>
                      <c:pt idx="3102">
                        <c:v>52.468800000000002</c:v>
                      </c:pt>
                      <c:pt idx="3103">
                        <c:v>52.484400000000001</c:v>
                      </c:pt>
                      <c:pt idx="3104">
                        <c:v>52.5</c:v>
                      </c:pt>
                      <c:pt idx="3105">
                        <c:v>52.515599999999999</c:v>
                      </c:pt>
                      <c:pt idx="3106">
                        <c:v>52.531300000000002</c:v>
                      </c:pt>
                      <c:pt idx="3107">
                        <c:v>52.546900000000001</c:v>
                      </c:pt>
                      <c:pt idx="3108">
                        <c:v>52.5625</c:v>
                      </c:pt>
                      <c:pt idx="3109">
                        <c:v>52.578099999999999</c:v>
                      </c:pt>
                      <c:pt idx="3110">
                        <c:v>52.593800000000002</c:v>
                      </c:pt>
                      <c:pt idx="3111">
                        <c:v>52.609400000000001</c:v>
                      </c:pt>
                      <c:pt idx="3112">
                        <c:v>52.625</c:v>
                      </c:pt>
                      <c:pt idx="3113">
                        <c:v>52.640599999999999</c:v>
                      </c:pt>
                      <c:pt idx="3114">
                        <c:v>52.656300000000002</c:v>
                      </c:pt>
                      <c:pt idx="3115">
                        <c:v>52.671900000000001</c:v>
                      </c:pt>
                      <c:pt idx="3116">
                        <c:v>52.6875</c:v>
                      </c:pt>
                      <c:pt idx="3117">
                        <c:v>52.703099999999999</c:v>
                      </c:pt>
                      <c:pt idx="3118">
                        <c:v>52.718800000000002</c:v>
                      </c:pt>
                      <c:pt idx="3119">
                        <c:v>52.734400000000001</c:v>
                      </c:pt>
                      <c:pt idx="3120">
                        <c:v>52.75</c:v>
                      </c:pt>
                      <c:pt idx="3121">
                        <c:v>52.765599999999999</c:v>
                      </c:pt>
                      <c:pt idx="3122">
                        <c:v>52.781300000000002</c:v>
                      </c:pt>
                      <c:pt idx="3123">
                        <c:v>52.796900000000001</c:v>
                      </c:pt>
                      <c:pt idx="3124">
                        <c:v>52.8125</c:v>
                      </c:pt>
                      <c:pt idx="3125">
                        <c:v>52.828099999999999</c:v>
                      </c:pt>
                      <c:pt idx="3126">
                        <c:v>52.843800000000002</c:v>
                      </c:pt>
                      <c:pt idx="3127">
                        <c:v>52.859400000000001</c:v>
                      </c:pt>
                      <c:pt idx="3128">
                        <c:v>52.875</c:v>
                      </c:pt>
                      <c:pt idx="3129">
                        <c:v>52.890599999999999</c:v>
                      </c:pt>
                      <c:pt idx="3130">
                        <c:v>52.906300000000002</c:v>
                      </c:pt>
                      <c:pt idx="3131">
                        <c:v>52.921900000000001</c:v>
                      </c:pt>
                      <c:pt idx="3132">
                        <c:v>52.9375</c:v>
                      </c:pt>
                      <c:pt idx="3133">
                        <c:v>52.953099999999999</c:v>
                      </c:pt>
                      <c:pt idx="3134">
                        <c:v>52.968800000000002</c:v>
                      </c:pt>
                      <c:pt idx="3135">
                        <c:v>52.984400000000001</c:v>
                      </c:pt>
                      <c:pt idx="3136">
                        <c:v>53</c:v>
                      </c:pt>
                      <c:pt idx="3137">
                        <c:v>53.015599999999999</c:v>
                      </c:pt>
                      <c:pt idx="3138">
                        <c:v>53.031300000000002</c:v>
                      </c:pt>
                      <c:pt idx="3139">
                        <c:v>53.046900000000001</c:v>
                      </c:pt>
                      <c:pt idx="3140">
                        <c:v>53.0625</c:v>
                      </c:pt>
                      <c:pt idx="3141">
                        <c:v>53.078099999999999</c:v>
                      </c:pt>
                      <c:pt idx="3142">
                        <c:v>53.093800000000002</c:v>
                      </c:pt>
                      <c:pt idx="3143">
                        <c:v>53.109400000000001</c:v>
                      </c:pt>
                      <c:pt idx="3144">
                        <c:v>53.125</c:v>
                      </c:pt>
                      <c:pt idx="3145">
                        <c:v>53.140599999999999</c:v>
                      </c:pt>
                      <c:pt idx="3146">
                        <c:v>53.156300000000002</c:v>
                      </c:pt>
                      <c:pt idx="3147">
                        <c:v>53.171900000000001</c:v>
                      </c:pt>
                      <c:pt idx="3148">
                        <c:v>53.1875</c:v>
                      </c:pt>
                      <c:pt idx="3149">
                        <c:v>53.203099999999999</c:v>
                      </c:pt>
                      <c:pt idx="3150">
                        <c:v>53.218800000000002</c:v>
                      </c:pt>
                      <c:pt idx="3151">
                        <c:v>53.234400000000001</c:v>
                      </c:pt>
                      <c:pt idx="3152">
                        <c:v>53.25</c:v>
                      </c:pt>
                      <c:pt idx="3153">
                        <c:v>53.265599999999999</c:v>
                      </c:pt>
                      <c:pt idx="3154">
                        <c:v>53.281300000000002</c:v>
                      </c:pt>
                      <c:pt idx="3155">
                        <c:v>53.296900000000001</c:v>
                      </c:pt>
                      <c:pt idx="3156">
                        <c:v>53.3125</c:v>
                      </c:pt>
                      <c:pt idx="3157">
                        <c:v>53.328099999999999</c:v>
                      </c:pt>
                      <c:pt idx="3158">
                        <c:v>53.343800000000002</c:v>
                      </c:pt>
                      <c:pt idx="3159">
                        <c:v>53.359400000000001</c:v>
                      </c:pt>
                      <c:pt idx="3160">
                        <c:v>53.375</c:v>
                      </c:pt>
                      <c:pt idx="3161">
                        <c:v>53.390599999999999</c:v>
                      </c:pt>
                      <c:pt idx="3162">
                        <c:v>53.406300000000002</c:v>
                      </c:pt>
                      <c:pt idx="3163">
                        <c:v>53.421900000000001</c:v>
                      </c:pt>
                      <c:pt idx="3164">
                        <c:v>53.4375</c:v>
                      </c:pt>
                      <c:pt idx="3165">
                        <c:v>53.453099999999999</c:v>
                      </c:pt>
                      <c:pt idx="3166">
                        <c:v>53.468800000000002</c:v>
                      </c:pt>
                      <c:pt idx="3167">
                        <c:v>53.484400000000001</c:v>
                      </c:pt>
                      <c:pt idx="3168">
                        <c:v>53.5</c:v>
                      </c:pt>
                      <c:pt idx="3169">
                        <c:v>53.515599999999999</c:v>
                      </c:pt>
                      <c:pt idx="3170">
                        <c:v>53.531300000000002</c:v>
                      </c:pt>
                      <c:pt idx="3171">
                        <c:v>53.546900000000001</c:v>
                      </c:pt>
                      <c:pt idx="3172">
                        <c:v>53.5625</c:v>
                      </c:pt>
                      <c:pt idx="3173">
                        <c:v>53.578099999999999</c:v>
                      </c:pt>
                      <c:pt idx="3174">
                        <c:v>53.593800000000002</c:v>
                      </c:pt>
                      <c:pt idx="3175">
                        <c:v>53.609400000000001</c:v>
                      </c:pt>
                      <c:pt idx="3176">
                        <c:v>53.625</c:v>
                      </c:pt>
                      <c:pt idx="3177">
                        <c:v>53.640599999999999</c:v>
                      </c:pt>
                      <c:pt idx="3178">
                        <c:v>53.656300000000002</c:v>
                      </c:pt>
                      <c:pt idx="3179">
                        <c:v>53.671900000000001</c:v>
                      </c:pt>
                      <c:pt idx="3180">
                        <c:v>53.6875</c:v>
                      </c:pt>
                      <c:pt idx="3181">
                        <c:v>53.703099999999999</c:v>
                      </c:pt>
                      <c:pt idx="3182">
                        <c:v>53.718800000000002</c:v>
                      </c:pt>
                      <c:pt idx="3183">
                        <c:v>53.734400000000001</c:v>
                      </c:pt>
                      <c:pt idx="3184">
                        <c:v>53.75</c:v>
                      </c:pt>
                      <c:pt idx="3185">
                        <c:v>53.765599999999999</c:v>
                      </c:pt>
                      <c:pt idx="3186">
                        <c:v>53.781300000000002</c:v>
                      </c:pt>
                      <c:pt idx="3187">
                        <c:v>53.796900000000001</c:v>
                      </c:pt>
                      <c:pt idx="3188">
                        <c:v>53.8125</c:v>
                      </c:pt>
                      <c:pt idx="3189">
                        <c:v>53.828099999999999</c:v>
                      </c:pt>
                      <c:pt idx="3190">
                        <c:v>53.843800000000002</c:v>
                      </c:pt>
                      <c:pt idx="3191">
                        <c:v>53.859400000000001</c:v>
                      </c:pt>
                      <c:pt idx="3192">
                        <c:v>53.875</c:v>
                      </c:pt>
                      <c:pt idx="3193">
                        <c:v>53.890599999999999</c:v>
                      </c:pt>
                      <c:pt idx="3194">
                        <c:v>53.906300000000002</c:v>
                      </c:pt>
                      <c:pt idx="3195">
                        <c:v>53.921900000000001</c:v>
                      </c:pt>
                      <c:pt idx="3196">
                        <c:v>53.9375</c:v>
                      </c:pt>
                      <c:pt idx="3197">
                        <c:v>53.953099999999999</c:v>
                      </c:pt>
                      <c:pt idx="3198">
                        <c:v>53.968800000000002</c:v>
                      </c:pt>
                      <c:pt idx="3199">
                        <c:v>53.984400000000001</c:v>
                      </c:pt>
                      <c:pt idx="3200">
                        <c:v>54</c:v>
                      </c:pt>
                      <c:pt idx="3201">
                        <c:v>54.015599999999999</c:v>
                      </c:pt>
                      <c:pt idx="3202">
                        <c:v>54.031300000000002</c:v>
                      </c:pt>
                      <c:pt idx="3203">
                        <c:v>54.046900000000001</c:v>
                      </c:pt>
                      <c:pt idx="3204">
                        <c:v>54.0625</c:v>
                      </c:pt>
                      <c:pt idx="3205">
                        <c:v>54.078099999999999</c:v>
                      </c:pt>
                      <c:pt idx="3206">
                        <c:v>54.093800000000002</c:v>
                      </c:pt>
                      <c:pt idx="3207">
                        <c:v>54.109400000000001</c:v>
                      </c:pt>
                      <c:pt idx="3208">
                        <c:v>54.125</c:v>
                      </c:pt>
                      <c:pt idx="3209">
                        <c:v>54.140599999999999</c:v>
                      </c:pt>
                      <c:pt idx="3210">
                        <c:v>54.156300000000002</c:v>
                      </c:pt>
                      <c:pt idx="3211">
                        <c:v>54.171900000000001</c:v>
                      </c:pt>
                      <c:pt idx="3212">
                        <c:v>54.1875</c:v>
                      </c:pt>
                      <c:pt idx="3213">
                        <c:v>54.203099999999999</c:v>
                      </c:pt>
                      <c:pt idx="3214">
                        <c:v>54.218800000000002</c:v>
                      </c:pt>
                      <c:pt idx="3215">
                        <c:v>54.234400000000001</c:v>
                      </c:pt>
                      <c:pt idx="3216">
                        <c:v>54.25</c:v>
                      </c:pt>
                      <c:pt idx="3217">
                        <c:v>54.265599999999999</c:v>
                      </c:pt>
                      <c:pt idx="3218">
                        <c:v>54.281300000000002</c:v>
                      </c:pt>
                      <c:pt idx="3219">
                        <c:v>54.296900000000001</c:v>
                      </c:pt>
                      <c:pt idx="3220">
                        <c:v>54.3125</c:v>
                      </c:pt>
                      <c:pt idx="3221">
                        <c:v>54.328099999999999</c:v>
                      </c:pt>
                      <c:pt idx="3222">
                        <c:v>54.343800000000002</c:v>
                      </c:pt>
                      <c:pt idx="3223">
                        <c:v>54.359400000000001</c:v>
                      </c:pt>
                      <c:pt idx="3224">
                        <c:v>54.375</c:v>
                      </c:pt>
                      <c:pt idx="3225">
                        <c:v>54.390599999999999</c:v>
                      </c:pt>
                      <c:pt idx="3226">
                        <c:v>54.406300000000002</c:v>
                      </c:pt>
                      <c:pt idx="3227">
                        <c:v>54.421900000000001</c:v>
                      </c:pt>
                      <c:pt idx="3228">
                        <c:v>54.4375</c:v>
                      </c:pt>
                      <c:pt idx="3229">
                        <c:v>54.453099999999999</c:v>
                      </c:pt>
                      <c:pt idx="3230">
                        <c:v>54.468800000000002</c:v>
                      </c:pt>
                      <c:pt idx="3231">
                        <c:v>54.484400000000001</c:v>
                      </c:pt>
                      <c:pt idx="3232">
                        <c:v>54.5</c:v>
                      </c:pt>
                      <c:pt idx="3233">
                        <c:v>54.515599999999999</c:v>
                      </c:pt>
                      <c:pt idx="3234">
                        <c:v>54.531300000000002</c:v>
                      </c:pt>
                      <c:pt idx="3235">
                        <c:v>54.546900000000001</c:v>
                      </c:pt>
                      <c:pt idx="3236">
                        <c:v>54.5625</c:v>
                      </c:pt>
                      <c:pt idx="3237">
                        <c:v>54.578099999999999</c:v>
                      </c:pt>
                      <c:pt idx="3238">
                        <c:v>54.593800000000002</c:v>
                      </c:pt>
                      <c:pt idx="3239">
                        <c:v>54.609400000000001</c:v>
                      </c:pt>
                      <c:pt idx="3240">
                        <c:v>54.625</c:v>
                      </c:pt>
                      <c:pt idx="3241">
                        <c:v>54.640599999999999</c:v>
                      </c:pt>
                      <c:pt idx="3242">
                        <c:v>54.656300000000002</c:v>
                      </c:pt>
                      <c:pt idx="3243">
                        <c:v>54.671900000000001</c:v>
                      </c:pt>
                      <c:pt idx="3244">
                        <c:v>54.6875</c:v>
                      </c:pt>
                      <c:pt idx="3245">
                        <c:v>54.703099999999999</c:v>
                      </c:pt>
                      <c:pt idx="3246">
                        <c:v>54.718800000000002</c:v>
                      </c:pt>
                      <c:pt idx="3247">
                        <c:v>54.734400000000001</c:v>
                      </c:pt>
                      <c:pt idx="3248">
                        <c:v>54.75</c:v>
                      </c:pt>
                      <c:pt idx="3249">
                        <c:v>54.765599999999999</c:v>
                      </c:pt>
                      <c:pt idx="3250">
                        <c:v>54.781300000000002</c:v>
                      </c:pt>
                      <c:pt idx="3251">
                        <c:v>54.796900000000001</c:v>
                      </c:pt>
                      <c:pt idx="3252">
                        <c:v>54.8125</c:v>
                      </c:pt>
                      <c:pt idx="3253">
                        <c:v>54.828099999999999</c:v>
                      </c:pt>
                      <c:pt idx="3254">
                        <c:v>54.843800000000002</c:v>
                      </c:pt>
                      <c:pt idx="3255">
                        <c:v>54.859400000000001</c:v>
                      </c:pt>
                      <c:pt idx="3256">
                        <c:v>54.875</c:v>
                      </c:pt>
                      <c:pt idx="3257">
                        <c:v>54.890599999999999</c:v>
                      </c:pt>
                      <c:pt idx="3258">
                        <c:v>54.906300000000002</c:v>
                      </c:pt>
                      <c:pt idx="3259">
                        <c:v>54.921900000000001</c:v>
                      </c:pt>
                      <c:pt idx="3260">
                        <c:v>54.9375</c:v>
                      </c:pt>
                      <c:pt idx="3261">
                        <c:v>54.953099999999999</c:v>
                      </c:pt>
                      <c:pt idx="3262">
                        <c:v>54.968800000000002</c:v>
                      </c:pt>
                      <c:pt idx="3263">
                        <c:v>54.984400000000001</c:v>
                      </c:pt>
                      <c:pt idx="3264">
                        <c:v>55</c:v>
                      </c:pt>
                      <c:pt idx="3265">
                        <c:v>55.015599999999999</c:v>
                      </c:pt>
                      <c:pt idx="3266">
                        <c:v>55.031300000000002</c:v>
                      </c:pt>
                      <c:pt idx="3267">
                        <c:v>55.046900000000001</c:v>
                      </c:pt>
                      <c:pt idx="3268">
                        <c:v>55.0625</c:v>
                      </c:pt>
                      <c:pt idx="3269">
                        <c:v>55.078099999999999</c:v>
                      </c:pt>
                      <c:pt idx="3270">
                        <c:v>55.093800000000002</c:v>
                      </c:pt>
                      <c:pt idx="3271">
                        <c:v>55.109400000000001</c:v>
                      </c:pt>
                      <c:pt idx="3272">
                        <c:v>55.125</c:v>
                      </c:pt>
                      <c:pt idx="3273">
                        <c:v>55.140599999999999</c:v>
                      </c:pt>
                      <c:pt idx="3274">
                        <c:v>55.156300000000002</c:v>
                      </c:pt>
                      <c:pt idx="3275">
                        <c:v>55.171900000000001</c:v>
                      </c:pt>
                      <c:pt idx="3276">
                        <c:v>55.1875</c:v>
                      </c:pt>
                      <c:pt idx="3277">
                        <c:v>55.203099999999999</c:v>
                      </c:pt>
                      <c:pt idx="3278">
                        <c:v>55.218800000000002</c:v>
                      </c:pt>
                      <c:pt idx="3279">
                        <c:v>55.234400000000001</c:v>
                      </c:pt>
                      <c:pt idx="3280">
                        <c:v>55.25</c:v>
                      </c:pt>
                      <c:pt idx="3281">
                        <c:v>55.265599999999999</c:v>
                      </c:pt>
                      <c:pt idx="3282">
                        <c:v>55.281300000000002</c:v>
                      </c:pt>
                      <c:pt idx="3283">
                        <c:v>55.296900000000001</c:v>
                      </c:pt>
                      <c:pt idx="3284">
                        <c:v>55.3125</c:v>
                      </c:pt>
                      <c:pt idx="3285">
                        <c:v>55.328099999999999</c:v>
                      </c:pt>
                      <c:pt idx="3286">
                        <c:v>55.343800000000002</c:v>
                      </c:pt>
                      <c:pt idx="3287">
                        <c:v>55.359400000000001</c:v>
                      </c:pt>
                      <c:pt idx="3288">
                        <c:v>55.375</c:v>
                      </c:pt>
                      <c:pt idx="3289">
                        <c:v>55.390599999999999</c:v>
                      </c:pt>
                      <c:pt idx="3290">
                        <c:v>55.406300000000002</c:v>
                      </c:pt>
                      <c:pt idx="3291">
                        <c:v>55.421900000000001</c:v>
                      </c:pt>
                      <c:pt idx="3292">
                        <c:v>55.4375</c:v>
                      </c:pt>
                      <c:pt idx="3293">
                        <c:v>55.453099999999999</c:v>
                      </c:pt>
                      <c:pt idx="3294">
                        <c:v>55.468800000000002</c:v>
                      </c:pt>
                      <c:pt idx="3295">
                        <c:v>55.484400000000001</c:v>
                      </c:pt>
                      <c:pt idx="3296">
                        <c:v>55.5</c:v>
                      </c:pt>
                      <c:pt idx="3297">
                        <c:v>55.515599999999999</c:v>
                      </c:pt>
                      <c:pt idx="3298">
                        <c:v>55.531300000000002</c:v>
                      </c:pt>
                      <c:pt idx="3299">
                        <c:v>55.546900000000001</c:v>
                      </c:pt>
                      <c:pt idx="3300">
                        <c:v>55.5625</c:v>
                      </c:pt>
                      <c:pt idx="3301">
                        <c:v>55.578099999999999</c:v>
                      </c:pt>
                      <c:pt idx="3302">
                        <c:v>55.593800000000002</c:v>
                      </c:pt>
                      <c:pt idx="3303">
                        <c:v>55.609400000000001</c:v>
                      </c:pt>
                      <c:pt idx="3304">
                        <c:v>55.625</c:v>
                      </c:pt>
                      <c:pt idx="3305">
                        <c:v>55.640599999999999</c:v>
                      </c:pt>
                      <c:pt idx="3306">
                        <c:v>55.656300000000002</c:v>
                      </c:pt>
                      <c:pt idx="3307">
                        <c:v>55.671900000000001</c:v>
                      </c:pt>
                      <c:pt idx="3308">
                        <c:v>55.6875</c:v>
                      </c:pt>
                      <c:pt idx="3309">
                        <c:v>55.703099999999999</c:v>
                      </c:pt>
                      <c:pt idx="3310">
                        <c:v>55.718800000000002</c:v>
                      </c:pt>
                      <c:pt idx="3311">
                        <c:v>55.734400000000001</c:v>
                      </c:pt>
                      <c:pt idx="3312">
                        <c:v>55.75</c:v>
                      </c:pt>
                      <c:pt idx="3313">
                        <c:v>55.765599999999999</c:v>
                      </c:pt>
                      <c:pt idx="3314">
                        <c:v>55.781300000000002</c:v>
                      </c:pt>
                      <c:pt idx="3315">
                        <c:v>55.796900000000001</c:v>
                      </c:pt>
                      <c:pt idx="3316">
                        <c:v>55.8125</c:v>
                      </c:pt>
                      <c:pt idx="3317">
                        <c:v>55.828099999999999</c:v>
                      </c:pt>
                      <c:pt idx="3318">
                        <c:v>55.843800000000002</c:v>
                      </c:pt>
                      <c:pt idx="3319">
                        <c:v>55.859400000000001</c:v>
                      </c:pt>
                      <c:pt idx="3320">
                        <c:v>55.875</c:v>
                      </c:pt>
                      <c:pt idx="3321">
                        <c:v>55.890599999999999</c:v>
                      </c:pt>
                      <c:pt idx="3322">
                        <c:v>55.906300000000002</c:v>
                      </c:pt>
                      <c:pt idx="3323">
                        <c:v>55.921900000000001</c:v>
                      </c:pt>
                      <c:pt idx="3324">
                        <c:v>55.9375</c:v>
                      </c:pt>
                      <c:pt idx="3325">
                        <c:v>55.953099999999999</c:v>
                      </c:pt>
                      <c:pt idx="3326">
                        <c:v>55.968800000000002</c:v>
                      </c:pt>
                      <c:pt idx="3327">
                        <c:v>55.984400000000001</c:v>
                      </c:pt>
                      <c:pt idx="3328">
                        <c:v>56</c:v>
                      </c:pt>
                      <c:pt idx="3329">
                        <c:v>56.015599999999999</c:v>
                      </c:pt>
                      <c:pt idx="3330">
                        <c:v>56.031300000000002</c:v>
                      </c:pt>
                      <c:pt idx="3331">
                        <c:v>56.046900000000001</c:v>
                      </c:pt>
                      <c:pt idx="3332">
                        <c:v>56.0625</c:v>
                      </c:pt>
                      <c:pt idx="3333">
                        <c:v>56.078099999999999</c:v>
                      </c:pt>
                      <c:pt idx="3334">
                        <c:v>56.093800000000002</c:v>
                      </c:pt>
                      <c:pt idx="3335">
                        <c:v>56.109400000000001</c:v>
                      </c:pt>
                      <c:pt idx="3336">
                        <c:v>56.125</c:v>
                      </c:pt>
                      <c:pt idx="3337">
                        <c:v>56.140599999999999</c:v>
                      </c:pt>
                      <c:pt idx="3338">
                        <c:v>56.156300000000002</c:v>
                      </c:pt>
                      <c:pt idx="3339">
                        <c:v>56.171900000000001</c:v>
                      </c:pt>
                      <c:pt idx="3340">
                        <c:v>56.1875</c:v>
                      </c:pt>
                      <c:pt idx="3341">
                        <c:v>56.203099999999999</c:v>
                      </c:pt>
                      <c:pt idx="3342">
                        <c:v>56.218800000000002</c:v>
                      </c:pt>
                      <c:pt idx="3343">
                        <c:v>56.234400000000001</c:v>
                      </c:pt>
                      <c:pt idx="3344">
                        <c:v>56.25</c:v>
                      </c:pt>
                      <c:pt idx="3345">
                        <c:v>56.265599999999999</c:v>
                      </c:pt>
                      <c:pt idx="3346">
                        <c:v>56.281300000000002</c:v>
                      </c:pt>
                      <c:pt idx="3347">
                        <c:v>56.296900000000001</c:v>
                      </c:pt>
                      <c:pt idx="3348">
                        <c:v>56.3125</c:v>
                      </c:pt>
                      <c:pt idx="3349">
                        <c:v>56.328099999999999</c:v>
                      </c:pt>
                      <c:pt idx="3350">
                        <c:v>56.343800000000002</c:v>
                      </c:pt>
                      <c:pt idx="3351">
                        <c:v>56.359400000000001</c:v>
                      </c:pt>
                      <c:pt idx="3352">
                        <c:v>56.375</c:v>
                      </c:pt>
                      <c:pt idx="3353">
                        <c:v>56.390599999999999</c:v>
                      </c:pt>
                      <c:pt idx="3354">
                        <c:v>56.406300000000002</c:v>
                      </c:pt>
                      <c:pt idx="3355">
                        <c:v>56.421900000000001</c:v>
                      </c:pt>
                      <c:pt idx="3356">
                        <c:v>56.4375</c:v>
                      </c:pt>
                      <c:pt idx="3357">
                        <c:v>56.453099999999999</c:v>
                      </c:pt>
                      <c:pt idx="3358">
                        <c:v>56.468800000000002</c:v>
                      </c:pt>
                      <c:pt idx="3359">
                        <c:v>56.484400000000001</c:v>
                      </c:pt>
                      <c:pt idx="3360">
                        <c:v>56.5</c:v>
                      </c:pt>
                      <c:pt idx="3361">
                        <c:v>56.515599999999999</c:v>
                      </c:pt>
                      <c:pt idx="3362">
                        <c:v>56.531300000000002</c:v>
                      </c:pt>
                      <c:pt idx="3363">
                        <c:v>56.546900000000001</c:v>
                      </c:pt>
                      <c:pt idx="3364">
                        <c:v>56.5625</c:v>
                      </c:pt>
                      <c:pt idx="3365">
                        <c:v>56.578099999999999</c:v>
                      </c:pt>
                      <c:pt idx="3366">
                        <c:v>56.593800000000002</c:v>
                      </c:pt>
                      <c:pt idx="3367">
                        <c:v>56.609400000000001</c:v>
                      </c:pt>
                      <c:pt idx="3368">
                        <c:v>56.625</c:v>
                      </c:pt>
                      <c:pt idx="3369">
                        <c:v>56.640599999999999</c:v>
                      </c:pt>
                      <c:pt idx="3370">
                        <c:v>56.656300000000002</c:v>
                      </c:pt>
                      <c:pt idx="3371">
                        <c:v>56.671900000000001</c:v>
                      </c:pt>
                      <c:pt idx="3372">
                        <c:v>56.6875</c:v>
                      </c:pt>
                      <c:pt idx="3373">
                        <c:v>56.703099999999999</c:v>
                      </c:pt>
                      <c:pt idx="3374">
                        <c:v>56.718800000000002</c:v>
                      </c:pt>
                      <c:pt idx="3375">
                        <c:v>56.734400000000001</c:v>
                      </c:pt>
                      <c:pt idx="3376">
                        <c:v>56.75</c:v>
                      </c:pt>
                      <c:pt idx="3377">
                        <c:v>56.765599999999999</c:v>
                      </c:pt>
                      <c:pt idx="3378">
                        <c:v>56.781300000000002</c:v>
                      </c:pt>
                      <c:pt idx="3379">
                        <c:v>56.796900000000001</c:v>
                      </c:pt>
                      <c:pt idx="3380">
                        <c:v>56.8125</c:v>
                      </c:pt>
                      <c:pt idx="3381">
                        <c:v>56.828099999999999</c:v>
                      </c:pt>
                      <c:pt idx="3382">
                        <c:v>56.843800000000002</c:v>
                      </c:pt>
                      <c:pt idx="3383">
                        <c:v>56.859400000000001</c:v>
                      </c:pt>
                      <c:pt idx="3384">
                        <c:v>56.875</c:v>
                      </c:pt>
                      <c:pt idx="3385">
                        <c:v>56.890599999999999</c:v>
                      </c:pt>
                      <c:pt idx="3386">
                        <c:v>56.906300000000002</c:v>
                      </c:pt>
                      <c:pt idx="3387">
                        <c:v>56.921900000000001</c:v>
                      </c:pt>
                      <c:pt idx="3388">
                        <c:v>56.9375</c:v>
                      </c:pt>
                      <c:pt idx="3389">
                        <c:v>56.953099999999999</c:v>
                      </c:pt>
                      <c:pt idx="3390">
                        <c:v>56.968800000000002</c:v>
                      </c:pt>
                      <c:pt idx="3391">
                        <c:v>56.984400000000001</c:v>
                      </c:pt>
                      <c:pt idx="3392">
                        <c:v>57</c:v>
                      </c:pt>
                      <c:pt idx="3393">
                        <c:v>57.015599999999999</c:v>
                      </c:pt>
                      <c:pt idx="3394">
                        <c:v>57.031300000000002</c:v>
                      </c:pt>
                      <c:pt idx="3395">
                        <c:v>57.046900000000001</c:v>
                      </c:pt>
                      <c:pt idx="3396">
                        <c:v>57.0625</c:v>
                      </c:pt>
                      <c:pt idx="3397">
                        <c:v>57.078099999999999</c:v>
                      </c:pt>
                      <c:pt idx="3398">
                        <c:v>57.093800000000002</c:v>
                      </c:pt>
                      <c:pt idx="3399">
                        <c:v>57.109400000000001</c:v>
                      </c:pt>
                      <c:pt idx="3400">
                        <c:v>57.125</c:v>
                      </c:pt>
                      <c:pt idx="3401">
                        <c:v>57.140599999999999</c:v>
                      </c:pt>
                      <c:pt idx="3402">
                        <c:v>57.156300000000002</c:v>
                      </c:pt>
                      <c:pt idx="3403">
                        <c:v>57.171900000000001</c:v>
                      </c:pt>
                      <c:pt idx="3404">
                        <c:v>57.1875</c:v>
                      </c:pt>
                      <c:pt idx="3405">
                        <c:v>57.203099999999999</c:v>
                      </c:pt>
                      <c:pt idx="3406">
                        <c:v>57.218800000000002</c:v>
                      </c:pt>
                      <c:pt idx="3407">
                        <c:v>57.234400000000001</c:v>
                      </c:pt>
                      <c:pt idx="3408">
                        <c:v>57.25</c:v>
                      </c:pt>
                      <c:pt idx="3409">
                        <c:v>57.265599999999999</c:v>
                      </c:pt>
                      <c:pt idx="3410">
                        <c:v>57.281300000000002</c:v>
                      </c:pt>
                      <c:pt idx="3411">
                        <c:v>57.296900000000001</c:v>
                      </c:pt>
                      <c:pt idx="3412">
                        <c:v>57.3125</c:v>
                      </c:pt>
                      <c:pt idx="3413">
                        <c:v>57.328099999999999</c:v>
                      </c:pt>
                      <c:pt idx="3414">
                        <c:v>57.343800000000002</c:v>
                      </c:pt>
                      <c:pt idx="3415">
                        <c:v>57.359400000000001</c:v>
                      </c:pt>
                      <c:pt idx="3416">
                        <c:v>57.375</c:v>
                      </c:pt>
                      <c:pt idx="3417">
                        <c:v>57.390599999999999</c:v>
                      </c:pt>
                      <c:pt idx="3418">
                        <c:v>57.406300000000002</c:v>
                      </c:pt>
                      <c:pt idx="3419">
                        <c:v>57.421900000000001</c:v>
                      </c:pt>
                      <c:pt idx="3420">
                        <c:v>57.4375</c:v>
                      </c:pt>
                      <c:pt idx="3421">
                        <c:v>57.453099999999999</c:v>
                      </c:pt>
                      <c:pt idx="3422">
                        <c:v>57.468800000000002</c:v>
                      </c:pt>
                      <c:pt idx="3423">
                        <c:v>57.484400000000001</c:v>
                      </c:pt>
                      <c:pt idx="3424">
                        <c:v>57.5</c:v>
                      </c:pt>
                      <c:pt idx="3425">
                        <c:v>57.515599999999999</c:v>
                      </c:pt>
                      <c:pt idx="3426">
                        <c:v>57.531300000000002</c:v>
                      </c:pt>
                      <c:pt idx="3427">
                        <c:v>57.546900000000001</c:v>
                      </c:pt>
                      <c:pt idx="3428">
                        <c:v>57.5625</c:v>
                      </c:pt>
                      <c:pt idx="3429">
                        <c:v>57.578099999999999</c:v>
                      </c:pt>
                      <c:pt idx="3430">
                        <c:v>57.593800000000002</c:v>
                      </c:pt>
                      <c:pt idx="3431">
                        <c:v>57.609400000000001</c:v>
                      </c:pt>
                      <c:pt idx="3432">
                        <c:v>57.625</c:v>
                      </c:pt>
                      <c:pt idx="3433">
                        <c:v>57.640599999999999</c:v>
                      </c:pt>
                      <c:pt idx="3434">
                        <c:v>57.656300000000002</c:v>
                      </c:pt>
                      <c:pt idx="3435">
                        <c:v>57.671900000000001</c:v>
                      </c:pt>
                      <c:pt idx="3436">
                        <c:v>57.6875</c:v>
                      </c:pt>
                      <c:pt idx="3437">
                        <c:v>57.703099999999999</c:v>
                      </c:pt>
                      <c:pt idx="3438">
                        <c:v>57.718800000000002</c:v>
                      </c:pt>
                      <c:pt idx="3439">
                        <c:v>57.734400000000001</c:v>
                      </c:pt>
                      <c:pt idx="3440">
                        <c:v>57.75</c:v>
                      </c:pt>
                      <c:pt idx="3441">
                        <c:v>57.765599999999999</c:v>
                      </c:pt>
                      <c:pt idx="3442">
                        <c:v>57.781300000000002</c:v>
                      </c:pt>
                      <c:pt idx="3443">
                        <c:v>57.796900000000001</c:v>
                      </c:pt>
                      <c:pt idx="3444">
                        <c:v>57.8125</c:v>
                      </c:pt>
                      <c:pt idx="3445">
                        <c:v>57.828099999999999</c:v>
                      </c:pt>
                      <c:pt idx="3446">
                        <c:v>57.843800000000002</c:v>
                      </c:pt>
                      <c:pt idx="3447">
                        <c:v>57.859400000000001</c:v>
                      </c:pt>
                      <c:pt idx="3448">
                        <c:v>57.875</c:v>
                      </c:pt>
                      <c:pt idx="3449">
                        <c:v>57.890599999999999</c:v>
                      </c:pt>
                      <c:pt idx="3450">
                        <c:v>57.906300000000002</c:v>
                      </c:pt>
                      <c:pt idx="3451">
                        <c:v>57.921900000000001</c:v>
                      </c:pt>
                      <c:pt idx="3452">
                        <c:v>57.9375</c:v>
                      </c:pt>
                      <c:pt idx="3453">
                        <c:v>57.953099999999999</c:v>
                      </c:pt>
                      <c:pt idx="3454">
                        <c:v>57.968800000000002</c:v>
                      </c:pt>
                      <c:pt idx="3455">
                        <c:v>57.984400000000001</c:v>
                      </c:pt>
                      <c:pt idx="3456">
                        <c:v>58</c:v>
                      </c:pt>
                      <c:pt idx="3457">
                        <c:v>58.015599999999999</c:v>
                      </c:pt>
                      <c:pt idx="3458">
                        <c:v>58.031300000000002</c:v>
                      </c:pt>
                      <c:pt idx="3459">
                        <c:v>58.046900000000001</c:v>
                      </c:pt>
                      <c:pt idx="3460">
                        <c:v>58.0625</c:v>
                      </c:pt>
                      <c:pt idx="3461">
                        <c:v>58.078099999999999</c:v>
                      </c:pt>
                      <c:pt idx="3462">
                        <c:v>58.093800000000002</c:v>
                      </c:pt>
                      <c:pt idx="3463">
                        <c:v>58.109400000000001</c:v>
                      </c:pt>
                      <c:pt idx="3464">
                        <c:v>58.125</c:v>
                      </c:pt>
                      <c:pt idx="3465">
                        <c:v>58.140599999999999</c:v>
                      </c:pt>
                      <c:pt idx="3466">
                        <c:v>58.156300000000002</c:v>
                      </c:pt>
                      <c:pt idx="3467">
                        <c:v>58.171900000000001</c:v>
                      </c:pt>
                      <c:pt idx="3468">
                        <c:v>58.1875</c:v>
                      </c:pt>
                      <c:pt idx="3469">
                        <c:v>58.203099999999999</c:v>
                      </c:pt>
                      <c:pt idx="3470">
                        <c:v>58.218800000000002</c:v>
                      </c:pt>
                      <c:pt idx="3471">
                        <c:v>58.234400000000001</c:v>
                      </c:pt>
                      <c:pt idx="3472">
                        <c:v>58.25</c:v>
                      </c:pt>
                      <c:pt idx="3473">
                        <c:v>58.265599999999999</c:v>
                      </c:pt>
                      <c:pt idx="3474">
                        <c:v>58.281300000000002</c:v>
                      </c:pt>
                      <c:pt idx="3475">
                        <c:v>58.296900000000001</c:v>
                      </c:pt>
                      <c:pt idx="3476">
                        <c:v>58.3125</c:v>
                      </c:pt>
                      <c:pt idx="3477">
                        <c:v>58.328099999999999</c:v>
                      </c:pt>
                      <c:pt idx="3478">
                        <c:v>58.343800000000002</c:v>
                      </c:pt>
                      <c:pt idx="3479">
                        <c:v>58.359400000000001</c:v>
                      </c:pt>
                      <c:pt idx="3480">
                        <c:v>58.375</c:v>
                      </c:pt>
                      <c:pt idx="3481">
                        <c:v>58.390599999999999</c:v>
                      </c:pt>
                      <c:pt idx="3482">
                        <c:v>58.406300000000002</c:v>
                      </c:pt>
                      <c:pt idx="3483">
                        <c:v>58.421900000000001</c:v>
                      </c:pt>
                      <c:pt idx="3484">
                        <c:v>58.4375</c:v>
                      </c:pt>
                      <c:pt idx="3485">
                        <c:v>58.453099999999999</c:v>
                      </c:pt>
                      <c:pt idx="3486">
                        <c:v>58.468800000000002</c:v>
                      </c:pt>
                      <c:pt idx="3487">
                        <c:v>58.484400000000001</c:v>
                      </c:pt>
                      <c:pt idx="3488">
                        <c:v>58.5</c:v>
                      </c:pt>
                      <c:pt idx="3489">
                        <c:v>58.515599999999999</c:v>
                      </c:pt>
                      <c:pt idx="3490">
                        <c:v>58.531300000000002</c:v>
                      </c:pt>
                      <c:pt idx="3491">
                        <c:v>58.546900000000001</c:v>
                      </c:pt>
                      <c:pt idx="3492">
                        <c:v>58.5625</c:v>
                      </c:pt>
                      <c:pt idx="3493">
                        <c:v>58.578099999999999</c:v>
                      </c:pt>
                      <c:pt idx="3494">
                        <c:v>58.593800000000002</c:v>
                      </c:pt>
                      <c:pt idx="3495">
                        <c:v>58.609400000000001</c:v>
                      </c:pt>
                      <c:pt idx="3496">
                        <c:v>58.625</c:v>
                      </c:pt>
                      <c:pt idx="3497">
                        <c:v>58.640599999999999</c:v>
                      </c:pt>
                      <c:pt idx="3498">
                        <c:v>58.656300000000002</c:v>
                      </c:pt>
                      <c:pt idx="3499">
                        <c:v>58.671900000000001</c:v>
                      </c:pt>
                      <c:pt idx="3500">
                        <c:v>58.6875</c:v>
                      </c:pt>
                      <c:pt idx="3501">
                        <c:v>58.703099999999999</c:v>
                      </c:pt>
                      <c:pt idx="3502">
                        <c:v>58.718800000000002</c:v>
                      </c:pt>
                      <c:pt idx="3503">
                        <c:v>58.734400000000001</c:v>
                      </c:pt>
                      <c:pt idx="3504">
                        <c:v>58.75</c:v>
                      </c:pt>
                      <c:pt idx="3505">
                        <c:v>58.765599999999999</c:v>
                      </c:pt>
                      <c:pt idx="3506">
                        <c:v>58.781300000000002</c:v>
                      </c:pt>
                      <c:pt idx="3507">
                        <c:v>58.796900000000001</c:v>
                      </c:pt>
                      <c:pt idx="3508">
                        <c:v>58.8125</c:v>
                      </c:pt>
                      <c:pt idx="3509">
                        <c:v>58.828099999999999</c:v>
                      </c:pt>
                      <c:pt idx="3510">
                        <c:v>58.843800000000002</c:v>
                      </c:pt>
                      <c:pt idx="3511">
                        <c:v>58.859400000000001</c:v>
                      </c:pt>
                      <c:pt idx="3512">
                        <c:v>58.875</c:v>
                      </c:pt>
                      <c:pt idx="3513">
                        <c:v>58.890599999999999</c:v>
                      </c:pt>
                      <c:pt idx="3514">
                        <c:v>58.906300000000002</c:v>
                      </c:pt>
                      <c:pt idx="3515">
                        <c:v>58.921900000000001</c:v>
                      </c:pt>
                      <c:pt idx="3516">
                        <c:v>58.9375</c:v>
                      </c:pt>
                      <c:pt idx="3517">
                        <c:v>58.953099999999999</c:v>
                      </c:pt>
                      <c:pt idx="3518">
                        <c:v>58.968800000000002</c:v>
                      </c:pt>
                      <c:pt idx="3519">
                        <c:v>58.984400000000001</c:v>
                      </c:pt>
                      <c:pt idx="3520">
                        <c:v>59</c:v>
                      </c:pt>
                      <c:pt idx="3521">
                        <c:v>59.015599999999999</c:v>
                      </c:pt>
                      <c:pt idx="3522">
                        <c:v>59.031300000000002</c:v>
                      </c:pt>
                      <c:pt idx="3523">
                        <c:v>59.046900000000001</c:v>
                      </c:pt>
                      <c:pt idx="3524">
                        <c:v>59.0625</c:v>
                      </c:pt>
                      <c:pt idx="3525">
                        <c:v>59.078099999999999</c:v>
                      </c:pt>
                      <c:pt idx="3526">
                        <c:v>59.093800000000002</c:v>
                      </c:pt>
                      <c:pt idx="3527">
                        <c:v>59.109400000000001</c:v>
                      </c:pt>
                      <c:pt idx="3528">
                        <c:v>59.125</c:v>
                      </c:pt>
                      <c:pt idx="3529">
                        <c:v>59.140599999999999</c:v>
                      </c:pt>
                      <c:pt idx="3530">
                        <c:v>59.156300000000002</c:v>
                      </c:pt>
                      <c:pt idx="3531">
                        <c:v>59.171900000000001</c:v>
                      </c:pt>
                      <c:pt idx="3532">
                        <c:v>59.1875</c:v>
                      </c:pt>
                      <c:pt idx="3533">
                        <c:v>59.203099999999999</c:v>
                      </c:pt>
                      <c:pt idx="3534">
                        <c:v>59.218800000000002</c:v>
                      </c:pt>
                      <c:pt idx="3535">
                        <c:v>59.234400000000001</c:v>
                      </c:pt>
                      <c:pt idx="3536">
                        <c:v>59.25</c:v>
                      </c:pt>
                      <c:pt idx="3537">
                        <c:v>59.265599999999999</c:v>
                      </c:pt>
                      <c:pt idx="3538">
                        <c:v>59.281300000000002</c:v>
                      </c:pt>
                      <c:pt idx="3539">
                        <c:v>59.296900000000001</c:v>
                      </c:pt>
                      <c:pt idx="3540">
                        <c:v>59.3125</c:v>
                      </c:pt>
                      <c:pt idx="3541">
                        <c:v>59.328099999999999</c:v>
                      </c:pt>
                      <c:pt idx="3542">
                        <c:v>59.343800000000002</c:v>
                      </c:pt>
                      <c:pt idx="3543">
                        <c:v>59.359400000000001</c:v>
                      </c:pt>
                      <c:pt idx="3544">
                        <c:v>59.375</c:v>
                      </c:pt>
                      <c:pt idx="3545">
                        <c:v>59.390599999999999</c:v>
                      </c:pt>
                      <c:pt idx="3546">
                        <c:v>59.406300000000002</c:v>
                      </c:pt>
                      <c:pt idx="3547">
                        <c:v>59.421900000000001</c:v>
                      </c:pt>
                      <c:pt idx="3548">
                        <c:v>59.4375</c:v>
                      </c:pt>
                      <c:pt idx="3549">
                        <c:v>59.453099999999999</c:v>
                      </c:pt>
                      <c:pt idx="3550">
                        <c:v>59.468800000000002</c:v>
                      </c:pt>
                      <c:pt idx="3551">
                        <c:v>59.484400000000001</c:v>
                      </c:pt>
                      <c:pt idx="3552">
                        <c:v>59.5</c:v>
                      </c:pt>
                      <c:pt idx="3553">
                        <c:v>59.515599999999999</c:v>
                      </c:pt>
                      <c:pt idx="3554">
                        <c:v>59.531300000000002</c:v>
                      </c:pt>
                      <c:pt idx="3555">
                        <c:v>59.546900000000001</c:v>
                      </c:pt>
                      <c:pt idx="3556">
                        <c:v>59.5625</c:v>
                      </c:pt>
                      <c:pt idx="3557">
                        <c:v>59.578099999999999</c:v>
                      </c:pt>
                      <c:pt idx="3558">
                        <c:v>59.593800000000002</c:v>
                      </c:pt>
                      <c:pt idx="3559">
                        <c:v>59.609400000000001</c:v>
                      </c:pt>
                      <c:pt idx="3560">
                        <c:v>59.625</c:v>
                      </c:pt>
                      <c:pt idx="3561">
                        <c:v>59.640599999999999</c:v>
                      </c:pt>
                      <c:pt idx="3562">
                        <c:v>59.656300000000002</c:v>
                      </c:pt>
                      <c:pt idx="3563">
                        <c:v>59.671900000000001</c:v>
                      </c:pt>
                      <c:pt idx="3564">
                        <c:v>59.6875</c:v>
                      </c:pt>
                      <c:pt idx="3565">
                        <c:v>59.703099999999999</c:v>
                      </c:pt>
                      <c:pt idx="3566">
                        <c:v>59.718800000000002</c:v>
                      </c:pt>
                      <c:pt idx="3567">
                        <c:v>59.734400000000001</c:v>
                      </c:pt>
                      <c:pt idx="3568">
                        <c:v>59.75</c:v>
                      </c:pt>
                      <c:pt idx="3569">
                        <c:v>59.765599999999999</c:v>
                      </c:pt>
                      <c:pt idx="3570">
                        <c:v>59.781300000000002</c:v>
                      </c:pt>
                      <c:pt idx="3571">
                        <c:v>59.796900000000001</c:v>
                      </c:pt>
                      <c:pt idx="3572">
                        <c:v>59.8125</c:v>
                      </c:pt>
                      <c:pt idx="3573">
                        <c:v>59.828099999999999</c:v>
                      </c:pt>
                      <c:pt idx="3574">
                        <c:v>59.843800000000002</c:v>
                      </c:pt>
                      <c:pt idx="3575">
                        <c:v>59.859400000000001</c:v>
                      </c:pt>
                      <c:pt idx="3576">
                        <c:v>59.875</c:v>
                      </c:pt>
                      <c:pt idx="3577">
                        <c:v>59.890599999999999</c:v>
                      </c:pt>
                      <c:pt idx="3578">
                        <c:v>59.906300000000002</c:v>
                      </c:pt>
                      <c:pt idx="3579">
                        <c:v>59.921900000000001</c:v>
                      </c:pt>
                      <c:pt idx="3580">
                        <c:v>59.9375</c:v>
                      </c:pt>
                      <c:pt idx="3581">
                        <c:v>59.953099999999999</c:v>
                      </c:pt>
                      <c:pt idx="3582">
                        <c:v>59.968800000000002</c:v>
                      </c:pt>
                      <c:pt idx="3583">
                        <c:v>59.984400000000001</c:v>
                      </c:pt>
                      <c:pt idx="3584">
                        <c:v>60</c:v>
                      </c:pt>
                      <c:pt idx="3585">
                        <c:v>60.015599999999999</c:v>
                      </c:pt>
                      <c:pt idx="3586">
                        <c:v>60.031300000000002</c:v>
                      </c:pt>
                      <c:pt idx="3587">
                        <c:v>60.046900000000001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'SR1 to UL16'!$R$301:$R$3888</c15:sqref>
                        </c15:formulaRef>
                      </c:ext>
                    </c:extLst>
                    <c:numCache>
                      <c:formatCode>0.00E+00</c:formatCode>
                      <c:ptCount val="3588"/>
                      <c:pt idx="0">
                        <c:v>0.83608899999999997</c:v>
                      </c:pt>
                      <c:pt idx="1">
                        <c:v>0.91750500000000001</c:v>
                      </c:pt>
                      <c:pt idx="2">
                        <c:v>0.81876400000000005</c:v>
                      </c:pt>
                      <c:pt idx="3">
                        <c:v>0.75621499999999997</c:v>
                      </c:pt>
                      <c:pt idx="4">
                        <c:v>0.69366499999999998</c:v>
                      </c:pt>
                      <c:pt idx="5">
                        <c:v>0.69737099999999996</c:v>
                      </c:pt>
                      <c:pt idx="6">
                        <c:v>0.72270900000000005</c:v>
                      </c:pt>
                      <c:pt idx="7">
                        <c:v>0.79208100000000004</c:v>
                      </c:pt>
                      <c:pt idx="8">
                        <c:v>0.92635000000000001</c:v>
                      </c:pt>
                      <c:pt idx="9">
                        <c:v>1.08022</c:v>
                      </c:pt>
                      <c:pt idx="10">
                        <c:v>1.27735</c:v>
                      </c:pt>
                      <c:pt idx="11">
                        <c:v>1.0876699999999999</c:v>
                      </c:pt>
                      <c:pt idx="12">
                        <c:v>0.900196</c:v>
                      </c:pt>
                      <c:pt idx="13">
                        <c:v>0.81773600000000002</c:v>
                      </c:pt>
                      <c:pt idx="14">
                        <c:v>0.74235399999999996</c:v>
                      </c:pt>
                      <c:pt idx="15">
                        <c:v>0.76645200000000002</c:v>
                      </c:pt>
                      <c:pt idx="16">
                        <c:v>0.79835800000000001</c:v>
                      </c:pt>
                      <c:pt idx="17">
                        <c:v>0.86342300000000005</c:v>
                      </c:pt>
                      <c:pt idx="18">
                        <c:v>0.76168999999999998</c:v>
                      </c:pt>
                      <c:pt idx="19">
                        <c:v>0.76398900000000003</c:v>
                      </c:pt>
                      <c:pt idx="20">
                        <c:v>0.77467299999999994</c:v>
                      </c:pt>
                      <c:pt idx="21">
                        <c:v>0.99828600000000001</c:v>
                      </c:pt>
                      <c:pt idx="22">
                        <c:v>1.2297199999999999</c:v>
                      </c:pt>
                      <c:pt idx="23">
                        <c:v>1.61155</c:v>
                      </c:pt>
                      <c:pt idx="24">
                        <c:v>1.99593</c:v>
                      </c:pt>
                      <c:pt idx="25">
                        <c:v>1.8596699999999999</c:v>
                      </c:pt>
                      <c:pt idx="26">
                        <c:v>1.7296400000000001</c:v>
                      </c:pt>
                      <c:pt idx="27">
                        <c:v>1.9535899999999999</c:v>
                      </c:pt>
                      <c:pt idx="28">
                        <c:v>2.18377</c:v>
                      </c:pt>
                      <c:pt idx="29">
                        <c:v>1.81073</c:v>
                      </c:pt>
                      <c:pt idx="30">
                        <c:v>1.45486</c:v>
                      </c:pt>
                      <c:pt idx="31">
                        <c:v>1.24068</c:v>
                      </c:pt>
                      <c:pt idx="32">
                        <c:v>1.05277</c:v>
                      </c:pt>
                      <c:pt idx="33">
                        <c:v>0.98399700000000001</c:v>
                      </c:pt>
                      <c:pt idx="34">
                        <c:v>1.0087699999999999</c:v>
                      </c:pt>
                      <c:pt idx="35">
                        <c:v>1.1542699999999999</c:v>
                      </c:pt>
                      <c:pt idx="36">
                        <c:v>1.44048</c:v>
                      </c:pt>
                      <c:pt idx="37">
                        <c:v>1.7991299999999999</c:v>
                      </c:pt>
                      <c:pt idx="38">
                        <c:v>1.7534400000000001</c:v>
                      </c:pt>
                      <c:pt idx="39">
                        <c:v>2.0365099999999998</c:v>
                      </c:pt>
                      <c:pt idx="40">
                        <c:v>2.4612500000000002</c:v>
                      </c:pt>
                      <c:pt idx="41">
                        <c:v>3.43391</c:v>
                      </c:pt>
                      <c:pt idx="42">
                        <c:v>4.4960399999999998</c:v>
                      </c:pt>
                      <c:pt idx="43">
                        <c:v>3.2349399999999999</c:v>
                      </c:pt>
                      <c:pt idx="44">
                        <c:v>2.0179100000000001</c:v>
                      </c:pt>
                      <c:pt idx="45">
                        <c:v>1.3547899999999999</c:v>
                      </c:pt>
                      <c:pt idx="46">
                        <c:v>0.78459100000000004</c:v>
                      </c:pt>
                      <c:pt idx="47">
                        <c:v>0.69940199999999997</c:v>
                      </c:pt>
                      <c:pt idx="48">
                        <c:v>0.68451499999999998</c:v>
                      </c:pt>
                      <c:pt idx="49">
                        <c:v>0.85992500000000005</c:v>
                      </c:pt>
                      <c:pt idx="50">
                        <c:v>1.0685</c:v>
                      </c:pt>
                      <c:pt idx="51">
                        <c:v>1.3469899999999999</c:v>
                      </c:pt>
                      <c:pt idx="52">
                        <c:v>1.6371899999999999</c:v>
                      </c:pt>
                      <c:pt idx="53">
                        <c:v>1.5294399999999999</c:v>
                      </c:pt>
                      <c:pt idx="54">
                        <c:v>1.4326000000000001</c:v>
                      </c:pt>
                      <c:pt idx="55">
                        <c:v>1.3819399999999999</c:v>
                      </c:pt>
                      <c:pt idx="56">
                        <c:v>1.32609</c:v>
                      </c:pt>
                      <c:pt idx="57">
                        <c:v>1.3284</c:v>
                      </c:pt>
                      <c:pt idx="58">
                        <c:v>1.4107400000000001</c:v>
                      </c:pt>
                      <c:pt idx="59">
                        <c:v>1.5512600000000001</c:v>
                      </c:pt>
                      <c:pt idx="60">
                        <c:v>1.44015</c:v>
                      </c:pt>
                      <c:pt idx="61">
                        <c:v>1.34941</c:v>
                      </c:pt>
                      <c:pt idx="62">
                        <c:v>1.4612400000000001</c:v>
                      </c:pt>
                      <c:pt idx="63">
                        <c:v>1.6056699999999999</c:v>
                      </c:pt>
                      <c:pt idx="64">
                        <c:v>1.8740699999999999</c:v>
                      </c:pt>
                      <c:pt idx="65">
                        <c:v>1.64314</c:v>
                      </c:pt>
                      <c:pt idx="66">
                        <c:v>1.48448</c:v>
                      </c:pt>
                      <c:pt idx="67">
                        <c:v>1.4476800000000001</c:v>
                      </c:pt>
                      <c:pt idx="68">
                        <c:v>1.64523</c:v>
                      </c:pt>
                      <c:pt idx="69">
                        <c:v>2.04223</c:v>
                      </c:pt>
                      <c:pt idx="70">
                        <c:v>2.7086000000000001</c:v>
                      </c:pt>
                      <c:pt idx="71">
                        <c:v>3.48089</c:v>
                      </c:pt>
                      <c:pt idx="72">
                        <c:v>2.6984300000000001</c:v>
                      </c:pt>
                      <c:pt idx="73">
                        <c:v>1.9266700000000001</c:v>
                      </c:pt>
                      <c:pt idx="74">
                        <c:v>1.62066</c:v>
                      </c:pt>
                      <c:pt idx="75">
                        <c:v>1.33843</c:v>
                      </c:pt>
                      <c:pt idx="76">
                        <c:v>1.4065000000000001</c:v>
                      </c:pt>
                      <c:pt idx="77">
                        <c:v>1.5048299999999999</c:v>
                      </c:pt>
                      <c:pt idx="78">
                        <c:v>1.7361599999999999</c:v>
                      </c:pt>
                      <c:pt idx="79">
                        <c:v>1.98464</c:v>
                      </c:pt>
                      <c:pt idx="80">
                        <c:v>1.59771</c:v>
                      </c:pt>
                      <c:pt idx="81">
                        <c:v>1.25848</c:v>
                      </c:pt>
                      <c:pt idx="82">
                        <c:v>1.0266</c:v>
                      </c:pt>
                      <c:pt idx="83">
                        <c:v>0.87056900000000004</c:v>
                      </c:pt>
                      <c:pt idx="84">
                        <c:v>0.79908500000000005</c:v>
                      </c:pt>
                      <c:pt idx="85">
                        <c:v>0.75917800000000002</c:v>
                      </c:pt>
                      <c:pt idx="86">
                        <c:v>0.73985100000000004</c:v>
                      </c:pt>
                      <c:pt idx="87">
                        <c:v>0.68981199999999998</c:v>
                      </c:pt>
                      <c:pt idx="88">
                        <c:v>0.65938099999999999</c:v>
                      </c:pt>
                      <c:pt idx="89">
                        <c:v>0.66063799999999995</c:v>
                      </c:pt>
                      <c:pt idx="90">
                        <c:v>0.71074199999999998</c:v>
                      </c:pt>
                      <c:pt idx="91">
                        <c:v>0.78619700000000003</c:v>
                      </c:pt>
                      <c:pt idx="92">
                        <c:v>0.89088999999999996</c:v>
                      </c:pt>
                      <c:pt idx="93">
                        <c:v>0.91369199999999995</c:v>
                      </c:pt>
                      <c:pt idx="94">
                        <c:v>0.93649400000000005</c:v>
                      </c:pt>
                      <c:pt idx="95">
                        <c:v>1.06816</c:v>
                      </c:pt>
                      <c:pt idx="96">
                        <c:v>1.19983</c:v>
                      </c:pt>
                      <c:pt idx="97">
                        <c:v>1.0881799999999999</c:v>
                      </c:pt>
                      <c:pt idx="98">
                        <c:v>0.98487499999999994</c:v>
                      </c:pt>
                      <c:pt idx="99">
                        <c:v>0.90447999999999995</c:v>
                      </c:pt>
                      <c:pt idx="100">
                        <c:v>0.813442</c:v>
                      </c:pt>
                      <c:pt idx="101">
                        <c:v>0.75244900000000003</c:v>
                      </c:pt>
                      <c:pt idx="102">
                        <c:v>0.74669200000000002</c:v>
                      </c:pt>
                      <c:pt idx="103">
                        <c:v>0.78600300000000001</c:v>
                      </c:pt>
                      <c:pt idx="104">
                        <c:v>0.88928099999999999</c:v>
                      </c:pt>
                      <c:pt idx="105">
                        <c:v>1.0075799999999999</c:v>
                      </c:pt>
                      <c:pt idx="106">
                        <c:v>0.95561099999999999</c:v>
                      </c:pt>
                      <c:pt idx="107">
                        <c:v>0.92758099999999999</c:v>
                      </c:pt>
                      <c:pt idx="108">
                        <c:v>0.90068199999999998</c:v>
                      </c:pt>
                      <c:pt idx="109">
                        <c:v>0.82887</c:v>
                      </c:pt>
                      <c:pt idx="110">
                        <c:v>0.76675300000000002</c:v>
                      </c:pt>
                      <c:pt idx="111">
                        <c:v>0.72610200000000003</c:v>
                      </c:pt>
                      <c:pt idx="112">
                        <c:v>0.70957999999999999</c:v>
                      </c:pt>
                      <c:pt idx="113">
                        <c:v>0.71060999999999996</c:v>
                      </c:pt>
                      <c:pt idx="114">
                        <c:v>0.72607500000000003</c:v>
                      </c:pt>
                      <c:pt idx="115">
                        <c:v>0.62981699999999996</c:v>
                      </c:pt>
                      <c:pt idx="116">
                        <c:v>0.546292</c:v>
                      </c:pt>
                      <c:pt idx="117">
                        <c:v>0.54393599999999998</c:v>
                      </c:pt>
                      <c:pt idx="118">
                        <c:v>0.56449899999999997</c:v>
                      </c:pt>
                      <c:pt idx="119">
                        <c:v>0.65988199999999997</c:v>
                      </c:pt>
                      <c:pt idx="120">
                        <c:v>0.76544999999999996</c:v>
                      </c:pt>
                      <c:pt idx="121">
                        <c:v>0.96795699999999996</c:v>
                      </c:pt>
                      <c:pt idx="122">
                        <c:v>1.2114</c:v>
                      </c:pt>
                      <c:pt idx="123">
                        <c:v>1.6556500000000001</c:v>
                      </c:pt>
                      <c:pt idx="124">
                        <c:v>2.1408299999999998</c:v>
                      </c:pt>
                      <c:pt idx="125">
                        <c:v>1.5641799999999999</c:v>
                      </c:pt>
                      <c:pt idx="126">
                        <c:v>1.08047</c:v>
                      </c:pt>
                      <c:pt idx="127">
                        <c:v>0.74824599999999997</c:v>
                      </c:pt>
                      <c:pt idx="128">
                        <c:v>0.55544199999999999</c:v>
                      </c:pt>
                      <c:pt idx="129">
                        <c:v>0.48148099999999999</c:v>
                      </c:pt>
                      <c:pt idx="130">
                        <c:v>0.45498899999999998</c:v>
                      </c:pt>
                      <c:pt idx="131">
                        <c:v>0.460094</c:v>
                      </c:pt>
                      <c:pt idx="132">
                        <c:v>0.473549</c:v>
                      </c:pt>
                      <c:pt idx="133">
                        <c:v>0.48986499999999999</c:v>
                      </c:pt>
                      <c:pt idx="134">
                        <c:v>0.46219700000000002</c:v>
                      </c:pt>
                      <c:pt idx="135">
                        <c:v>0.47471400000000002</c:v>
                      </c:pt>
                      <c:pt idx="136">
                        <c:v>0.51129599999999997</c:v>
                      </c:pt>
                      <c:pt idx="137">
                        <c:v>0.588063</c:v>
                      </c:pt>
                      <c:pt idx="138">
                        <c:v>0.71566399999999997</c:v>
                      </c:pt>
                      <c:pt idx="139">
                        <c:v>0.84326599999999996</c:v>
                      </c:pt>
                      <c:pt idx="140">
                        <c:v>1.6014699999999999</c:v>
                      </c:pt>
                      <c:pt idx="141">
                        <c:v>2.3596699999999999</c:v>
                      </c:pt>
                      <c:pt idx="142">
                        <c:v>3.9278</c:v>
                      </c:pt>
                      <c:pt idx="143">
                        <c:v>5.49594</c:v>
                      </c:pt>
                      <c:pt idx="144">
                        <c:v>3.9056899999999999</c:v>
                      </c:pt>
                      <c:pt idx="145">
                        <c:v>2.3456199999999998</c:v>
                      </c:pt>
                      <c:pt idx="146">
                        <c:v>1.5021899999999999</c:v>
                      </c:pt>
                      <c:pt idx="147">
                        <c:v>0.72423700000000002</c:v>
                      </c:pt>
                      <c:pt idx="148">
                        <c:v>0.55548500000000001</c:v>
                      </c:pt>
                      <c:pt idx="149">
                        <c:v>0.45416299999999998</c:v>
                      </c:pt>
                      <c:pt idx="150">
                        <c:v>0.52763499999999997</c:v>
                      </c:pt>
                      <c:pt idx="151">
                        <c:v>0.65187099999999998</c:v>
                      </c:pt>
                      <c:pt idx="152">
                        <c:v>0.78176100000000004</c:v>
                      </c:pt>
                      <c:pt idx="153">
                        <c:v>0.65769500000000003</c:v>
                      </c:pt>
                      <c:pt idx="154">
                        <c:v>0.53362900000000002</c:v>
                      </c:pt>
                      <c:pt idx="155">
                        <c:v>0.48302</c:v>
                      </c:pt>
                      <c:pt idx="156">
                        <c:v>0.43241099999999999</c:v>
                      </c:pt>
                      <c:pt idx="157">
                        <c:v>0.426846</c:v>
                      </c:pt>
                      <c:pt idx="158">
                        <c:v>0.39662199999999997</c:v>
                      </c:pt>
                      <c:pt idx="159">
                        <c:v>0.38421699999999998</c:v>
                      </c:pt>
                      <c:pt idx="160">
                        <c:v>0.416408</c:v>
                      </c:pt>
                      <c:pt idx="161">
                        <c:v>0.47829899999999997</c:v>
                      </c:pt>
                      <c:pt idx="162">
                        <c:v>0.56737199999999999</c:v>
                      </c:pt>
                      <c:pt idx="163">
                        <c:v>0.52024099999999995</c:v>
                      </c:pt>
                      <c:pt idx="164">
                        <c:v>0.47310999999999998</c:v>
                      </c:pt>
                      <c:pt idx="165">
                        <c:v>0.47196199999999999</c:v>
                      </c:pt>
                      <c:pt idx="166">
                        <c:v>0.47081499999999998</c:v>
                      </c:pt>
                      <c:pt idx="167">
                        <c:v>0.52244400000000002</c:v>
                      </c:pt>
                      <c:pt idx="168">
                        <c:v>0.57407300000000006</c:v>
                      </c:pt>
                      <c:pt idx="169">
                        <c:v>0.45498300000000003</c:v>
                      </c:pt>
                      <c:pt idx="170">
                        <c:v>0.35283100000000001</c:v>
                      </c:pt>
                      <c:pt idx="171">
                        <c:v>0.32914700000000002</c:v>
                      </c:pt>
                      <c:pt idx="172">
                        <c:v>0.35088000000000003</c:v>
                      </c:pt>
                      <c:pt idx="173">
                        <c:v>0.480018</c:v>
                      </c:pt>
                      <c:pt idx="174">
                        <c:v>0.65345200000000003</c:v>
                      </c:pt>
                      <c:pt idx="175">
                        <c:v>0.87828300000000004</c:v>
                      </c:pt>
                      <c:pt idx="176">
                        <c:v>0.69688499999999998</c:v>
                      </c:pt>
                      <c:pt idx="177">
                        <c:v>0.54951899999999998</c:v>
                      </c:pt>
                      <c:pt idx="178">
                        <c:v>0.45673599999999998</c:v>
                      </c:pt>
                      <c:pt idx="179">
                        <c:v>0.428975</c:v>
                      </c:pt>
                      <c:pt idx="180">
                        <c:v>0.45233899999999999</c:v>
                      </c:pt>
                      <c:pt idx="181">
                        <c:v>0.55702499999999999</c:v>
                      </c:pt>
                      <c:pt idx="182">
                        <c:v>0.707561</c:v>
                      </c:pt>
                      <c:pt idx="183">
                        <c:v>1.1506700000000001</c:v>
                      </c:pt>
                      <c:pt idx="184">
                        <c:v>1.66168</c:v>
                      </c:pt>
                      <c:pt idx="185">
                        <c:v>2.6180099999999999</c:v>
                      </c:pt>
                      <c:pt idx="186">
                        <c:v>3.6147200000000002</c:v>
                      </c:pt>
                      <c:pt idx="187">
                        <c:v>2.6348099999999999</c:v>
                      </c:pt>
                      <c:pt idx="188">
                        <c:v>1.6732800000000001</c:v>
                      </c:pt>
                      <c:pt idx="189">
                        <c:v>1.2415</c:v>
                      </c:pt>
                      <c:pt idx="190">
                        <c:v>0.84281300000000003</c:v>
                      </c:pt>
                      <c:pt idx="191">
                        <c:v>0.86877700000000002</c:v>
                      </c:pt>
                      <c:pt idx="192">
                        <c:v>0.90944700000000001</c:v>
                      </c:pt>
                      <c:pt idx="193">
                        <c:v>0.68792200000000003</c:v>
                      </c:pt>
                      <c:pt idx="194">
                        <c:v>0.47615400000000002</c:v>
                      </c:pt>
                      <c:pt idx="195">
                        <c:v>0.362761</c:v>
                      </c:pt>
                      <c:pt idx="196">
                        <c:v>0.26546999999999998</c:v>
                      </c:pt>
                      <c:pt idx="197">
                        <c:v>0.24374599999999999</c:v>
                      </c:pt>
                      <c:pt idx="198">
                        <c:v>0.23791499999999999</c:v>
                      </c:pt>
                      <c:pt idx="199">
                        <c:v>0.248666</c:v>
                      </c:pt>
                      <c:pt idx="200">
                        <c:v>0.26896500000000001</c:v>
                      </c:pt>
                      <c:pt idx="201">
                        <c:v>0.28062999999999999</c:v>
                      </c:pt>
                      <c:pt idx="202">
                        <c:v>0.29815199999999997</c:v>
                      </c:pt>
                      <c:pt idx="203">
                        <c:v>0.31567400000000001</c:v>
                      </c:pt>
                      <c:pt idx="204">
                        <c:v>0.32730700000000001</c:v>
                      </c:pt>
                      <c:pt idx="205">
                        <c:v>0.33893899999999999</c:v>
                      </c:pt>
                      <c:pt idx="206">
                        <c:v>0.37159199999999998</c:v>
                      </c:pt>
                      <c:pt idx="207">
                        <c:v>0.40424500000000002</c:v>
                      </c:pt>
                      <c:pt idx="208">
                        <c:v>0.36644599999999999</c:v>
                      </c:pt>
                      <c:pt idx="209">
                        <c:v>0.32864700000000002</c:v>
                      </c:pt>
                      <c:pt idx="210">
                        <c:v>0.289078</c:v>
                      </c:pt>
                      <c:pt idx="211">
                        <c:v>0.24950800000000001</c:v>
                      </c:pt>
                      <c:pt idx="212">
                        <c:v>0.21878400000000001</c:v>
                      </c:pt>
                      <c:pt idx="213">
                        <c:v>0.198271</c:v>
                      </c:pt>
                      <c:pt idx="214">
                        <c:v>0.182505</c:v>
                      </c:pt>
                      <c:pt idx="215">
                        <c:v>0.203814</c:v>
                      </c:pt>
                      <c:pt idx="216">
                        <c:v>0.23274800000000001</c:v>
                      </c:pt>
                      <c:pt idx="217">
                        <c:v>0.305201</c:v>
                      </c:pt>
                      <c:pt idx="218">
                        <c:v>0.38251600000000002</c:v>
                      </c:pt>
                      <c:pt idx="219">
                        <c:v>0.33007500000000001</c:v>
                      </c:pt>
                      <c:pt idx="220">
                        <c:v>0.28813100000000003</c:v>
                      </c:pt>
                      <c:pt idx="221">
                        <c:v>0.28657300000000002</c:v>
                      </c:pt>
                      <c:pt idx="222">
                        <c:v>0.30250899999999997</c:v>
                      </c:pt>
                      <c:pt idx="223">
                        <c:v>0.34306700000000001</c:v>
                      </c:pt>
                      <c:pt idx="224">
                        <c:v>0.27209899999999998</c:v>
                      </c:pt>
                      <c:pt idx="225">
                        <c:v>0.206932</c:v>
                      </c:pt>
                      <c:pt idx="226">
                        <c:v>0.17122699999999999</c:v>
                      </c:pt>
                      <c:pt idx="227">
                        <c:v>0.14699100000000001</c:v>
                      </c:pt>
                      <c:pt idx="228">
                        <c:v>0.14250299999999999</c:v>
                      </c:pt>
                      <c:pt idx="229">
                        <c:v>0.145899</c:v>
                      </c:pt>
                      <c:pt idx="230">
                        <c:v>0.15264</c:v>
                      </c:pt>
                      <c:pt idx="231">
                        <c:v>0.14154</c:v>
                      </c:pt>
                      <c:pt idx="232">
                        <c:v>0.13187399999999999</c:v>
                      </c:pt>
                      <c:pt idx="233">
                        <c:v>0.127696</c:v>
                      </c:pt>
                      <c:pt idx="234">
                        <c:v>0.12925500000000001</c:v>
                      </c:pt>
                      <c:pt idx="235">
                        <c:v>0.13917099999999999</c:v>
                      </c:pt>
                      <c:pt idx="236">
                        <c:v>0.15625700000000001</c:v>
                      </c:pt>
                      <c:pt idx="237">
                        <c:v>0.17758099999999999</c:v>
                      </c:pt>
                      <c:pt idx="238">
                        <c:v>0.157218</c:v>
                      </c:pt>
                      <c:pt idx="239">
                        <c:v>0.136855</c:v>
                      </c:pt>
                      <c:pt idx="240">
                        <c:v>0.140179</c:v>
                      </c:pt>
                      <c:pt idx="241">
                        <c:v>0.14350299999999999</c:v>
                      </c:pt>
                      <c:pt idx="242">
                        <c:v>0.14921899999999999</c:v>
                      </c:pt>
                      <c:pt idx="243">
                        <c:v>0.15493499999999999</c:v>
                      </c:pt>
                      <c:pt idx="244">
                        <c:v>0.19345300000000001</c:v>
                      </c:pt>
                      <c:pt idx="245">
                        <c:v>0.23197200000000001</c:v>
                      </c:pt>
                      <c:pt idx="246">
                        <c:v>0.18205199999999999</c:v>
                      </c:pt>
                      <c:pt idx="247">
                        <c:v>0.136104</c:v>
                      </c:pt>
                      <c:pt idx="248">
                        <c:v>0.108588</c:v>
                      </c:pt>
                      <c:pt idx="249">
                        <c:v>8.7893799999999994E-2</c:v>
                      </c:pt>
                      <c:pt idx="250">
                        <c:v>8.5437299999999994E-2</c:v>
                      </c:pt>
                      <c:pt idx="251">
                        <c:v>8.7654200000000002E-2</c:v>
                      </c:pt>
                      <c:pt idx="252">
                        <c:v>9.8221600000000006E-2</c:v>
                      </c:pt>
                      <c:pt idx="253">
                        <c:v>0.11182400000000001</c:v>
                      </c:pt>
                      <c:pt idx="254">
                        <c:v>0.12720000000000001</c:v>
                      </c:pt>
                      <c:pt idx="255">
                        <c:v>0.13541400000000001</c:v>
                      </c:pt>
                      <c:pt idx="256">
                        <c:v>0.144291</c:v>
                      </c:pt>
                      <c:pt idx="257">
                        <c:v>0.15523200000000001</c:v>
                      </c:pt>
                      <c:pt idx="258">
                        <c:v>0.14342299999999999</c:v>
                      </c:pt>
                      <c:pt idx="259">
                        <c:v>0.136961</c:v>
                      </c:pt>
                      <c:pt idx="260">
                        <c:v>0.13256399999999999</c:v>
                      </c:pt>
                      <c:pt idx="261">
                        <c:v>0.109902</c:v>
                      </c:pt>
                      <c:pt idx="262">
                        <c:v>8.7357000000000004E-2</c:v>
                      </c:pt>
                      <c:pt idx="263">
                        <c:v>8.01317E-2</c:v>
                      </c:pt>
                      <c:pt idx="264">
                        <c:v>7.3141200000000003E-2</c:v>
                      </c:pt>
                      <c:pt idx="265">
                        <c:v>8.0437900000000007E-2</c:v>
                      </c:pt>
                      <c:pt idx="266">
                        <c:v>8.7851899999999997E-2</c:v>
                      </c:pt>
                      <c:pt idx="267">
                        <c:v>9.1494000000000006E-2</c:v>
                      </c:pt>
                      <c:pt idx="268">
                        <c:v>9.5136200000000004E-2</c:v>
                      </c:pt>
                      <c:pt idx="269">
                        <c:v>0.105729</c:v>
                      </c:pt>
                      <c:pt idx="270">
                        <c:v>0.11632099999999999</c:v>
                      </c:pt>
                      <c:pt idx="271">
                        <c:v>0.134967</c:v>
                      </c:pt>
                      <c:pt idx="272">
                        <c:v>0.153612</c:v>
                      </c:pt>
                      <c:pt idx="273">
                        <c:v>0.14169699999999999</c:v>
                      </c:pt>
                      <c:pt idx="274">
                        <c:v>0.133933</c:v>
                      </c:pt>
                      <c:pt idx="275">
                        <c:v>0.126169</c:v>
                      </c:pt>
                      <c:pt idx="276">
                        <c:v>0.12659999999999999</c:v>
                      </c:pt>
                      <c:pt idx="277">
                        <c:v>0.12703100000000001</c:v>
                      </c:pt>
                      <c:pt idx="278">
                        <c:v>0.116117</c:v>
                      </c:pt>
                      <c:pt idx="279">
                        <c:v>0.10520400000000001</c:v>
                      </c:pt>
                      <c:pt idx="280">
                        <c:v>0.10256</c:v>
                      </c:pt>
                      <c:pt idx="281">
                        <c:v>9.9916500000000005E-2</c:v>
                      </c:pt>
                      <c:pt idx="282">
                        <c:v>0.107387</c:v>
                      </c:pt>
                      <c:pt idx="283">
                        <c:v>0.114857</c:v>
                      </c:pt>
                      <c:pt idx="284">
                        <c:v>0.110749</c:v>
                      </c:pt>
                      <c:pt idx="285">
                        <c:v>0.118187</c:v>
                      </c:pt>
                      <c:pt idx="286">
                        <c:v>0.12562599999999999</c:v>
                      </c:pt>
                      <c:pt idx="287">
                        <c:v>0.152285</c:v>
                      </c:pt>
                      <c:pt idx="288">
                        <c:v>0.17894499999999999</c:v>
                      </c:pt>
                      <c:pt idx="289">
                        <c:v>0.156307</c:v>
                      </c:pt>
                      <c:pt idx="290">
                        <c:v>0.13366900000000001</c:v>
                      </c:pt>
                      <c:pt idx="291">
                        <c:v>0.117204</c:v>
                      </c:pt>
                      <c:pt idx="292">
                        <c:v>0.100739</c:v>
                      </c:pt>
                      <c:pt idx="293">
                        <c:v>9.6958900000000001E-2</c:v>
                      </c:pt>
                      <c:pt idx="294">
                        <c:v>9.3178700000000003E-2</c:v>
                      </c:pt>
                      <c:pt idx="295">
                        <c:v>9.6813099999999999E-2</c:v>
                      </c:pt>
                      <c:pt idx="296">
                        <c:v>0.10059899999999999</c:v>
                      </c:pt>
                      <c:pt idx="297">
                        <c:v>0.104974</c:v>
                      </c:pt>
                      <c:pt idx="298">
                        <c:v>0.113401</c:v>
                      </c:pt>
                      <c:pt idx="299">
                        <c:v>0.114134</c:v>
                      </c:pt>
                      <c:pt idx="300">
                        <c:v>0.116047</c:v>
                      </c:pt>
                      <c:pt idx="301">
                        <c:v>0.12640299999999999</c:v>
                      </c:pt>
                      <c:pt idx="302">
                        <c:v>0.13872599999999999</c:v>
                      </c:pt>
                      <c:pt idx="303">
                        <c:v>0.156115</c:v>
                      </c:pt>
                      <c:pt idx="304">
                        <c:v>0.13165199999999999</c:v>
                      </c:pt>
                      <c:pt idx="305">
                        <c:v>0.110723</c:v>
                      </c:pt>
                      <c:pt idx="306">
                        <c:v>0.101294</c:v>
                      </c:pt>
                      <c:pt idx="307">
                        <c:v>9.6572900000000003E-2</c:v>
                      </c:pt>
                      <c:pt idx="308">
                        <c:v>9.7601999999999994E-2</c:v>
                      </c:pt>
                      <c:pt idx="309">
                        <c:v>9.9805699999999997E-2</c:v>
                      </c:pt>
                      <c:pt idx="310">
                        <c:v>0.10252799999999999</c:v>
                      </c:pt>
                      <c:pt idx="311">
                        <c:v>0.105251</c:v>
                      </c:pt>
                      <c:pt idx="312">
                        <c:v>0.124709</c:v>
                      </c:pt>
                      <c:pt idx="313">
                        <c:v>0.14416699999999999</c:v>
                      </c:pt>
                      <c:pt idx="314">
                        <c:v>0.16916200000000001</c:v>
                      </c:pt>
                      <c:pt idx="315">
                        <c:v>0.194158</c:v>
                      </c:pt>
                      <c:pt idx="316">
                        <c:v>0.16996600000000001</c:v>
                      </c:pt>
                      <c:pt idx="317">
                        <c:v>0.14577399999999999</c:v>
                      </c:pt>
                      <c:pt idx="318">
                        <c:v>0.13486600000000001</c:v>
                      </c:pt>
                      <c:pt idx="319">
                        <c:v>0.123958</c:v>
                      </c:pt>
                      <c:pt idx="320">
                        <c:v>0.103462</c:v>
                      </c:pt>
                      <c:pt idx="321">
                        <c:v>8.7145700000000006E-2</c:v>
                      </c:pt>
                      <c:pt idx="322">
                        <c:v>8.0263699999999993E-2</c:v>
                      </c:pt>
                      <c:pt idx="323">
                        <c:v>7.9650799999999994E-2</c:v>
                      </c:pt>
                      <c:pt idx="324">
                        <c:v>8.6571999999999996E-2</c:v>
                      </c:pt>
                      <c:pt idx="325">
                        <c:v>9.7483E-2</c:v>
                      </c:pt>
                      <c:pt idx="326">
                        <c:v>0.1135</c:v>
                      </c:pt>
                      <c:pt idx="327">
                        <c:v>0.13141600000000001</c:v>
                      </c:pt>
                      <c:pt idx="328">
                        <c:v>0.109363</c:v>
                      </c:pt>
                      <c:pt idx="329">
                        <c:v>8.7310600000000002E-2</c:v>
                      </c:pt>
                      <c:pt idx="330">
                        <c:v>7.8189300000000003E-2</c:v>
                      </c:pt>
                      <c:pt idx="331">
                        <c:v>6.9068000000000004E-2</c:v>
                      </c:pt>
                      <c:pt idx="332">
                        <c:v>7.4353100000000005E-2</c:v>
                      </c:pt>
                      <c:pt idx="333">
                        <c:v>7.9638200000000006E-2</c:v>
                      </c:pt>
                      <c:pt idx="334">
                        <c:v>9.0723700000000004E-2</c:v>
                      </c:pt>
                      <c:pt idx="335">
                        <c:v>8.2587900000000006E-2</c:v>
                      </c:pt>
                      <c:pt idx="336">
                        <c:v>7.4452000000000004E-2</c:v>
                      </c:pt>
                      <c:pt idx="337">
                        <c:v>7.0467600000000005E-2</c:v>
                      </c:pt>
                      <c:pt idx="338">
                        <c:v>6.6483200000000006E-2</c:v>
                      </c:pt>
                      <c:pt idx="339">
                        <c:v>7.0286299999999996E-2</c:v>
                      </c:pt>
                      <c:pt idx="340">
                        <c:v>7.4089299999999997E-2</c:v>
                      </c:pt>
                      <c:pt idx="341">
                        <c:v>8.51354E-2</c:v>
                      </c:pt>
                      <c:pt idx="342">
                        <c:v>9.6181500000000003E-2</c:v>
                      </c:pt>
                      <c:pt idx="343">
                        <c:v>8.4766599999999998E-2</c:v>
                      </c:pt>
                      <c:pt idx="344">
                        <c:v>7.3351600000000003E-2</c:v>
                      </c:pt>
                      <c:pt idx="345">
                        <c:v>6.9419999999999996E-2</c:v>
                      </c:pt>
                      <c:pt idx="346">
                        <c:v>6.5488299999999999E-2</c:v>
                      </c:pt>
                      <c:pt idx="347">
                        <c:v>6.6068699999999994E-2</c:v>
                      </c:pt>
                      <c:pt idx="348">
                        <c:v>6.7344100000000004E-2</c:v>
                      </c:pt>
                      <c:pt idx="349">
                        <c:v>7.3114700000000005E-2</c:v>
                      </c:pt>
                      <c:pt idx="350">
                        <c:v>7.9580300000000007E-2</c:v>
                      </c:pt>
                      <c:pt idx="351">
                        <c:v>7.8603999999999993E-2</c:v>
                      </c:pt>
                      <c:pt idx="352">
                        <c:v>7.7627699999999994E-2</c:v>
                      </c:pt>
                      <c:pt idx="353">
                        <c:v>8.0452300000000004E-2</c:v>
                      </c:pt>
                      <c:pt idx="354">
                        <c:v>8.3276900000000001E-2</c:v>
                      </c:pt>
                      <c:pt idx="355">
                        <c:v>9.2058500000000001E-2</c:v>
                      </c:pt>
                      <c:pt idx="356">
                        <c:v>0.10084</c:v>
                      </c:pt>
                      <c:pt idx="357">
                        <c:v>9.2291899999999996E-2</c:v>
                      </c:pt>
                      <c:pt idx="358">
                        <c:v>8.3743700000000004E-2</c:v>
                      </c:pt>
                      <c:pt idx="359">
                        <c:v>7.9524899999999996E-2</c:v>
                      </c:pt>
                      <c:pt idx="360">
                        <c:v>7.5306200000000004E-2</c:v>
                      </c:pt>
                      <c:pt idx="361">
                        <c:v>7.4786199999999997E-2</c:v>
                      </c:pt>
                      <c:pt idx="362">
                        <c:v>7.4266299999999993E-2</c:v>
                      </c:pt>
                      <c:pt idx="363">
                        <c:v>7.1185200000000004E-2</c:v>
                      </c:pt>
                      <c:pt idx="364">
                        <c:v>6.9270300000000007E-2</c:v>
                      </c:pt>
                      <c:pt idx="365">
                        <c:v>7.0331099999999994E-2</c:v>
                      </c:pt>
                      <c:pt idx="366">
                        <c:v>7.6444499999999999E-2</c:v>
                      </c:pt>
                      <c:pt idx="367">
                        <c:v>8.7540099999999996E-2</c:v>
                      </c:pt>
                      <c:pt idx="368">
                        <c:v>0.105243</c:v>
                      </c:pt>
                      <c:pt idx="369">
                        <c:v>0.125669</c:v>
                      </c:pt>
                      <c:pt idx="370">
                        <c:v>0.107865</c:v>
                      </c:pt>
                      <c:pt idx="371">
                        <c:v>9.0882900000000003E-2</c:v>
                      </c:pt>
                      <c:pt idx="372">
                        <c:v>7.9234100000000002E-2</c:v>
                      </c:pt>
                      <c:pt idx="373">
                        <c:v>6.9909799999999994E-2</c:v>
                      </c:pt>
                      <c:pt idx="374">
                        <c:v>6.2945200000000007E-2</c:v>
                      </c:pt>
                      <c:pt idx="375">
                        <c:v>5.9682100000000002E-2</c:v>
                      </c:pt>
                      <c:pt idx="376">
                        <c:v>5.8690600000000002E-2</c:v>
                      </c:pt>
                      <c:pt idx="377">
                        <c:v>6.05944E-2</c:v>
                      </c:pt>
                      <c:pt idx="378">
                        <c:v>6.3771700000000001E-2</c:v>
                      </c:pt>
                      <c:pt idx="379">
                        <c:v>5.8550400000000002E-2</c:v>
                      </c:pt>
                      <c:pt idx="380">
                        <c:v>5.5089600000000002E-2</c:v>
                      </c:pt>
                      <c:pt idx="381">
                        <c:v>5.2711800000000003E-2</c:v>
                      </c:pt>
                      <c:pt idx="382">
                        <c:v>5.5741400000000003E-2</c:v>
                      </c:pt>
                      <c:pt idx="383">
                        <c:v>6.1211399999999999E-2</c:v>
                      </c:pt>
                      <c:pt idx="384">
                        <c:v>7.2541499999999995E-2</c:v>
                      </c:pt>
                      <c:pt idx="385">
                        <c:v>8.5380899999999996E-2</c:v>
                      </c:pt>
                      <c:pt idx="386">
                        <c:v>7.5445899999999996E-2</c:v>
                      </c:pt>
                      <c:pt idx="387">
                        <c:v>6.6016099999999994E-2</c:v>
                      </c:pt>
                      <c:pt idx="388">
                        <c:v>6.05978E-2</c:v>
                      </c:pt>
                      <c:pt idx="389">
                        <c:v>5.5937399999999998E-2</c:v>
                      </c:pt>
                      <c:pt idx="390">
                        <c:v>5.3813E-2</c:v>
                      </c:pt>
                      <c:pt idx="391">
                        <c:v>5.19412E-2</c:v>
                      </c:pt>
                      <c:pt idx="392">
                        <c:v>5.0801399999999997E-2</c:v>
                      </c:pt>
                      <c:pt idx="393">
                        <c:v>4.9734300000000002E-2</c:v>
                      </c:pt>
                      <c:pt idx="394">
                        <c:v>5.0538E-2</c:v>
                      </c:pt>
                      <c:pt idx="395">
                        <c:v>5.1523600000000003E-2</c:v>
                      </c:pt>
                      <c:pt idx="396">
                        <c:v>5.4610300000000001E-2</c:v>
                      </c:pt>
                      <c:pt idx="397">
                        <c:v>5.7806099999999999E-2</c:v>
                      </c:pt>
                      <c:pt idx="398">
                        <c:v>5.7877400000000002E-2</c:v>
                      </c:pt>
                      <c:pt idx="399">
                        <c:v>5.7948600000000003E-2</c:v>
                      </c:pt>
                      <c:pt idx="400">
                        <c:v>5.4565299999999997E-2</c:v>
                      </c:pt>
                      <c:pt idx="401">
                        <c:v>5.2749400000000002E-2</c:v>
                      </c:pt>
                      <c:pt idx="402">
                        <c:v>5.3280000000000001E-2</c:v>
                      </c:pt>
                      <c:pt idx="403">
                        <c:v>5.5377900000000001E-2</c:v>
                      </c:pt>
                      <c:pt idx="404">
                        <c:v>5.7210999999999998E-2</c:v>
                      </c:pt>
                      <c:pt idx="405">
                        <c:v>5.9044100000000002E-2</c:v>
                      </c:pt>
                      <c:pt idx="406">
                        <c:v>5.4856299999999997E-2</c:v>
                      </c:pt>
                      <c:pt idx="407">
                        <c:v>5.1007999999999998E-2</c:v>
                      </c:pt>
                      <c:pt idx="408">
                        <c:v>5.1457099999999999E-2</c:v>
                      </c:pt>
                      <c:pt idx="409">
                        <c:v>5.25172E-2</c:v>
                      </c:pt>
                      <c:pt idx="410">
                        <c:v>5.8036699999999997E-2</c:v>
                      </c:pt>
                      <c:pt idx="411">
                        <c:v>6.3827800000000004E-2</c:v>
                      </c:pt>
                      <c:pt idx="412">
                        <c:v>5.9994400000000003E-2</c:v>
                      </c:pt>
                      <c:pt idx="413">
                        <c:v>5.6161099999999999E-2</c:v>
                      </c:pt>
                      <c:pt idx="414">
                        <c:v>5.5375500000000001E-2</c:v>
                      </c:pt>
                      <c:pt idx="415">
                        <c:v>5.4589800000000001E-2</c:v>
                      </c:pt>
                      <c:pt idx="416">
                        <c:v>5.6433200000000003E-2</c:v>
                      </c:pt>
                      <c:pt idx="417">
                        <c:v>5.8276700000000001E-2</c:v>
                      </c:pt>
                      <c:pt idx="418">
                        <c:v>5.3503700000000001E-2</c:v>
                      </c:pt>
                      <c:pt idx="419">
                        <c:v>5.2134899999999998E-2</c:v>
                      </c:pt>
                      <c:pt idx="420">
                        <c:v>5.1791700000000003E-2</c:v>
                      </c:pt>
                      <c:pt idx="421">
                        <c:v>5.7122199999999998E-2</c:v>
                      </c:pt>
                      <c:pt idx="422">
                        <c:v>6.31076E-2</c:v>
                      </c:pt>
                      <c:pt idx="423">
                        <c:v>5.7405299999999999E-2</c:v>
                      </c:pt>
                      <c:pt idx="424">
                        <c:v>5.1999999999999998E-2</c:v>
                      </c:pt>
                      <c:pt idx="425">
                        <c:v>4.9111500000000002E-2</c:v>
                      </c:pt>
                      <c:pt idx="426">
                        <c:v>4.67179E-2</c:v>
                      </c:pt>
                      <c:pt idx="427">
                        <c:v>4.6271699999999999E-2</c:v>
                      </c:pt>
                      <c:pt idx="428">
                        <c:v>4.6023300000000003E-2</c:v>
                      </c:pt>
                      <c:pt idx="429">
                        <c:v>4.6859900000000003E-2</c:v>
                      </c:pt>
                      <c:pt idx="430">
                        <c:v>4.76964E-2</c:v>
                      </c:pt>
                      <c:pt idx="431">
                        <c:v>4.9322600000000001E-2</c:v>
                      </c:pt>
                      <c:pt idx="432">
                        <c:v>4.91317E-2</c:v>
                      </c:pt>
                      <c:pt idx="433">
                        <c:v>4.9014099999999998E-2</c:v>
                      </c:pt>
                      <c:pt idx="434">
                        <c:v>4.90231E-2</c:v>
                      </c:pt>
                      <c:pt idx="435">
                        <c:v>4.9588699999999999E-2</c:v>
                      </c:pt>
                      <c:pt idx="436">
                        <c:v>5.0407399999999998E-2</c:v>
                      </c:pt>
                      <c:pt idx="437">
                        <c:v>5.1831299999999997E-2</c:v>
                      </c:pt>
                      <c:pt idx="438">
                        <c:v>5.33818E-2</c:v>
                      </c:pt>
                      <c:pt idx="439">
                        <c:v>5.0868499999999997E-2</c:v>
                      </c:pt>
                      <c:pt idx="440">
                        <c:v>4.9348700000000002E-2</c:v>
                      </c:pt>
                      <c:pt idx="441">
                        <c:v>5.0499200000000001E-2</c:v>
                      </c:pt>
                      <c:pt idx="442">
                        <c:v>5.2643200000000001E-2</c:v>
                      </c:pt>
                      <c:pt idx="443">
                        <c:v>5.0823199999999999E-2</c:v>
                      </c:pt>
                      <c:pt idx="444">
                        <c:v>4.90033E-2</c:v>
                      </c:pt>
                      <c:pt idx="445">
                        <c:v>5.0106100000000001E-2</c:v>
                      </c:pt>
                      <c:pt idx="446">
                        <c:v>5.1208900000000002E-2</c:v>
                      </c:pt>
                      <c:pt idx="447">
                        <c:v>4.7667399999999999E-2</c:v>
                      </c:pt>
                      <c:pt idx="448">
                        <c:v>4.4125900000000003E-2</c:v>
                      </c:pt>
                      <c:pt idx="449">
                        <c:v>4.22774E-2</c:v>
                      </c:pt>
                      <c:pt idx="450">
                        <c:v>4.0618799999999997E-2</c:v>
                      </c:pt>
                      <c:pt idx="451">
                        <c:v>4.00183E-2</c:v>
                      </c:pt>
                      <c:pt idx="452">
                        <c:v>4.00113E-2</c:v>
                      </c:pt>
                      <c:pt idx="453">
                        <c:v>4.0337699999999997E-2</c:v>
                      </c:pt>
                      <c:pt idx="454">
                        <c:v>4.1067600000000003E-2</c:v>
                      </c:pt>
                      <c:pt idx="455">
                        <c:v>4.1620400000000002E-2</c:v>
                      </c:pt>
                      <c:pt idx="456">
                        <c:v>4.23008E-2</c:v>
                      </c:pt>
                      <c:pt idx="457">
                        <c:v>4.2981199999999997E-2</c:v>
                      </c:pt>
                      <c:pt idx="458">
                        <c:v>4.1701799999999997E-2</c:v>
                      </c:pt>
                      <c:pt idx="459">
                        <c:v>4.0422300000000001E-2</c:v>
                      </c:pt>
                      <c:pt idx="460">
                        <c:v>4.0097300000000002E-2</c:v>
                      </c:pt>
                      <c:pt idx="461">
                        <c:v>3.9772200000000001E-2</c:v>
                      </c:pt>
                      <c:pt idx="462">
                        <c:v>3.9519400000000003E-2</c:v>
                      </c:pt>
                      <c:pt idx="463">
                        <c:v>3.93511E-2</c:v>
                      </c:pt>
                      <c:pt idx="464">
                        <c:v>3.9375300000000002E-2</c:v>
                      </c:pt>
                      <c:pt idx="465">
                        <c:v>3.6695199999999997E-2</c:v>
                      </c:pt>
                      <c:pt idx="466">
                        <c:v>3.41102E-2</c:v>
                      </c:pt>
                      <c:pt idx="467">
                        <c:v>3.2434999999999999E-2</c:v>
                      </c:pt>
                      <c:pt idx="468">
                        <c:v>3.1377799999999997E-2</c:v>
                      </c:pt>
                      <c:pt idx="469">
                        <c:v>3.1749600000000003E-2</c:v>
                      </c:pt>
                      <c:pt idx="470">
                        <c:v>3.3404499999999997E-2</c:v>
                      </c:pt>
                      <c:pt idx="471">
                        <c:v>3.6293300000000001E-2</c:v>
                      </c:pt>
                      <c:pt idx="472">
                        <c:v>3.99423E-2</c:v>
                      </c:pt>
                      <c:pt idx="473">
                        <c:v>3.7950600000000001E-2</c:v>
                      </c:pt>
                      <c:pt idx="474">
                        <c:v>3.5855600000000001E-2</c:v>
                      </c:pt>
                      <c:pt idx="475">
                        <c:v>3.4518199999999999E-2</c:v>
                      </c:pt>
                      <c:pt idx="476">
                        <c:v>3.3811800000000003E-2</c:v>
                      </c:pt>
                      <c:pt idx="477">
                        <c:v>3.4336800000000001E-2</c:v>
                      </c:pt>
                      <c:pt idx="478">
                        <c:v>3.5874000000000003E-2</c:v>
                      </c:pt>
                      <c:pt idx="479">
                        <c:v>3.7885099999999998E-2</c:v>
                      </c:pt>
                      <c:pt idx="480">
                        <c:v>3.6326799999999999E-2</c:v>
                      </c:pt>
                      <c:pt idx="481">
                        <c:v>3.53621E-2</c:v>
                      </c:pt>
                      <c:pt idx="482">
                        <c:v>3.47231E-2</c:v>
                      </c:pt>
                      <c:pt idx="483">
                        <c:v>3.3987700000000003E-2</c:v>
                      </c:pt>
                      <c:pt idx="484">
                        <c:v>3.3252299999999999E-2</c:v>
                      </c:pt>
                      <c:pt idx="485">
                        <c:v>3.46285E-2</c:v>
                      </c:pt>
                      <c:pt idx="486">
                        <c:v>3.6004700000000001E-2</c:v>
                      </c:pt>
                      <c:pt idx="487">
                        <c:v>3.2241100000000002E-2</c:v>
                      </c:pt>
                      <c:pt idx="488">
                        <c:v>2.9685400000000001E-2</c:v>
                      </c:pt>
                      <c:pt idx="489">
                        <c:v>2.71297E-2</c:v>
                      </c:pt>
                      <c:pt idx="490">
                        <c:v>2.6923699999999998E-2</c:v>
                      </c:pt>
                      <c:pt idx="491">
                        <c:v>2.67177E-2</c:v>
                      </c:pt>
                      <c:pt idx="492">
                        <c:v>2.8038899999999999E-2</c:v>
                      </c:pt>
                      <c:pt idx="493">
                        <c:v>2.93601E-2</c:v>
                      </c:pt>
                      <c:pt idx="494">
                        <c:v>3.0191800000000001E-2</c:v>
                      </c:pt>
                      <c:pt idx="495">
                        <c:v>2.8739600000000001E-2</c:v>
                      </c:pt>
                      <c:pt idx="496">
                        <c:v>2.75088E-2</c:v>
                      </c:pt>
                      <c:pt idx="497">
                        <c:v>2.8453099999999999E-2</c:v>
                      </c:pt>
                      <c:pt idx="498">
                        <c:v>2.96189E-2</c:v>
                      </c:pt>
                      <c:pt idx="499">
                        <c:v>2.7448699999999999E-2</c:v>
                      </c:pt>
                      <c:pt idx="500">
                        <c:v>2.5382800000000001E-2</c:v>
                      </c:pt>
                      <c:pt idx="501">
                        <c:v>2.4008399999999999E-2</c:v>
                      </c:pt>
                      <c:pt idx="502">
                        <c:v>2.3051499999999999E-2</c:v>
                      </c:pt>
                      <c:pt idx="503">
                        <c:v>2.2631100000000001E-2</c:v>
                      </c:pt>
                      <c:pt idx="504">
                        <c:v>2.2732599999999999E-2</c:v>
                      </c:pt>
                      <c:pt idx="505">
                        <c:v>2.29614E-2</c:v>
                      </c:pt>
                      <c:pt idx="506">
                        <c:v>2.28942E-2</c:v>
                      </c:pt>
                      <c:pt idx="507">
                        <c:v>2.2827E-2</c:v>
                      </c:pt>
                      <c:pt idx="508">
                        <c:v>2.16609E-2</c:v>
                      </c:pt>
                      <c:pt idx="509">
                        <c:v>2.0494800000000001E-2</c:v>
                      </c:pt>
                      <c:pt idx="510">
                        <c:v>2.11538E-2</c:v>
                      </c:pt>
                      <c:pt idx="511">
                        <c:v>2.1812700000000001E-2</c:v>
                      </c:pt>
                      <c:pt idx="512">
                        <c:v>2.3595600000000001E-2</c:v>
                      </c:pt>
                      <c:pt idx="513">
                        <c:v>2.1964299999999999E-2</c:v>
                      </c:pt>
                      <c:pt idx="514">
                        <c:v>2.0605399999999999E-2</c:v>
                      </c:pt>
                      <c:pt idx="515">
                        <c:v>1.9810700000000001E-2</c:v>
                      </c:pt>
                      <c:pt idx="516">
                        <c:v>1.9661000000000001E-2</c:v>
                      </c:pt>
                      <c:pt idx="517">
                        <c:v>2.0127200000000001E-2</c:v>
                      </c:pt>
                      <c:pt idx="518">
                        <c:v>2.0965899999999999E-2</c:v>
                      </c:pt>
                      <c:pt idx="519">
                        <c:v>1.9451599999999999E-2</c:v>
                      </c:pt>
                      <c:pt idx="520">
                        <c:v>1.79373E-2</c:v>
                      </c:pt>
                      <c:pt idx="521">
                        <c:v>1.7643900000000001E-2</c:v>
                      </c:pt>
                      <c:pt idx="522">
                        <c:v>1.7350600000000001E-2</c:v>
                      </c:pt>
                      <c:pt idx="523">
                        <c:v>1.7153100000000001E-2</c:v>
                      </c:pt>
                      <c:pt idx="524">
                        <c:v>1.6959599999999998E-2</c:v>
                      </c:pt>
                      <c:pt idx="525">
                        <c:v>1.6766099999999999E-2</c:v>
                      </c:pt>
                      <c:pt idx="526">
                        <c:v>1.7245799999999999E-2</c:v>
                      </c:pt>
                      <c:pt idx="527">
                        <c:v>1.7725600000000001E-2</c:v>
                      </c:pt>
                      <c:pt idx="528">
                        <c:v>1.8874599999999998E-2</c:v>
                      </c:pt>
                      <c:pt idx="529">
                        <c:v>1.65615E-2</c:v>
                      </c:pt>
                      <c:pt idx="530">
                        <c:v>1.5110500000000001E-2</c:v>
                      </c:pt>
                      <c:pt idx="531">
                        <c:v>1.4047799999999999E-2</c:v>
                      </c:pt>
                      <c:pt idx="532">
                        <c:v>1.38858E-2</c:v>
                      </c:pt>
                      <c:pt idx="533">
                        <c:v>1.3918E-2</c:v>
                      </c:pt>
                      <c:pt idx="534">
                        <c:v>1.39889E-2</c:v>
                      </c:pt>
                      <c:pt idx="535">
                        <c:v>1.3251000000000001E-2</c:v>
                      </c:pt>
                      <c:pt idx="536">
                        <c:v>1.2513099999999999E-2</c:v>
                      </c:pt>
                      <c:pt idx="537">
                        <c:v>1.23423E-2</c:v>
                      </c:pt>
                      <c:pt idx="538">
                        <c:v>1.21715E-2</c:v>
                      </c:pt>
                      <c:pt idx="539">
                        <c:v>1.2474900000000001E-2</c:v>
                      </c:pt>
                      <c:pt idx="540">
                        <c:v>1.2778400000000001E-2</c:v>
                      </c:pt>
                      <c:pt idx="541">
                        <c:v>1.1331900000000001E-2</c:v>
                      </c:pt>
                      <c:pt idx="542">
                        <c:v>1.0237700000000001E-2</c:v>
                      </c:pt>
                      <c:pt idx="543">
                        <c:v>9.3454000000000002E-3</c:v>
                      </c:pt>
                      <c:pt idx="544">
                        <c:v>9.0389500000000005E-3</c:v>
                      </c:pt>
                      <c:pt idx="545">
                        <c:v>8.8536199999999995E-3</c:v>
                      </c:pt>
                      <c:pt idx="546">
                        <c:v>8.8418899999999998E-3</c:v>
                      </c:pt>
                      <c:pt idx="547">
                        <c:v>8.8301500000000002E-3</c:v>
                      </c:pt>
                      <c:pt idx="548">
                        <c:v>9.1230900000000004E-3</c:v>
                      </c:pt>
                      <c:pt idx="549">
                        <c:v>9.4160400000000005E-3</c:v>
                      </c:pt>
                      <c:pt idx="550">
                        <c:v>1.01674E-2</c:v>
                      </c:pt>
                      <c:pt idx="551">
                        <c:v>1.09187E-2</c:v>
                      </c:pt>
                      <c:pt idx="552">
                        <c:v>1.13588E-2</c:v>
                      </c:pt>
                      <c:pt idx="553">
                        <c:v>1.20494E-2</c:v>
                      </c:pt>
                      <c:pt idx="554">
                        <c:v>1.2952999999999999E-2</c:v>
                      </c:pt>
                      <c:pt idx="555">
                        <c:v>1.41072E-2</c:v>
                      </c:pt>
                      <c:pt idx="556">
                        <c:v>1.1563500000000001E-2</c:v>
                      </c:pt>
                      <c:pt idx="557">
                        <c:v>9.0196900000000003E-3</c:v>
                      </c:pt>
                      <c:pt idx="558">
                        <c:v>8.39174E-3</c:v>
                      </c:pt>
                      <c:pt idx="559">
                        <c:v>7.7637799999999996E-3</c:v>
                      </c:pt>
                      <c:pt idx="560">
                        <c:v>8.3151500000000003E-3</c:v>
                      </c:pt>
                      <c:pt idx="561">
                        <c:v>8.4478599999999997E-3</c:v>
                      </c:pt>
                      <c:pt idx="562">
                        <c:v>8.7848000000000006E-3</c:v>
                      </c:pt>
                      <c:pt idx="563">
                        <c:v>9.1533499999999993E-3</c:v>
                      </c:pt>
                      <c:pt idx="564">
                        <c:v>9.5881100000000004E-3</c:v>
                      </c:pt>
                      <c:pt idx="565">
                        <c:v>1.01558E-2</c:v>
                      </c:pt>
                      <c:pt idx="566">
                        <c:v>1.0744200000000001E-2</c:v>
                      </c:pt>
                      <c:pt idx="567">
                        <c:v>9.7348499999999998E-3</c:v>
                      </c:pt>
                      <c:pt idx="568">
                        <c:v>8.7764799999999997E-3</c:v>
                      </c:pt>
                      <c:pt idx="569">
                        <c:v>8.24043E-3</c:v>
                      </c:pt>
                      <c:pt idx="570">
                        <c:v>7.7893700000000003E-3</c:v>
                      </c:pt>
                      <c:pt idx="571">
                        <c:v>7.5916999999999998E-3</c:v>
                      </c:pt>
                      <c:pt idx="572">
                        <c:v>7.4216899999999999E-3</c:v>
                      </c:pt>
                      <c:pt idx="573">
                        <c:v>7.2982999999999998E-3</c:v>
                      </c:pt>
                      <c:pt idx="574">
                        <c:v>7.2524699999999996E-3</c:v>
                      </c:pt>
                      <c:pt idx="575">
                        <c:v>7.34646E-3</c:v>
                      </c:pt>
                      <c:pt idx="576">
                        <c:v>7.5395699999999998E-3</c:v>
                      </c:pt>
                      <c:pt idx="577">
                        <c:v>7.8258900000000003E-3</c:v>
                      </c:pt>
                      <c:pt idx="578">
                        <c:v>8.1819300000000005E-3</c:v>
                      </c:pt>
                      <c:pt idx="579">
                        <c:v>8.5379700000000006E-3</c:v>
                      </c:pt>
                      <c:pt idx="580">
                        <c:v>8.9297400000000002E-3</c:v>
                      </c:pt>
                      <c:pt idx="581">
                        <c:v>8.5734000000000001E-3</c:v>
                      </c:pt>
                      <c:pt idx="582">
                        <c:v>8.3653800000000004E-3</c:v>
                      </c:pt>
                      <c:pt idx="583">
                        <c:v>8.3251499999999999E-3</c:v>
                      </c:pt>
                      <c:pt idx="584">
                        <c:v>8.43322E-3</c:v>
                      </c:pt>
                      <c:pt idx="585">
                        <c:v>8.0855800000000002E-3</c:v>
                      </c:pt>
                      <c:pt idx="586">
                        <c:v>7.9035800000000003E-3</c:v>
                      </c:pt>
                      <c:pt idx="587">
                        <c:v>8.2535899999999999E-3</c:v>
                      </c:pt>
                      <c:pt idx="588">
                        <c:v>8.7692499999999993E-3</c:v>
                      </c:pt>
                      <c:pt idx="589">
                        <c:v>8.4099799999999992E-3</c:v>
                      </c:pt>
                      <c:pt idx="590">
                        <c:v>8.24188E-3</c:v>
                      </c:pt>
                      <c:pt idx="591">
                        <c:v>8.3934700000000001E-3</c:v>
                      </c:pt>
                      <c:pt idx="592">
                        <c:v>8.7362299999999993E-3</c:v>
                      </c:pt>
                      <c:pt idx="593">
                        <c:v>8.6737600000000008E-3</c:v>
                      </c:pt>
                      <c:pt idx="594">
                        <c:v>8.6112900000000006E-3</c:v>
                      </c:pt>
                      <c:pt idx="595">
                        <c:v>8.8086599999999994E-3</c:v>
                      </c:pt>
                      <c:pt idx="596">
                        <c:v>9.00602E-3</c:v>
                      </c:pt>
                      <c:pt idx="597">
                        <c:v>9.4277700000000002E-3</c:v>
                      </c:pt>
                      <c:pt idx="598">
                        <c:v>9.8495100000000006E-3</c:v>
                      </c:pt>
                      <c:pt idx="599">
                        <c:v>9.6821500000000005E-3</c:v>
                      </c:pt>
                      <c:pt idx="600">
                        <c:v>9.5147800000000005E-3</c:v>
                      </c:pt>
                      <c:pt idx="601">
                        <c:v>9.7771000000000004E-3</c:v>
                      </c:pt>
                      <c:pt idx="602">
                        <c:v>1.00394E-2</c:v>
                      </c:pt>
                      <c:pt idx="603">
                        <c:v>1.0061199999999999E-2</c:v>
                      </c:pt>
                      <c:pt idx="604">
                        <c:v>1.0083E-2</c:v>
                      </c:pt>
                      <c:pt idx="605">
                        <c:v>1.01201E-2</c:v>
                      </c:pt>
                      <c:pt idx="606">
                        <c:v>9.9430400000000002E-3</c:v>
                      </c:pt>
                      <c:pt idx="607">
                        <c:v>9.7659900000000004E-3</c:v>
                      </c:pt>
                      <c:pt idx="608">
                        <c:v>9.4354399999999998E-3</c:v>
                      </c:pt>
                      <c:pt idx="609">
                        <c:v>9.4901599999999992E-3</c:v>
                      </c:pt>
                      <c:pt idx="610">
                        <c:v>9.5448800000000004E-3</c:v>
                      </c:pt>
                      <c:pt idx="611">
                        <c:v>1.0254599999999999E-2</c:v>
                      </c:pt>
                      <c:pt idx="612">
                        <c:v>1.0964399999999999E-2</c:v>
                      </c:pt>
                      <c:pt idx="613">
                        <c:v>1.19439E-2</c:v>
                      </c:pt>
                      <c:pt idx="614">
                        <c:v>1.19968E-2</c:v>
                      </c:pt>
                      <c:pt idx="615">
                        <c:v>1.22869E-2</c:v>
                      </c:pt>
                      <c:pt idx="616">
                        <c:v>1.25941E-2</c:v>
                      </c:pt>
                      <c:pt idx="617">
                        <c:v>1.31383E-2</c:v>
                      </c:pt>
                      <c:pt idx="618">
                        <c:v>1.2489200000000001E-2</c:v>
                      </c:pt>
                      <c:pt idx="619">
                        <c:v>1.20556E-2</c:v>
                      </c:pt>
                      <c:pt idx="620">
                        <c:v>1.16221E-2</c:v>
                      </c:pt>
                      <c:pt idx="621">
                        <c:v>1.16223E-2</c:v>
                      </c:pt>
                      <c:pt idx="622">
                        <c:v>1.1622499999999999E-2</c:v>
                      </c:pt>
                      <c:pt idx="623">
                        <c:v>1.1950499999999999E-2</c:v>
                      </c:pt>
                      <c:pt idx="624">
                        <c:v>1.2278499999999999E-2</c:v>
                      </c:pt>
                      <c:pt idx="625">
                        <c:v>1.1617499999999999E-2</c:v>
                      </c:pt>
                      <c:pt idx="626">
                        <c:v>1.11454E-2</c:v>
                      </c:pt>
                      <c:pt idx="627">
                        <c:v>1.0747700000000001E-2</c:v>
                      </c:pt>
                      <c:pt idx="628">
                        <c:v>1.07575E-2</c:v>
                      </c:pt>
                      <c:pt idx="629">
                        <c:v>1.10026E-2</c:v>
                      </c:pt>
                      <c:pt idx="630">
                        <c:v>1.15347E-2</c:v>
                      </c:pt>
                      <c:pt idx="631">
                        <c:v>1.22582E-2</c:v>
                      </c:pt>
                      <c:pt idx="632">
                        <c:v>1.1606E-2</c:v>
                      </c:pt>
                      <c:pt idx="633">
                        <c:v>1.09538E-2</c:v>
                      </c:pt>
                      <c:pt idx="634">
                        <c:v>1.0753800000000001E-2</c:v>
                      </c:pt>
                      <c:pt idx="635">
                        <c:v>1.05538E-2</c:v>
                      </c:pt>
                      <c:pt idx="636">
                        <c:v>1.0852199999999999E-2</c:v>
                      </c:pt>
                      <c:pt idx="637">
                        <c:v>1.12072E-2</c:v>
                      </c:pt>
                      <c:pt idx="638">
                        <c:v>1.1789900000000001E-2</c:v>
                      </c:pt>
                      <c:pt idx="639">
                        <c:v>1.24292E-2</c:v>
                      </c:pt>
                      <c:pt idx="640">
                        <c:v>1.18215E-2</c:v>
                      </c:pt>
                      <c:pt idx="641">
                        <c:v>1.1364300000000001E-2</c:v>
                      </c:pt>
                      <c:pt idx="642">
                        <c:v>1.1065500000000001E-2</c:v>
                      </c:pt>
                      <c:pt idx="643">
                        <c:v>1.1144899999999999E-2</c:v>
                      </c:pt>
                      <c:pt idx="644">
                        <c:v>1.1303499999999999E-2</c:v>
                      </c:pt>
                      <c:pt idx="645">
                        <c:v>1.16899E-2</c:v>
                      </c:pt>
                      <c:pt idx="646">
                        <c:v>1.1711600000000001E-2</c:v>
                      </c:pt>
                      <c:pt idx="647">
                        <c:v>1.18764E-2</c:v>
                      </c:pt>
                      <c:pt idx="648">
                        <c:v>1.20412E-2</c:v>
                      </c:pt>
                      <c:pt idx="649">
                        <c:v>1.1483800000000001E-2</c:v>
                      </c:pt>
                      <c:pt idx="650">
                        <c:v>1.11076E-2</c:v>
                      </c:pt>
                      <c:pt idx="651">
                        <c:v>1.0771899999999999E-2</c:v>
                      </c:pt>
                      <c:pt idx="652">
                        <c:v>1.0681700000000001E-2</c:v>
                      </c:pt>
                      <c:pt idx="653">
                        <c:v>1.07133E-2</c:v>
                      </c:pt>
                      <c:pt idx="654">
                        <c:v>1.08091E-2</c:v>
                      </c:pt>
                      <c:pt idx="655">
                        <c:v>1.09861E-2</c:v>
                      </c:pt>
                      <c:pt idx="656">
                        <c:v>1.0787E-2</c:v>
                      </c:pt>
                      <c:pt idx="657">
                        <c:v>1.05878E-2</c:v>
                      </c:pt>
                      <c:pt idx="658">
                        <c:v>1.0589899999999999E-2</c:v>
                      </c:pt>
                      <c:pt idx="659">
                        <c:v>1.05919E-2</c:v>
                      </c:pt>
                      <c:pt idx="660">
                        <c:v>1.00389E-2</c:v>
                      </c:pt>
                      <c:pt idx="661">
                        <c:v>9.5344699999999998E-3</c:v>
                      </c:pt>
                      <c:pt idx="662">
                        <c:v>9.5215999999999999E-3</c:v>
                      </c:pt>
                      <c:pt idx="663">
                        <c:v>9.5880900000000005E-3</c:v>
                      </c:pt>
                      <c:pt idx="664">
                        <c:v>9.9603199999999999E-3</c:v>
                      </c:pt>
                      <c:pt idx="665">
                        <c:v>1.03038E-2</c:v>
                      </c:pt>
                      <c:pt idx="666">
                        <c:v>9.7829000000000006E-3</c:v>
                      </c:pt>
                      <c:pt idx="667">
                        <c:v>9.3912300000000004E-3</c:v>
                      </c:pt>
                      <c:pt idx="668">
                        <c:v>9.3868900000000002E-3</c:v>
                      </c:pt>
                      <c:pt idx="669">
                        <c:v>9.6040099999999996E-3</c:v>
                      </c:pt>
                      <c:pt idx="670">
                        <c:v>1.0229500000000001E-2</c:v>
                      </c:pt>
                      <c:pt idx="671">
                        <c:v>1.09471E-2</c:v>
                      </c:pt>
                      <c:pt idx="672">
                        <c:v>1.0460499999999999E-2</c:v>
                      </c:pt>
                      <c:pt idx="673">
                        <c:v>9.6330700000000005E-3</c:v>
                      </c:pt>
                      <c:pt idx="674">
                        <c:v>8.8742000000000005E-3</c:v>
                      </c:pt>
                      <c:pt idx="675">
                        <c:v>8.3004700000000008E-3</c:v>
                      </c:pt>
                      <c:pt idx="676">
                        <c:v>8.0009799999999996E-3</c:v>
                      </c:pt>
                      <c:pt idx="677">
                        <c:v>7.8690900000000005E-3</c:v>
                      </c:pt>
                      <c:pt idx="678">
                        <c:v>8.0800200000000003E-3</c:v>
                      </c:pt>
                      <c:pt idx="679">
                        <c:v>8.3433299999999995E-3</c:v>
                      </c:pt>
                      <c:pt idx="680">
                        <c:v>8.4378400000000003E-3</c:v>
                      </c:pt>
                      <c:pt idx="681">
                        <c:v>8.5323499999999993E-3</c:v>
                      </c:pt>
                      <c:pt idx="682">
                        <c:v>8.9331299999999992E-3</c:v>
                      </c:pt>
                      <c:pt idx="683">
                        <c:v>9.3339100000000008E-3</c:v>
                      </c:pt>
                      <c:pt idx="684">
                        <c:v>9.8943199999999999E-3</c:v>
                      </c:pt>
                      <c:pt idx="685">
                        <c:v>9.69012E-3</c:v>
                      </c:pt>
                      <c:pt idx="686">
                        <c:v>9.4859200000000001E-3</c:v>
                      </c:pt>
                      <c:pt idx="687">
                        <c:v>1.0081E-2</c:v>
                      </c:pt>
                      <c:pt idx="688">
                        <c:v>1.0676100000000001E-2</c:v>
                      </c:pt>
                      <c:pt idx="689">
                        <c:v>1.02389E-2</c:v>
                      </c:pt>
                      <c:pt idx="690">
                        <c:v>9.8017599999999996E-3</c:v>
                      </c:pt>
                      <c:pt idx="691">
                        <c:v>9.45352E-3</c:v>
                      </c:pt>
                      <c:pt idx="692">
                        <c:v>8.4058199999999996E-3</c:v>
                      </c:pt>
                      <c:pt idx="693">
                        <c:v>7.7807299999999996E-3</c:v>
                      </c:pt>
                      <c:pt idx="694">
                        <c:v>7.35594E-3</c:v>
                      </c:pt>
                      <c:pt idx="695">
                        <c:v>7.6225399999999997E-3</c:v>
                      </c:pt>
                      <c:pt idx="696">
                        <c:v>8.0093200000000003E-3</c:v>
                      </c:pt>
                      <c:pt idx="697">
                        <c:v>7.9674299999999993E-3</c:v>
                      </c:pt>
                      <c:pt idx="698">
                        <c:v>7.5833999999999997E-3</c:v>
                      </c:pt>
                      <c:pt idx="699">
                        <c:v>7.3046300000000003E-3</c:v>
                      </c:pt>
                      <c:pt idx="700">
                        <c:v>7.1886700000000003E-3</c:v>
                      </c:pt>
                      <c:pt idx="701">
                        <c:v>7.2604000000000002E-3</c:v>
                      </c:pt>
                      <c:pt idx="702">
                        <c:v>7.4406899999999998E-3</c:v>
                      </c:pt>
                      <c:pt idx="703">
                        <c:v>7.3029899999999997E-3</c:v>
                      </c:pt>
                      <c:pt idx="704">
                        <c:v>7.1652900000000004E-3</c:v>
                      </c:pt>
                      <c:pt idx="705">
                        <c:v>7.3054299999999999E-3</c:v>
                      </c:pt>
                      <c:pt idx="706">
                        <c:v>7.4455800000000003E-3</c:v>
                      </c:pt>
                      <c:pt idx="707">
                        <c:v>7.44475E-3</c:v>
                      </c:pt>
                      <c:pt idx="708">
                        <c:v>7.50243E-3</c:v>
                      </c:pt>
                      <c:pt idx="709">
                        <c:v>7.6504399999999997E-3</c:v>
                      </c:pt>
                      <c:pt idx="710">
                        <c:v>7.8687199999999992E-3</c:v>
                      </c:pt>
                      <c:pt idx="711">
                        <c:v>8.1201699999999995E-3</c:v>
                      </c:pt>
                      <c:pt idx="712">
                        <c:v>8.4724899999999992E-3</c:v>
                      </c:pt>
                      <c:pt idx="713">
                        <c:v>8.6218300000000005E-3</c:v>
                      </c:pt>
                      <c:pt idx="714">
                        <c:v>8.7711799999999999E-3</c:v>
                      </c:pt>
                      <c:pt idx="715">
                        <c:v>8.2055400000000007E-3</c:v>
                      </c:pt>
                      <c:pt idx="716">
                        <c:v>7.9003800000000002E-3</c:v>
                      </c:pt>
                      <c:pt idx="717">
                        <c:v>7.7534700000000002E-3</c:v>
                      </c:pt>
                      <c:pt idx="718">
                        <c:v>8.0158299999999998E-3</c:v>
                      </c:pt>
                      <c:pt idx="719">
                        <c:v>8.3731299999999995E-3</c:v>
                      </c:pt>
                      <c:pt idx="720">
                        <c:v>8.1512100000000007E-3</c:v>
                      </c:pt>
                      <c:pt idx="721">
                        <c:v>8.0047299999999998E-3</c:v>
                      </c:pt>
                      <c:pt idx="722">
                        <c:v>8.2521399999999998E-3</c:v>
                      </c:pt>
                      <c:pt idx="723">
                        <c:v>8.6227400000000003E-3</c:v>
                      </c:pt>
                      <c:pt idx="724">
                        <c:v>9.2367000000000005E-3</c:v>
                      </c:pt>
                      <c:pt idx="725">
                        <c:v>8.4688100000000002E-3</c:v>
                      </c:pt>
                      <c:pt idx="726">
                        <c:v>7.8866400000000003E-3</c:v>
                      </c:pt>
                      <c:pt idx="727">
                        <c:v>7.42518E-3</c:v>
                      </c:pt>
                      <c:pt idx="728">
                        <c:v>7.3701599999999997E-3</c:v>
                      </c:pt>
                      <c:pt idx="729">
                        <c:v>7.4117200000000001E-3</c:v>
                      </c:pt>
                      <c:pt idx="730">
                        <c:v>7.7650799999999997E-3</c:v>
                      </c:pt>
                      <c:pt idx="731">
                        <c:v>8.1425899999999999E-3</c:v>
                      </c:pt>
                      <c:pt idx="732">
                        <c:v>8.35726E-3</c:v>
                      </c:pt>
                      <c:pt idx="733">
                        <c:v>8.6024900000000008E-3</c:v>
                      </c:pt>
                      <c:pt idx="734">
                        <c:v>8.8562599999999995E-3</c:v>
                      </c:pt>
                      <c:pt idx="735">
                        <c:v>8.9622499999999997E-3</c:v>
                      </c:pt>
                      <c:pt idx="736">
                        <c:v>9.1294099999999993E-3</c:v>
                      </c:pt>
                      <c:pt idx="737">
                        <c:v>9.2965700000000005E-3</c:v>
                      </c:pt>
                      <c:pt idx="738">
                        <c:v>9.0019399999999999E-3</c:v>
                      </c:pt>
                      <c:pt idx="739">
                        <c:v>8.7073199999999993E-3</c:v>
                      </c:pt>
                      <c:pt idx="740">
                        <c:v>8.7660299999999993E-3</c:v>
                      </c:pt>
                      <c:pt idx="741">
                        <c:v>8.8247399999999993E-3</c:v>
                      </c:pt>
                      <c:pt idx="742">
                        <c:v>9.1127399999999994E-3</c:v>
                      </c:pt>
                      <c:pt idx="743">
                        <c:v>9.3309299999999994E-3</c:v>
                      </c:pt>
                      <c:pt idx="744">
                        <c:v>9.36589E-3</c:v>
                      </c:pt>
                      <c:pt idx="745">
                        <c:v>8.2994599999999998E-3</c:v>
                      </c:pt>
                      <c:pt idx="746">
                        <c:v>7.5303599999999998E-3</c:v>
                      </c:pt>
                      <c:pt idx="747">
                        <c:v>7.2365499999999996E-3</c:v>
                      </c:pt>
                      <c:pt idx="748">
                        <c:v>7.4337800000000001E-3</c:v>
                      </c:pt>
                      <c:pt idx="749">
                        <c:v>7.9280600000000007E-3</c:v>
                      </c:pt>
                      <c:pt idx="750">
                        <c:v>7.7087299999999996E-3</c:v>
                      </c:pt>
                      <c:pt idx="751">
                        <c:v>7.4893900000000003E-3</c:v>
                      </c:pt>
                      <c:pt idx="752">
                        <c:v>7.8669599999999992E-3</c:v>
                      </c:pt>
                      <c:pt idx="753">
                        <c:v>8.2445399999999999E-3</c:v>
                      </c:pt>
                      <c:pt idx="754">
                        <c:v>8.9875300000000005E-3</c:v>
                      </c:pt>
                      <c:pt idx="755">
                        <c:v>8.0949699999999999E-3</c:v>
                      </c:pt>
                      <c:pt idx="756">
                        <c:v>7.33434E-3</c:v>
                      </c:pt>
                      <c:pt idx="757">
                        <c:v>6.6993199999999999E-3</c:v>
                      </c:pt>
                      <c:pt idx="758">
                        <c:v>6.1491599999999999E-3</c:v>
                      </c:pt>
                      <c:pt idx="759">
                        <c:v>5.6576300000000003E-3</c:v>
                      </c:pt>
                      <c:pt idx="760">
                        <c:v>5.5097100000000001E-3</c:v>
                      </c:pt>
                      <c:pt idx="761">
                        <c:v>5.4595099999999999E-3</c:v>
                      </c:pt>
                      <c:pt idx="762">
                        <c:v>5.6265799999999999E-3</c:v>
                      </c:pt>
                      <c:pt idx="763">
                        <c:v>5.3741600000000002E-3</c:v>
                      </c:pt>
                      <c:pt idx="764">
                        <c:v>5.1469599999999999E-3</c:v>
                      </c:pt>
                      <c:pt idx="765">
                        <c:v>4.9791599999999998E-3</c:v>
                      </c:pt>
                      <c:pt idx="766">
                        <c:v>4.6982300000000003E-3</c:v>
                      </c:pt>
                      <c:pt idx="767">
                        <c:v>4.4333300000000001E-3</c:v>
                      </c:pt>
                      <c:pt idx="768">
                        <c:v>4.3072199999999996E-3</c:v>
                      </c:pt>
                      <c:pt idx="769">
                        <c:v>4.2078300000000001E-3</c:v>
                      </c:pt>
                      <c:pt idx="770">
                        <c:v>4.2005599999999999E-3</c:v>
                      </c:pt>
                      <c:pt idx="771">
                        <c:v>4.0595400000000004E-3</c:v>
                      </c:pt>
                      <c:pt idx="772">
                        <c:v>4.0806799999999997E-3</c:v>
                      </c:pt>
                      <c:pt idx="773">
                        <c:v>4.10181E-3</c:v>
                      </c:pt>
                      <c:pt idx="774">
                        <c:v>4.2851E-3</c:v>
                      </c:pt>
                      <c:pt idx="775">
                        <c:v>4.2202699999999999E-3</c:v>
                      </c:pt>
                      <c:pt idx="776">
                        <c:v>4.1554399999999998E-3</c:v>
                      </c:pt>
                      <c:pt idx="777">
                        <c:v>4.3167700000000002E-3</c:v>
                      </c:pt>
                      <c:pt idx="778">
                        <c:v>4.4780899999999997E-3</c:v>
                      </c:pt>
                      <c:pt idx="779">
                        <c:v>4.7784200000000002E-3</c:v>
                      </c:pt>
                      <c:pt idx="780">
                        <c:v>4.7691900000000004E-3</c:v>
                      </c:pt>
                      <c:pt idx="781">
                        <c:v>4.7599699999999997E-3</c:v>
                      </c:pt>
                      <c:pt idx="782">
                        <c:v>4.5289299999999996E-3</c:v>
                      </c:pt>
                      <c:pt idx="783">
                        <c:v>4.7139399999999998E-3</c:v>
                      </c:pt>
                      <c:pt idx="784">
                        <c:v>4.91939E-3</c:v>
                      </c:pt>
                      <c:pt idx="785">
                        <c:v>5.8020499999999996E-3</c:v>
                      </c:pt>
                      <c:pt idx="786">
                        <c:v>6.7211199999999997E-3</c:v>
                      </c:pt>
                      <c:pt idx="787">
                        <c:v>7.9013599999999996E-3</c:v>
                      </c:pt>
                      <c:pt idx="788">
                        <c:v>9.2130100000000006E-3</c:v>
                      </c:pt>
                      <c:pt idx="789">
                        <c:v>1.05247E-2</c:v>
                      </c:pt>
                      <c:pt idx="790">
                        <c:v>9.7691600000000007E-3</c:v>
                      </c:pt>
                      <c:pt idx="791">
                        <c:v>9.0738099999999999E-3</c:v>
                      </c:pt>
                      <c:pt idx="792">
                        <c:v>8.3991699999999992E-3</c:v>
                      </c:pt>
                      <c:pt idx="793">
                        <c:v>7.5670199999999998E-3</c:v>
                      </c:pt>
                      <c:pt idx="794">
                        <c:v>6.4333300000000001E-3</c:v>
                      </c:pt>
                      <c:pt idx="795">
                        <c:v>5.4185099999999996E-3</c:v>
                      </c:pt>
                      <c:pt idx="796">
                        <c:v>4.5041600000000001E-3</c:v>
                      </c:pt>
                      <c:pt idx="797">
                        <c:v>4.0298499999999998E-3</c:v>
                      </c:pt>
                      <c:pt idx="798">
                        <c:v>3.7678899999999999E-3</c:v>
                      </c:pt>
                      <c:pt idx="799">
                        <c:v>3.8579600000000001E-3</c:v>
                      </c:pt>
                      <c:pt idx="800">
                        <c:v>4.0873999999999997E-3</c:v>
                      </c:pt>
                      <c:pt idx="801">
                        <c:v>4.40486E-3</c:v>
                      </c:pt>
                      <c:pt idx="802">
                        <c:v>4.5064700000000003E-3</c:v>
                      </c:pt>
                      <c:pt idx="803">
                        <c:v>4.6131399999999999E-3</c:v>
                      </c:pt>
                      <c:pt idx="804">
                        <c:v>4.7200200000000001E-3</c:v>
                      </c:pt>
                      <c:pt idx="805">
                        <c:v>4.7544099999999997E-3</c:v>
                      </c:pt>
                      <c:pt idx="806">
                        <c:v>4.7888000000000002E-3</c:v>
                      </c:pt>
                      <c:pt idx="807">
                        <c:v>4.7370600000000004E-3</c:v>
                      </c:pt>
                      <c:pt idx="808">
                        <c:v>4.6853299999999997E-3</c:v>
                      </c:pt>
                      <c:pt idx="809">
                        <c:v>4.76035E-3</c:v>
                      </c:pt>
                      <c:pt idx="810">
                        <c:v>4.8353700000000003E-3</c:v>
                      </c:pt>
                      <c:pt idx="811">
                        <c:v>4.9831700000000003E-3</c:v>
                      </c:pt>
                      <c:pt idx="812">
                        <c:v>5.0623300000000003E-3</c:v>
                      </c:pt>
                      <c:pt idx="813">
                        <c:v>5.1415000000000002E-3</c:v>
                      </c:pt>
                      <c:pt idx="814">
                        <c:v>5.0925500000000004E-3</c:v>
                      </c:pt>
                      <c:pt idx="815">
                        <c:v>5.1109800000000002E-3</c:v>
                      </c:pt>
                      <c:pt idx="816">
                        <c:v>5.1716100000000001E-3</c:v>
                      </c:pt>
                      <c:pt idx="817">
                        <c:v>5.3706700000000001E-3</c:v>
                      </c:pt>
                      <c:pt idx="818">
                        <c:v>5.6093799999999997E-3</c:v>
                      </c:pt>
                      <c:pt idx="819">
                        <c:v>5.9191499999999998E-3</c:v>
                      </c:pt>
                      <c:pt idx="820">
                        <c:v>5.7379099999999997E-3</c:v>
                      </c:pt>
                      <c:pt idx="821">
                        <c:v>5.5741799999999998E-3</c:v>
                      </c:pt>
                      <c:pt idx="822">
                        <c:v>5.5673399999999996E-3</c:v>
                      </c:pt>
                      <c:pt idx="823">
                        <c:v>5.5780100000000004E-3</c:v>
                      </c:pt>
                      <c:pt idx="824">
                        <c:v>5.5611499999999999E-3</c:v>
                      </c:pt>
                      <c:pt idx="825">
                        <c:v>5.5916100000000003E-3</c:v>
                      </c:pt>
                      <c:pt idx="826">
                        <c:v>5.6468100000000004E-3</c:v>
                      </c:pt>
                      <c:pt idx="827">
                        <c:v>5.8145799999999997E-3</c:v>
                      </c:pt>
                      <c:pt idx="828">
                        <c:v>6.0083000000000003E-3</c:v>
                      </c:pt>
                      <c:pt idx="829">
                        <c:v>6.2672700000000001E-3</c:v>
                      </c:pt>
                      <c:pt idx="830">
                        <c:v>6.2754500000000001E-3</c:v>
                      </c:pt>
                      <c:pt idx="831">
                        <c:v>6.3604500000000001E-3</c:v>
                      </c:pt>
                      <c:pt idx="832">
                        <c:v>6.5679900000000001E-3</c:v>
                      </c:pt>
                      <c:pt idx="833">
                        <c:v>6.85237E-3</c:v>
                      </c:pt>
                      <c:pt idx="834">
                        <c:v>6.7949400000000002E-3</c:v>
                      </c:pt>
                      <c:pt idx="835">
                        <c:v>6.7627800000000004E-3</c:v>
                      </c:pt>
                      <c:pt idx="836">
                        <c:v>6.73159E-3</c:v>
                      </c:pt>
                      <c:pt idx="837">
                        <c:v>6.7348E-3</c:v>
                      </c:pt>
                      <c:pt idx="838">
                        <c:v>6.7571599999999999E-3</c:v>
                      </c:pt>
                      <c:pt idx="839">
                        <c:v>6.7886700000000001E-3</c:v>
                      </c:pt>
                      <c:pt idx="840">
                        <c:v>6.8383599999999999E-3</c:v>
                      </c:pt>
                      <c:pt idx="841">
                        <c:v>6.8406200000000004E-3</c:v>
                      </c:pt>
                      <c:pt idx="842">
                        <c:v>6.9050400000000003E-3</c:v>
                      </c:pt>
                      <c:pt idx="843">
                        <c:v>7.0313299999999997E-3</c:v>
                      </c:pt>
                      <c:pt idx="844">
                        <c:v>7.2197900000000002E-3</c:v>
                      </c:pt>
                      <c:pt idx="845">
                        <c:v>7.1063300000000001E-3</c:v>
                      </c:pt>
                      <c:pt idx="846">
                        <c:v>7.0423700000000001E-3</c:v>
                      </c:pt>
                      <c:pt idx="847">
                        <c:v>7.0099000000000003E-3</c:v>
                      </c:pt>
                      <c:pt idx="848">
                        <c:v>7.0269299999999998E-3</c:v>
                      </c:pt>
                      <c:pt idx="849">
                        <c:v>7.0611500000000004E-3</c:v>
                      </c:pt>
                      <c:pt idx="850">
                        <c:v>7.1129699999999997E-3</c:v>
                      </c:pt>
                      <c:pt idx="851">
                        <c:v>7.25152E-3</c:v>
                      </c:pt>
                      <c:pt idx="852">
                        <c:v>7.4193999999999996E-3</c:v>
                      </c:pt>
                      <c:pt idx="853">
                        <c:v>7.6422199999999999E-3</c:v>
                      </c:pt>
                      <c:pt idx="854">
                        <c:v>7.7501100000000002E-3</c:v>
                      </c:pt>
                      <c:pt idx="855">
                        <c:v>7.8580000000000004E-3</c:v>
                      </c:pt>
                      <c:pt idx="856">
                        <c:v>7.7345599999999997E-3</c:v>
                      </c:pt>
                      <c:pt idx="857">
                        <c:v>7.6300600000000001E-3</c:v>
                      </c:pt>
                      <c:pt idx="858">
                        <c:v>7.61271E-3</c:v>
                      </c:pt>
                      <c:pt idx="859">
                        <c:v>7.6620999999999998E-3</c:v>
                      </c:pt>
                      <c:pt idx="860">
                        <c:v>7.8361100000000003E-3</c:v>
                      </c:pt>
                      <c:pt idx="861">
                        <c:v>8.0882699999999998E-3</c:v>
                      </c:pt>
                      <c:pt idx="862">
                        <c:v>8.4010000000000005E-3</c:v>
                      </c:pt>
                      <c:pt idx="863">
                        <c:v>8.3025600000000005E-3</c:v>
                      </c:pt>
                      <c:pt idx="864">
                        <c:v>8.2173799999999998E-3</c:v>
                      </c:pt>
                      <c:pt idx="865">
                        <c:v>8.1321999999999992E-3</c:v>
                      </c:pt>
                      <c:pt idx="866">
                        <c:v>8.0615300000000008E-3</c:v>
                      </c:pt>
                      <c:pt idx="867">
                        <c:v>7.9955800000000004E-3</c:v>
                      </c:pt>
                      <c:pt idx="868">
                        <c:v>8.0108999999999996E-3</c:v>
                      </c:pt>
                      <c:pt idx="869">
                        <c:v>8.0426999999999998E-3</c:v>
                      </c:pt>
                      <c:pt idx="870">
                        <c:v>8.2498599999999995E-3</c:v>
                      </c:pt>
                      <c:pt idx="871">
                        <c:v>8.4758200000000002E-3</c:v>
                      </c:pt>
                      <c:pt idx="872">
                        <c:v>8.8028299999999993E-3</c:v>
                      </c:pt>
                      <c:pt idx="873">
                        <c:v>8.5332499999999992E-3</c:v>
                      </c:pt>
                      <c:pt idx="874">
                        <c:v>8.2875399999999995E-3</c:v>
                      </c:pt>
                      <c:pt idx="875">
                        <c:v>8.1889000000000007E-3</c:v>
                      </c:pt>
                      <c:pt idx="876">
                        <c:v>8.1300299999999999E-3</c:v>
                      </c:pt>
                      <c:pt idx="877">
                        <c:v>8.1633999999999995E-3</c:v>
                      </c:pt>
                      <c:pt idx="878">
                        <c:v>8.2283300000000007E-3</c:v>
                      </c:pt>
                      <c:pt idx="879">
                        <c:v>8.2938100000000004E-3</c:v>
                      </c:pt>
                      <c:pt idx="880">
                        <c:v>8.3749400000000009E-3</c:v>
                      </c:pt>
                      <c:pt idx="881">
                        <c:v>8.3580200000000007E-3</c:v>
                      </c:pt>
                      <c:pt idx="882">
                        <c:v>8.3494499999999996E-3</c:v>
                      </c:pt>
                      <c:pt idx="883">
                        <c:v>8.3408700000000002E-3</c:v>
                      </c:pt>
                      <c:pt idx="884">
                        <c:v>8.2821700000000002E-3</c:v>
                      </c:pt>
                      <c:pt idx="885">
                        <c:v>8.2735099999999995E-3</c:v>
                      </c:pt>
                      <c:pt idx="886">
                        <c:v>8.2648600000000006E-3</c:v>
                      </c:pt>
                      <c:pt idx="887">
                        <c:v>8.3062499999999994E-3</c:v>
                      </c:pt>
                      <c:pt idx="888">
                        <c:v>8.2116700000000008E-3</c:v>
                      </c:pt>
                      <c:pt idx="889">
                        <c:v>8.1316200000000009E-3</c:v>
                      </c:pt>
                      <c:pt idx="890">
                        <c:v>8.1147600000000004E-3</c:v>
                      </c:pt>
                      <c:pt idx="891">
                        <c:v>8.1306E-3</c:v>
                      </c:pt>
                      <c:pt idx="892">
                        <c:v>8.2192099999999994E-3</c:v>
                      </c:pt>
                      <c:pt idx="893">
                        <c:v>8.3259900000000001E-3</c:v>
                      </c:pt>
                      <c:pt idx="894">
                        <c:v>8.2146000000000007E-3</c:v>
                      </c:pt>
                      <c:pt idx="895">
                        <c:v>8.1130899999999999E-3</c:v>
                      </c:pt>
                      <c:pt idx="896">
                        <c:v>8.0398199999999996E-3</c:v>
                      </c:pt>
                      <c:pt idx="897">
                        <c:v>7.9957599999999993E-3</c:v>
                      </c:pt>
                      <c:pt idx="898">
                        <c:v>7.9940600000000007E-3</c:v>
                      </c:pt>
                      <c:pt idx="899">
                        <c:v>8.02164E-3</c:v>
                      </c:pt>
                      <c:pt idx="900">
                        <c:v>8.0703900000000002E-3</c:v>
                      </c:pt>
                      <c:pt idx="901">
                        <c:v>8.0481200000000006E-3</c:v>
                      </c:pt>
                      <c:pt idx="902">
                        <c:v>8.0258499999999993E-3</c:v>
                      </c:pt>
                      <c:pt idx="903">
                        <c:v>8.1060400000000001E-3</c:v>
                      </c:pt>
                      <c:pt idx="904">
                        <c:v>8.1862299999999992E-3</c:v>
                      </c:pt>
                      <c:pt idx="905">
                        <c:v>8.3253300000000006E-3</c:v>
                      </c:pt>
                      <c:pt idx="906">
                        <c:v>8.2300299999999993E-3</c:v>
                      </c:pt>
                      <c:pt idx="907">
                        <c:v>8.1458099999999999E-3</c:v>
                      </c:pt>
                      <c:pt idx="908">
                        <c:v>8.0772099999999996E-3</c:v>
                      </c:pt>
                      <c:pt idx="909">
                        <c:v>8.0196899999999995E-3</c:v>
                      </c:pt>
                      <c:pt idx="910">
                        <c:v>7.9622900000000003E-3</c:v>
                      </c:pt>
                      <c:pt idx="911">
                        <c:v>7.9124399999999998E-3</c:v>
                      </c:pt>
                      <c:pt idx="912">
                        <c:v>7.9307500000000003E-3</c:v>
                      </c:pt>
                      <c:pt idx="913">
                        <c:v>7.9616500000000007E-3</c:v>
                      </c:pt>
                      <c:pt idx="914">
                        <c:v>8.0334499999999993E-3</c:v>
                      </c:pt>
                      <c:pt idx="915">
                        <c:v>7.8604499999999997E-3</c:v>
                      </c:pt>
                      <c:pt idx="916">
                        <c:v>7.7408700000000004E-3</c:v>
                      </c:pt>
                      <c:pt idx="917">
                        <c:v>7.65243E-3</c:v>
                      </c:pt>
                      <c:pt idx="918">
                        <c:v>7.67083E-3</c:v>
                      </c:pt>
                      <c:pt idx="919">
                        <c:v>7.7141400000000004E-3</c:v>
                      </c:pt>
                      <c:pt idx="920">
                        <c:v>7.8108800000000001E-3</c:v>
                      </c:pt>
                      <c:pt idx="921">
                        <c:v>7.7983000000000002E-3</c:v>
                      </c:pt>
                      <c:pt idx="922">
                        <c:v>7.7962700000000001E-3</c:v>
                      </c:pt>
                      <c:pt idx="923">
                        <c:v>7.9048199999999999E-3</c:v>
                      </c:pt>
                      <c:pt idx="924">
                        <c:v>8.0239200000000004E-3</c:v>
                      </c:pt>
                      <c:pt idx="925">
                        <c:v>8.0243799999999994E-3</c:v>
                      </c:pt>
                      <c:pt idx="926">
                        <c:v>7.7280400000000003E-3</c:v>
                      </c:pt>
                      <c:pt idx="927">
                        <c:v>7.4670300000000004E-3</c:v>
                      </c:pt>
                      <c:pt idx="928">
                        <c:v>7.3108100000000001E-3</c:v>
                      </c:pt>
                      <c:pt idx="929">
                        <c:v>7.2116200000000002E-3</c:v>
                      </c:pt>
                      <c:pt idx="930">
                        <c:v>7.1758200000000003E-3</c:v>
                      </c:pt>
                      <c:pt idx="931">
                        <c:v>7.04895E-3</c:v>
                      </c:pt>
                      <c:pt idx="932">
                        <c:v>6.9322999999999997E-3</c:v>
                      </c:pt>
                      <c:pt idx="933">
                        <c:v>6.8543900000000001E-3</c:v>
                      </c:pt>
                      <c:pt idx="934">
                        <c:v>6.8013700000000002E-3</c:v>
                      </c:pt>
                      <c:pt idx="935">
                        <c:v>6.7991500000000003E-3</c:v>
                      </c:pt>
                      <c:pt idx="936">
                        <c:v>6.8239299999999998E-3</c:v>
                      </c:pt>
                      <c:pt idx="937">
                        <c:v>6.8836699999999997E-3</c:v>
                      </c:pt>
                      <c:pt idx="938">
                        <c:v>6.9557400000000002E-3</c:v>
                      </c:pt>
                      <c:pt idx="939">
                        <c:v>6.9800499999999998E-3</c:v>
                      </c:pt>
                      <c:pt idx="940">
                        <c:v>7.0108699999999998E-3</c:v>
                      </c:pt>
                      <c:pt idx="941">
                        <c:v>7.0416899999999998E-3</c:v>
                      </c:pt>
                      <c:pt idx="942">
                        <c:v>7.0131500000000001E-3</c:v>
                      </c:pt>
                      <c:pt idx="943">
                        <c:v>6.9485900000000001E-3</c:v>
                      </c:pt>
                      <c:pt idx="944">
                        <c:v>6.9588300000000001E-3</c:v>
                      </c:pt>
                      <c:pt idx="945">
                        <c:v>6.9690799999999999E-3</c:v>
                      </c:pt>
                      <c:pt idx="946">
                        <c:v>7.0778200000000003E-3</c:v>
                      </c:pt>
                      <c:pt idx="947">
                        <c:v>7.1865599999999998E-3</c:v>
                      </c:pt>
                      <c:pt idx="948">
                        <c:v>7.3189800000000001E-3</c:v>
                      </c:pt>
                      <c:pt idx="949">
                        <c:v>7.3588200000000003E-3</c:v>
                      </c:pt>
                      <c:pt idx="950">
                        <c:v>7.3384100000000001E-3</c:v>
                      </c:pt>
                      <c:pt idx="951">
                        <c:v>7.3254499999999998E-3</c:v>
                      </c:pt>
                      <c:pt idx="952">
                        <c:v>7.3215299999999997E-3</c:v>
                      </c:pt>
                      <c:pt idx="953">
                        <c:v>7.3062099999999996E-3</c:v>
                      </c:pt>
                      <c:pt idx="954">
                        <c:v>7.1249299999999998E-3</c:v>
                      </c:pt>
                      <c:pt idx="955">
                        <c:v>6.9721200000000001E-3</c:v>
                      </c:pt>
                      <c:pt idx="956">
                        <c:v>6.8810499999999997E-3</c:v>
                      </c:pt>
                      <c:pt idx="957">
                        <c:v>6.8355300000000003E-3</c:v>
                      </c:pt>
                      <c:pt idx="958">
                        <c:v>6.82739E-3</c:v>
                      </c:pt>
                      <c:pt idx="959">
                        <c:v>6.7460999999999997E-3</c:v>
                      </c:pt>
                      <c:pt idx="960">
                        <c:v>6.6407200000000001E-3</c:v>
                      </c:pt>
                      <c:pt idx="961">
                        <c:v>6.5422900000000001E-3</c:v>
                      </c:pt>
                      <c:pt idx="962">
                        <c:v>6.50681E-3</c:v>
                      </c:pt>
                      <c:pt idx="963">
                        <c:v>6.4782800000000003E-3</c:v>
                      </c:pt>
                      <c:pt idx="964">
                        <c:v>6.45248E-3</c:v>
                      </c:pt>
                      <c:pt idx="965">
                        <c:v>6.4315400000000003E-3</c:v>
                      </c:pt>
                      <c:pt idx="966">
                        <c:v>6.4105999999999998E-3</c:v>
                      </c:pt>
                      <c:pt idx="967">
                        <c:v>6.2890400000000001E-3</c:v>
                      </c:pt>
                      <c:pt idx="968">
                        <c:v>6.1674900000000003E-3</c:v>
                      </c:pt>
                      <c:pt idx="969">
                        <c:v>6.0453700000000004E-3</c:v>
                      </c:pt>
                      <c:pt idx="970">
                        <c:v>5.9412099999999997E-3</c:v>
                      </c:pt>
                      <c:pt idx="971">
                        <c:v>5.9005999999999998E-3</c:v>
                      </c:pt>
                      <c:pt idx="972">
                        <c:v>5.89632E-3</c:v>
                      </c:pt>
                      <c:pt idx="973">
                        <c:v>5.9622199999999998E-3</c:v>
                      </c:pt>
                      <c:pt idx="974">
                        <c:v>6.0464999999999998E-3</c:v>
                      </c:pt>
                      <c:pt idx="975">
                        <c:v>6.0832500000000001E-3</c:v>
                      </c:pt>
                      <c:pt idx="976">
                        <c:v>6.1017500000000004E-3</c:v>
                      </c:pt>
                      <c:pt idx="977">
                        <c:v>6.1202399999999999E-3</c:v>
                      </c:pt>
                      <c:pt idx="978">
                        <c:v>6.0326499999999996E-3</c:v>
                      </c:pt>
                      <c:pt idx="979">
                        <c:v>5.9546199999999999E-3</c:v>
                      </c:pt>
                      <c:pt idx="980">
                        <c:v>5.8806099999999997E-3</c:v>
                      </c:pt>
                      <c:pt idx="981">
                        <c:v>5.8053899999999997E-3</c:v>
                      </c:pt>
                      <c:pt idx="982">
                        <c:v>5.7598500000000004E-3</c:v>
                      </c:pt>
                      <c:pt idx="983">
                        <c:v>5.7143200000000002E-3</c:v>
                      </c:pt>
                      <c:pt idx="984">
                        <c:v>5.6984799999999997E-3</c:v>
                      </c:pt>
                      <c:pt idx="985">
                        <c:v>5.6478800000000001E-3</c:v>
                      </c:pt>
                      <c:pt idx="986">
                        <c:v>5.5983400000000003E-3</c:v>
                      </c:pt>
                      <c:pt idx="987">
                        <c:v>5.5553800000000004E-3</c:v>
                      </c:pt>
                      <c:pt idx="988">
                        <c:v>5.4614099999999999E-3</c:v>
                      </c:pt>
                      <c:pt idx="989">
                        <c:v>5.3734000000000004E-3</c:v>
                      </c:pt>
                      <c:pt idx="990">
                        <c:v>5.3332800000000001E-3</c:v>
                      </c:pt>
                      <c:pt idx="991">
                        <c:v>5.3050900000000002E-3</c:v>
                      </c:pt>
                      <c:pt idx="992">
                        <c:v>5.3098299999999998E-3</c:v>
                      </c:pt>
                      <c:pt idx="993">
                        <c:v>5.2689E-3</c:v>
                      </c:pt>
                      <c:pt idx="994">
                        <c:v>5.2279700000000002E-3</c:v>
                      </c:pt>
                      <c:pt idx="995">
                        <c:v>5.1884100000000001E-3</c:v>
                      </c:pt>
                      <c:pt idx="996">
                        <c:v>5.1146200000000003E-3</c:v>
                      </c:pt>
                      <c:pt idx="997">
                        <c:v>5.0452099999999996E-3</c:v>
                      </c:pt>
                      <c:pt idx="998">
                        <c:v>5.00221E-3</c:v>
                      </c:pt>
                      <c:pt idx="999">
                        <c:v>4.9653400000000004E-3</c:v>
                      </c:pt>
                      <c:pt idx="1000">
                        <c:v>4.9488900000000001E-3</c:v>
                      </c:pt>
                      <c:pt idx="1001">
                        <c:v>4.9341899999999998E-3</c:v>
                      </c:pt>
                      <c:pt idx="1002">
                        <c:v>4.8280600000000003E-3</c:v>
                      </c:pt>
                      <c:pt idx="1003">
                        <c:v>4.7461999999999999E-3</c:v>
                      </c:pt>
                      <c:pt idx="1004">
                        <c:v>4.6723800000000003E-3</c:v>
                      </c:pt>
                      <c:pt idx="1005">
                        <c:v>4.6228500000000004E-3</c:v>
                      </c:pt>
                      <c:pt idx="1006">
                        <c:v>4.5813399999999997E-3</c:v>
                      </c:pt>
                      <c:pt idx="1007">
                        <c:v>4.5507200000000003E-3</c:v>
                      </c:pt>
                      <c:pt idx="1008">
                        <c:v>4.5492199999999997E-3</c:v>
                      </c:pt>
                      <c:pt idx="1009">
                        <c:v>4.5693299999999999E-3</c:v>
                      </c:pt>
                      <c:pt idx="1010">
                        <c:v>4.6093599999999998E-3</c:v>
                      </c:pt>
                      <c:pt idx="1011">
                        <c:v>4.6616499999999998E-3</c:v>
                      </c:pt>
                      <c:pt idx="1012">
                        <c:v>4.7159899999999998E-3</c:v>
                      </c:pt>
                      <c:pt idx="1013">
                        <c:v>4.77189E-3</c:v>
                      </c:pt>
                      <c:pt idx="1014">
                        <c:v>4.8114200000000003E-3</c:v>
                      </c:pt>
                      <c:pt idx="1015">
                        <c:v>4.8545300000000001E-3</c:v>
                      </c:pt>
                      <c:pt idx="1016">
                        <c:v>4.9086700000000004E-3</c:v>
                      </c:pt>
                      <c:pt idx="1017">
                        <c:v>4.8300900000000004E-3</c:v>
                      </c:pt>
                      <c:pt idx="1018">
                        <c:v>4.7871199999999997E-3</c:v>
                      </c:pt>
                      <c:pt idx="1019">
                        <c:v>4.7652800000000002E-3</c:v>
                      </c:pt>
                      <c:pt idx="1020">
                        <c:v>4.8202100000000001E-3</c:v>
                      </c:pt>
                      <c:pt idx="1021">
                        <c:v>4.8977700000000001E-3</c:v>
                      </c:pt>
                      <c:pt idx="1022">
                        <c:v>5.0165100000000001E-3</c:v>
                      </c:pt>
                      <c:pt idx="1023">
                        <c:v>5.0183600000000004E-3</c:v>
                      </c:pt>
                      <c:pt idx="1024">
                        <c:v>4.9535400000000002E-3</c:v>
                      </c:pt>
                      <c:pt idx="1025">
                        <c:v>4.9178199999999998E-3</c:v>
                      </c:pt>
                      <c:pt idx="1026">
                        <c:v>4.9189799999999999E-3</c:v>
                      </c:pt>
                      <c:pt idx="1027">
                        <c:v>4.9718899999999996E-3</c:v>
                      </c:pt>
                      <c:pt idx="1028">
                        <c:v>5.0558799999999996E-3</c:v>
                      </c:pt>
                      <c:pt idx="1029">
                        <c:v>5.1625300000000002E-3</c:v>
                      </c:pt>
                      <c:pt idx="1030">
                        <c:v>5.1210400000000003E-3</c:v>
                      </c:pt>
                      <c:pt idx="1031">
                        <c:v>5.0911400000000001E-3</c:v>
                      </c:pt>
                      <c:pt idx="1032">
                        <c:v>5.0744800000000001E-3</c:v>
                      </c:pt>
                      <c:pt idx="1033">
                        <c:v>5.07684E-3</c:v>
                      </c:pt>
                      <c:pt idx="1034">
                        <c:v>5.0874700000000002E-3</c:v>
                      </c:pt>
                      <c:pt idx="1035">
                        <c:v>5.0778799999999999E-3</c:v>
                      </c:pt>
                      <c:pt idx="1036">
                        <c:v>5.0084600000000002E-3</c:v>
                      </c:pt>
                      <c:pt idx="1037">
                        <c:v>4.9396300000000004E-3</c:v>
                      </c:pt>
                      <c:pt idx="1038">
                        <c:v>4.8718299999999997E-3</c:v>
                      </c:pt>
                      <c:pt idx="1039">
                        <c:v>4.76941E-3</c:v>
                      </c:pt>
                      <c:pt idx="1040">
                        <c:v>4.6729900000000001E-3</c:v>
                      </c:pt>
                      <c:pt idx="1041">
                        <c:v>4.5902599999999997E-3</c:v>
                      </c:pt>
                      <c:pt idx="1042">
                        <c:v>4.5175299999999996E-3</c:v>
                      </c:pt>
                      <c:pt idx="1043">
                        <c:v>4.4530100000000003E-3</c:v>
                      </c:pt>
                      <c:pt idx="1044">
                        <c:v>4.3060199999999998E-3</c:v>
                      </c:pt>
                      <c:pt idx="1045">
                        <c:v>4.1784600000000002E-3</c:v>
                      </c:pt>
                      <c:pt idx="1046">
                        <c:v>4.0717000000000001E-3</c:v>
                      </c:pt>
                      <c:pt idx="1047">
                        <c:v>4.0022599999999997E-3</c:v>
                      </c:pt>
                      <c:pt idx="1048">
                        <c:v>3.9501900000000001E-3</c:v>
                      </c:pt>
                      <c:pt idx="1049">
                        <c:v>3.92232E-3</c:v>
                      </c:pt>
                      <c:pt idx="1050">
                        <c:v>3.8991899999999999E-3</c:v>
                      </c:pt>
                      <c:pt idx="1051">
                        <c:v>3.8428400000000001E-3</c:v>
                      </c:pt>
                      <c:pt idx="1052">
                        <c:v>3.75655E-3</c:v>
                      </c:pt>
                      <c:pt idx="1053">
                        <c:v>3.58735E-3</c:v>
                      </c:pt>
                      <c:pt idx="1054">
                        <c:v>3.4528900000000001E-3</c:v>
                      </c:pt>
                      <c:pt idx="1055">
                        <c:v>3.3649399999999999E-3</c:v>
                      </c:pt>
                      <c:pt idx="1056">
                        <c:v>3.33279E-3</c:v>
                      </c:pt>
                      <c:pt idx="1057">
                        <c:v>3.3295500000000001E-3</c:v>
                      </c:pt>
                      <c:pt idx="1058">
                        <c:v>3.3272000000000002E-3</c:v>
                      </c:pt>
                      <c:pt idx="1059">
                        <c:v>3.2003999999999999E-3</c:v>
                      </c:pt>
                      <c:pt idx="1060">
                        <c:v>3.0916300000000002E-3</c:v>
                      </c:pt>
                      <c:pt idx="1061">
                        <c:v>2.9892400000000002E-3</c:v>
                      </c:pt>
                      <c:pt idx="1062">
                        <c:v>2.9139000000000001E-3</c:v>
                      </c:pt>
                      <c:pt idx="1063">
                        <c:v>2.8417799999999999E-3</c:v>
                      </c:pt>
                      <c:pt idx="1064">
                        <c:v>2.7200200000000001E-3</c:v>
                      </c:pt>
                      <c:pt idx="1065">
                        <c:v>2.6182900000000001E-3</c:v>
                      </c:pt>
                      <c:pt idx="1066">
                        <c:v>2.5376700000000001E-3</c:v>
                      </c:pt>
                      <c:pt idx="1067">
                        <c:v>2.5001300000000001E-3</c:v>
                      </c:pt>
                      <c:pt idx="1068">
                        <c:v>2.4916000000000001E-3</c:v>
                      </c:pt>
                      <c:pt idx="1069">
                        <c:v>2.5154299999999999E-3</c:v>
                      </c:pt>
                      <c:pt idx="1070">
                        <c:v>2.55332E-3</c:v>
                      </c:pt>
                      <c:pt idx="1071">
                        <c:v>2.5189499999999998E-3</c:v>
                      </c:pt>
                      <c:pt idx="1072">
                        <c:v>2.4903600000000001E-3</c:v>
                      </c:pt>
                      <c:pt idx="1073">
                        <c:v>2.47504E-3</c:v>
                      </c:pt>
                      <c:pt idx="1074">
                        <c:v>2.4654899999999999E-3</c:v>
                      </c:pt>
                      <c:pt idx="1075">
                        <c:v>2.48767E-3</c:v>
                      </c:pt>
                      <c:pt idx="1076">
                        <c:v>2.5098400000000002E-3</c:v>
                      </c:pt>
                      <c:pt idx="1077">
                        <c:v>2.5553500000000001E-3</c:v>
                      </c:pt>
                      <c:pt idx="1078">
                        <c:v>2.5842399999999998E-3</c:v>
                      </c:pt>
                      <c:pt idx="1079">
                        <c:v>2.5025999999999998E-3</c:v>
                      </c:pt>
                      <c:pt idx="1080">
                        <c:v>2.4443400000000001E-3</c:v>
                      </c:pt>
                      <c:pt idx="1081">
                        <c:v>2.4147800000000001E-3</c:v>
                      </c:pt>
                      <c:pt idx="1082">
                        <c:v>2.4239999999999999E-3</c:v>
                      </c:pt>
                      <c:pt idx="1083">
                        <c:v>2.4508799999999999E-3</c:v>
                      </c:pt>
                      <c:pt idx="1084">
                        <c:v>2.42676E-3</c:v>
                      </c:pt>
                      <c:pt idx="1085">
                        <c:v>2.4127200000000001E-3</c:v>
                      </c:pt>
                      <c:pt idx="1086">
                        <c:v>2.4448299999999998E-3</c:v>
                      </c:pt>
                      <c:pt idx="1087">
                        <c:v>2.5171299999999998E-3</c:v>
                      </c:pt>
                      <c:pt idx="1088">
                        <c:v>2.6844E-3</c:v>
                      </c:pt>
                      <c:pt idx="1089">
                        <c:v>2.9018400000000001E-3</c:v>
                      </c:pt>
                      <c:pt idx="1090">
                        <c:v>3.1745200000000001E-3</c:v>
                      </c:pt>
                      <c:pt idx="1091">
                        <c:v>2.9273799999999998E-3</c:v>
                      </c:pt>
                      <c:pt idx="1092">
                        <c:v>2.7578199999999998E-3</c:v>
                      </c:pt>
                      <c:pt idx="1093">
                        <c:v>2.5968599999999999E-3</c:v>
                      </c:pt>
                      <c:pt idx="1094">
                        <c:v>2.5134900000000002E-3</c:v>
                      </c:pt>
                      <c:pt idx="1095">
                        <c:v>2.4336399999999999E-3</c:v>
                      </c:pt>
                      <c:pt idx="1096">
                        <c:v>2.3881900000000001E-3</c:v>
                      </c:pt>
                      <c:pt idx="1097">
                        <c:v>2.3477300000000001E-3</c:v>
                      </c:pt>
                      <c:pt idx="1098">
                        <c:v>2.3516100000000001E-3</c:v>
                      </c:pt>
                      <c:pt idx="1099">
                        <c:v>2.3636E-3</c:v>
                      </c:pt>
                      <c:pt idx="1100">
                        <c:v>2.38668E-3</c:v>
                      </c:pt>
                      <c:pt idx="1101">
                        <c:v>2.4153899999999999E-3</c:v>
                      </c:pt>
                      <c:pt idx="1102">
                        <c:v>2.4505600000000001E-3</c:v>
                      </c:pt>
                      <c:pt idx="1103">
                        <c:v>2.4948800000000001E-3</c:v>
                      </c:pt>
                      <c:pt idx="1104">
                        <c:v>2.5515199999999998E-3</c:v>
                      </c:pt>
                      <c:pt idx="1105">
                        <c:v>2.6173099999999999E-3</c:v>
                      </c:pt>
                      <c:pt idx="1106">
                        <c:v>2.6433400000000001E-3</c:v>
                      </c:pt>
                      <c:pt idx="1107">
                        <c:v>2.66936E-3</c:v>
                      </c:pt>
                      <c:pt idx="1108">
                        <c:v>2.6967800000000002E-3</c:v>
                      </c:pt>
                      <c:pt idx="1109">
                        <c:v>2.6269100000000001E-3</c:v>
                      </c:pt>
                      <c:pt idx="1110">
                        <c:v>2.5588E-3</c:v>
                      </c:pt>
                      <c:pt idx="1111">
                        <c:v>2.5219999999999999E-3</c:v>
                      </c:pt>
                      <c:pt idx="1112">
                        <c:v>2.4869499999999999E-3</c:v>
                      </c:pt>
                      <c:pt idx="1113">
                        <c:v>2.4565099999999999E-3</c:v>
                      </c:pt>
                      <c:pt idx="1114">
                        <c:v>2.3781399999999999E-3</c:v>
                      </c:pt>
                      <c:pt idx="1115">
                        <c:v>2.31548E-3</c:v>
                      </c:pt>
                      <c:pt idx="1116">
                        <c:v>2.2829199999999999E-3</c:v>
                      </c:pt>
                      <c:pt idx="1117">
                        <c:v>2.2754699999999999E-3</c:v>
                      </c:pt>
                      <c:pt idx="1118">
                        <c:v>2.2918999999999999E-3</c:v>
                      </c:pt>
                      <c:pt idx="1119">
                        <c:v>2.3241300000000002E-3</c:v>
                      </c:pt>
                      <c:pt idx="1120">
                        <c:v>2.37404E-3</c:v>
                      </c:pt>
                      <c:pt idx="1121">
                        <c:v>2.4303699999999998E-3</c:v>
                      </c:pt>
                      <c:pt idx="1122">
                        <c:v>2.3701199999999999E-3</c:v>
                      </c:pt>
                      <c:pt idx="1123">
                        <c:v>2.3304100000000002E-3</c:v>
                      </c:pt>
                      <c:pt idx="1124">
                        <c:v>2.3149300000000002E-3</c:v>
                      </c:pt>
                      <c:pt idx="1125">
                        <c:v>2.3302499999999999E-3</c:v>
                      </c:pt>
                      <c:pt idx="1126">
                        <c:v>2.3595600000000001E-3</c:v>
                      </c:pt>
                      <c:pt idx="1127">
                        <c:v>2.37149E-3</c:v>
                      </c:pt>
                      <c:pt idx="1128">
                        <c:v>2.4001600000000001E-3</c:v>
                      </c:pt>
                      <c:pt idx="1129">
                        <c:v>2.4414200000000001E-3</c:v>
                      </c:pt>
                      <c:pt idx="1130">
                        <c:v>2.49942E-3</c:v>
                      </c:pt>
                      <c:pt idx="1131">
                        <c:v>2.5385799999999999E-3</c:v>
                      </c:pt>
                      <c:pt idx="1132">
                        <c:v>2.5826899999999999E-3</c:v>
                      </c:pt>
                      <c:pt idx="1133">
                        <c:v>2.63276E-3</c:v>
                      </c:pt>
                      <c:pt idx="1134">
                        <c:v>2.6491499999999999E-3</c:v>
                      </c:pt>
                      <c:pt idx="1135">
                        <c:v>2.5967199999999998E-3</c:v>
                      </c:pt>
                      <c:pt idx="1136">
                        <c:v>2.5459100000000002E-3</c:v>
                      </c:pt>
                      <c:pt idx="1137">
                        <c:v>2.5017699999999999E-3</c:v>
                      </c:pt>
                      <c:pt idx="1138">
                        <c:v>2.4674699999999998E-3</c:v>
                      </c:pt>
                      <c:pt idx="1139">
                        <c:v>2.44341E-3</c:v>
                      </c:pt>
                      <c:pt idx="1140">
                        <c:v>2.4402099999999999E-3</c:v>
                      </c:pt>
                      <c:pt idx="1141">
                        <c:v>2.4499999999999999E-3</c:v>
                      </c:pt>
                      <c:pt idx="1142">
                        <c:v>2.4838799999999999E-3</c:v>
                      </c:pt>
                      <c:pt idx="1143">
                        <c:v>2.5392100000000001E-3</c:v>
                      </c:pt>
                      <c:pt idx="1144">
                        <c:v>2.6113299999999998E-3</c:v>
                      </c:pt>
                      <c:pt idx="1145">
                        <c:v>2.6967900000000001E-3</c:v>
                      </c:pt>
                      <c:pt idx="1146">
                        <c:v>2.74187E-3</c:v>
                      </c:pt>
                      <c:pt idx="1147">
                        <c:v>2.78809E-3</c:v>
                      </c:pt>
                      <c:pt idx="1148">
                        <c:v>2.83431E-3</c:v>
                      </c:pt>
                      <c:pt idx="1149">
                        <c:v>2.81744E-3</c:v>
                      </c:pt>
                      <c:pt idx="1150">
                        <c:v>2.82299E-3</c:v>
                      </c:pt>
                      <c:pt idx="1151">
                        <c:v>2.82965E-3</c:v>
                      </c:pt>
                      <c:pt idx="1152">
                        <c:v>2.8852499999999998E-3</c:v>
                      </c:pt>
                      <c:pt idx="1153">
                        <c:v>2.9418000000000001E-3</c:v>
                      </c:pt>
                      <c:pt idx="1154">
                        <c:v>3.0248699999999998E-3</c:v>
                      </c:pt>
                      <c:pt idx="1155">
                        <c:v>3.0008499999999998E-3</c:v>
                      </c:pt>
                      <c:pt idx="1156">
                        <c:v>2.9959499999999998E-3</c:v>
                      </c:pt>
                      <c:pt idx="1157">
                        <c:v>2.9953100000000002E-3</c:v>
                      </c:pt>
                      <c:pt idx="1158">
                        <c:v>3.0137900000000001E-3</c:v>
                      </c:pt>
                      <c:pt idx="1159">
                        <c:v>3.0010900000000001E-3</c:v>
                      </c:pt>
                      <c:pt idx="1160">
                        <c:v>2.9689899999999999E-3</c:v>
                      </c:pt>
                      <c:pt idx="1161">
                        <c:v>2.9466900000000001E-3</c:v>
                      </c:pt>
                      <c:pt idx="1162">
                        <c:v>2.9283199999999999E-3</c:v>
                      </c:pt>
                      <c:pt idx="1163">
                        <c:v>2.92509E-3</c:v>
                      </c:pt>
                      <c:pt idx="1164">
                        <c:v>2.93341E-3</c:v>
                      </c:pt>
                      <c:pt idx="1165">
                        <c:v>2.9488100000000001E-3</c:v>
                      </c:pt>
                      <c:pt idx="1166">
                        <c:v>2.9976500000000001E-3</c:v>
                      </c:pt>
                      <c:pt idx="1167">
                        <c:v>3.0504E-3</c:v>
                      </c:pt>
                      <c:pt idx="1168">
                        <c:v>3.1417099999999998E-3</c:v>
                      </c:pt>
                      <c:pt idx="1169">
                        <c:v>3.2352000000000001E-3</c:v>
                      </c:pt>
                      <c:pt idx="1170">
                        <c:v>3.3118800000000001E-3</c:v>
                      </c:pt>
                      <c:pt idx="1171">
                        <c:v>3.2353799999999999E-3</c:v>
                      </c:pt>
                      <c:pt idx="1172">
                        <c:v>3.1730600000000001E-3</c:v>
                      </c:pt>
                      <c:pt idx="1173">
                        <c:v>3.1324399999999998E-3</c:v>
                      </c:pt>
                      <c:pt idx="1174">
                        <c:v>3.1130900000000002E-3</c:v>
                      </c:pt>
                      <c:pt idx="1175">
                        <c:v>3.10589E-3</c:v>
                      </c:pt>
                      <c:pt idx="1176">
                        <c:v>3.0998499999999999E-3</c:v>
                      </c:pt>
                      <c:pt idx="1177">
                        <c:v>3.0943699999999999E-3</c:v>
                      </c:pt>
                      <c:pt idx="1178">
                        <c:v>3.08888E-3</c:v>
                      </c:pt>
                      <c:pt idx="1179">
                        <c:v>3.0255999999999998E-3</c:v>
                      </c:pt>
                      <c:pt idx="1180">
                        <c:v>2.9765299999999998E-3</c:v>
                      </c:pt>
                      <c:pt idx="1181">
                        <c:v>2.9448999999999999E-3</c:v>
                      </c:pt>
                      <c:pt idx="1182">
                        <c:v>2.9479200000000001E-3</c:v>
                      </c:pt>
                      <c:pt idx="1183">
                        <c:v>2.9772499999999999E-3</c:v>
                      </c:pt>
                      <c:pt idx="1184">
                        <c:v>3.0408800000000001E-3</c:v>
                      </c:pt>
                      <c:pt idx="1185">
                        <c:v>3.1239100000000001E-3</c:v>
                      </c:pt>
                      <c:pt idx="1186">
                        <c:v>3.2207999999999998E-3</c:v>
                      </c:pt>
                      <c:pt idx="1187">
                        <c:v>3.19425E-3</c:v>
                      </c:pt>
                      <c:pt idx="1188">
                        <c:v>3.1784199999999999E-3</c:v>
                      </c:pt>
                      <c:pt idx="1189">
                        <c:v>3.1772300000000001E-3</c:v>
                      </c:pt>
                      <c:pt idx="1190">
                        <c:v>3.1935499999999999E-3</c:v>
                      </c:pt>
                      <c:pt idx="1191">
                        <c:v>3.2220399999999998E-3</c:v>
                      </c:pt>
                      <c:pt idx="1192">
                        <c:v>3.2587800000000002E-3</c:v>
                      </c:pt>
                      <c:pt idx="1193">
                        <c:v>3.2988399999999999E-3</c:v>
                      </c:pt>
                      <c:pt idx="1194">
                        <c:v>3.2751400000000002E-3</c:v>
                      </c:pt>
                      <c:pt idx="1195">
                        <c:v>3.2646900000000002E-3</c:v>
                      </c:pt>
                      <c:pt idx="1196">
                        <c:v>3.2543799999999999E-3</c:v>
                      </c:pt>
                      <c:pt idx="1197">
                        <c:v>3.26837E-3</c:v>
                      </c:pt>
                      <c:pt idx="1198">
                        <c:v>3.2825300000000001E-3</c:v>
                      </c:pt>
                      <c:pt idx="1199">
                        <c:v>3.30774E-3</c:v>
                      </c:pt>
                      <c:pt idx="1200">
                        <c:v>3.3131800000000002E-3</c:v>
                      </c:pt>
                      <c:pt idx="1201">
                        <c:v>3.31883E-3</c:v>
                      </c:pt>
                      <c:pt idx="1202">
                        <c:v>3.3244899999999998E-3</c:v>
                      </c:pt>
                      <c:pt idx="1203">
                        <c:v>3.33037E-3</c:v>
                      </c:pt>
                      <c:pt idx="1204">
                        <c:v>3.2985599999999999E-3</c:v>
                      </c:pt>
                      <c:pt idx="1205">
                        <c:v>3.2740999999999998E-3</c:v>
                      </c:pt>
                      <c:pt idx="1206">
                        <c:v>3.26063E-3</c:v>
                      </c:pt>
                      <c:pt idx="1207">
                        <c:v>3.26298E-3</c:v>
                      </c:pt>
                      <c:pt idx="1208">
                        <c:v>3.2789300000000002E-3</c:v>
                      </c:pt>
                      <c:pt idx="1209">
                        <c:v>3.30686E-3</c:v>
                      </c:pt>
                      <c:pt idx="1210">
                        <c:v>3.34081E-3</c:v>
                      </c:pt>
                      <c:pt idx="1211">
                        <c:v>3.3372499999999999E-3</c:v>
                      </c:pt>
                      <c:pt idx="1212">
                        <c:v>3.3172800000000001E-3</c:v>
                      </c:pt>
                      <c:pt idx="1213">
                        <c:v>3.2694500000000001E-3</c:v>
                      </c:pt>
                      <c:pt idx="1214">
                        <c:v>3.2253400000000002E-3</c:v>
                      </c:pt>
                      <c:pt idx="1215">
                        <c:v>3.19352E-3</c:v>
                      </c:pt>
                      <c:pt idx="1216">
                        <c:v>3.1723400000000001E-3</c:v>
                      </c:pt>
                      <c:pt idx="1217">
                        <c:v>3.1725899999999999E-3</c:v>
                      </c:pt>
                      <c:pt idx="1218">
                        <c:v>3.18374E-3</c:v>
                      </c:pt>
                      <c:pt idx="1219">
                        <c:v>3.2111800000000001E-3</c:v>
                      </c:pt>
                      <c:pt idx="1220">
                        <c:v>3.2431500000000002E-3</c:v>
                      </c:pt>
                      <c:pt idx="1221">
                        <c:v>3.2797E-3</c:v>
                      </c:pt>
                      <c:pt idx="1222">
                        <c:v>3.29831E-3</c:v>
                      </c:pt>
                      <c:pt idx="1223">
                        <c:v>3.2611300000000001E-3</c:v>
                      </c:pt>
                      <c:pt idx="1224">
                        <c:v>3.2263399999999999E-3</c:v>
                      </c:pt>
                      <c:pt idx="1225">
                        <c:v>3.1971999999999999E-3</c:v>
                      </c:pt>
                      <c:pt idx="1226">
                        <c:v>3.1704599999999999E-3</c:v>
                      </c:pt>
                      <c:pt idx="1227">
                        <c:v>3.1459499999999998E-3</c:v>
                      </c:pt>
                      <c:pt idx="1228">
                        <c:v>3.1220200000000001E-3</c:v>
                      </c:pt>
                      <c:pt idx="1229">
                        <c:v>3.0986099999999999E-3</c:v>
                      </c:pt>
                      <c:pt idx="1230">
                        <c:v>3.0664199999999998E-3</c:v>
                      </c:pt>
                      <c:pt idx="1231">
                        <c:v>3.0418799999999998E-3</c:v>
                      </c:pt>
                      <c:pt idx="1232">
                        <c:v>3.0275200000000001E-3</c:v>
                      </c:pt>
                      <c:pt idx="1233">
                        <c:v>3.0256599999999999E-3</c:v>
                      </c:pt>
                      <c:pt idx="1234">
                        <c:v>3.03009E-3</c:v>
                      </c:pt>
                      <c:pt idx="1235">
                        <c:v>3.0099300000000001E-3</c:v>
                      </c:pt>
                      <c:pt idx="1236">
                        <c:v>2.9909799999999999E-3</c:v>
                      </c:pt>
                      <c:pt idx="1237">
                        <c:v>2.9720300000000001E-3</c:v>
                      </c:pt>
                      <c:pt idx="1238">
                        <c:v>2.9542800000000001E-3</c:v>
                      </c:pt>
                      <c:pt idx="1239">
                        <c:v>2.9217800000000001E-3</c:v>
                      </c:pt>
                      <c:pt idx="1240">
                        <c:v>2.8781900000000001E-3</c:v>
                      </c:pt>
                      <c:pt idx="1241">
                        <c:v>2.8064299999999999E-3</c:v>
                      </c:pt>
                      <c:pt idx="1242">
                        <c:v>2.7559400000000001E-3</c:v>
                      </c:pt>
                      <c:pt idx="1243">
                        <c:v>2.7114800000000001E-3</c:v>
                      </c:pt>
                      <c:pt idx="1244">
                        <c:v>2.71477E-3</c:v>
                      </c:pt>
                      <c:pt idx="1245">
                        <c:v>2.72427E-3</c:v>
                      </c:pt>
                      <c:pt idx="1246">
                        <c:v>2.7602600000000001E-3</c:v>
                      </c:pt>
                      <c:pt idx="1247">
                        <c:v>2.6933E-3</c:v>
                      </c:pt>
                      <c:pt idx="1248">
                        <c:v>2.6352799999999998E-3</c:v>
                      </c:pt>
                      <c:pt idx="1249">
                        <c:v>2.58194E-3</c:v>
                      </c:pt>
                      <c:pt idx="1250">
                        <c:v>2.54594E-3</c:v>
                      </c:pt>
                      <c:pt idx="1251">
                        <c:v>2.5181800000000001E-3</c:v>
                      </c:pt>
                      <c:pt idx="1252">
                        <c:v>2.5014400000000002E-3</c:v>
                      </c:pt>
                      <c:pt idx="1253">
                        <c:v>2.4923699999999998E-3</c:v>
                      </c:pt>
                      <c:pt idx="1254">
                        <c:v>2.48592E-3</c:v>
                      </c:pt>
                      <c:pt idx="1255">
                        <c:v>2.4600400000000001E-3</c:v>
                      </c:pt>
                      <c:pt idx="1256">
                        <c:v>2.4427400000000001E-3</c:v>
                      </c:pt>
                      <c:pt idx="1257">
                        <c:v>2.42545E-3</c:v>
                      </c:pt>
                      <c:pt idx="1258">
                        <c:v>2.4226299999999998E-3</c:v>
                      </c:pt>
                      <c:pt idx="1259">
                        <c:v>2.41982E-3</c:v>
                      </c:pt>
                      <c:pt idx="1260">
                        <c:v>2.4237600000000001E-3</c:v>
                      </c:pt>
                      <c:pt idx="1261">
                        <c:v>2.43019E-3</c:v>
                      </c:pt>
                      <c:pt idx="1262">
                        <c:v>2.43801E-3</c:v>
                      </c:pt>
                      <c:pt idx="1263">
                        <c:v>2.4483299999999999E-3</c:v>
                      </c:pt>
                      <c:pt idx="1264">
                        <c:v>2.4174399999999999E-3</c:v>
                      </c:pt>
                      <c:pt idx="1265">
                        <c:v>2.3872400000000001E-3</c:v>
                      </c:pt>
                      <c:pt idx="1266">
                        <c:v>2.3584299999999999E-3</c:v>
                      </c:pt>
                      <c:pt idx="1267">
                        <c:v>2.3006799999999998E-3</c:v>
                      </c:pt>
                      <c:pt idx="1268">
                        <c:v>2.2589699999999999E-3</c:v>
                      </c:pt>
                      <c:pt idx="1269">
                        <c:v>2.2344999999999999E-3</c:v>
                      </c:pt>
                      <c:pt idx="1270">
                        <c:v>2.2349900000000001E-3</c:v>
                      </c:pt>
                      <c:pt idx="1271">
                        <c:v>2.24581E-3</c:v>
                      </c:pt>
                      <c:pt idx="1272">
                        <c:v>2.2187499999999998E-3</c:v>
                      </c:pt>
                      <c:pt idx="1273">
                        <c:v>2.20937E-3</c:v>
                      </c:pt>
                      <c:pt idx="1274">
                        <c:v>2.24508E-3</c:v>
                      </c:pt>
                      <c:pt idx="1275">
                        <c:v>2.3205600000000002E-3</c:v>
                      </c:pt>
                      <c:pt idx="1276">
                        <c:v>2.4501100000000001E-3</c:v>
                      </c:pt>
                      <c:pt idx="1277">
                        <c:v>2.6017700000000002E-3</c:v>
                      </c:pt>
                      <c:pt idx="1278">
                        <c:v>2.6976399999999998E-3</c:v>
                      </c:pt>
                      <c:pt idx="1279">
                        <c:v>2.4793900000000002E-3</c:v>
                      </c:pt>
                      <c:pt idx="1280">
                        <c:v>2.2786799999999999E-3</c:v>
                      </c:pt>
                      <c:pt idx="1281">
                        <c:v>2.1345000000000001E-3</c:v>
                      </c:pt>
                      <c:pt idx="1282">
                        <c:v>2.0261799999999998E-3</c:v>
                      </c:pt>
                      <c:pt idx="1283">
                        <c:v>1.9744900000000002E-3</c:v>
                      </c:pt>
                      <c:pt idx="1284">
                        <c:v>1.9503999999999999E-3</c:v>
                      </c:pt>
                      <c:pt idx="1285">
                        <c:v>1.9527800000000001E-3</c:v>
                      </c:pt>
                      <c:pt idx="1286">
                        <c:v>1.96444E-3</c:v>
                      </c:pt>
                      <c:pt idx="1287">
                        <c:v>1.9011900000000001E-3</c:v>
                      </c:pt>
                      <c:pt idx="1288">
                        <c:v>1.8534199999999999E-3</c:v>
                      </c:pt>
                      <c:pt idx="1289">
                        <c:v>1.80565E-3</c:v>
                      </c:pt>
                      <c:pt idx="1290">
                        <c:v>1.7946500000000001E-3</c:v>
                      </c:pt>
                      <c:pt idx="1291">
                        <c:v>1.7836499999999999E-3</c:v>
                      </c:pt>
                      <c:pt idx="1292">
                        <c:v>1.8059E-3</c:v>
                      </c:pt>
                      <c:pt idx="1293">
                        <c:v>1.82815E-3</c:v>
                      </c:pt>
                      <c:pt idx="1294">
                        <c:v>1.86236E-3</c:v>
                      </c:pt>
                      <c:pt idx="1295">
                        <c:v>1.80237E-3</c:v>
                      </c:pt>
                      <c:pt idx="1296">
                        <c:v>1.73219E-3</c:v>
                      </c:pt>
                      <c:pt idx="1297">
                        <c:v>1.6785599999999999E-3</c:v>
                      </c:pt>
                      <c:pt idx="1298">
                        <c:v>1.66737E-3</c:v>
                      </c:pt>
                      <c:pt idx="1299">
                        <c:v>1.68315E-3</c:v>
                      </c:pt>
                      <c:pt idx="1300">
                        <c:v>1.7247600000000001E-3</c:v>
                      </c:pt>
                      <c:pt idx="1301">
                        <c:v>1.7522799999999999E-3</c:v>
                      </c:pt>
                      <c:pt idx="1302">
                        <c:v>1.7174499999999999E-3</c:v>
                      </c:pt>
                      <c:pt idx="1303">
                        <c:v>1.6947500000000001E-3</c:v>
                      </c:pt>
                      <c:pt idx="1304">
                        <c:v>1.67665E-3</c:v>
                      </c:pt>
                      <c:pt idx="1305">
                        <c:v>1.6706799999999999E-3</c:v>
                      </c:pt>
                      <c:pt idx="1306">
                        <c:v>1.61477E-3</c:v>
                      </c:pt>
                      <c:pt idx="1307">
                        <c:v>1.57598E-3</c:v>
                      </c:pt>
                      <c:pt idx="1308">
                        <c:v>1.5685199999999999E-3</c:v>
                      </c:pt>
                      <c:pt idx="1309">
                        <c:v>1.5950300000000001E-3</c:v>
                      </c:pt>
                      <c:pt idx="1310">
                        <c:v>1.6498699999999999E-3</c:v>
                      </c:pt>
                      <c:pt idx="1311">
                        <c:v>1.7215399999999999E-3</c:v>
                      </c:pt>
                      <c:pt idx="1312">
                        <c:v>1.63094E-3</c:v>
                      </c:pt>
                      <c:pt idx="1313">
                        <c:v>1.54677E-3</c:v>
                      </c:pt>
                      <c:pt idx="1314">
                        <c:v>1.52414E-3</c:v>
                      </c:pt>
                      <c:pt idx="1315">
                        <c:v>1.51436E-3</c:v>
                      </c:pt>
                      <c:pt idx="1316">
                        <c:v>1.5474900000000001E-3</c:v>
                      </c:pt>
                      <c:pt idx="1317">
                        <c:v>1.4696100000000001E-3</c:v>
                      </c:pt>
                      <c:pt idx="1318">
                        <c:v>1.3711999999999999E-3</c:v>
                      </c:pt>
                      <c:pt idx="1319">
                        <c:v>1.2878799999999999E-3</c:v>
                      </c:pt>
                      <c:pt idx="1320">
                        <c:v>1.22276E-3</c:v>
                      </c:pt>
                      <c:pt idx="1321">
                        <c:v>1.18585E-3</c:v>
                      </c:pt>
                      <c:pt idx="1322">
                        <c:v>1.16942E-3</c:v>
                      </c:pt>
                      <c:pt idx="1323">
                        <c:v>1.1661099999999999E-3</c:v>
                      </c:pt>
                      <c:pt idx="1324">
                        <c:v>1.17186E-3</c:v>
                      </c:pt>
                      <c:pt idx="1325">
                        <c:v>1.18925E-3</c:v>
                      </c:pt>
                      <c:pt idx="1326">
                        <c:v>1.2089399999999999E-3</c:v>
                      </c:pt>
                      <c:pt idx="1327">
                        <c:v>1.2239E-3</c:v>
                      </c:pt>
                      <c:pt idx="1328">
                        <c:v>1.24358E-3</c:v>
                      </c:pt>
                      <c:pt idx="1329">
                        <c:v>1.26325E-3</c:v>
                      </c:pt>
                      <c:pt idx="1330">
                        <c:v>1.2504300000000001E-3</c:v>
                      </c:pt>
                      <c:pt idx="1331">
                        <c:v>1.2628100000000001E-3</c:v>
                      </c:pt>
                      <c:pt idx="1332">
                        <c:v>1.29682E-3</c:v>
                      </c:pt>
                      <c:pt idx="1333">
                        <c:v>1.39383E-3</c:v>
                      </c:pt>
                      <c:pt idx="1334">
                        <c:v>1.5191899999999999E-3</c:v>
                      </c:pt>
                      <c:pt idx="1335">
                        <c:v>1.68235E-3</c:v>
                      </c:pt>
                      <c:pt idx="1336">
                        <c:v>1.4469000000000001E-3</c:v>
                      </c:pt>
                      <c:pt idx="1337">
                        <c:v>1.22075E-3</c:v>
                      </c:pt>
                      <c:pt idx="1338">
                        <c:v>1.1324499999999999E-3</c:v>
                      </c:pt>
                      <c:pt idx="1339">
                        <c:v>1.0596399999999999E-3</c:v>
                      </c:pt>
                      <c:pt idx="1340">
                        <c:v>1.0783500000000001E-3</c:v>
                      </c:pt>
                      <c:pt idx="1341">
                        <c:v>1.08613E-3</c:v>
                      </c:pt>
                      <c:pt idx="1342">
                        <c:v>1.1007300000000001E-3</c:v>
                      </c:pt>
                      <c:pt idx="1343">
                        <c:v>1.13218E-3</c:v>
                      </c:pt>
                      <c:pt idx="1344">
                        <c:v>1.17497E-3</c:v>
                      </c:pt>
                      <c:pt idx="1345">
                        <c:v>1.2283999999999999E-3</c:v>
                      </c:pt>
                      <c:pt idx="1346">
                        <c:v>1.2416700000000001E-3</c:v>
                      </c:pt>
                      <c:pt idx="1347">
                        <c:v>1.2093099999999999E-3</c:v>
                      </c:pt>
                      <c:pt idx="1348">
                        <c:v>1.1891600000000001E-3</c:v>
                      </c:pt>
                      <c:pt idx="1349">
                        <c:v>1.1712300000000001E-3</c:v>
                      </c:pt>
                      <c:pt idx="1350">
                        <c:v>1.17939E-3</c:v>
                      </c:pt>
                      <c:pt idx="1351">
                        <c:v>1.1903199999999999E-3</c:v>
                      </c:pt>
                      <c:pt idx="1352">
                        <c:v>1.21513E-3</c:v>
                      </c:pt>
                      <c:pt idx="1353">
                        <c:v>1.2292799999999999E-3</c:v>
                      </c:pt>
                      <c:pt idx="1354">
                        <c:v>1.24344E-3</c:v>
                      </c:pt>
                      <c:pt idx="1355">
                        <c:v>1.2694399999999999E-3</c:v>
                      </c:pt>
                      <c:pt idx="1356">
                        <c:v>1.2954399999999999E-3</c:v>
                      </c:pt>
                      <c:pt idx="1357">
                        <c:v>1.3330600000000001E-3</c:v>
                      </c:pt>
                      <c:pt idx="1358">
                        <c:v>1.2887E-3</c:v>
                      </c:pt>
                      <c:pt idx="1359">
                        <c:v>1.2518E-3</c:v>
                      </c:pt>
                      <c:pt idx="1360">
                        <c:v>1.23784E-3</c:v>
                      </c:pt>
                      <c:pt idx="1361">
                        <c:v>1.24041E-3</c:v>
                      </c:pt>
                      <c:pt idx="1362">
                        <c:v>1.2661199999999999E-3</c:v>
                      </c:pt>
                      <c:pt idx="1363">
                        <c:v>1.30503E-3</c:v>
                      </c:pt>
                      <c:pt idx="1364">
                        <c:v>1.3523400000000001E-3</c:v>
                      </c:pt>
                      <c:pt idx="1365">
                        <c:v>1.38192E-3</c:v>
                      </c:pt>
                      <c:pt idx="1366">
                        <c:v>1.4121800000000001E-3</c:v>
                      </c:pt>
                      <c:pt idx="1367">
                        <c:v>1.4446800000000001E-3</c:v>
                      </c:pt>
                      <c:pt idx="1368">
                        <c:v>1.4565800000000001E-3</c:v>
                      </c:pt>
                      <c:pt idx="1369">
                        <c:v>1.4928400000000001E-3</c:v>
                      </c:pt>
                      <c:pt idx="1370">
                        <c:v>1.5460000000000001E-3</c:v>
                      </c:pt>
                      <c:pt idx="1371">
                        <c:v>1.6235100000000001E-3</c:v>
                      </c:pt>
                      <c:pt idx="1372">
                        <c:v>1.62677E-3</c:v>
                      </c:pt>
                      <c:pt idx="1373">
                        <c:v>1.63788E-3</c:v>
                      </c:pt>
                      <c:pt idx="1374">
                        <c:v>1.65015E-3</c:v>
                      </c:pt>
                      <c:pt idx="1375">
                        <c:v>1.67026E-3</c:v>
                      </c:pt>
                      <c:pt idx="1376">
                        <c:v>1.65609E-3</c:v>
                      </c:pt>
                      <c:pt idx="1377">
                        <c:v>1.6538900000000001E-3</c:v>
                      </c:pt>
                      <c:pt idx="1378">
                        <c:v>1.66315E-3</c:v>
                      </c:pt>
                      <c:pt idx="1379">
                        <c:v>1.6903700000000001E-3</c:v>
                      </c:pt>
                      <c:pt idx="1380">
                        <c:v>1.7284100000000001E-3</c:v>
                      </c:pt>
                      <c:pt idx="1381">
                        <c:v>1.77243E-3</c:v>
                      </c:pt>
                      <c:pt idx="1382">
                        <c:v>1.74063E-3</c:v>
                      </c:pt>
                      <c:pt idx="1383">
                        <c:v>1.72959E-3</c:v>
                      </c:pt>
                      <c:pt idx="1384">
                        <c:v>1.72711E-3</c:v>
                      </c:pt>
                      <c:pt idx="1385">
                        <c:v>1.7663500000000001E-3</c:v>
                      </c:pt>
                      <c:pt idx="1386">
                        <c:v>1.81325E-3</c:v>
                      </c:pt>
                      <c:pt idx="1387">
                        <c:v>1.8811100000000001E-3</c:v>
                      </c:pt>
                      <c:pt idx="1388">
                        <c:v>1.9027600000000001E-3</c:v>
                      </c:pt>
                      <c:pt idx="1389">
                        <c:v>1.90982E-3</c:v>
                      </c:pt>
                      <c:pt idx="1390">
                        <c:v>1.9168799999999999E-3</c:v>
                      </c:pt>
                      <c:pt idx="1391">
                        <c:v>1.90149E-3</c:v>
                      </c:pt>
                      <c:pt idx="1392">
                        <c:v>1.8887299999999999E-3</c:v>
                      </c:pt>
                      <c:pt idx="1393">
                        <c:v>1.9119300000000001E-3</c:v>
                      </c:pt>
                      <c:pt idx="1394">
                        <c:v>1.9403999999999999E-3</c:v>
                      </c:pt>
                      <c:pt idx="1395">
                        <c:v>1.9992299999999998E-3</c:v>
                      </c:pt>
                      <c:pt idx="1396">
                        <c:v>2.0606999999999999E-3</c:v>
                      </c:pt>
                      <c:pt idx="1397">
                        <c:v>2.12415E-3</c:v>
                      </c:pt>
                      <c:pt idx="1398">
                        <c:v>2.1424299999999999E-3</c:v>
                      </c:pt>
                      <c:pt idx="1399">
                        <c:v>2.16622E-3</c:v>
                      </c:pt>
                      <c:pt idx="1400">
                        <c:v>2.2126099999999998E-3</c:v>
                      </c:pt>
                      <c:pt idx="1401">
                        <c:v>2.2645E-3</c:v>
                      </c:pt>
                      <c:pt idx="1402">
                        <c:v>2.2679000000000002E-3</c:v>
                      </c:pt>
                      <c:pt idx="1403">
                        <c:v>2.24545E-3</c:v>
                      </c:pt>
                      <c:pt idx="1404">
                        <c:v>2.2286200000000002E-3</c:v>
                      </c:pt>
                      <c:pt idx="1405">
                        <c:v>2.2220299999999998E-3</c:v>
                      </c:pt>
                      <c:pt idx="1406">
                        <c:v>2.1684999999999999E-3</c:v>
                      </c:pt>
                      <c:pt idx="1407">
                        <c:v>2.1235300000000002E-3</c:v>
                      </c:pt>
                      <c:pt idx="1408">
                        <c:v>2.08494E-3</c:v>
                      </c:pt>
                      <c:pt idx="1409">
                        <c:v>2.0687000000000001E-3</c:v>
                      </c:pt>
                      <c:pt idx="1410">
                        <c:v>2.06521E-3</c:v>
                      </c:pt>
                      <c:pt idx="1411">
                        <c:v>2.07552E-3</c:v>
                      </c:pt>
                      <c:pt idx="1412">
                        <c:v>2.0850600000000001E-3</c:v>
                      </c:pt>
                      <c:pt idx="1413">
                        <c:v>2.0984200000000001E-3</c:v>
                      </c:pt>
                      <c:pt idx="1414">
                        <c:v>2.1158599999999998E-3</c:v>
                      </c:pt>
                      <c:pt idx="1415">
                        <c:v>2.1371300000000001E-3</c:v>
                      </c:pt>
                      <c:pt idx="1416">
                        <c:v>2.12408E-3</c:v>
                      </c:pt>
                      <c:pt idx="1417">
                        <c:v>2.11918E-3</c:v>
                      </c:pt>
                      <c:pt idx="1418">
                        <c:v>2.1335299999999998E-3</c:v>
                      </c:pt>
                      <c:pt idx="1419">
                        <c:v>2.1560300000000002E-3</c:v>
                      </c:pt>
                      <c:pt idx="1420">
                        <c:v>2.1201700000000002E-3</c:v>
                      </c:pt>
                      <c:pt idx="1421">
                        <c:v>2.0927200000000002E-3</c:v>
                      </c:pt>
                      <c:pt idx="1422">
                        <c:v>2.10304E-3</c:v>
                      </c:pt>
                      <c:pt idx="1423">
                        <c:v>2.1260799999999998E-3</c:v>
                      </c:pt>
                      <c:pt idx="1424">
                        <c:v>2.1717899999999998E-3</c:v>
                      </c:pt>
                      <c:pt idx="1425">
                        <c:v>2.10961E-3</c:v>
                      </c:pt>
                      <c:pt idx="1426">
                        <c:v>2.0710300000000002E-3</c:v>
                      </c:pt>
                      <c:pt idx="1427">
                        <c:v>2.0324599999999998E-3</c:v>
                      </c:pt>
                      <c:pt idx="1428">
                        <c:v>2.0346499999999998E-3</c:v>
                      </c:pt>
                      <c:pt idx="1429">
                        <c:v>2.0368500000000002E-3</c:v>
                      </c:pt>
                      <c:pt idx="1430">
                        <c:v>2.0562100000000002E-3</c:v>
                      </c:pt>
                      <c:pt idx="1431">
                        <c:v>1.9675999999999999E-3</c:v>
                      </c:pt>
                      <c:pt idx="1432">
                        <c:v>1.8897600000000001E-3</c:v>
                      </c:pt>
                      <c:pt idx="1433">
                        <c:v>1.8532100000000001E-3</c:v>
                      </c:pt>
                      <c:pt idx="1434">
                        <c:v>1.8360500000000001E-3</c:v>
                      </c:pt>
                      <c:pt idx="1435">
                        <c:v>1.8552900000000001E-3</c:v>
                      </c:pt>
                      <c:pt idx="1436">
                        <c:v>1.8831500000000001E-3</c:v>
                      </c:pt>
                      <c:pt idx="1437">
                        <c:v>1.8965500000000001E-3</c:v>
                      </c:pt>
                      <c:pt idx="1438">
                        <c:v>1.8934500000000001E-3</c:v>
                      </c:pt>
                      <c:pt idx="1439">
                        <c:v>1.8766500000000001E-3</c:v>
                      </c:pt>
                      <c:pt idx="1440">
                        <c:v>1.86685E-3</c:v>
                      </c:pt>
                      <c:pt idx="1441">
                        <c:v>1.87375E-3</c:v>
                      </c:pt>
                      <c:pt idx="1442">
                        <c:v>1.88765E-3</c:v>
                      </c:pt>
                      <c:pt idx="1443">
                        <c:v>1.8373300000000001E-3</c:v>
                      </c:pt>
                      <c:pt idx="1444">
                        <c:v>1.7947099999999999E-3</c:v>
                      </c:pt>
                      <c:pt idx="1445">
                        <c:v>1.76023E-3</c:v>
                      </c:pt>
                      <c:pt idx="1446">
                        <c:v>1.7374999999999999E-3</c:v>
                      </c:pt>
                      <c:pt idx="1447">
                        <c:v>1.72269E-3</c:v>
                      </c:pt>
                      <c:pt idx="1448">
                        <c:v>1.71193E-3</c:v>
                      </c:pt>
                      <c:pt idx="1449">
                        <c:v>1.6993399999999999E-3</c:v>
                      </c:pt>
                      <c:pt idx="1450">
                        <c:v>1.69831E-3</c:v>
                      </c:pt>
                      <c:pt idx="1451">
                        <c:v>1.73157E-3</c:v>
                      </c:pt>
                      <c:pt idx="1452">
                        <c:v>1.7879700000000001E-3</c:v>
                      </c:pt>
                      <c:pt idx="1453">
                        <c:v>1.87298E-3</c:v>
                      </c:pt>
                      <c:pt idx="1454">
                        <c:v>1.8242499999999999E-3</c:v>
                      </c:pt>
                      <c:pt idx="1455">
                        <c:v>1.7090600000000001E-3</c:v>
                      </c:pt>
                      <c:pt idx="1456">
                        <c:v>1.60786E-3</c:v>
                      </c:pt>
                      <c:pt idx="1457">
                        <c:v>1.5223700000000001E-3</c:v>
                      </c:pt>
                      <c:pt idx="1458">
                        <c:v>1.47886E-3</c:v>
                      </c:pt>
                      <c:pt idx="1459">
                        <c:v>1.45499E-3</c:v>
                      </c:pt>
                      <c:pt idx="1460">
                        <c:v>1.45911E-3</c:v>
                      </c:pt>
                      <c:pt idx="1461">
                        <c:v>1.4582099999999999E-3</c:v>
                      </c:pt>
                      <c:pt idx="1462">
                        <c:v>1.4573100000000001E-3</c:v>
                      </c:pt>
                      <c:pt idx="1463">
                        <c:v>1.4014400000000001E-3</c:v>
                      </c:pt>
                      <c:pt idx="1464">
                        <c:v>1.3593699999999999E-3</c:v>
                      </c:pt>
                      <c:pt idx="1465">
                        <c:v>1.3395099999999999E-3</c:v>
                      </c:pt>
                      <c:pt idx="1466">
                        <c:v>1.34033E-3</c:v>
                      </c:pt>
                      <c:pt idx="1467">
                        <c:v>1.3524100000000001E-3</c:v>
                      </c:pt>
                      <c:pt idx="1468">
                        <c:v>1.2640500000000001E-3</c:v>
                      </c:pt>
                      <c:pt idx="1469">
                        <c:v>1.2181900000000001E-3</c:v>
                      </c:pt>
                      <c:pt idx="1470">
                        <c:v>1.1723300000000001E-3</c:v>
                      </c:pt>
                      <c:pt idx="1471">
                        <c:v>1.1689700000000001E-3</c:v>
                      </c:pt>
                      <c:pt idx="1472">
                        <c:v>1.14847E-3</c:v>
                      </c:pt>
                      <c:pt idx="1473">
                        <c:v>1.10143E-3</c:v>
                      </c:pt>
                      <c:pt idx="1474">
                        <c:v>1.0552300000000001E-3</c:v>
                      </c:pt>
                      <c:pt idx="1475">
                        <c:v>1.018E-3</c:v>
                      </c:pt>
                      <c:pt idx="1476">
                        <c:v>9.8328700000000001E-4</c:v>
                      </c:pt>
                      <c:pt idx="1477">
                        <c:v>9.6157999999999997E-4</c:v>
                      </c:pt>
                      <c:pt idx="1478">
                        <c:v>9.4239200000000001E-4</c:v>
                      </c:pt>
                      <c:pt idx="1479">
                        <c:v>9.3737300000000003E-4</c:v>
                      </c:pt>
                      <c:pt idx="1480">
                        <c:v>9.3319300000000002E-4</c:v>
                      </c:pt>
                      <c:pt idx="1481">
                        <c:v>9.4542400000000005E-4</c:v>
                      </c:pt>
                      <c:pt idx="1482">
                        <c:v>9.5765499999999996E-4</c:v>
                      </c:pt>
                      <c:pt idx="1483">
                        <c:v>8.9970800000000004E-4</c:v>
                      </c:pt>
                      <c:pt idx="1484">
                        <c:v>8.6058E-4</c:v>
                      </c:pt>
                      <c:pt idx="1485">
                        <c:v>8.2830800000000004E-4</c:v>
                      </c:pt>
                      <c:pt idx="1486">
                        <c:v>8.2778099999999998E-4</c:v>
                      </c:pt>
                      <c:pt idx="1487">
                        <c:v>8.31824E-4</c:v>
                      </c:pt>
                      <c:pt idx="1488">
                        <c:v>7.9925600000000003E-4</c:v>
                      </c:pt>
                      <c:pt idx="1489">
                        <c:v>7.7931300000000001E-4</c:v>
                      </c:pt>
                      <c:pt idx="1490">
                        <c:v>7.7400199999999998E-4</c:v>
                      </c:pt>
                      <c:pt idx="1491">
                        <c:v>7.8131499999999998E-4</c:v>
                      </c:pt>
                      <c:pt idx="1492">
                        <c:v>7.5909700000000003E-4</c:v>
                      </c:pt>
                      <c:pt idx="1493">
                        <c:v>7.39622E-4</c:v>
                      </c:pt>
                      <c:pt idx="1494">
                        <c:v>7.2110100000000003E-4</c:v>
                      </c:pt>
                      <c:pt idx="1495">
                        <c:v>7.08071E-4</c:v>
                      </c:pt>
                      <c:pt idx="1496">
                        <c:v>6.6792499999999999E-4</c:v>
                      </c:pt>
                      <c:pt idx="1497">
                        <c:v>6.4011999999999999E-4</c:v>
                      </c:pt>
                      <c:pt idx="1498">
                        <c:v>6.13954E-4</c:v>
                      </c:pt>
                      <c:pt idx="1499">
                        <c:v>6.0139700000000004E-4</c:v>
                      </c:pt>
                      <c:pt idx="1500">
                        <c:v>5.9113500000000001E-4</c:v>
                      </c:pt>
                      <c:pt idx="1501">
                        <c:v>5.8213899999999996E-4</c:v>
                      </c:pt>
                      <c:pt idx="1502">
                        <c:v>5.7461899999999995E-4</c:v>
                      </c:pt>
                      <c:pt idx="1503">
                        <c:v>5.50838E-4</c:v>
                      </c:pt>
                      <c:pt idx="1504">
                        <c:v>5.2705700000000005E-4</c:v>
                      </c:pt>
                      <c:pt idx="1505">
                        <c:v>5.1876199999999998E-4</c:v>
                      </c:pt>
                      <c:pt idx="1506">
                        <c:v>5.10466E-4</c:v>
                      </c:pt>
                      <c:pt idx="1507">
                        <c:v>5.1580199999999999E-4</c:v>
                      </c:pt>
                      <c:pt idx="1508">
                        <c:v>5.2113799999999998E-4</c:v>
                      </c:pt>
                      <c:pt idx="1509">
                        <c:v>5.3037199999999998E-4</c:v>
                      </c:pt>
                      <c:pt idx="1510">
                        <c:v>4.9172500000000004E-4</c:v>
                      </c:pt>
                      <c:pt idx="1511">
                        <c:v>4.7085600000000002E-4</c:v>
                      </c:pt>
                      <c:pt idx="1512">
                        <c:v>4.5059800000000002E-4</c:v>
                      </c:pt>
                      <c:pt idx="1513">
                        <c:v>4.58932E-4</c:v>
                      </c:pt>
                      <c:pt idx="1514">
                        <c:v>4.67632E-4</c:v>
                      </c:pt>
                      <c:pt idx="1515">
                        <c:v>4.7093299999999999E-4</c:v>
                      </c:pt>
                      <c:pt idx="1516">
                        <c:v>4.5336699999999998E-4</c:v>
                      </c:pt>
                      <c:pt idx="1517">
                        <c:v>4.3612399999999997E-4</c:v>
                      </c:pt>
                      <c:pt idx="1518">
                        <c:v>4.2701499999999999E-4</c:v>
                      </c:pt>
                      <c:pt idx="1519">
                        <c:v>4.1823000000000001E-4</c:v>
                      </c:pt>
                      <c:pt idx="1520">
                        <c:v>4.2769599999999998E-4</c:v>
                      </c:pt>
                      <c:pt idx="1521">
                        <c:v>4.37162E-4</c:v>
                      </c:pt>
                      <c:pt idx="1522">
                        <c:v>4.2115799999999998E-4</c:v>
                      </c:pt>
                      <c:pt idx="1523">
                        <c:v>4.0044800000000003E-4</c:v>
                      </c:pt>
                      <c:pt idx="1524">
                        <c:v>3.7973800000000002E-4</c:v>
                      </c:pt>
                      <c:pt idx="1525">
                        <c:v>3.4993900000000001E-4</c:v>
                      </c:pt>
                      <c:pt idx="1526">
                        <c:v>3.27459E-4</c:v>
                      </c:pt>
                      <c:pt idx="1527">
                        <c:v>3.0553600000000002E-4</c:v>
                      </c:pt>
                      <c:pt idx="1528">
                        <c:v>3.0915899999999999E-4</c:v>
                      </c:pt>
                      <c:pt idx="1529">
                        <c:v>3.1378500000000002E-4</c:v>
                      </c:pt>
                      <c:pt idx="1530">
                        <c:v>3.47993E-4</c:v>
                      </c:pt>
                      <c:pt idx="1531">
                        <c:v>3.8275899999999999E-4</c:v>
                      </c:pt>
                      <c:pt idx="1532">
                        <c:v>3.6556499999999999E-4</c:v>
                      </c:pt>
                      <c:pt idx="1533">
                        <c:v>3.4837099999999999E-4</c:v>
                      </c:pt>
                      <c:pt idx="1534">
                        <c:v>3.5069799999999998E-4</c:v>
                      </c:pt>
                      <c:pt idx="1535">
                        <c:v>3.5302499999999998E-4</c:v>
                      </c:pt>
                      <c:pt idx="1536">
                        <c:v>3.7115899999999997E-4</c:v>
                      </c:pt>
                      <c:pt idx="1537">
                        <c:v>3.9290800000000003E-4</c:v>
                      </c:pt>
                      <c:pt idx="1538">
                        <c:v>4.1868599999999998E-4</c:v>
                      </c:pt>
                      <c:pt idx="1539">
                        <c:v>4.5616400000000001E-4</c:v>
                      </c:pt>
                      <c:pt idx="1540">
                        <c:v>4.9364199999999997E-4</c:v>
                      </c:pt>
                      <c:pt idx="1541">
                        <c:v>5.2683500000000002E-4</c:v>
                      </c:pt>
                      <c:pt idx="1542">
                        <c:v>5.1170399999999998E-4</c:v>
                      </c:pt>
                      <c:pt idx="1543">
                        <c:v>4.9657200000000003E-4</c:v>
                      </c:pt>
                      <c:pt idx="1544">
                        <c:v>4.7117900000000001E-4</c:v>
                      </c:pt>
                      <c:pt idx="1545">
                        <c:v>4.5361199999999999E-4</c:v>
                      </c:pt>
                      <c:pt idx="1546">
                        <c:v>4.60302E-4</c:v>
                      </c:pt>
                      <c:pt idx="1547">
                        <c:v>4.8770699999999998E-4</c:v>
                      </c:pt>
                      <c:pt idx="1548">
                        <c:v>5.3451799999999999E-4</c:v>
                      </c:pt>
                      <c:pt idx="1549">
                        <c:v>5.9421799999999998E-4</c:v>
                      </c:pt>
                      <c:pt idx="1550">
                        <c:v>5.2013000000000005E-4</c:v>
                      </c:pt>
                      <c:pt idx="1551">
                        <c:v>4.72745E-4</c:v>
                      </c:pt>
                      <c:pt idx="1552">
                        <c:v>4.2536000000000001E-4</c:v>
                      </c:pt>
                      <c:pt idx="1553">
                        <c:v>4.23948E-4</c:v>
                      </c:pt>
                      <c:pt idx="1554">
                        <c:v>4.2253599999999999E-4</c:v>
                      </c:pt>
                      <c:pt idx="1555">
                        <c:v>4.4454E-4</c:v>
                      </c:pt>
                      <c:pt idx="1556">
                        <c:v>4.6654299999999998E-4</c:v>
                      </c:pt>
                      <c:pt idx="1557">
                        <c:v>4.58326E-4</c:v>
                      </c:pt>
                      <c:pt idx="1558">
                        <c:v>4.6885200000000002E-4</c:v>
                      </c:pt>
                      <c:pt idx="1559">
                        <c:v>4.8029000000000002E-4</c:v>
                      </c:pt>
                      <c:pt idx="1560">
                        <c:v>5.20003E-4</c:v>
                      </c:pt>
                      <c:pt idx="1561">
                        <c:v>5.6026299999999997E-4</c:v>
                      </c:pt>
                      <c:pt idx="1562">
                        <c:v>5.4506499999999996E-4</c:v>
                      </c:pt>
                      <c:pt idx="1563">
                        <c:v>5.2986699999999995E-4</c:v>
                      </c:pt>
                      <c:pt idx="1564">
                        <c:v>5.1768500000000004E-4</c:v>
                      </c:pt>
                      <c:pt idx="1565">
                        <c:v>4.8605399999999998E-4</c:v>
                      </c:pt>
                      <c:pt idx="1566">
                        <c:v>4.6808800000000002E-4</c:v>
                      </c:pt>
                      <c:pt idx="1567">
                        <c:v>4.61211E-4</c:v>
                      </c:pt>
                      <c:pt idx="1568">
                        <c:v>4.6799800000000001E-4</c:v>
                      </c:pt>
                      <c:pt idx="1569">
                        <c:v>4.69987E-4</c:v>
                      </c:pt>
                      <c:pt idx="1570">
                        <c:v>4.7177900000000002E-4</c:v>
                      </c:pt>
                      <c:pt idx="1571">
                        <c:v>4.7356999999999998E-4</c:v>
                      </c:pt>
                      <c:pt idx="1572">
                        <c:v>4.8171100000000001E-4</c:v>
                      </c:pt>
                      <c:pt idx="1573">
                        <c:v>4.8985100000000002E-4</c:v>
                      </c:pt>
                      <c:pt idx="1574">
                        <c:v>5.0289400000000004E-4</c:v>
                      </c:pt>
                      <c:pt idx="1575">
                        <c:v>5.1593699999999995E-4</c:v>
                      </c:pt>
                      <c:pt idx="1576">
                        <c:v>5.0067199999999997E-4</c:v>
                      </c:pt>
                      <c:pt idx="1577">
                        <c:v>4.8892599999999999E-4</c:v>
                      </c:pt>
                      <c:pt idx="1578">
                        <c:v>4.8020499999999999E-4</c:v>
                      </c:pt>
                      <c:pt idx="1579">
                        <c:v>4.77572E-4</c:v>
                      </c:pt>
                      <c:pt idx="1580">
                        <c:v>4.7890600000000003E-4</c:v>
                      </c:pt>
                      <c:pt idx="1581">
                        <c:v>4.8436600000000002E-4</c:v>
                      </c:pt>
                      <c:pt idx="1582">
                        <c:v>4.9415600000000004E-4</c:v>
                      </c:pt>
                      <c:pt idx="1583">
                        <c:v>5.0649099999999997E-4</c:v>
                      </c:pt>
                      <c:pt idx="1584">
                        <c:v>5.2111099999999999E-4</c:v>
                      </c:pt>
                      <c:pt idx="1585">
                        <c:v>5.2304000000000001E-4</c:v>
                      </c:pt>
                      <c:pt idx="1586">
                        <c:v>5.1950100000000001E-4</c:v>
                      </c:pt>
                      <c:pt idx="1587">
                        <c:v>5.1377400000000004E-4</c:v>
                      </c:pt>
                      <c:pt idx="1588">
                        <c:v>5.0914299999999999E-4</c:v>
                      </c:pt>
                      <c:pt idx="1589">
                        <c:v>5.0708600000000002E-4</c:v>
                      </c:pt>
                      <c:pt idx="1590">
                        <c:v>5.0865899999999996E-4</c:v>
                      </c:pt>
                      <c:pt idx="1591">
                        <c:v>5.1220300000000003E-4</c:v>
                      </c:pt>
                      <c:pt idx="1592">
                        <c:v>5.1828300000000002E-4</c:v>
                      </c:pt>
                      <c:pt idx="1593">
                        <c:v>5.2459800000000003E-4</c:v>
                      </c:pt>
                      <c:pt idx="1594">
                        <c:v>5.3512099999999995E-4</c:v>
                      </c:pt>
                      <c:pt idx="1595">
                        <c:v>5.4801999999999997E-4</c:v>
                      </c:pt>
                      <c:pt idx="1596">
                        <c:v>5.6570299999999997E-4</c:v>
                      </c:pt>
                      <c:pt idx="1597">
                        <c:v>5.95018E-4</c:v>
                      </c:pt>
                      <c:pt idx="1598">
                        <c:v>6.3902800000000004E-4</c:v>
                      </c:pt>
                      <c:pt idx="1599">
                        <c:v>7.2481399999999995E-4</c:v>
                      </c:pt>
                      <c:pt idx="1600">
                        <c:v>8.4689499999999996E-4</c:v>
                      </c:pt>
                      <c:pt idx="1601">
                        <c:v>1.0212000000000001E-3</c:v>
                      </c:pt>
                      <c:pt idx="1602">
                        <c:v>1.2176699999999999E-3</c:v>
                      </c:pt>
                      <c:pt idx="1603">
                        <c:v>1.0148900000000001E-3</c:v>
                      </c:pt>
                      <c:pt idx="1604">
                        <c:v>8.5402000000000004E-4</c:v>
                      </c:pt>
                      <c:pt idx="1605">
                        <c:v>7.3122900000000002E-4</c:v>
                      </c:pt>
                      <c:pt idx="1606">
                        <c:v>6.7018299999999998E-4</c:v>
                      </c:pt>
                      <c:pt idx="1607">
                        <c:v>6.2817700000000005E-4</c:v>
                      </c:pt>
                      <c:pt idx="1608">
                        <c:v>6.1297599999999999E-4</c:v>
                      </c:pt>
                      <c:pt idx="1609">
                        <c:v>5.9777599999999995E-4</c:v>
                      </c:pt>
                      <c:pt idx="1610">
                        <c:v>5.9803199999999997E-4</c:v>
                      </c:pt>
                      <c:pt idx="1611">
                        <c:v>5.9828699999999997E-4</c:v>
                      </c:pt>
                      <c:pt idx="1612">
                        <c:v>6.1099899999999998E-4</c:v>
                      </c:pt>
                      <c:pt idx="1613">
                        <c:v>6.2370999999999998E-4</c:v>
                      </c:pt>
                      <c:pt idx="1614">
                        <c:v>6.2173800000000004E-4</c:v>
                      </c:pt>
                      <c:pt idx="1615">
                        <c:v>6.2546300000000004E-4</c:v>
                      </c:pt>
                      <c:pt idx="1616">
                        <c:v>6.3287800000000002E-4</c:v>
                      </c:pt>
                      <c:pt idx="1617">
                        <c:v>6.4599000000000004E-4</c:v>
                      </c:pt>
                      <c:pt idx="1618">
                        <c:v>6.2313500000000003E-4</c:v>
                      </c:pt>
                      <c:pt idx="1619">
                        <c:v>6.0610899999999997E-4</c:v>
                      </c:pt>
                      <c:pt idx="1620">
                        <c:v>5.9572399999999995E-4</c:v>
                      </c:pt>
                      <c:pt idx="1621">
                        <c:v>5.9116699999999997E-4</c:v>
                      </c:pt>
                      <c:pt idx="1622">
                        <c:v>5.8607199999999998E-4</c:v>
                      </c:pt>
                      <c:pt idx="1623">
                        <c:v>5.8783900000000005E-4</c:v>
                      </c:pt>
                      <c:pt idx="1624">
                        <c:v>5.9455E-4</c:v>
                      </c:pt>
                      <c:pt idx="1625">
                        <c:v>6.0812500000000005E-4</c:v>
                      </c:pt>
                      <c:pt idx="1626">
                        <c:v>5.7971400000000005E-4</c:v>
                      </c:pt>
                      <c:pt idx="1627">
                        <c:v>5.5608399999999998E-4</c:v>
                      </c:pt>
                      <c:pt idx="1628">
                        <c:v>5.3766299999999996E-4</c:v>
                      </c:pt>
                      <c:pt idx="1629">
                        <c:v>5.2675499999999995E-4</c:v>
                      </c:pt>
                      <c:pt idx="1630">
                        <c:v>5.1943499999999995E-4</c:v>
                      </c:pt>
                      <c:pt idx="1631">
                        <c:v>5.1484700000000003E-4</c:v>
                      </c:pt>
                      <c:pt idx="1632">
                        <c:v>5.1110499999999998E-4</c:v>
                      </c:pt>
                      <c:pt idx="1633">
                        <c:v>5.0872799999999996E-4</c:v>
                      </c:pt>
                      <c:pt idx="1634">
                        <c:v>5.1326200000000001E-4</c:v>
                      </c:pt>
                      <c:pt idx="1635">
                        <c:v>5.2007300000000002E-4</c:v>
                      </c:pt>
                      <c:pt idx="1636">
                        <c:v>5.3129100000000003E-4</c:v>
                      </c:pt>
                      <c:pt idx="1637">
                        <c:v>5.1625599999999998E-4</c:v>
                      </c:pt>
                      <c:pt idx="1638">
                        <c:v>5.0391499999999996E-4</c:v>
                      </c:pt>
                      <c:pt idx="1639">
                        <c:v>4.9640800000000005E-4</c:v>
                      </c:pt>
                      <c:pt idx="1640">
                        <c:v>4.9159599999999996E-4</c:v>
                      </c:pt>
                      <c:pt idx="1641">
                        <c:v>4.7759000000000001E-4</c:v>
                      </c:pt>
                      <c:pt idx="1642">
                        <c:v>4.7180099999999999E-4</c:v>
                      </c:pt>
                      <c:pt idx="1643">
                        <c:v>4.71729E-4</c:v>
                      </c:pt>
                      <c:pt idx="1644">
                        <c:v>4.7987600000000001E-4</c:v>
                      </c:pt>
                      <c:pt idx="1645">
                        <c:v>4.7027599999999999E-4</c:v>
                      </c:pt>
                      <c:pt idx="1646">
                        <c:v>4.62936E-4</c:v>
                      </c:pt>
                      <c:pt idx="1647">
                        <c:v>4.5592700000000001E-4</c:v>
                      </c:pt>
                      <c:pt idx="1648">
                        <c:v>4.3464600000000001E-4</c:v>
                      </c:pt>
                      <c:pt idx="1649">
                        <c:v>4.1567600000000002E-4</c:v>
                      </c:pt>
                      <c:pt idx="1650">
                        <c:v>3.9735600000000002E-4</c:v>
                      </c:pt>
                      <c:pt idx="1651">
                        <c:v>3.8134900000000001E-4</c:v>
                      </c:pt>
                      <c:pt idx="1652">
                        <c:v>3.62488E-4</c:v>
                      </c:pt>
                      <c:pt idx="1653">
                        <c:v>3.4644999999999999E-4</c:v>
                      </c:pt>
                      <c:pt idx="1654">
                        <c:v>3.4034400000000002E-4</c:v>
                      </c:pt>
                      <c:pt idx="1655">
                        <c:v>3.3706099999999999E-4</c:v>
                      </c:pt>
                      <c:pt idx="1656">
                        <c:v>3.2269999999999998E-4</c:v>
                      </c:pt>
                      <c:pt idx="1657">
                        <c:v>3.0076799999999998E-4</c:v>
                      </c:pt>
                      <c:pt idx="1658">
                        <c:v>2.7606100000000003E-4</c:v>
                      </c:pt>
                      <c:pt idx="1659">
                        <c:v>2.5415700000000003E-4</c:v>
                      </c:pt>
                      <c:pt idx="1660">
                        <c:v>2.41697E-4</c:v>
                      </c:pt>
                      <c:pt idx="1661">
                        <c:v>2.35214E-4</c:v>
                      </c:pt>
                      <c:pt idx="1662">
                        <c:v>2.3733700000000001E-4</c:v>
                      </c:pt>
                      <c:pt idx="1663">
                        <c:v>2.4263400000000001E-4</c:v>
                      </c:pt>
                      <c:pt idx="1664">
                        <c:v>2.3959799999999999E-4</c:v>
                      </c:pt>
                      <c:pt idx="1665">
                        <c:v>2.0969599999999999E-4</c:v>
                      </c:pt>
                      <c:pt idx="1666">
                        <c:v>1.7979399999999999E-4</c:v>
                      </c:pt>
                      <c:pt idx="1667">
                        <c:v>1.5253200000000001E-4</c:v>
                      </c:pt>
                      <c:pt idx="1668">
                        <c:v>1.2730700000000001E-4</c:v>
                      </c:pt>
                      <c:pt idx="1669">
                        <c:v>1.13783E-4</c:v>
                      </c:pt>
                      <c:pt idx="1670">
                        <c:v>1.04594E-4</c:v>
                      </c:pt>
                      <c:pt idx="1671">
                        <c:v>1.09083E-4</c:v>
                      </c:pt>
                      <c:pt idx="1672">
                        <c:v>1.15871E-4</c:v>
                      </c:pt>
                      <c:pt idx="1673">
                        <c:v>1.18187E-4</c:v>
                      </c:pt>
                      <c:pt idx="1674">
                        <c:v>1.2315399999999999E-4</c:v>
                      </c:pt>
                      <c:pt idx="1675">
                        <c:v>1.2941600000000001E-4</c:v>
                      </c:pt>
                      <c:pt idx="1676">
                        <c:v>1.1765E-4</c:v>
                      </c:pt>
                      <c:pt idx="1677">
                        <c:v>1.10265E-4</c:v>
                      </c:pt>
                      <c:pt idx="1678">
                        <c:v>1.0971099999999999E-4</c:v>
                      </c:pt>
                      <c:pt idx="1679">
                        <c:v>1.1902500000000001E-4</c:v>
                      </c:pt>
                      <c:pt idx="1680">
                        <c:v>1.3278899999999999E-4</c:v>
                      </c:pt>
                      <c:pt idx="1681">
                        <c:v>1.52039E-4</c:v>
                      </c:pt>
                      <c:pt idx="1682">
                        <c:v>1.6212900000000001E-4</c:v>
                      </c:pt>
                      <c:pt idx="1683">
                        <c:v>1.7221900000000001E-4</c:v>
                      </c:pt>
                      <c:pt idx="1684">
                        <c:v>1.94775E-4</c:v>
                      </c:pt>
                      <c:pt idx="1685">
                        <c:v>2.17331E-4</c:v>
                      </c:pt>
                      <c:pt idx="1686">
                        <c:v>2.4768300000000001E-4</c:v>
                      </c:pt>
                      <c:pt idx="1687">
                        <c:v>2.7484699999999999E-4</c:v>
                      </c:pt>
                      <c:pt idx="1688">
                        <c:v>3.02756E-4</c:v>
                      </c:pt>
                      <c:pt idx="1689">
                        <c:v>3.34569E-4</c:v>
                      </c:pt>
                      <c:pt idx="1690">
                        <c:v>3.2560299999999999E-4</c:v>
                      </c:pt>
                      <c:pt idx="1691">
                        <c:v>3.2950600000000003E-4</c:v>
                      </c:pt>
                      <c:pt idx="1692">
                        <c:v>3.3341000000000002E-4</c:v>
                      </c:pt>
                      <c:pt idx="1693">
                        <c:v>3.5018199999999999E-4</c:v>
                      </c:pt>
                      <c:pt idx="1694">
                        <c:v>3.5208E-4</c:v>
                      </c:pt>
                      <c:pt idx="1695">
                        <c:v>3.56404E-4</c:v>
                      </c:pt>
                      <c:pt idx="1696">
                        <c:v>3.6561699999999999E-4</c:v>
                      </c:pt>
                      <c:pt idx="1697">
                        <c:v>3.7725699999999998E-4</c:v>
                      </c:pt>
                      <c:pt idx="1698">
                        <c:v>3.8871199999999999E-4</c:v>
                      </c:pt>
                      <c:pt idx="1699">
                        <c:v>4.0555499999999999E-4</c:v>
                      </c:pt>
                      <c:pt idx="1700">
                        <c:v>4.3052699999999999E-4</c:v>
                      </c:pt>
                      <c:pt idx="1701">
                        <c:v>4.6592699999999999E-4</c:v>
                      </c:pt>
                      <c:pt idx="1702">
                        <c:v>5.0674699999999999E-4</c:v>
                      </c:pt>
                      <c:pt idx="1703">
                        <c:v>5.0686000000000004E-4</c:v>
                      </c:pt>
                      <c:pt idx="1704">
                        <c:v>5.0697299999999997E-4</c:v>
                      </c:pt>
                      <c:pt idx="1705">
                        <c:v>5.09729E-4</c:v>
                      </c:pt>
                      <c:pt idx="1706">
                        <c:v>5.1248600000000004E-4</c:v>
                      </c:pt>
                      <c:pt idx="1707">
                        <c:v>5.1362800000000002E-4</c:v>
                      </c:pt>
                      <c:pt idx="1708">
                        <c:v>5.1863400000000002E-4</c:v>
                      </c:pt>
                      <c:pt idx="1709">
                        <c:v>5.2364000000000002E-4</c:v>
                      </c:pt>
                      <c:pt idx="1710">
                        <c:v>5.3629399999999999E-4</c:v>
                      </c:pt>
                      <c:pt idx="1711">
                        <c:v>5.4894700000000004E-4</c:v>
                      </c:pt>
                      <c:pt idx="1712">
                        <c:v>5.6312199999999999E-4</c:v>
                      </c:pt>
                      <c:pt idx="1713">
                        <c:v>5.7729700000000005E-4</c:v>
                      </c:pt>
                      <c:pt idx="1714">
                        <c:v>5.6105700000000001E-4</c:v>
                      </c:pt>
                      <c:pt idx="1715">
                        <c:v>5.5084299999999997E-4</c:v>
                      </c:pt>
                      <c:pt idx="1716">
                        <c:v>5.4074899999999998E-4</c:v>
                      </c:pt>
                      <c:pt idx="1717">
                        <c:v>5.3668100000000001E-4</c:v>
                      </c:pt>
                      <c:pt idx="1718">
                        <c:v>5.36529E-4</c:v>
                      </c:pt>
                      <c:pt idx="1719">
                        <c:v>5.3637699999999999E-4</c:v>
                      </c:pt>
                      <c:pt idx="1720">
                        <c:v>5.5113099999999995E-4</c:v>
                      </c:pt>
                      <c:pt idx="1721">
                        <c:v>5.6588400000000001E-4</c:v>
                      </c:pt>
                      <c:pt idx="1722">
                        <c:v>5.8320900000000001E-4</c:v>
                      </c:pt>
                      <c:pt idx="1723">
                        <c:v>6.0383300000000002E-4</c:v>
                      </c:pt>
                      <c:pt idx="1724">
                        <c:v>6.2445700000000003E-4</c:v>
                      </c:pt>
                      <c:pt idx="1725">
                        <c:v>6.3191699999999996E-4</c:v>
                      </c:pt>
                      <c:pt idx="1726">
                        <c:v>6.1957099999999997E-4</c:v>
                      </c:pt>
                      <c:pt idx="1727">
                        <c:v>6.0722499999999997E-4</c:v>
                      </c:pt>
                      <c:pt idx="1728">
                        <c:v>5.9637399999999999E-4</c:v>
                      </c:pt>
                      <c:pt idx="1729">
                        <c:v>5.8552300000000001E-4</c:v>
                      </c:pt>
                      <c:pt idx="1730">
                        <c:v>5.7505900000000005E-4</c:v>
                      </c:pt>
                      <c:pt idx="1731">
                        <c:v>5.7661099999999999E-4</c:v>
                      </c:pt>
                      <c:pt idx="1732">
                        <c:v>5.8129700000000004E-4</c:v>
                      </c:pt>
                      <c:pt idx="1733">
                        <c:v>6.0795300000000005E-4</c:v>
                      </c:pt>
                      <c:pt idx="1734">
                        <c:v>6.3617700000000003E-4</c:v>
                      </c:pt>
                      <c:pt idx="1735">
                        <c:v>6.7435699999999999E-4</c:v>
                      </c:pt>
                      <c:pt idx="1736">
                        <c:v>6.4875999999999996E-4</c:v>
                      </c:pt>
                      <c:pt idx="1737">
                        <c:v>6.2316300000000004E-4</c:v>
                      </c:pt>
                      <c:pt idx="1738">
                        <c:v>6.1286499999999998E-4</c:v>
                      </c:pt>
                      <c:pt idx="1739">
                        <c:v>6.0256700000000003E-4</c:v>
                      </c:pt>
                      <c:pt idx="1740">
                        <c:v>6.0545499999999997E-4</c:v>
                      </c:pt>
                      <c:pt idx="1741">
                        <c:v>6.08342E-4</c:v>
                      </c:pt>
                      <c:pt idx="1742">
                        <c:v>6.1499700000000005E-4</c:v>
                      </c:pt>
                      <c:pt idx="1743">
                        <c:v>5.9947400000000001E-4</c:v>
                      </c:pt>
                      <c:pt idx="1744">
                        <c:v>5.9124700000000004E-4</c:v>
                      </c:pt>
                      <c:pt idx="1745">
                        <c:v>5.8503899999999998E-4</c:v>
                      </c:pt>
                      <c:pt idx="1746">
                        <c:v>5.8783800000000003E-4</c:v>
                      </c:pt>
                      <c:pt idx="1747">
                        <c:v>5.9485699999999996E-4</c:v>
                      </c:pt>
                      <c:pt idx="1748">
                        <c:v>6.0486399999999999E-4</c:v>
                      </c:pt>
                      <c:pt idx="1749">
                        <c:v>6.1808100000000003E-4</c:v>
                      </c:pt>
                      <c:pt idx="1750">
                        <c:v>6.1689000000000004E-4</c:v>
                      </c:pt>
                      <c:pt idx="1751">
                        <c:v>6.1569800000000003E-4</c:v>
                      </c:pt>
                      <c:pt idx="1752">
                        <c:v>6.1636700000000004E-4</c:v>
                      </c:pt>
                      <c:pt idx="1753">
                        <c:v>6.1211700000000002E-4</c:v>
                      </c:pt>
                      <c:pt idx="1754">
                        <c:v>6.0883499999999995E-4</c:v>
                      </c:pt>
                      <c:pt idx="1755">
                        <c:v>6.05822E-4</c:v>
                      </c:pt>
                      <c:pt idx="1756">
                        <c:v>5.9667800000000001E-4</c:v>
                      </c:pt>
                      <c:pt idx="1757">
                        <c:v>5.9100500000000002E-4</c:v>
                      </c:pt>
                      <c:pt idx="1758">
                        <c:v>5.8684099999999995E-4</c:v>
                      </c:pt>
                      <c:pt idx="1759">
                        <c:v>5.88848E-4</c:v>
                      </c:pt>
                      <c:pt idx="1760">
                        <c:v>5.9186099999999995E-4</c:v>
                      </c:pt>
                      <c:pt idx="1761">
                        <c:v>5.92904E-4</c:v>
                      </c:pt>
                      <c:pt idx="1762">
                        <c:v>5.9394799999999996E-4</c:v>
                      </c:pt>
                      <c:pt idx="1763">
                        <c:v>6.0113600000000005E-4</c:v>
                      </c:pt>
                      <c:pt idx="1764">
                        <c:v>6.1478200000000002E-4</c:v>
                      </c:pt>
                      <c:pt idx="1765">
                        <c:v>6.3297699999999995E-4</c:v>
                      </c:pt>
                      <c:pt idx="1766">
                        <c:v>6.6408700000000005E-4</c:v>
                      </c:pt>
                      <c:pt idx="1767">
                        <c:v>6.9663899999999998E-4</c:v>
                      </c:pt>
                      <c:pt idx="1768">
                        <c:v>6.6116099999999995E-4</c:v>
                      </c:pt>
                      <c:pt idx="1769">
                        <c:v>6.33035E-4</c:v>
                      </c:pt>
                      <c:pt idx="1770">
                        <c:v>6.1885399999999995E-4</c:v>
                      </c:pt>
                      <c:pt idx="1771">
                        <c:v>6.1640299999999996E-4</c:v>
                      </c:pt>
                      <c:pt idx="1772">
                        <c:v>6.2231999999999999E-4</c:v>
                      </c:pt>
                      <c:pt idx="1773">
                        <c:v>6.2429300000000005E-4</c:v>
                      </c:pt>
                      <c:pt idx="1774">
                        <c:v>6.2532600000000005E-4</c:v>
                      </c:pt>
                      <c:pt idx="1775">
                        <c:v>6.3009399999999999E-4</c:v>
                      </c:pt>
                      <c:pt idx="1776">
                        <c:v>6.3549600000000004E-4</c:v>
                      </c:pt>
                      <c:pt idx="1777">
                        <c:v>6.4463499999999996E-4</c:v>
                      </c:pt>
                      <c:pt idx="1778">
                        <c:v>6.3428200000000001E-4</c:v>
                      </c:pt>
                      <c:pt idx="1779">
                        <c:v>6.2392899999999995E-4</c:v>
                      </c:pt>
                      <c:pt idx="1780">
                        <c:v>6.1906000000000005E-4</c:v>
                      </c:pt>
                      <c:pt idx="1781">
                        <c:v>6.1419199999999995E-4</c:v>
                      </c:pt>
                      <c:pt idx="1782">
                        <c:v>6.1948799999999996E-4</c:v>
                      </c:pt>
                      <c:pt idx="1783">
                        <c:v>6.2478399999999997E-4</c:v>
                      </c:pt>
                      <c:pt idx="1784">
                        <c:v>6.3806099999999999E-4</c:v>
                      </c:pt>
                      <c:pt idx="1785">
                        <c:v>6.5133699999999999E-4</c:v>
                      </c:pt>
                      <c:pt idx="1786">
                        <c:v>6.4372699999999997E-4</c:v>
                      </c:pt>
                      <c:pt idx="1787">
                        <c:v>6.4095099999999996E-4</c:v>
                      </c:pt>
                      <c:pt idx="1788">
                        <c:v>6.3939200000000002E-4</c:v>
                      </c:pt>
                      <c:pt idx="1789">
                        <c:v>6.5070099999999995E-4</c:v>
                      </c:pt>
                      <c:pt idx="1790">
                        <c:v>6.6298400000000003E-4</c:v>
                      </c:pt>
                      <c:pt idx="1791">
                        <c:v>6.8765299999999998E-4</c:v>
                      </c:pt>
                      <c:pt idx="1792">
                        <c:v>7.1256499999999996E-4</c:v>
                      </c:pt>
                      <c:pt idx="1793">
                        <c:v>7.0507299999999996E-4</c:v>
                      </c:pt>
                      <c:pt idx="1794">
                        <c:v>6.9758000000000005E-4</c:v>
                      </c:pt>
                      <c:pt idx="1795">
                        <c:v>7.0084100000000001E-4</c:v>
                      </c:pt>
                      <c:pt idx="1796">
                        <c:v>7.0410299999999998E-4</c:v>
                      </c:pt>
                      <c:pt idx="1797">
                        <c:v>7.0615300000000005E-4</c:v>
                      </c:pt>
                      <c:pt idx="1798">
                        <c:v>7.1533899999999995E-4</c:v>
                      </c:pt>
                      <c:pt idx="1799">
                        <c:v>7.2452499999999995E-4</c:v>
                      </c:pt>
                      <c:pt idx="1800">
                        <c:v>7.4521099999999996E-4</c:v>
                      </c:pt>
                      <c:pt idx="1801">
                        <c:v>7.6589599999999996E-4</c:v>
                      </c:pt>
                      <c:pt idx="1802">
                        <c:v>7.6425600000000005E-4</c:v>
                      </c:pt>
                      <c:pt idx="1803">
                        <c:v>7.6497900000000005E-4</c:v>
                      </c:pt>
                      <c:pt idx="1804">
                        <c:v>7.6843699999999996E-4</c:v>
                      </c:pt>
                      <c:pt idx="1805">
                        <c:v>7.7583399999999999E-4</c:v>
                      </c:pt>
                      <c:pt idx="1806">
                        <c:v>7.8487100000000003E-4</c:v>
                      </c:pt>
                      <c:pt idx="1807">
                        <c:v>7.8392100000000003E-4</c:v>
                      </c:pt>
                      <c:pt idx="1808">
                        <c:v>7.8539600000000005E-4</c:v>
                      </c:pt>
                      <c:pt idx="1809">
                        <c:v>8.0348599999999996E-4</c:v>
                      </c:pt>
                      <c:pt idx="1810">
                        <c:v>8.2399899999999996E-4</c:v>
                      </c:pt>
                      <c:pt idx="1811">
                        <c:v>8.2232900000000001E-4</c:v>
                      </c:pt>
                      <c:pt idx="1812">
                        <c:v>8.2065999999999997E-4</c:v>
                      </c:pt>
                      <c:pt idx="1813">
                        <c:v>8.1010000000000001E-4</c:v>
                      </c:pt>
                      <c:pt idx="1814">
                        <c:v>8.0342900000000004E-4</c:v>
                      </c:pt>
                      <c:pt idx="1815">
                        <c:v>8.0346300000000003E-4</c:v>
                      </c:pt>
                      <c:pt idx="1816">
                        <c:v>8.1264300000000005E-4</c:v>
                      </c:pt>
                      <c:pt idx="1817">
                        <c:v>8.2521600000000004E-4</c:v>
                      </c:pt>
                      <c:pt idx="1818">
                        <c:v>8.4583200000000003E-4</c:v>
                      </c:pt>
                      <c:pt idx="1819">
                        <c:v>8.6647500000000001E-4</c:v>
                      </c:pt>
                      <c:pt idx="1820">
                        <c:v>8.5691800000000002E-4</c:v>
                      </c:pt>
                      <c:pt idx="1821">
                        <c:v>8.4736000000000002E-4</c:v>
                      </c:pt>
                      <c:pt idx="1822">
                        <c:v>8.3641399999999995E-4</c:v>
                      </c:pt>
                      <c:pt idx="1823">
                        <c:v>8.2546799999999999E-4</c:v>
                      </c:pt>
                      <c:pt idx="1824">
                        <c:v>8.2595599999999998E-4</c:v>
                      </c:pt>
                      <c:pt idx="1825">
                        <c:v>8.2644399999999996E-4</c:v>
                      </c:pt>
                      <c:pt idx="1826">
                        <c:v>8.3330700000000004E-4</c:v>
                      </c:pt>
                      <c:pt idx="1827">
                        <c:v>8.2299599999999999E-4</c:v>
                      </c:pt>
                      <c:pt idx="1828">
                        <c:v>8.1335399999999997E-4</c:v>
                      </c:pt>
                      <c:pt idx="1829">
                        <c:v>8.0642799999999998E-4</c:v>
                      </c:pt>
                      <c:pt idx="1830">
                        <c:v>8.0017100000000002E-4</c:v>
                      </c:pt>
                      <c:pt idx="1831">
                        <c:v>7.9487799999999995E-4</c:v>
                      </c:pt>
                      <c:pt idx="1832">
                        <c:v>7.8958499999999998E-4</c:v>
                      </c:pt>
                      <c:pt idx="1833">
                        <c:v>7.9115900000000005E-4</c:v>
                      </c:pt>
                      <c:pt idx="1834">
                        <c:v>7.92733E-4</c:v>
                      </c:pt>
                      <c:pt idx="1835">
                        <c:v>7.9416199999999995E-4</c:v>
                      </c:pt>
                      <c:pt idx="1836">
                        <c:v>7.9603599999999997E-4</c:v>
                      </c:pt>
                      <c:pt idx="1837">
                        <c:v>8.0709900000000003E-4</c:v>
                      </c:pt>
                      <c:pt idx="1838">
                        <c:v>8.1882799999999996E-4</c:v>
                      </c:pt>
                      <c:pt idx="1839">
                        <c:v>8.3585699999999996E-4</c:v>
                      </c:pt>
                      <c:pt idx="1840">
                        <c:v>8.3430199999999998E-4</c:v>
                      </c:pt>
                      <c:pt idx="1841">
                        <c:v>8.32747E-4</c:v>
                      </c:pt>
                      <c:pt idx="1842">
                        <c:v>8.0218599999999998E-4</c:v>
                      </c:pt>
                      <c:pt idx="1843">
                        <c:v>7.7525300000000005E-4</c:v>
                      </c:pt>
                      <c:pt idx="1844">
                        <c:v>7.6395399999999996E-4</c:v>
                      </c:pt>
                      <c:pt idx="1845">
                        <c:v>7.6060699999999995E-4</c:v>
                      </c:pt>
                      <c:pt idx="1846">
                        <c:v>7.6995099999999995E-4</c:v>
                      </c:pt>
                      <c:pt idx="1847">
                        <c:v>7.8544800000000001E-4</c:v>
                      </c:pt>
                      <c:pt idx="1848">
                        <c:v>8.0421699999999997E-4</c:v>
                      </c:pt>
                      <c:pt idx="1849">
                        <c:v>7.9176799999999999E-4</c:v>
                      </c:pt>
                      <c:pt idx="1850">
                        <c:v>7.79319E-4</c:v>
                      </c:pt>
                      <c:pt idx="1851">
                        <c:v>7.7747899999999997E-4</c:v>
                      </c:pt>
                      <c:pt idx="1852">
                        <c:v>7.7563999999999997E-4</c:v>
                      </c:pt>
                      <c:pt idx="1853">
                        <c:v>7.6545200000000002E-4</c:v>
                      </c:pt>
                      <c:pt idx="1854">
                        <c:v>7.5593100000000005E-4</c:v>
                      </c:pt>
                      <c:pt idx="1855">
                        <c:v>7.5457200000000001E-4</c:v>
                      </c:pt>
                      <c:pt idx="1856">
                        <c:v>7.5454600000000004E-4</c:v>
                      </c:pt>
                      <c:pt idx="1857">
                        <c:v>7.6048499999999998E-4</c:v>
                      </c:pt>
                      <c:pt idx="1858">
                        <c:v>7.4961099999999996E-4</c:v>
                      </c:pt>
                      <c:pt idx="1859">
                        <c:v>7.3873799999999996E-4</c:v>
                      </c:pt>
                      <c:pt idx="1860">
                        <c:v>7.41006E-4</c:v>
                      </c:pt>
                      <c:pt idx="1861">
                        <c:v>7.4327499999999995E-4</c:v>
                      </c:pt>
                      <c:pt idx="1862">
                        <c:v>7.5697399999999999E-4</c:v>
                      </c:pt>
                      <c:pt idx="1863">
                        <c:v>7.7067399999999995E-4</c:v>
                      </c:pt>
                      <c:pt idx="1864">
                        <c:v>7.5429200000000005E-4</c:v>
                      </c:pt>
                      <c:pt idx="1865">
                        <c:v>7.3790900000000003E-4</c:v>
                      </c:pt>
                      <c:pt idx="1866">
                        <c:v>7.3193499999999996E-4</c:v>
                      </c:pt>
                      <c:pt idx="1867">
                        <c:v>7.2596100000000001E-4</c:v>
                      </c:pt>
                      <c:pt idx="1868">
                        <c:v>7.1142000000000004E-4</c:v>
                      </c:pt>
                      <c:pt idx="1869">
                        <c:v>7.0312300000000005E-4</c:v>
                      </c:pt>
                      <c:pt idx="1870">
                        <c:v>6.9482599999999995E-4</c:v>
                      </c:pt>
                      <c:pt idx="1871">
                        <c:v>6.9685600000000004E-4</c:v>
                      </c:pt>
                      <c:pt idx="1872">
                        <c:v>6.9888600000000002E-4</c:v>
                      </c:pt>
                      <c:pt idx="1873">
                        <c:v>6.9838400000000003E-4</c:v>
                      </c:pt>
                      <c:pt idx="1874">
                        <c:v>6.9788100000000002E-4</c:v>
                      </c:pt>
                      <c:pt idx="1875">
                        <c:v>6.9019600000000002E-4</c:v>
                      </c:pt>
                      <c:pt idx="1876">
                        <c:v>6.8251E-4</c:v>
                      </c:pt>
                      <c:pt idx="1877">
                        <c:v>6.7592499999999996E-4</c:v>
                      </c:pt>
                      <c:pt idx="1878">
                        <c:v>6.6617800000000002E-4</c:v>
                      </c:pt>
                      <c:pt idx="1879">
                        <c:v>6.5643099999999996E-4</c:v>
                      </c:pt>
                      <c:pt idx="1880">
                        <c:v>6.51806E-4</c:v>
                      </c:pt>
                      <c:pt idx="1881">
                        <c:v>6.4723600000000004E-4</c:v>
                      </c:pt>
                      <c:pt idx="1882">
                        <c:v>6.4980400000000003E-4</c:v>
                      </c:pt>
                      <c:pt idx="1883">
                        <c:v>6.52536E-4</c:v>
                      </c:pt>
                      <c:pt idx="1884">
                        <c:v>6.6420599999999998E-4</c:v>
                      </c:pt>
                      <c:pt idx="1885">
                        <c:v>6.7598599999999995E-4</c:v>
                      </c:pt>
                      <c:pt idx="1886">
                        <c:v>6.7648299999999997E-4</c:v>
                      </c:pt>
                      <c:pt idx="1887">
                        <c:v>6.7697899999999997E-4</c:v>
                      </c:pt>
                      <c:pt idx="1888">
                        <c:v>6.8671800000000001E-4</c:v>
                      </c:pt>
                      <c:pt idx="1889">
                        <c:v>6.9645799999999995E-4</c:v>
                      </c:pt>
                      <c:pt idx="1890">
                        <c:v>6.6882300000000003E-4</c:v>
                      </c:pt>
                      <c:pt idx="1891">
                        <c:v>6.4880899999999997E-4</c:v>
                      </c:pt>
                      <c:pt idx="1892">
                        <c:v>6.2920700000000001E-4</c:v>
                      </c:pt>
                      <c:pt idx="1893">
                        <c:v>6.2615100000000003E-4</c:v>
                      </c:pt>
                      <c:pt idx="1894">
                        <c:v>6.2334499999999998E-4</c:v>
                      </c:pt>
                      <c:pt idx="1895">
                        <c:v>6.3880000000000002E-4</c:v>
                      </c:pt>
                      <c:pt idx="1896">
                        <c:v>6.54285E-4</c:v>
                      </c:pt>
                      <c:pt idx="1897">
                        <c:v>6.8399800000000001E-4</c:v>
                      </c:pt>
                      <c:pt idx="1898">
                        <c:v>7.1371200000000003E-4</c:v>
                      </c:pt>
                      <c:pt idx="1899">
                        <c:v>7.3338500000000003E-4</c:v>
                      </c:pt>
                      <c:pt idx="1900">
                        <c:v>7.5305900000000004E-4</c:v>
                      </c:pt>
                      <c:pt idx="1901">
                        <c:v>7.2310899999999999E-4</c:v>
                      </c:pt>
                      <c:pt idx="1902">
                        <c:v>6.9315900000000005E-4</c:v>
                      </c:pt>
                      <c:pt idx="1903">
                        <c:v>6.7732999999999997E-4</c:v>
                      </c:pt>
                      <c:pt idx="1904">
                        <c:v>6.6150099999999999E-4</c:v>
                      </c:pt>
                      <c:pt idx="1905">
                        <c:v>6.57556E-4</c:v>
                      </c:pt>
                      <c:pt idx="1906">
                        <c:v>6.5536999999999995E-4</c:v>
                      </c:pt>
                      <c:pt idx="1907">
                        <c:v>6.5901499999999999E-4</c:v>
                      </c:pt>
                      <c:pt idx="1908">
                        <c:v>6.72009E-4</c:v>
                      </c:pt>
                      <c:pt idx="1909">
                        <c:v>6.9186499999999995E-4</c:v>
                      </c:pt>
                      <c:pt idx="1910">
                        <c:v>7.25141E-4</c:v>
                      </c:pt>
                      <c:pt idx="1911">
                        <c:v>7.6276200000000005E-4</c:v>
                      </c:pt>
                      <c:pt idx="1912">
                        <c:v>7.32275E-4</c:v>
                      </c:pt>
                      <c:pt idx="1913">
                        <c:v>7.0178799999999996E-4</c:v>
                      </c:pt>
                      <c:pt idx="1914">
                        <c:v>6.8428900000000003E-4</c:v>
                      </c:pt>
                      <c:pt idx="1915">
                        <c:v>6.6679E-4</c:v>
                      </c:pt>
                      <c:pt idx="1916">
                        <c:v>6.6734300000000004E-4</c:v>
                      </c:pt>
                      <c:pt idx="1917">
                        <c:v>6.6789499999999995E-4</c:v>
                      </c:pt>
                      <c:pt idx="1918">
                        <c:v>6.8576499999999996E-4</c:v>
                      </c:pt>
                      <c:pt idx="1919">
                        <c:v>7.0363499999999998E-4</c:v>
                      </c:pt>
                      <c:pt idx="1920">
                        <c:v>7.3263400000000002E-4</c:v>
                      </c:pt>
                      <c:pt idx="1921">
                        <c:v>7.6163200000000004E-4</c:v>
                      </c:pt>
                      <c:pt idx="1922">
                        <c:v>7.4707300000000001E-4</c:v>
                      </c:pt>
                      <c:pt idx="1923">
                        <c:v>7.3672699999999995E-4</c:v>
                      </c:pt>
                      <c:pt idx="1924">
                        <c:v>7.3316899999999999E-4</c:v>
                      </c:pt>
                      <c:pt idx="1925">
                        <c:v>7.3415399999999999E-4</c:v>
                      </c:pt>
                      <c:pt idx="1926">
                        <c:v>7.38534E-4</c:v>
                      </c:pt>
                      <c:pt idx="1927">
                        <c:v>7.5079200000000002E-4</c:v>
                      </c:pt>
                      <c:pt idx="1928">
                        <c:v>7.6305000000000003E-4</c:v>
                      </c:pt>
                      <c:pt idx="1929">
                        <c:v>8.1316199999999998E-4</c:v>
                      </c:pt>
                      <c:pt idx="1930">
                        <c:v>8.6327500000000004E-4</c:v>
                      </c:pt>
                      <c:pt idx="1931">
                        <c:v>8.3594400000000003E-4</c:v>
                      </c:pt>
                      <c:pt idx="1932">
                        <c:v>8.0861300000000002E-4</c:v>
                      </c:pt>
                      <c:pt idx="1933">
                        <c:v>7.7265999999999999E-4</c:v>
                      </c:pt>
                      <c:pt idx="1934">
                        <c:v>7.3819300000000005E-4</c:v>
                      </c:pt>
                      <c:pt idx="1935">
                        <c:v>7.2241299999999998E-4</c:v>
                      </c:pt>
                      <c:pt idx="1936">
                        <c:v>7.0960499999999998E-4</c:v>
                      </c:pt>
                      <c:pt idx="1937">
                        <c:v>7.1372799999999995E-4</c:v>
                      </c:pt>
                      <c:pt idx="1938">
                        <c:v>7.19832E-4</c:v>
                      </c:pt>
                      <c:pt idx="1939">
                        <c:v>7.3792699999999998E-4</c:v>
                      </c:pt>
                      <c:pt idx="1940">
                        <c:v>7.5885600000000003E-4</c:v>
                      </c:pt>
                      <c:pt idx="1941">
                        <c:v>7.9938100000000005E-4</c:v>
                      </c:pt>
                      <c:pt idx="1942">
                        <c:v>8.4458600000000003E-4</c:v>
                      </c:pt>
                      <c:pt idx="1943">
                        <c:v>9.0265199999999999E-4</c:v>
                      </c:pt>
                      <c:pt idx="1944">
                        <c:v>8.5762800000000004E-4</c:v>
                      </c:pt>
                      <c:pt idx="1945">
                        <c:v>8.1260399999999997E-4</c:v>
                      </c:pt>
                      <c:pt idx="1946">
                        <c:v>7.9812999999999998E-4</c:v>
                      </c:pt>
                      <c:pt idx="1947">
                        <c:v>7.8365499999999996E-4</c:v>
                      </c:pt>
                      <c:pt idx="1948">
                        <c:v>7.9701000000000001E-4</c:v>
                      </c:pt>
                      <c:pt idx="1949">
                        <c:v>8.1036499999999996E-4</c:v>
                      </c:pt>
                      <c:pt idx="1950">
                        <c:v>8.3501199999999999E-4</c:v>
                      </c:pt>
                      <c:pt idx="1951">
                        <c:v>8.5966000000000005E-4</c:v>
                      </c:pt>
                      <c:pt idx="1952">
                        <c:v>8.3628499999999998E-4</c:v>
                      </c:pt>
                      <c:pt idx="1953">
                        <c:v>8.1291000000000002E-4</c:v>
                      </c:pt>
                      <c:pt idx="1954">
                        <c:v>8.0118599999999996E-4</c:v>
                      </c:pt>
                      <c:pt idx="1955">
                        <c:v>7.8946300000000001E-4</c:v>
                      </c:pt>
                      <c:pt idx="1956">
                        <c:v>7.9645400000000004E-4</c:v>
                      </c:pt>
                      <c:pt idx="1957">
                        <c:v>8.0344399999999995E-4</c:v>
                      </c:pt>
                      <c:pt idx="1958">
                        <c:v>8.2574000000000005E-4</c:v>
                      </c:pt>
                      <c:pt idx="1959">
                        <c:v>8.4803500000000002E-4</c:v>
                      </c:pt>
                      <c:pt idx="1960">
                        <c:v>8.1458699999999997E-4</c:v>
                      </c:pt>
                      <c:pt idx="1961">
                        <c:v>7.8890299999999998E-4</c:v>
                      </c:pt>
                      <c:pt idx="1962">
                        <c:v>7.7515099999999997E-4</c:v>
                      </c:pt>
                      <c:pt idx="1963">
                        <c:v>7.7594999999999997E-4</c:v>
                      </c:pt>
                      <c:pt idx="1964">
                        <c:v>7.8629600000000002E-4</c:v>
                      </c:pt>
                      <c:pt idx="1965">
                        <c:v>8.0343099999999996E-4</c:v>
                      </c:pt>
                      <c:pt idx="1966">
                        <c:v>8.1189900000000004E-4</c:v>
                      </c:pt>
                      <c:pt idx="1967">
                        <c:v>7.9758200000000002E-4</c:v>
                      </c:pt>
                      <c:pt idx="1968">
                        <c:v>7.8722500000000001E-4</c:v>
                      </c:pt>
                      <c:pt idx="1969">
                        <c:v>7.7686699999999999E-4</c:v>
                      </c:pt>
                      <c:pt idx="1970">
                        <c:v>7.7046899999999997E-4</c:v>
                      </c:pt>
                      <c:pt idx="1971">
                        <c:v>7.6492599999999997E-4</c:v>
                      </c:pt>
                      <c:pt idx="1972">
                        <c:v>7.6982999999999999E-4</c:v>
                      </c:pt>
                      <c:pt idx="1973">
                        <c:v>7.8284899999999996E-4</c:v>
                      </c:pt>
                      <c:pt idx="1974">
                        <c:v>8.0631400000000003E-4</c:v>
                      </c:pt>
                      <c:pt idx="1975">
                        <c:v>8.0249100000000001E-4</c:v>
                      </c:pt>
                      <c:pt idx="1976">
                        <c:v>7.9866699999999998E-4</c:v>
                      </c:pt>
                      <c:pt idx="1977">
                        <c:v>7.9005600000000003E-4</c:v>
                      </c:pt>
                      <c:pt idx="1978">
                        <c:v>7.88209E-4</c:v>
                      </c:pt>
                      <c:pt idx="1979">
                        <c:v>7.9850099999999996E-4</c:v>
                      </c:pt>
                      <c:pt idx="1980">
                        <c:v>8.1871099999999996E-4</c:v>
                      </c:pt>
                      <c:pt idx="1981">
                        <c:v>8.5512399999999997E-4</c:v>
                      </c:pt>
                      <c:pt idx="1982">
                        <c:v>8.9469199999999999E-4</c:v>
                      </c:pt>
                      <c:pt idx="1983">
                        <c:v>8.5376099999999997E-4</c:v>
                      </c:pt>
                      <c:pt idx="1984">
                        <c:v>8.2594500000000002E-4</c:v>
                      </c:pt>
                      <c:pt idx="1985">
                        <c:v>7.9864300000000003E-4</c:v>
                      </c:pt>
                      <c:pt idx="1986">
                        <c:v>7.9632499999999996E-4</c:v>
                      </c:pt>
                      <c:pt idx="1987">
                        <c:v>7.9434899999999997E-4</c:v>
                      </c:pt>
                      <c:pt idx="1988">
                        <c:v>7.7112600000000002E-4</c:v>
                      </c:pt>
                      <c:pt idx="1989">
                        <c:v>7.5182899999999997E-4</c:v>
                      </c:pt>
                      <c:pt idx="1990">
                        <c:v>7.3713100000000003E-4</c:v>
                      </c:pt>
                      <c:pt idx="1991">
                        <c:v>7.28322E-4</c:v>
                      </c:pt>
                      <c:pt idx="1992">
                        <c:v>7.22132E-4</c:v>
                      </c:pt>
                      <c:pt idx="1993">
                        <c:v>7.0623300000000001E-4</c:v>
                      </c:pt>
                      <c:pt idx="1994">
                        <c:v>6.9033400000000002E-4</c:v>
                      </c:pt>
                      <c:pt idx="1995">
                        <c:v>6.8148799999999995E-4</c:v>
                      </c:pt>
                      <c:pt idx="1996">
                        <c:v>6.7264099999999997E-4</c:v>
                      </c:pt>
                      <c:pt idx="1997">
                        <c:v>6.7630999999999995E-4</c:v>
                      </c:pt>
                      <c:pt idx="1998">
                        <c:v>6.7997900000000004E-4</c:v>
                      </c:pt>
                      <c:pt idx="1999">
                        <c:v>6.9528099999999996E-4</c:v>
                      </c:pt>
                      <c:pt idx="2000">
                        <c:v>7.1058299999999998E-4</c:v>
                      </c:pt>
                      <c:pt idx="2001">
                        <c:v>7.0239200000000003E-4</c:v>
                      </c:pt>
                      <c:pt idx="2002">
                        <c:v>6.9530899999999997E-4</c:v>
                      </c:pt>
                      <c:pt idx="2003">
                        <c:v>6.9017999999999998E-4</c:v>
                      </c:pt>
                      <c:pt idx="2004">
                        <c:v>6.8990800000000004E-4</c:v>
                      </c:pt>
                      <c:pt idx="2005">
                        <c:v>6.9354499999999995E-4</c:v>
                      </c:pt>
                      <c:pt idx="2006">
                        <c:v>7.0093100000000001E-4</c:v>
                      </c:pt>
                      <c:pt idx="2007">
                        <c:v>6.97074E-4</c:v>
                      </c:pt>
                      <c:pt idx="2008">
                        <c:v>7.0168300000000004E-4</c:v>
                      </c:pt>
                      <c:pt idx="2009">
                        <c:v>7.0629199999999997E-4</c:v>
                      </c:pt>
                      <c:pt idx="2010">
                        <c:v>7.2504799999999995E-4</c:v>
                      </c:pt>
                      <c:pt idx="2011">
                        <c:v>7.4380300000000002E-4</c:v>
                      </c:pt>
                      <c:pt idx="2012">
                        <c:v>7.2880899999999997E-4</c:v>
                      </c:pt>
                      <c:pt idx="2013">
                        <c:v>7.2946899999999995E-4</c:v>
                      </c:pt>
                      <c:pt idx="2014">
                        <c:v>7.3517600000000004E-4</c:v>
                      </c:pt>
                      <c:pt idx="2015">
                        <c:v>7.7638499999999999E-4</c:v>
                      </c:pt>
                      <c:pt idx="2016">
                        <c:v>8.2189800000000005E-4</c:v>
                      </c:pt>
                      <c:pt idx="2017">
                        <c:v>8.8725999999999996E-4</c:v>
                      </c:pt>
                      <c:pt idx="2018">
                        <c:v>8.3748700000000004E-4</c:v>
                      </c:pt>
                      <c:pt idx="2019">
                        <c:v>7.9907000000000003E-4</c:v>
                      </c:pt>
                      <c:pt idx="2020">
                        <c:v>7.6065400000000004E-4</c:v>
                      </c:pt>
                      <c:pt idx="2021">
                        <c:v>7.50915E-4</c:v>
                      </c:pt>
                      <c:pt idx="2022">
                        <c:v>7.4117699999999998E-4</c:v>
                      </c:pt>
                      <c:pt idx="2023">
                        <c:v>7.5763299999999996E-4</c:v>
                      </c:pt>
                      <c:pt idx="2024">
                        <c:v>7.7700399999999998E-4</c:v>
                      </c:pt>
                      <c:pt idx="2025">
                        <c:v>8.0585599999999998E-4</c:v>
                      </c:pt>
                      <c:pt idx="2026">
                        <c:v>8.40535E-4</c:v>
                      </c:pt>
                      <c:pt idx="2027">
                        <c:v>8.7582199999999995E-4</c:v>
                      </c:pt>
                      <c:pt idx="2028">
                        <c:v>8.8780900000000004E-4</c:v>
                      </c:pt>
                      <c:pt idx="2029">
                        <c:v>8.9979700000000003E-4</c:v>
                      </c:pt>
                      <c:pt idx="2030">
                        <c:v>9.1680899999999998E-4</c:v>
                      </c:pt>
                      <c:pt idx="2031">
                        <c:v>9.3382199999999995E-4</c:v>
                      </c:pt>
                      <c:pt idx="2032">
                        <c:v>9.1915599999999997E-4</c:v>
                      </c:pt>
                      <c:pt idx="2033">
                        <c:v>9.0448999999999998E-4</c:v>
                      </c:pt>
                      <c:pt idx="2034">
                        <c:v>9.1586900000000004E-4</c:v>
                      </c:pt>
                      <c:pt idx="2035">
                        <c:v>9.2724799999999998E-4</c:v>
                      </c:pt>
                      <c:pt idx="2036">
                        <c:v>9.1674499999999995E-4</c:v>
                      </c:pt>
                      <c:pt idx="2037">
                        <c:v>9.0624100000000001E-4</c:v>
                      </c:pt>
                      <c:pt idx="2038">
                        <c:v>8.9653200000000001E-4</c:v>
                      </c:pt>
                      <c:pt idx="2039">
                        <c:v>8.8810099999999997E-4</c:v>
                      </c:pt>
                      <c:pt idx="2040">
                        <c:v>9.22064E-4</c:v>
                      </c:pt>
                      <c:pt idx="2041">
                        <c:v>9.5832899999999995E-4</c:v>
                      </c:pt>
                      <c:pt idx="2042">
                        <c:v>1.0306099999999999E-3</c:v>
                      </c:pt>
                      <c:pt idx="2043">
                        <c:v>1.10391E-3</c:v>
                      </c:pt>
                      <c:pt idx="2044">
                        <c:v>1.05995E-3</c:v>
                      </c:pt>
                      <c:pt idx="2045">
                        <c:v>1.01599E-3</c:v>
                      </c:pt>
                      <c:pt idx="2046">
                        <c:v>1.00603E-3</c:v>
                      </c:pt>
                      <c:pt idx="2047">
                        <c:v>9.960660000000001E-4</c:v>
                      </c:pt>
                      <c:pt idx="2048">
                        <c:v>1.0231400000000001E-3</c:v>
                      </c:pt>
                      <c:pt idx="2049">
                        <c:v>1.0502199999999999E-3</c:v>
                      </c:pt>
                      <c:pt idx="2050">
                        <c:v>1.0329899999999999E-3</c:v>
                      </c:pt>
                      <c:pt idx="2051">
                        <c:v>1.0157600000000001E-3</c:v>
                      </c:pt>
                      <c:pt idx="2052">
                        <c:v>1.04425E-3</c:v>
                      </c:pt>
                      <c:pt idx="2053">
                        <c:v>1.0727499999999999E-3</c:v>
                      </c:pt>
                      <c:pt idx="2054">
                        <c:v>1.1469E-3</c:v>
                      </c:pt>
                      <c:pt idx="2055">
                        <c:v>1.2210400000000001E-3</c:v>
                      </c:pt>
                      <c:pt idx="2056">
                        <c:v>1.1612E-3</c:v>
                      </c:pt>
                      <c:pt idx="2057">
                        <c:v>1.1013500000000001E-3</c:v>
                      </c:pt>
                      <c:pt idx="2058">
                        <c:v>1.1033499999999999E-3</c:v>
                      </c:pt>
                      <c:pt idx="2059">
                        <c:v>1.10535E-3</c:v>
                      </c:pt>
                      <c:pt idx="2060">
                        <c:v>1.1357100000000001E-3</c:v>
                      </c:pt>
                      <c:pt idx="2061">
                        <c:v>1.16607E-3</c:v>
                      </c:pt>
                      <c:pt idx="2062">
                        <c:v>1.1440599999999999E-3</c:v>
                      </c:pt>
                      <c:pt idx="2063">
                        <c:v>1.1220500000000001E-3</c:v>
                      </c:pt>
                      <c:pt idx="2064">
                        <c:v>1.1551899999999999E-3</c:v>
                      </c:pt>
                      <c:pt idx="2065">
                        <c:v>1.18833E-3</c:v>
                      </c:pt>
                      <c:pt idx="2066">
                        <c:v>1.2737099999999999E-3</c:v>
                      </c:pt>
                      <c:pt idx="2067">
                        <c:v>1.3590799999999999E-3</c:v>
                      </c:pt>
                      <c:pt idx="2068">
                        <c:v>1.2898899999999999E-3</c:v>
                      </c:pt>
                      <c:pt idx="2069">
                        <c:v>1.23941E-3</c:v>
                      </c:pt>
                      <c:pt idx="2070">
                        <c:v>1.27819E-3</c:v>
                      </c:pt>
                      <c:pt idx="2071">
                        <c:v>1.34749E-3</c:v>
                      </c:pt>
                      <c:pt idx="2072">
                        <c:v>1.4882000000000001E-3</c:v>
                      </c:pt>
                      <c:pt idx="2073">
                        <c:v>1.6407399999999999E-3</c:v>
                      </c:pt>
                      <c:pt idx="2074">
                        <c:v>1.5090800000000001E-3</c:v>
                      </c:pt>
                      <c:pt idx="2075">
                        <c:v>1.4095900000000001E-3</c:v>
                      </c:pt>
                      <c:pt idx="2076">
                        <c:v>1.41058E-3</c:v>
                      </c:pt>
                      <c:pt idx="2077">
                        <c:v>1.44374E-3</c:v>
                      </c:pt>
                      <c:pt idx="2078">
                        <c:v>1.35819E-3</c:v>
                      </c:pt>
                      <c:pt idx="2079">
                        <c:v>1.28626E-3</c:v>
                      </c:pt>
                      <c:pt idx="2080">
                        <c:v>1.2547000000000001E-3</c:v>
                      </c:pt>
                      <c:pt idx="2081">
                        <c:v>1.23737E-3</c:v>
                      </c:pt>
                      <c:pt idx="2082">
                        <c:v>1.2610900000000001E-3</c:v>
                      </c:pt>
                      <c:pt idx="2083">
                        <c:v>1.2854299999999999E-3</c:v>
                      </c:pt>
                      <c:pt idx="2084">
                        <c:v>1.21396E-3</c:v>
                      </c:pt>
                      <c:pt idx="2085">
                        <c:v>1.1582400000000001E-3</c:v>
                      </c:pt>
                      <c:pt idx="2086">
                        <c:v>1.1647000000000001E-3</c:v>
                      </c:pt>
                      <c:pt idx="2087">
                        <c:v>1.1981400000000001E-3</c:v>
                      </c:pt>
                      <c:pt idx="2088">
                        <c:v>1.3001600000000001E-3</c:v>
                      </c:pt>
                      <c:pt idx="2089">
                        <c:v>1.4134099999999999E-3</c:v>
                      </c:pt>
                      <c:pt idx="2090">
                        <c:v>1.32021E-3</c:v>
                      </c:pt>
                      <c:pt idx="2091">
                        <c:v>1.25387E-3</c:v>
                      </c:pt>
                      <c:pt idx="2092">
                        <c:v>1.2001900000000001E-3</c:v>
                      </c:pt>
                      <c:pt idx="2093">
                        <c:v>1.1948900000000001E-3</c:v>
                      </c:pt>
                      <c:pt idx="2094">
                        <c:v>1.19593E-3</c:v>
                      </c:pt>
                      <c:pt idx="2095">
                        <c:v>1.21849E-3</c:v>
                      </c:pt>
                      <c:pt idx="2096">
                        <c:v>1.1801800000000001E-3</c:v>
                      </c:pt>
                      <c:pt idx="2097">
                        <c:v>1.15828E-3</c:v>
                      </c:pt>
                      <c:pt idx="2098">
                        <c:v>1.13948E-3</c:v>
                      </c:pt>
                      <c:pt idx="2099">
                        <c:v>1.1426699999999999E-3</c:v>
                      </c:pt>
                      <c:pt idx="2100">
                        <c:v>1.15613E-3</c:v>
                      </c:pt>
                      <c:pt idx="2101">
                        <c:v>1.1751800000000001E-3</c:v>
                      </c:pt>
                      <c:pt idx="2102">
                        <c:v>1.2014E-3</c:v>
                      </c:pt>
                      <c:pt idx="2103">
                        <c:v>1.22945E-3</c:v>
                      </c:pt>
                      <c:pt idx="2104">
                        <c:v>1.2574999999999999E-3</c:v>
                      </c:pt>
                      <c:pt idx="2105">
                        <c:v>1.31825E-3</c:v>
                      </c:pt>
                      <c:pt idx="2106">
                        <c:v>1.379E-3</c:v>
                      </c:pt>
                      <c:pt idx="2107">
                        <c:v>1.48884E-3</c:v>
                      </c:pt>
                      <c:pt idx="2108">
                        <c:v>1.5986900000000001E-3</c:v>
                      </c:pt>
                      <c:pt idx="2109">
                        <c:v>1.5439E-3</c:v>
                      </c:pt>
                      <c:pt idx="2110">
                        <c:v>1.4890999999999999E-3</c:v>
                      </c:pt>
                      <c:pt idx="2111">
                        <c:v>1.46981E-3</c:v>
                      </c:pt>
                      <c:pt idx="2112">
                        <c:v>1.4505200000000001E-3</c:v>
                      </c:pt>
                      <c:pt idx="2113">
                        <c:v>1.4591199999999999E-3</c:v>
                      </c:pt>
                      <c:pt idx="2114">
                        <c:v>1.46772E-3</c:v>
                      </c:pt>
                      <c:pt idx="2115">
                        <c:v>1.45224E-3</c:v>
                      </c:pt>
                      <c:pt idx="2116">
                        <c:v>1.43676E-3</c:v>
                      </c:pt>
                      <c:pt idx="2117">
                        <c:v>1.98022E-3</c:v>
                      </c:pt>
                      <c:pt idx="2118">
                        <c:v>2.52367E-3</c:v>
                      </c:pt>
                      <c:pt idx="2119">
                        <c:v>3.7349100000000001E-3</c:v>
                      </c:pt>
                      <c:pt idx="2120">
                        <c:v>4.9461399999999999E-3</c:v>
                      </c:pt>
                      <c:pt idx="2121">
                        <c:v>3.8751100000000002E-3</c:v>
                      </c:pt>
                      <c:pt idx="2122">
                        <c:v>2.80408E-3</c:v>
                      </c:pt>
                      <c:pt idx="2123">
                        <c:v>2.2396899999999999E-3</c:v>
                      </c:pt>
                      <c:pt idx="2124">
                        <c:v>1.69454E-3</c:v>
                      </c:pt>
                      <c:pt idx="2125">
                        <c:v>1.53823E-3</c:v>
                      </c:pt>
                      <c:pt idx="2126">
                        <c:v>1.4410499999999999E-3</c:v>
                      </c:pt>
                      <c:pt idx="2127">
                        <c:v>1.45415E-3</c:v>
                      </c:pt>
                      <c:pt idx="2128">
                        <c:v>1.5630500000000001E-3</c:v>
                      </c:pt>
                      <c:pt idx="2129">
                        <c:v>1.6869000000000001E-3</c:v>
                      </c:pt>
                      <c:pt idx="2130">
                        <c:v>1.86666E-3</c:v>
                      </c:pt>
                      <c:pt idx="2131">
                        <c:v>1.6137600000000001E-3</c:v>
                      </c:pt>
                      <c:pt idx="2132">
                        <c:v>1.50373E-3</c:v>
                      </c:pt>
                      <c:pt idx="2133">
                        <c:v>1.3937000000000001E-3</c:v>
                      </c:pt>
                      <c:pt idx="2134">
                        <c:v>1.42655E-3</c:v>
                      </c:pt>
                      <c:pt idx="2135">
                        <c:v>1.39196E-3</c:v>
                      </c:pt>
                      <c:pt idx="2136">
                        <c:v>1.4507999999999999E-3</c:v>
                      </c:pt>
                      <c:pt idx="2137">
                        <c:v>1.5867399999999999E-3</c:v>
                      </c:pt>
                      <c:pt idx="2138">
                        <c:v>1.87593E-3</c:v>
                      </c:pt>
                      <c:pt idx="2139">
                        <c:v>2.2113800000000002E-3</c:v>
                      </c:pt>
                      <c:pt idx="2140">
                        <c:v>2.11662E-3</c:v>
                      </c:pt>
                      <c:pt idx="2141">
                        <c:v>2.0218499999999999E-3</c:v>
                      </c:pt>
                      <c:pt idx="2142">
                        <c:v>2.2137599999999999E-3</c:v>
                      </c:pt>
                      <c:pt idx="2143">
                        <c:v>2.40566E-3</c:v>
                      </c:pt>
                      <c:pt idx="2144">
                        <c:v>2.3335600000000001E-3</c:v>
                      </c:pt>
                      <c:pt idx="2145">
                        <c:v>2.2901200000000001E-3</c:v>
                      </c:pt>
                      <c:pt idx="2146">
                        <c:v>3.55639E-3</c:v>
                      </c:pt>
                      <c:pt idx="2147">
                        <c:v>4.8742400000000002E-3</c:v>
                      </c:pt>
                      <c:pt idx="2148">
                        <c:v>7.6559999999999996E-3</c:v>
                      </c:pt>
                      <c:pt idx="2149">
                        <c:v>1.04607E-2</c:v>
                      </c:pt>
                      <c:pt idx="2150">
                        <c:v>8.2454199999999998E-3</c:v>
                      </c:pt>
                      <c:pt idx="2151">
                        <c:v>6.0301499999999997E-3</c:v>
                      </c:pt>
                      <c:pt idx="2152">
                        <c:v>5.3761099999999999E-3</c:v>
                      </c:pt>
                      <c:pt idx="2153">
                        <c:v>4.7220600000000001E-3</c:v>
                      </c:pt>
                      <c:pt idx="2154">
                        <c:v>3.6186299999999999E-3</c:v>
                      </c:pt>
                      <c:pt idx="2155">
                        <c:v>2.6249899999999998E-3</c:v>
                      </c:pt>
                      <c:pt idx="2156">
                        <c:v>2.0177300000000001E-3</c:v>
                      </c:pt>
                      <c:pt idx="2157">
                        <c:v>1.5860799999999999E-3</c:v>
                      </c:pt>
                      <c:pt idx="2158">
                        <c:v>1.3885E-3</c:v>
                      </c:pt>
                      <c:pt idx="2159">
                        <c:v>1.3112600000000001E-3</c:v>
                      </c:pt>
                      <c:pt idx="2160">
                        <c:v>1.3362000000000001E-3</c:v>
                      </c:pt>
                      <c:pt idx="2161">
                        <c:v>1.4494899999999999E-3</c:v>
                      </c:pt>
                      <c:pt idx="2162">
                        <c:v>1.62408E-3</c:v>
                      </c:pt>
                      <c:pt idx="2163">
                        <c:v>1.59392E-3</c:v>
                      </c:pt>
                      <c:pt idx="2164">
                        <c:v>1.56376E-3</c:v>
                      </c:pt>
                      <c:pt idx="2165">
                        <c:v>1.64975E-3</c:v>
                      </c:pt>
                      <c:pt idx="2166">
                        <c:v>1.73573E-3</c:v>
                      </c:pt>
                      <c:pt idx="2167">
                        <c:v>1.9899399999999999E-3</c:v>
                      </c:pt>
                      <c:pt idx="2168">
                        <c:v>2.2441499999999999E-3</c:v>
                      </c:pt>
                      <c:pt idx="2169">
                        <c:v>2.2117899999999999E-3</c:v>
                      </c:pt>
                      <c:pt idx="2170">
                        <c:v>2.17943E-3</c:v>
                      </c:pt>
                      <c:pt idx="2171">
                        <c:v>2.1474799999999998E-3</c:v>
                      </c:pt>
                      <c:pt idx="2172">
                        <c:v>2.11554E-3</c:v>
                      </c:pt>
                      <c:pt idx="2173">
                        <c:v>2.1842599999999999E-3</c:v>
                      </c:pt>
                      <c:pt idx="2174">
                        <c:v>2.3641500000000002E-3</c:v>
                      </c:pt>
                      <c:pt idx="2175">
                        <c:v>2.81744E-3</c:v>
                      </c:pt>
                      <c:pt idx="2176">
                        <c:v>3.3819000000000002E-3</c:v>
                      </c:pt>
                      <c:pt idx="2177">
                        <c:v>3.0557399999999999E-3</c:v>
                      </c:pt>
                      <c:pt idx="2178">
                        <c:v>2.7564600000000001E-3</c:v>
                      </c:pt>
                      <c:pt idx="2179">
                        <c:v>2.5436899999999999E-3</c:v>
                      </c:pt>
                      <c:pt idx="2180">
                        <c:v>2.2246599999999998E-3</c:v>
                      </c:pt>
                      <c:pt idx="2181">
                        <c:v>1.90562E-3</c:v>
                      </c:pt>
                      <c:pt idx="2182">
                        <c:v>1.8632399999999999E-3</c:v>
                      </c:pt>
                      <c:pt idx="2183">
                        <c:v>1.8208600000000001E-3</c:v>
                      </c:pt>
                      <c:pt idx="2184">
                        <c:v>1.9745000000000001E-3</c:v>
                      </c:pt>
                      <c:pt idx="2185">
                        <c:v>2.1281400000000002E-3</c:v>
                      </c:pt>
                      <c:pt idx="2186">
                        <c:v>2.3249199999999999E-3</c:v>
                      </c:pt>
                      <c:pt idx="2187">
                        <c:v>2.5217E-3</c:v>
                      </c:pt>
                      <c:pt idx="2188">
                        <c:v>2.2494699999999999E-3</c:v>
                      </c:pt>
                      <c:pt idx="2189">
                        <c:v>1.9772499999999998E-3</c:v>
                      </c:pt>
                      <c:pt idx="2190">
                        <c:v>2.05332E-3</c:v>
                      </c:pt>
                      <c:pt idx="2191">
                        <c:v>2.1293900000000001E-3</c:v>
                      </c:pt>
                      <c:pt idx="2192">
                        <c:v>2.2140699999999998E-3</c:v>
                      </c:pt>
                      <c:pt idx="2193">
                        <c:v>2.2987400000000001E-3</c:v>
                      </c:pt>
                      <c:pt idx="2194">
                        <c:v>2.19622E-3</c:v>
                      </c:pt>
                      <c:pt idx="2195">
                        <c:v>2.1137299999999999E-3</c:v>
                      </c:pt>
                      <c:pt idx="2196">
                        <c:v>2.0925599999999998E-3</c:v>
                      </c:pt>
                      <c:pt idx="2197">
                        <c:v>1.9502600000000001E-3</c:v>
                      </c:pt>
                      <c:pt idx="2198">
                        <c:v>1.8079599999999999E-3</c:v>
                      </c:pt>
                      <c:pt idx="2199">
                        <c:v>1.80678E-3</c:v>
                      </c:pt>
                      <c:pt idx="2200">
                        <c:v>1.8056000000000001E-3</c:v>
                      </c:pt>
                      <c:pt idx="2201">
                        <c:v>1.8004799999999999E-3</c:v>
                      </c:pt>
                      <c:pt idx="2202">
                        <c:v>1.79536E-3</c:v>
                      </c:pt>
                      <c:pt idx="2203">
                        <c:v>1.8507899999999999E-3</c:v>
                      </c:pt>
                      <c:pt idx="2204">
                        <c:v>1.9062199999999999E-3</c:v>
                      </c:pt>
                      <c:pt idx="2205">
                        <c:v>1.79529E-3</c:v>
                      </c:pt>
                      <c:pt idx="2206">
                        <c:v>1.7099299999999999E-3</c:v>
                      </c:pt>
                      <c:pt idx="2207">
                        <c:v>1.6523099999999999E-3</c:v>
                      </c:pt>
                      <c:pt idx="2208">
                        <c:v>1.4280300000000001E-3</c:v>
                      </c:pt>
                      <c:pt idx="2209">
                        <c:v>1.20904E-3</c:v>
                      </c:pt>
                      <c:pt idx="2210">
                        <c:v>1.22664E-3</c:v>
                      </c:pt>
                      <c:pt idx="2211">
                        <c:v>1.2570400000000001E-3</c:v>
                      </c:pt>
                      <c:pt idx="2212">
                        <c:v>1.54407E-3</c:v>
                      </c:pt>
                      <c:pt idx="2213">
                        <c:v>1.8423599999999999E-3</c:v>
                      </c:pt>
                      <c:pt idx="2214">
                        <c:v>2.24281E-3</c:v>
                      </c:pt>
                      <c:pt idx="2215">
                        <c:v>1.9435399999999999E-3</c:v>
                      </c:pt>
                      <c:pt idx="2216">
                        <c:v>1.7771900000000001E-3</c:v>
                      </c:pt>
                      <c:pt idx="2217">
                        <c:v>1.70557E-3</c:v>
                      </c:pt>
                      <c:pt idx="2218">
                        <c:v>1.85355E-3</c:v>
                      </c:pt>
                      <c:pt idx="2219">
                        <c:v>2.0583699999999999E-3</c:v>
                      </c:pt>
                      <c:pt idx="2220">
                        <c:v>1.97438E-3</c:v>
                      </c:pt>
                      <c:pt idx="2221">
                        <c:v>1.89039E-3</c:v>
                      </c:pt>
                      <c:pt idx="2222">
                        <c:v>1.7688700000000001E-3</c:v>
                      </c:pt>
                      <c:pt idx="2223">
                        <c:v>1.6906E-3</c:v>
                      </c:pt>
                      <c:pt idx="2224">
                        <c:v>1.6123299999999999E-3</c:v>
                      </c:pt>
                      <c:pt idx="2225">
                        <c:v>1.6400099999999999E-3</c:v>
                      </c:pt>
                      <c:pt idx="2226">
                        <c:v>1.6677E-3</c:v>
                      </c:pt>
                      <c:pt idx="2227">
                        <c:v>1.78981E-3</c:v>
                      </c:pt>
                      <c:pt idx="2228">
                        <c:v>1.9119300000000001E-3</c:v>
                      </c:pt>
                      <c:pt idx="2229">
                        <c:v>1.82738E-3</c:v>
                      </c:pt>
                      <c:pt idx="2230">
                        <c:v>1.77264E-3</c:v>
                      </c:pt>
                      <c:pt idx="2231">
                        <c:v>1.75029E-3</c:v>
                      </c:pt>
                      <c:pt idx="2232">
                        <c:v>1.64616E-3</c:v>
                      </c:pt>
                      <c:pt idx="2233">
                        <c:v>1.5291E-3</c:v>
                      </c:pt>
                      <c:pt idx="2234">
                        <c:v>1.47792E-3</c:v>
                      </c:pt>
                      <c:pt idx="2235">
                        <c:v>1.48055E-3</c:v>
                      </c:pt>
                      <c:pt idx="2236">
                        <c:v>1.58461E-3</c:v>
                      </c:pt>
                      <c:pt idx="2237">
                        <c:v>1.7209599999999999E-3</c:v>
                      </c:pt>
                      <c:pt idx="2238">
                        <c:v>1.50505E-3</c:v>
                      </c:pt>
                      <c:pt idx="2239">
                        <c:v>1.3534599999999999E-3</c:v>
                      </c:pt>
                      <c:pt idx="2240">
                        <c:v>1.2759799999999999E-3</c:v>
                      </c:pt>
                      <c:pt idx="2241">
                        <c:v>1.3829999999999999E-3</c:v>
                      </c:pt>
                      <c:pt idx="2242">
                        <c:v>1.5826600000000001E-3</c:v>
                      </c:pt>
                      <c:pt idx="2243">
                        <c:v>1.90249E-3</c:v>
                      </c:pt>
                      <c:pt idx="2244">
                        <c:v>1.6761300000000001E-3</c:v>
                      </c:pt>
                      <c:pt idx="2245">
                        <c:v>1.4593399999999999E-3</c:v>
                      </c:pt>
                      <c:pt idx="2246">
                        <c:v>1.4338700000000001E-3</c:v>
                      </c:pt>
                      <c:pt idx="2247">
                        <c:v>1.4243400000000001E-3</c:v>
                      </c:pt>
                      <c:pt idx="2248">
                        <c:v>1.5307999999999999E-3</c:v>
                      </c:pt>
                      <c:pt idx="2249">
                        <c:v>1.5031599999999999E-3</c:v>
                      </c:pt>
                      <c:pt idx="2250">
                        <c:v>1.4755199999999999E-3</c:v>
                      </c:pt>
                      <c:pt idx="2251">
                        <c:v>1.5023E-3</c:v>
                      </c:pt>
                      <c:pt idx="2252">
                        <c:v>1.52907E-3</c:v>
                      </c:pt>
                      <c:pt idx="2253">
                        <c:v>1.7865100000000001E-3</c:v>
                      </c:pt>
                      <c:pt idx="2254">
                        <c:v>2.0439400000000002E-3</c:v>
                      </c:pt>
                      <c:pt idx="2255">
                        <c:v>1.7727000000000001E-3</c:v>
                      </c:pt>
                      <c:pt idx="2256">
                        <c:v>1.52794E-3</c:v>
                      </c:pt>
                      <c:pt idx="2257">
                        <c:v>1.4172200000000001E-3</c:v>
                      </c:pt>
                      <c:pt idx="2258">
                        <c:v>1.3485700000000001E-3</c:v>
                      </c:pt>
                      <c:pt idx="2259">
                        <c:v>1.37356E-3</c:v>
                      </c:pt>
                      <c:pt idx="2260">
                        <c:v>1.4160100000000001E-3</c:v>
                      </c:pt>
                      <c:pt idx="2261">
                        <c:v>1.4762E-3</c:v>
                      </c:pt>
                      <c:pt idx="2262">
                        <c:v>1.3790600000000001E-3</c:v>
                      </c:pt>
                      <c:pt idx="2263">
                        <c:v>1.3293700000000001E-3</c:v>
                      </c:pt>
                      <c:pt idx="2264">
                        <c:v>1.3844199999999999E-3</c:v>
                      </c:pt>
                      <c:pt idx="2265">
                        <c:v>1.48693E-3</c:v>
                      </c:pt>
                      <c:pt idx="2266">
                        <c:v>1.4511999999999999E-3</c:v>
                      </c:pt>
                      <c:pt idx="2267">
                        <c:v>1.4572700000000001E-3</c:v>
                      </c:pt>
                      <c:pt idx="2268">
                        <c:v>1.5243500000000001E-3</c:v>
                      </c:pt>
                      <c:pt idx="2269">
                        <c:v>1.66109E-3</c:v>
                      </c:pt>
                      <c:pt idx="2270">
                        <c:v>1.8344500000000001E-3</c:v>
                      </c:pt>
                      <c:pt idx="2271">
                        <c:v>1.58757E-3</c:v>
                      </c:pt>
                      <c:pt idx="2272">
                        <c:v>1.3406799999999999E-3</c:v>
                      </c:pt>
                      <c:pt idx="2273">
                        <c:v>1.22108E-3</c:v>
                      </c:pt>
                      <c:pt idx="2274">
                        <c:v>1.10148E-3</c:v>
                      </c:pt>
                      <c:pt idx="2275">
                        <c:v>1.12035E-3</c:v>
                      </c:pt>
                      <c:pt idx="2276">
                        <c:v>1.13922E-3</c:v>
                      </c:pt>
                      <c:pt idx="2277">
                        <c:v>1.25296E-3</c:v>
                      </c:pt>
                      <c:pt idx="2278">
                        <c:v>1.36669E-3</c:v>
                      </c:pt>
                      <c:pt idx="2279">
                        <c:v>1.55292E-3</c:v>
                      </c:pt>
                      <c:pt idx="2280">
                        <c:v>1.7391399999999999E-3</c:v>
                      </c:pt>
                      <c:pt idx="2281">
                        <c:v>1.56437E-3</c:v>
                      </c:pt>
                      <c:pt idx="2282">
                        <c:v>1.38959E-3</c:v>
                      </c:pt>
                      <c:pt idx="2283">
                        <c:v>1.29463E-3</c:v>
                      </c:pt>
                      <c:pt idx="2284">
                        <c:v>1.21251E-3</c:v>
                      </c:pt>
                      <c:pt idx="2285">
                        <c:v>1.25512E-3</c:v>
                      </c:pt>
                      <c:pt idx="2286">
                        <c:v>1.3234200000000001E-3</c:v>
                      </c:pt>
                      <c:pt idx="2287">
                        <c:v>1.46021E-3</c:v>
                      </c:pt>
                      <c:pt idx="2288">
                        <c:v>1.43356E-3</c:v>
                      </c:pt>
                      <c:pt idx="2289">
                        <c:v>1.4168099999999999E-3</c:v>
                      </c:pt>
                      <c:pt idx="2290">
                        <c:v>1.4035600000000001E-3</c:v>
                      </c:pt>
                      <c:pt idx="2291">
                        <c:v>1.3759E-3</c:v>
                      </c:pt>
                      <c:pt idx="2292">
                        <c:v>1.3482399999999999E-3</c:v>
                      </c:pt>
                      <c:pt idx="2293">
                        <c:v>1.2909799999999999E-3</c:v>
                      </c:pt>
                      <c:pt idx="2294">
                        <c:v>1.3341200000000001E-3</c:v>
                      </c:pt>
                      <c:pt idx="2295">
                        <c:v>1.3928899999999999E-3</c:v>
                      </c:pt>
                      <c:pt idx="2296">
                        <c:v>1.61761E-3</c:v>
                      </c:pt>
                      <c:pt idx="2297">
                        <c:v>1.8517200000000001E-3</c:v>
                      </c:pt>
                      <c:pt idx="2298">
                        <c:v>1.83691E-3</c:v>
                      </c:pt>
                      <c:pt idx="2299">
                        <c:v>2.0864799999999999E-3</c:v>
                      </c:pt>
                      <c:pt idx="2300">
                        <c:v>2.39448E-3</c:v>
                      </c:pt>
                      <c:pt idx="2301">
                        <c:v>3.1431300000000001E-3</c:v>
                      </c:pt>
                      <c:pt idx="2302">
                        <c:v>3.9284100000000002E-3</c:v>
                      </c:pt>
                      <c:pt idx="2303">
                        <c:v>3.0105900000000001E-3</c:v>
                      </c:pt>
                      <c:pt idx="2304">
                        <c:v>2.2222700000000001E-3</c:v>
                      </c:pt>
                      <c:pt idx="2305">
                        <c:v>1.7885799999999999E-3</c:v>
                      </c:pt>
                      <c:pt idx="2306">
                        <c:v>1.5636199999999999E-3</c:v>
                      </c:pt>
                      <c:pt idx="2307">
                        <c:v>1.5514299999999999E-3</c:v>
                      </c:pt>
                      <c:pt idx="2308">
                        <c:v>1.48865E-3</c:v>
                      </c:pt>
                      <c:pt idx="2309">
                        <c:v>1.4258700000000001E-3</c:v>
                      </c:pt>
                      <c:pt idx="2310">
                        <c:v>1.39179E-3</c:v>
                      </c:pt>
                      <c:pt idx="2311">
                        <c:v>1.30894E-3</c:v>
                      </c:pt>
                      <c:pt idx="2312">
                        <c:v>1.22839E-3</c:v>
                      </c:pt>
                      <c:pt idx="2313">
                        <c:v>1.18644E-3</c:v>
                      </c:pt>
                      <c:pt idx="2314">
                        <c:v>1.15402E-3</c:v>
                      </c:pt>
                      <c:pt idx="2315">
                        <c:v>1.16559E-3</c:v>
                      </c:pt>
                      <c:pt idx="2316">
                        <c:v>1.18928E-3</c:v>
                      </c:pt>
                      <c:pt idx="2317">
                        <c:v>1.2314299999999999E-3</c:v>
                      </c:pt>
                      <c:pt idx="2318">
                        <c:v>1.19808E-3</c:v>
                      </c:pt>
                      <c:pt idx="2319">
                        <c:v>1.20298E-3</c:v>
                      </c:pt>
                      <c:pt idx="2320">
                        <c:v>1.2137000000000001E-3</c:v>
                      </c:pt>
                      <c:pt idx="2321">
                        <c:v>1.3811299999999999E-3</c:v>
                      </c:pt>
                      <c:pt idx="2322">
                        <c:v>1.5532199999999999E-3</c:v>
                      </c:pt>
                      <c:pt idx="2323">
                        <c:v>1.9239999999999999E-3</c:v>
                      </c:pt>
                      <c:pt idx="2324">
                        <c:v>2.2959500000000002E-3</c:v>
                      </c:pt>
                      <c:pt idx="2325">
                        <c:v>1.9531499999999999E-3</c:v>
                      </c:pt>
                      <c:pt idx="2326">
                        <c:v>1.62609E-3</c:v>
                      </c:pt>
                      <c:pt idx="2327">
                        <c:v>1.43418E-3</c:v>
                      </c:pt>
                      <c:pt idx="2328">
                        <c:v>1.2730599999999999E-3</c:v>
                      </c:pt>
                      <c:pt idx="2329">
                        <c:v>1.2200799999999999E-3</c:v>
                      </c:pt>
                      <c:pt idx="2330">
                        <c:v>1.18873E-3</c:v>
                      </c:pt>
                      <c:pt idx="2331">
                        <c:v>1.18442E-3</c:v>
                      </c:pt>
                      <c:pt idx="2332">
                        <c:v>1.2592E-3</c:v>
                      </c:pt>
                      <c:pt idx="2333">
                        <c:v>1.33398E-3</c:v>
                      </c:pt>
                      <c:pt idx="2334">
                        <c:v>1.5523399999999999E-3</c:v>
                      </c:pt>
                      <c:pt idx="2335">
                        <c:v>1.77071E-3</c:v>
                      </c:pt>
                      <c:pt idx="2336">
                        <c:v>1.6619600000000001E-3</c:v>
                      </c:pt>
                      <c:pt idx="2337">
                        <c:v>1.55478E-3</c:v>
                      </c:pt>
                      <c:pt idx="2338">
                        <c:v>1.54014E-3</c:v>
                      </c:pt>
                      <c:pt idx="2339">
                        <c:v>1.5278500000000001E-3</c:v>
                      </c:pt>
                      <c:pt idx="2340">
                        <c:v>1.56967E-3</c:v>
                      </c:pt>
                      <c:pt idx="2341">
                        <c:v>1.61053E-3</c:v>
                      </c:pt>
                      <c:pt idx="2342">
                        <c:v>1.8453600000000001E-3</c:v>
                      </c:pt>
                      <c:pt idx="2343">
                        <c:v>2.08018E-3</c:v>
                      </c:pt>
                      <c:pt idx="2344">
                        <c:v>2.6388700000000002E-3</c:v>
                      </c:pt>
                      <c:pt idx="2345">
                        <c:v>3.19755E-3</c:v>
                      </c:pt>
                      <c:pt idx="2346">
                        <c:v>2.6266800000000002E-3</c:v>
                      </c:pt>
                      <c:pt idx="2347">
                        <c:v>2.09173E-3</c:v>
                      </c:pt>
                      <c:pt idx="2348">
                        <c:v>1.80397E-3</c:v>
                      </c:pt>
                      <c:pt idx="2349">
                        <c:v>1.57609E-3</c:v>
                      </c:pt>
                      <c:pt idx="2350">
                        <c:v>1.50146E-3</c:v>
                      </c:pt>
                      <c:pt idx="2351">
                        <c:v>1.4753500000000001E-3</c:v>
                      </c:pt>
                      <c:pt idx="2352">
                        <c:v>1.4602300000000001E-3</c:v>
                      </c:pt>
                      <c:pt idx="2353">
                        <c:v>1.5393500000000001E-3</c:v>
                      </c:pt>
                      <c:pt idx="2354">
                        <c:v>1.6275599999999999E-3</c:v>
                      </c:pt>
                      <c:pt idx="2355">
                        <c:v>1.8305800000000001E-3</c:v>
                      </c:pt>
                      <c:pt idx="2356">
                        <c:v>2.0366199999999998E-3</c:v>
                      </c:pt>
                      <c:pt idx="2357">
                        <c:v>1.88024E-3</c:v>
                      </c:pt>
                      <c:pt idx="2358">
                        <c:v>1.83902E-3</c:v>
                      </c:pt>
                      <c:pt idx="2359">
                        <c:v>1.82478E-3</c:v>
                      </c:pt>
                      <c:pt idx="2360">
                        <c:v>2.0015699999999998E-3</c:v>
                      </c:pt>
                      <c:pt idx="2361">
                        <c:v>2.19455E-3</c:v>
                      </c:pt>
                      <c:pt idx="2362">
                        <c:v>1.9678400000000002E-3</c:v>
                      </c:pt>
                      <c:pt idx="2363">
                        <c:v>1.75885E-3</c:v>
                      </c:pt>
                      <c:pt idx="2364">
                        <c:v>1.6264300000000001E-3</c:v>
                      </c:pt>
                      <c:pt idx="2365">
                        <c:v>1.52523E-3</c:v>
                      </c:pt>
                      <c:pt idx="2366">
                        <c:v>1.4933800000000001E-3</c:v>
                      </c:pt>
                      <c:pt idx="2367">
                        <c:v>1.4835E-3</c:v>
                      </c:pt>
                      <c:pt idx="2368">
                        <c:v>1.5225600000000001E-3</c:v>
                      </c:pt>
                      <c:pt idx="2369">
                        <c:v>1.5803900000000001E-3</c:v>
                      </c:pt>
                      <c:pt idx="2370">
                        <c:v>1.68121E-3</c:v>
                      </c:pt>
                      <c:pt idx="2371">
                        <c:v>1.79233E-3</c:v>
                      </c:pt>
                      <c:pt idx="2372">
                        <c:v>1.72733E-3</c:v>
                      </c:pt>
                      <c:pt idx="2373">
                        <c:v>1.66383E-3</c:v>
                      </c:pt>
                      <c:pt idx="2374">
                        <c:v>1.61202E-3</c:v>
                      </c:pt>
                      <c:pt idx="2375">
                        <c:v>1.57621E-3</c:v>
                      </c:pt>
                      <c:pt idx="2376">
                        <c:v>1.5479999999999999E-3</c:v>
                      </c:pt>
                      <c:pt idx="2377">
                        <c:v>1.61326E-3</c:v>
                      </c:pt>
                      <c:pt idx="2378">
                        <c:v>1.6796700000000001E-3</c:v>
                      </c:pt>
                      <c:pt idx="2379">
                        <c:v>2.0042699999999998E-3</c:v>
                      </c:pt>
                      <c:pt idx="2380">
                        <c:v>2.3288699999999998E-3</c:v>
                      </c:pt>
                      <c:pt idx="2381">
                        <c:v>2.94598E-3</c:v>
                      </c:pt>
                      <c:pt idx="2382">
                        <c:v>3.5630900000000001E-3</c:v>
                      </c:pt>
                      <c:pt idx="2383">
                        <c:v>3.0318599999999999E-3</c:v>
                      </c:pt>
                      <c:pt idx="2384">
                        <c:v>2.5539E-3</c:v>
                      </c:pt>
                      <c:pt idx="2385">
                        <c:v>2.3492500000000002E-3</c:v>
                      </c:pt>
                      <c:pt idx="2386">
                        <c:v>2.2327900000000001E-3</c:v>
                      </c:pt>
                      <c:pt idx="2387">
                        <c:v>2.2803099999999998E-3</c:v>
                      </c:pt>
                      <c:pt idx="2388">
                        <c:v>2.1626200000000001E-3</c:v>
                      </c:pt>
                      <c:pt idx="2389">
                        <c:v>2.0680300000000002E-3</c:v>
                      </c:pt>
                      <c:pt idx="2390">
                        <c:v>2.0809499999999998E-3</c:v>
                      </c:pt>
                      <c:pt idx="2391">
                        <c:v>2.1323700000000002E-3</c:v>
                      </c:pt>
                      <c:pt idx="2392">
                        <c:v>2.24829E-3</c:v>
                      </c:pt>
                      <c:pt idx="2393">
                        <c:v>2.1035400000000001E-3</c:v>
                      </c:pt>
                      <c:pt idx="2394">
                        <c:v>1.97861E-3</c:v>
                      </c:pt>
                      <c:pt idx="2395">
                        <c:v>1.94389E-3</c:v>
                      </c:pt>
                      <c:pt idx="2396">
                        <c:v>1.9413799999999999E-3</c:v>
                      </c:pt>
                      <c:pt idx="2397">
                        <c:v>1.993E-3</c:v>
                      </c:pt>
                      <c:pt idx="2398">
                        <c:v>2.0136799999999999E-3</c:v>
                      </c:pt>
                      <c:pt idx="2399">
                        <c:v>2.0736999999999999E-3</c:v>
                      </c:pt>
                      <c:pt idx="2400">
                        <c:v>2.37272E-3</c:v>
                      </c:pt>
                      <c:pt idx="2401">
                        <c:v>2.7602500000000001E-3</c:v>
                      </c:pt>
                      <c:pt idx="2402">
                        <c:v>3.4450399999999999E-3</c:v>
                      </c:pt>
                      <c:pt idx="2403">
                        <c:v>4.1790000000000004E-3</c:v>
                      </c:pt>
                      <c:pt idx="2404">
                        <c:v>3.9242599999999997E-3</c:v>
                      </c:pt>
                      <c:pt idx="2405">
                        <c:v>4.3451000000000002E-3</c:v>
                      </c:pt>
                      <c:pt idx="2406">
                        <c:v>5.1983699999999999E-3</c:v>
                      </c:pt>
                      <c:pt idx="2407">
                        <c:v>7.1767300000000001E-3</c:v>
                      </c:pt>
                      <c:pt idx="2408">
                        <c:v>9.4146300000000002E-3</c:v>
                      </c:pt>
                      <c:pt idx="2409">
                        <c:v>7.1554599999999998E-3</c:v>
                      </c:pt>
                      <c:pt idx="2410">
                        <c:v>4.9697500000000002E-3</c:v>
                      </c:pt>
                      <c:pt idx="2411">
                        <c:v>3.9269800000000001E-3</c:v>
                      </c:pt>
                      <c:pt idx="2412">
                        <c:v>3.0066400000000001E-3</c:v>
                      </c:pt>
                      <c:pt idx="2413">
                        <c:v>2.7732899999999999E-3</c:v>
                      </c:pt>
                      <c:pt idx="2414">
                        <c:v>2.5409600000000001E-3</c:v>
                      </c:pt>
                      <c:pt idx="2415">
                        <c:v>2.3440399999999999E-3</c:v>
                      </c:pt>
                      <c:pt idx="2416">
                        <c:v>2.2307300000000002E-3</c:v>
                      </c:pt>
                      <c:pt idx="2417">
                        <c:v>2.17644E-3</c:v>
                      </c:pt>
                      <c:pt idx="2418">
                        <c:v>2.1723100000000002E-3</c:v>
                      </c:pt>
                      <c:pt idx="2419">
                        <c:v>2.1619199999999999E-3</c:v>
                      </c:pt>
                      <c:pt idx="2420">
                        <c:v>2.15153E-3</c:v>
                      </c:pt>
                      <c:pt idx="2421">
                        <c:v>2.1980400000000001E-3</c:v>
                      </c:pt>
                      <c:pt idx="2422">
                        <c:v>2.24456E-3</c:v>
                      </c:pt>
                      <c:pt idx="2423">
                        <c:v>2.3498799999999999E-3</c:v>
                      </c:pt>
                      <c:pt idx="2424">
                        <c:v>2.4552100000000002E-3</c:v>
                      </c:pt>
                      <c:pt idx="2425">
                        <c:v>2.37558E-3</c:v>
                      </c:pt>
                      <c:pt idx="2426">
                        <c:v>2.31066E-3</c:v>
                      </c:pt>
                      <c:pt idx="2427">
                        <c:v>2.2653E-3</c:v>
                      </c:pt>
                      <c:pt idx="2428">
                        <c:v>2.23464E-3</c:v>
                      </c:pt>
                      <c:pt idx="2429">
                        <c:v>2.1504900000000001E-3</c:v>
                      </c:pt>
                      <c:pt idx="2430">
                        <c:v>2.0676100000000001E-3</c:v>
                      </c:pt>
                      <c:pt idx="2431">
                        <c:v>2.0972199999999999E-3</c:v>
                      </c:pt>
                      <c:pt idx="2432">
                        <c:v>2.1297400000000002E-3</c:v>
                      </c:pt>
                      <c:pt idx="2433">
                        <c:v>2.2892799999999999E-3</c:v>
                      </c:pt>
                      <c:pt idx="2434">
                        <c:v>2.4504800000000001E-3</c:v>
                      </c:pt>
                      <c:pt idx="2435">
                        <c:v>2.3460600000000001E-3</c:v>
                      </c:pt>
                      <c:pt idx="2436">
                        <c:v>2.2448199999999998E-3</c:v>
                      </c:pt>
                      <c:pt idx="2437">
                        <c:v>2.19936E-3</c:v>
                      </c:pt>
                      <c:pt idx="2438">
                        <c:v>2.1570700000000001E-3</c:v>
                      </c:pt>
                      <c:pt idx="2439">
                        <c:v>2.0971700000000002E-3</c:v>
                      </c:pt>
                      <c:pt idx="2440">
                        <c:v>2.0390999999999999E-3</c:v>
                      </c:pt>
                      <c:pt idx="2441">
                        <c:v>2.0252600000000001E-3</c:v>
                      </c:pt>
                      <c:pt idx="2442">
                        <c:v>2.0169200000000002E-3</c:v>
                      </c:pt>
                      <c:pt idx="2443">
                        <c:v>2.0630000000000002E-3</c:v>
                      </c:pt>
                      <c:pt idx="2444">
                        <c:v>2.11276E-3</c:v>
                      </c:pt>
                      <c:pt idx="2445">
                        <c:v>2.11757E-3</c:v>
                      </c:pt>
                      <c:pt idx="2446">
                        <c:v>2.1261600000000002E-3</c:v>
                      </c:pt>
                      <c:pt idx="2447">
                        <c:v>2.1820199999999998E-3</c:v>
                      </c:pt>
                      <c:pt idx="2448">
                        <c:v>2.2441700000000002E-3</c:v>
                      </c:pt>
                      <c:pt idx="2449">
                        <c:v>2.3359000000000001E-3</c:v>
                      </c:pt>
                      <c:pt idx="2450">
                        <c:v>2.1874899999999998E-3</c:v>
                      </c:pt>
                      <c:pt idx="2451">
                        <c:v>2.06368E-3</c:v>
                      </c:pt>
                      <c:pt idx="2452">
                        <c:v>2.0425E-3</c:v>
                      </c:pt>
                      <c:pt idx="2453">
                        <c:v>2.06559E-3</c:v>
                      </c:pt>
                      <c:pt idx="2454">
                        <c:v>2.1869400000000001E-3</c:v>
                      </c:pt>
                      <c:pt idx="2455">
                        <c:v>2.32797E-3</c:v>
                      </c:pt>
                      <c:pt idx="2456">
                        <c:v>2.2031400000000001E-3</c:v>
                      </c:pt>
                      <c:pt idx="2457">
                        <c:v>2.12407E-3</c:v>
                      </c:pt>
                      <c:pt idx="2458">
                        <c:v>2.0610099999999998E-3</c:v>
                      </c:pt>
                      <c:pt idx="2459">
                        <c:v>2.0742400000000002E-3</c:v>
                      </c:pt>
                      <c:pt idx="2460">
                        <c:v>2.0970699999999999E-3</c:v>
                      </c:pt>
                      <c:pt idx="2461">
                        <c:v>2.0728299999999999E-3</c:v>
                      </c:pt>
                      <c:pt idx="2462">
                        <c:v>2.0580500000000001E-3</c:v>
                      </c:pt>
                      <c:pt idx="2463">
                        <c:v>2.0867799999999999E-3</c:v>
                      </c:pt>
                      <c:pt idx="2464">
                        <c:v>2.1296900000000001E-3</c:v>
                      </c:pt>
                      <c:pt idx="2465">
                        <c:v>2.1979899999999999E-3</c:v>
                      </c:pt>
                      <c:pt idx="2466">
                        <c:v>2.1991300000000001E-3</c:v>
                      </c:pt>
                      <c:pt idx="2467">
                        <c:v>2.2500300000000001E-3</c:v>
                      </c:pt>
                      <c:pt idx="2468">
                        <c:v>2.3128900000000002E-3</c:v>
                      </c:pt>
                      <c:pt idx="2469">
                        <c:v>2.42552E-3</c:v>
                      </c:pt>
                      <c:pt idx="2470">
                        <c:v>2.2837399999999998E-3</c:v>
                      </c:pt>
                      <c:pt idx="2471">
                        <c:v>2.1457199999999998E-3</c:v>
                      </c:pt>
                      <c:pt idx="2472">
                        <c:v>2.03885E-3</c:v>
                      </c:pt>
                      <c:pt idx="2473">
                        <c:v>1.9501399999999999E-3</c:v>
                      </c:pt>
                      <c:pt idx="2474">
                        <c:v>1.89134E-3</c:v>
                      </c:pt>
                      <c:pt idx="2475">
                        <c:v>1.8696699999999999E-3</c:v>
                      </c:pt>
                      <c:pt idx="2476">
                        <c:v>1.8858099999999999E-3</c:v>
                      </c:pt>
                      <c:pt idx="2477">
                        <c:v>1.92469E-3</c:v>
                      </c:pt>
                      <c:pt idx="2478">
                        <c:v>1.9044699999999999E-3</c:v>
                      </c:pt>
                      <c:pt idx="2479">
                        <c:v>1.8877E-3</c:v>
                      </c:pt>
                      <c:pt idx="2480">
                        <c:v>1.9364300000000001E-3</c:v>
                      </c:pt>
                      <c:pt idx="2481">
                        <c:v>1.9920300000000001E-3</c:v>
                      </c:pt>
                      <c:pt idx="2482">
                        <c:v>2.0913400000000001E-3</c:v>
                      </c:pt>
                      <c:pt idx="2483">
                        <c:v>2.1302199999999999E-3</c:v>
                      </c:pt>
                      <c:pt idx="2484">
                        <c:v>2.1784E-3</c:v>
                      </c:pt>
                      <c:pt idx="2485">
                        <c:v>2.2265700000000002E-3</c:v>
                      </c:pt>
                      <c:pt idx="2486">
                        <c:v>2.1094199999999999E-3</c:v>
                      </c:pt>
                      <c:pt idx="2487">
                        <c:v>2.0084199999999999E-3</c:v>
                      </c:pt>
                      <c:pt idx="2488">
                        <c:v>1.9671599999999999E-3</c:v>
                      </c:pt>
                      <c:pt idx="2489">
                        <c:v>1.9573899999999998E-3</c:v>
                      </c:pt>
                      <c:pt idx="2490">
                        <c:v>1.9978299999999999E-3</c:v>
                      </c:pt>
                      <c:pt idx="2491">
                        <c:v>2.0584499999999999E-3</c:v>
                      </c:pt>
                      <c:pt idx="2492">
                        <c:v>2.13291E-3</c:v>
                      </c:pt>
                      <c:pt idx="2493">
                        <c:v>2.1356399999999998E-3</c:v>
                      </c:pt>
                      <c:pt idx="2494">
                        <c:v>2.1383700000000001E-3</c:v>
                      </c:pt>
                      <c:pt idx="2495">
                        <c:v>2.11962E-3</c:v>
                      </c:pt>
                      <c:pt idx="2496">
                        <c:v>2.1051099999999999E-3</c:v>
                      </c:pt>
                      <c:pt idx="2497">
                        <c:v>2.2509800000000001E-3</c:v>
                      </c:pt>
                      <c:pt idx="2498">
                        <c:v>2.4095900000000001E-3</c:v>
                      </c:pt>
                      <c:pt idx="2499">
                        <c:v>2.80408E-3</c:v>
                      </c:pt>
                      <c:pt idx="2500">
                        <c:v>3.2070699999999998E-3</c:v>
                      </c:pt>
                      <c:pt idx="2501">
                        <c:v>3.0323899999999998E-3</c:v>
                      </c:pt>
                      <c:pt idx="2502">
                        <c:v>3.0576399999999999E-3</c:v>
                      </c:pt>
                      <c:pt idx="2503">
                        <c:v>3.3724100000000002E-3</c:v>
                      </c:pt>
                      <c:pt idx="2504">
                        <c:v>4.0203799999999996E-3</c:v>
                      </c:pt>
                      <c:pt idx="2505">
                        <c:v>4.8441400000000003E-3</c:v>
                      </c:pt>
                      <c:pt idx="2506">
                        <c:v>4.0476000000000002E-3</c:v>
                      </c:pt>
                      <c:pt idx="2507">
                        <c:v>3.4027800000000002E-3</c:v>
                      </c:pt>
                      <c:pt idx="2508">
                        <c:v>3.1434200000000001E-3</c:v>
                      </c:pt>
                      <c:pt idx="2509">
                        <c:v>3.1369100000000001E-3</c:v>
                      </c:pt>
                      <c:pt idx="2510">
                        <c:v>3.3617999999999999E-3</c:v>
                      </c:pt>
                      <c:pt idx="2511">
                        <c:v>2.9787699999999999E-3</c:v>
                      </c:pt>
                      <c:pt idx="2512">
                        <c:v>2.6771500000000001E-3</c:v>
                      </c:pt>
                      <c:pt idx="2513">
                        <c:v>2.53564E-3</c:v>
                      </c:pt>
                      <c:pt idx="2514">
                        <c:v>2.5298E-3</c:v>
                      </c:pt>
                      <c:pt idx="2515">
                        <c:v>2.6200199999999998E-3</c:v>
                      </c:pt>
                      <c:pt idx="2516">
                        <c:v>2.50184E-3</c:v>
                      </c:pt>
                      <c:pt idx="2517">
                        <c:v>2.5939499999999998E-3</c:v>
                      </c:pt>
                      <c:pt idx="2518">
                        <c:v>2.7719300000000001E-3</c:v>
                      </c:pt>
                      <c:pt idx="2519">
                        <c:v>3.2979099999999998E-3</c:v>
                      </c:pt>
                      <c:pt idx="2520">
                        <c:v>3.8754100000000001E-3</c:v>
                      </c:pt>
                      <c:pt idx="2521">
                        <c:v>3.2707000000000001E-3</c:v>
                      </c:pt>
                      <c:pt idx="2522">
                        <c:v>2.70769E-3</c:v>
                      </c:pt>
                      <c:pt idx="2523">
                        <c:v>2.3625899999999999E-3</c:v>
                      </c:pt>
                      <c:pt idx="2524">
                        <c:v>2.0895900000000001E-3</c:v>
                      </c:pt>
                      <c:pt idx="2525">
                        <c:v>2.0343800000000001E-3</c:v>
                      </c:pt>
                      <c:pt idx="2526">
                        <c:v>2.0271099999999999E-3</c:v>
                      </c:pt>
                      <c:pt idx="2527">
                        <c:v>2.2327499999999999E-3</c:v>
                      </c:pt>
                      <c:pt idx="2528">
                        <c:v>2.4669800000000001E-3</c:v>
                      </c:pt>
                      <c:pt idx="2529">
                        <c:v>2.9118899999999999E-3</c:v>
                      </c:pt>
                      <c:pt idx="2530">
                        <c:v>3.3678499999999999E-3</c:v>
                      </c:pt>
                      <c:pt idx="2531">
                        <c:v>2.9389899999999998E-3</c:v>
                      </c:pt>
                      <c:pt idx="2532">
                        <c:v>2.6276699999999999E-3</c:v>
                      </c:pt>
                      <c:pt idx="2533">
                        <c:v>2.52265E-3</c:v>
                      </c:pt>
                      <c:pt idx="2534">
                        <c:v>2.6121500000000001E-3</c:v>
                      </c:pt>
                      <c:pt idx="2535">
                        <c:v>2.8254299999999999E-3</c:v>
                      </c:pt>
                      <c:pt idx="2536">
                        <c:v>2.53571E-3</c:v>
                      </c:pt>
                      <c:pt idx="2537">
                        <c:v>2.2459899999999998E-3</c:v>
                      </c:pt>
                      <c:pt idx="2538">
                        <c:v>2.0497900000000001E-3</c:v>
                      </c:pt>
                      <c:pt idx="2539">
                        <c:v>1.87014E-3</c:v>
                      </c:pt>
                      <c:pt idx="2540">
                        <c:v>1.8011699999999999E-3</c:v>
                      </c:pt>
                      <c:pt idx="2541">
                        <c:v>1.7671E-3</c:v>
                      </c:pt>
                      <c:pt idx="2542">
                        <c:v>1.82216E-3</c:v>
                      </c:pt>
                      <c:pt idx="2543">
                        <c:v>1.89558E-3</c:v>
                      </c:pt>
                      <c:pt idx="2544">
                        <c:v>1.99774E-3</c:v>
                      </c:pt>
                      <c:pt idx="2545">
                        <c:v>1.9476999999999999E-3</c:v>
                      </c:pt>
                      <c:pt idx="2546">
                        <c:v>1.89767E-3</c:v>
                      </c:pt>
                      <c:pt idx="2547">
                        <c:v>2.0710899999999998E-3</c:v>
                      </c:pt>
                      <c:pt idx="2548">
                        <c:v>2.2445E-3</c:v>
                      </c:pt>
                      <c:pt idx="2549">
                        <c:v>2.6711E-3</c:v>
                      </c:pt>
                      <c:pt idx="2550">
                        <c:v>3.0977000000000001E-3</c:v>
                      </c:pt>
                      <c:pt idx="2551">
                        <c:v>2.7764E-3</c:v>
                      </c:pt>
                      <c:pt idx="2552">
                        <c:v>2.5172800000000002E-3</c:v>
                      </c:pt>
                      <c:pt idx="2553">
                        <c:v>2.4145199999999999E-3</c:v>
                      </c:pt>
                      <c:pt idx="2554">
                        <c:v>2.41538E-3</c:v>
                      </c:pt>
                      <c:pt idx="2555">
                        <c:v>2.5100700000000001E-3</c:v>
                      </c:pt>
                      <c:pt idx="2556">
                        <c:v>2.3740499999999999E-3</c:v>
                      </c:pt>
                      <c:pt idx="2557">
                        <c:v>2.2380400000000002E-3</c:v>
                      </c:pt>
                      <c:pt idx="2558">
                        <c:v>2.24983E-3</c:v>
                      </c:pt>
                      <c:pt idx="2559">
                        <c:v>2.2616200000000002E-3</c:v>
                      </c:pt>
                      <c:pt idx="2560">
                        <c:v>2.0698399999999999E-3</c:v>
                      </c:pt>
                      <c:pt idx="2561">
                        <c:v>1.88606E-3</c:v>
                      </c:pt>
                      <c:pt idx="2562">
                        <c:v>1.82525E-3</c:v>
                      </c:pt>
                      <c:pt idx="2563">
                        <c:v>1.7884699999999999E-3</c:v>
                      </c:pt>
                      <c:pt idx="2564">
                        <c:v>1.91421E-3</c:v>
                      </c:pt>
                      <c:pt idx="2565">
                        <c:v>2.0559699999999998E-3</c:v>
                      </c:pt>
                      <c:pt idx="2566">
                        <c:v>1.8949399999999999E-3</c:v>
                      </c:pt>
                      <c:pt idx="2567">
                        <c:v>1.7549499999999999E-3</c:v>
                      </c:pt>
                      <c:pt idx="2568">
                        <c:v>1.6273100000000001E-3</c:v>
                      </c:pt>
                      <c:pt idx="2569">
                        <c:v>1.54137E-3</c:v>
                      </c:pt>
                      <c:pt idx="2570">
                        <c:v>1.5006399999999999E-3</c:v>
                      </c:pt>
                      <c:pt idx="2571">
                        <c:v>1.5109800000000001E-3</c:v>
                      </c:pt>
                      <c:pt idx="2572">
                        <c:v>1.60439E-3</c:v>
                      </c:pt>
                      <c:pt idx="2573">
                        <c:v>1.7484899999999999E-3</c:v>
                      </c:pt>
                      <c:pt idx="2574">
                        <c:v>1.95502E-3</c:v>
                      </c:pt>
                      <c:pt idx="2575">
                        <c:v>2.2613799999999999E-3</c:v>
                      </c:pt>
                      <c:pt idx="2576">
                        <c:v>3.1457199999999999E-3</c:v>
                      </c:pt>
                      <c:pt idx="2577">
                        <c:v>4.2419700000000003E-3</c:v>
                      </c:pt>
                      <c:pt idx="2578">
                        <c:v>6.2678500000000002E-3</c:v>
                      </c:pt>
                      <c:pt idx="2579">
                        <c:v>8.4260900000000007E-3</c:v>
                      </c:pt>
                      <c:pt idx="2580">
                        <c:v>6.4901100000000003E-3</c:v>
                      </c:pt>
                      <c:pt idx="2581">
                        <c:v>4.8392900000000004E-3</c:v>
                      </c:pt>
                      <c:pt idx="2582">
                        <c:v>4.2509899999999996E-3</c:v>
                      </c:pt>
                      <c:pt idx="2583">
                        <c:v>4.1324100000000004E-3</c:v>
                      </c:pt>
                      <c:pt idx="2584">
                        <c:v>4.6513400000000003E-3</c:v>
                      </c:pt>
                      <c:pt idx="2585">
                        <c:v>4.3403399999999998E-3</c:v>
                      </c:pt>
                      <c:pt idx="2586">
                        <c:v>4.8797500000000004E-3</c:v>
                      </c:pt>
                      <c:pt idx="2587">
                        <c:v>5.9318900000000004E-3</c:v>
                      </c:pt>
                      <c:pt idx="2588">
                        <c:v>8.39932E-3</c:v>
                      </c:pt>
                      <c:pt idx="2589">
                        <c:v>1.1176800000000001E-2</c:v>
                      </c:pt>
                      <c:pt idx="2590">
                        <c:v>8.2938000000000005E-3</c:v>
                      </c:pt>
                      <c:pt idx="2591">
                        <c:v>5.4108300000000002E-3</c:v>
                      </c:pt>
                      <c:pt idx="2592">
                        <c:v>3.9825900000000003E-3</c:v>
                      </c:pt>
                      <c:pt idx="2593">
                        <c:v>2.55434E-3</c:v>
                      </c:pt>
                      <c:pt idx="2594">
                        <c:v>2.2888800000000001E-3</c:v>
                      </c:pt>
                      <c:pt idx="2595">
                        <c:v>2.0234099999999998E-3</c:v>
                      </c:pt>
                      <c:pt idx="2596">
                        <c:v>2.05046E-3</c:v>
                      </c:pt>
                      <c:pt idx="2597">
                        <c:v>2.0977700000000001E-3</c:v>
                      </c:pt>
                      <c:pt idx="2598">
                        <c:v>2.2986399999999998E-3</c:v>
                      </c:pt>
                      <c:pt idx="2599">
                        <c:v>2.5197800000000001E-3</c:v>
                      </c:pt>
                      <c:pt idx="2600">
                        <c:v>2.2426299999999998E-3</c:v>
                      </c:pt>
                      <c:pt idx="2601">
                        <c:v>1.9654799999999999E-3</c:v>
                      </c:pt>
                      <c:pt idx="2602">
                        <c:v>1.8381300000000001E-3</c:v>
                      </c:pt>
                      <c:pt idx="2603">
                        <c:v>1.73069E-3</c:v>
                      </c:pt>
                      <c:pt idx="2604">
                        <c:v>1.73128E-3</c:v>
                      </c:pt>
                      <c:pt idx="2605">
                        <c:v>1.93435E-3</c:v>
                      </c:pt>
                      <c:pt idx="2606">
                        <c:v>2.22193E-3</c:v>
                      </c:pt>
                      <c:pt idx="2607">
                        <c:v>2.8138099999999999E-3</c:v>
                      </c:pt>
                      <c:pt idx="2608">
                        <c:v>3.45707E-3</c:v>
                      </c:pt>
                      <c:pt idx="2609">
                        <c:v>2.8643800000000001E-3</c:v>
                      </c:pt>
                      <c:pt idx="2610">
                        <c:v>2.2716799999999999E-3</c:v>
                      </c:pt>
                      <c:pt idx="2611">
                        <c:v>1.9311599999999999E-3</c:v>
                      </c:pt>
                      <c:pt idx="2612">
                        <c:v>1.5906399999999999E-3</c:v>
                      </c:pt>
                      <c:pt idx="2613">
                        <c:v>1.5299599999999999E-3</c:v>
                      </c:pt>
                      <c:pt idx="2614">
                        <c:v>1.46929E-3</c:v>
                      </c:pt>
                      <c:pt idx="2615">
                        <c:v>1.7819299999999999E-3</c:v>
                      </c:pt>
                      <c:pt idx="2616">
                        <c:v>2.09458E-3</c:v>
                      </c:pt>
                      <c:pt idx="2617">
                        <c:v>2.8101900000000002E-3</c:v>
                      </c:pt>
                      <c:pt idx="2618">
                        <c:v>3.5257999999999999E-3</c:v>
                      </c:pt>
                      <c:pt idx="2619">
                        <c:v>2.9632199999999999E-3</c:v>
                      </c:pt>
                      <c:pt idx="2620">
                        <c:v>2.4713600000000001E-3</c:v>
                      </c:pt>
                      <c:pt idx="2621">
                        <c:v>2.3452500000000001E-3</c:v>
                      </c:pt>
                      <c:pt idx="2622">
                        <c:v>2.33476E-3</c:v>
                      </c:pt>
                      <c:pt idx="2623">
                        <c:v>2.54558E-3</c:v>
                      </c:pt>
                      <c:pt idx="2624">
                        <c:v>2.4156E-3</c:v>
                      </c:pt>
                      <c:pt idx="2625">
                        <c:v>2.3176500000000001E-3</c:v>
                      </c:pt>
                      <c:pt idx="2626">
                        <c:v>2.29927E-3</c:v>
                      </c:pt>
                      <c:pt idx="2627">
                        <c:v>2.3129000000000001E-3</c:v>
                      </c:pt>
                      <c:pt idx="2628">
                        <c:v>2.04097E-3</c:v>
                      </c:pt>
                      <c:pt idx="2629">
                        <c:v>1.7794099999999999E-3</c:v>
                      </c:pt>
                      <c:pt idx="2630">
                        <c:v>1.6852200000000001E-3</c:v>
                      </c:pt>
                      <c:pt idx="2631">
                        <c:v>1.6153599999999999E-3</c:v>
                      </c:pt>
                      <c:pt idx="2632">
                        <c:v>1.6701699999999999E-3</c:v>
                      </c:pt>
                      <c:pt idx="2633">
                        <c:v>1.7459400000000001E-3</c:v>
                      </c:pt>
                      <c:pt idx="2634">
                        <c:v>1.8490399999999999E-3</c:v>
                      </c:pt>
                      <c:pt idx="2635">
                        <c:v>1.8007100000000001E-3</c:v>
                      </c:pt>
                      <c:pt idx="2636">
                        <c:v>1.7782799999999999E-3</c:v>
                      </c:pt>
                      <c:pt idx="2637">
                        <c:v>1.7901799999999999E-3</c:v>
                      </c:pt>
                      <c:pt idx="2638">
                        <c:v>1.85491E-3</c:v>
                      </c:pt>
                      <c:pt idx="2639">
                        <c:v>2.08669E-3</c:v>
                      </c:pt>
                      <c:pt idx="2640">
                        <c:v>2.3733000000000001E-3</c:v>
                      </c:pt>
                      <c:pt idx="2641">
                        <c:v>2.89105E-3</c:v>
                      </c:pt>
                      <c:pt idx="2642">
                        <c:v>3.4367199999999999E-3</c:v>
                      </c:pt>
                      <c:pt idx="2643">
                        <c:v>2.90932E-3</c:v>
                      </c:pt>
                      <c:pt idx="2644">
                        <c:v>2.6345800000000001E-3</c:v>
                      </c:pt>
                      <c:pt idx="2645">
                        <c:v>2.7005499999999999E-3</c:v>
                      </c:pt>
                      <c:pt idx="2646">
                        <c:v>3.1876000000000001E-3</c:v>
                      </c:pt>
                      <c:pt idx="2647">
                        <c:v>3.8793600000000001E-3</c:v>
                      </c:pt>
                      <c:pt idx="2648">
                        <c:v>3.4407700000000001E-3</c:v>
                      </c:pt>
                      <c:pt idx="2649">
                        <c:v>3.0566299999999999E-3</c:v>
                      </c:pt>
                      <c:pt idx="2650">
                        <c:v>3.0168899999999999E-3</c:v>
                      </c:pt>
                      <c:pt idx="2651">
                        <c:v>3.0316000000000002E-3</c:v>
                      </c:pt>
                      <c:pt idx="2652">
                        <c:v>2.87229E-3</c:v>
                      </c:pt>
                      <c:pt idx="2653">
                        <c:v>3.0816699999999999E-3</c:v>
                      </c:pt>
                      <c:pt idx="2654">
                        <c:v>3.3841399999999999E-3</c:v>
                      </c:pt>
                      <c:pt idx="2655">
                        <c:v>4.3010899999999996E-3</c:v>
                      </c:pt>
                      <c:pt idx="2656">
                        <c:v>5.2744999999999997E-3</c:v>
                      </c:pt>
                      <c:pt idx="2657">
                        <c:v>4.2420599999999998E-3</c:v>
                      </c:pt>
                      <c:pt idx="2658">
                        <c:v>3.2096300000000002E-3</c:v>
                      </c:pt>
                      <c:pt idx="2659">
                        <c:v>2.6887299999999999E-3</c:v>
                      </c:pt>
                      <c:pt idx="2660">
                        <c:v>2.1678299999999999E-3</c:v>
                      </c:pt>
                      <c:pt idx="2661">
                        <c:v>2.07545E-3</c:v>
                      </c:pt>
                      <c:pt idx="2662">
                        <c:v>1.98307E-3</c:v>
                      </c:pt>
                      <c:pt idx="2663">
                        <c:v>2.0095600000000001E-3</c:v>
                      </c:pt>
                      <c:pt idx="2664">
                        <c:v>1.9689799999999999E-3</c:v>
                      </c:pt>
                      <c:pt idx="2665">
                        <c:v>1.9283900000000001E-3</c:v>
                      </c:pt>
                      <c:pt idx="2666">
                        <c:v>1.93294E-3</c:v>
                      </c:pt>
                      <c:pt idx="2667">
                        <c:v>1.9375E-3</c:v>
                      </c:pt>
                      <c:pt idx="2668">
                        <c:v>2.0155300000000002E-3</c:v>
                      </c:pt>
                      <c:pt idx="2669">
                        <c:v>2.09356E-3</c:v>
                      </c:pt>
                      <c:pt idx="2670">
                        <c:v>2.19834E-3</c:v>
                      </c:pt>
                      <c:pt idx="2671">
                        <c:v>2.3031200000000001E-3</c:v>
                      </c:pt>
                      <c:pt idx="2672">
                        <c:v>2.1594600000000002E-3</c:v>
                      </c:pt>
                      <c:pt idx="2673">
                        <c:v>2.0158099999999998E-3</c:v>
                      </c:pt>
                      <c:pt idx="2674">
                        <c:v>1.9744699999999999E-3</c:v>
                      </c:pt>
                      <c:pt idx="2675">
                        <c:v>1.9331299999999999E-3</c:v>
                      </c:pt>
                      <c:pt idx="2676">
                        <c:v>1.99556E-3</c:v>
                      </c:pt>
                      <c:pt idx="2677">
                        <c:v>2.0579999999999999E-3</c:v>
                      </c:pt>
                      <c:pt idx="2678">
                        <c:v>2.2238000000000002E-3</c:v>
                      </c:pt>
                      <c:pt idx="2679">
                        <c:v>2.3896099999999999E-3</c:v>
                      </c:pt>
                      <c:pt idx="2680">
                        <c:v>2.6122300000000001E-3</c:v>
                      </c:pt>
                      <c:pt idx="2681">
                        <c:v>2.5720199999999999E-3</c:v>
                      </c:pt>
                      <c:pt idx="2682">
                        <c:v>2.6099999999999999E-3</c:v>
                      </c:pt>
                      <c:pt idx="2683">
                        <c:v>2.7174299999999998E-3</c:v>
                      </c:pt>
                      <c:pt idx="2684">
                        <c:v>2.95488E-3</c:v>
                      </c:pt>
                      <c:pt idx="2685">
                        <c:v>3.2339999999999999E-3</c:v>
                      </c:pt>
                      <c:pt idx="2686">
                        <c:v>2.7796800000000001E-3</c:v>
                      </c:pt>
                      <c:pt idx="2687">
                        <c:v>2.4734700000000002E-3</c:v>
                      </c:pt>
                      <c:pt idx="2688">
                        <c:v>2.2060700000000001E-3</c:v>
                      </c:pt>
                      <c:pt idx="2689">
                        <c:v>2.2611799999999998E-3</c:v>
                      </c:pt>
                      <c:pt idx="2690">
                        <c:v>2.3486499999999999E-3</c:v>
                      </c:pt>
                      <c:pt idx="2691">
                        <c:v>2.8865000000000002E-3</c:v>
                      </c:pt>
                      <c:pt idx="2692">
                        <c:v>3.43605E-3</c:v>
                      </c:pt>
                      <c:pt idx="2693">
                        <c:v>4.4579399999999996E-3</c:v>
                      </c:pt>
                      <c:pt idx="2694">
                        <c:v>5.4824499999999998E-3</c:v>
                      </c:pt>
                      <c:pt idx="2695">
                        <c:v>4.4422799999999998E-3</c:v>
                      </c:pt>
                      <c:pt idx="2696">
                        <c:v>3.4021099999999999E-3</c:v>
                      </c:pt>
                      <c:pt idx="2697">
                        <c:v>2.8927599999999999E-3</c:v>
                      </c:pt>
                      <c:pt idx="2698">
                        <c:v>2.4990400000000001E-3</c:v>
                      </c:pt>
                      <c:pt idx="2699">
                        <c:v>2.5272599999999999E-3</c:v>
                      </c:pt>
                      <c:pt idx="2700">
                        <c:v>3.0179999999999998E-3</c:v>
                      </c:pt>
                      <c:pt idx="2701">
                        <c:v>3.7309700000000001E-3</c:v>
                      </c:pt>
                      <c:pt idx="2702">
                        <c:v>5.0220799999999999E-3</c:v>
                      </c:pt>
                      <c:pt idx="2703">
                        <c:v>6.4106199999999997E-3</c:v>
                      </c:pt>
                      <c:pt idx="2704">
                        <c:v>5.26685E-3</c:v>
                      </c:pt>
                      <c:pt idx="2705">
                        <c:v>4.4104699999999997E-3</c:v>
                      </c:pt>
                      <c:pt idx="2706">
                        <c:v>4.2431400000000003E-3</c:v>
                      </c:pt>
                      <c:pt idx="2707">
                        <c:v>4.5522599999999998E-3</c:v>
                      </c:pt>
                      <c:pt idx="2708">
                        <c:v>5.2748200000000004E-3</c:v>
                      </c:pt>
                      <c:pt idx="2709">
                        <c:v>4.3301199999999998E-3</c:v>
                      </c:pt>
                      <c:pt idx="2710">
                        <c:v>3.6359299999999999E-3</c:v>
                      </c:pt>
                      <c:pt idx="2711">
                        <c:v>3.28232E-3</c:v>
                      </c:pt>
                      <c:pt idx="2712">
                        <c:v>3.3462100000000001E-3</c:v>
                      </c:pt>
                      <c:pt idx="2713">
                        <c:v>3.6158700000000002E-3</c:v>
                      </c:pt>
                      <c:pt idx="2714">
                        <c:v>3.4777699999999998E-3</c:v>
                      </c:pt>
                      <c:pt idx="2715">
                        <c:v>3.4156099999999999E-3</c:v>
                      </c:pt>
                      <c:pt idx="2716">
                        <c:v>3.5665900000000001E-3</c:v>
                      </c:pt>
                      <c:pt idx="2717">
                        <c:v>3.7935099999999999E-3</c:v>
                      </c:pt>
                      <c:pt idx="2718">
                        <c:v>3.2692200000000002E-3</c:v>
                      </c:pt>
                      <c:pt idx="2719">
                        <c:v>2.7837399999999998E-3</c:v>
                      </c:pt>
                      <c:pt idx="2720">
                        <c:v>2.5565599999999998E-3</c:v>
                      </c:pt>
                      <c:pt idx="2721">
                        <c:v>2.3940599999999999E-3</c:v>
                      </c:pt>
                      <c:pt idx="2722">
                        <c:v>2.3865499999999999E-3</c:v>
                      </c:pt>
                      <c:pt idx="2723">
                        <c:v>2.2659199999999998E-3</c:v>
                      </c:pt>
                      <c:pt idx="2724">
                        <c:v>2.18505E-3</c:v>
                      </c:pt>
                      <c:pt idx="2725">
                        <c:v>2.2833200000000001E-3</c:v>
                      </c:pt>
                      <c:pt idx="2726">
                        <c:v>2.4477100000000001E-3</c:v>
                      </c:pt>
                      <c:pt idx="2727">
                        <c:v>2.7195800000000001E-3</c:v>
                      </c:pt>
                      <c:pt idx="2728">
                        <c:v>3.21551E-3</c:v>
                      </c:pt>
                      <c:pt idx="2729">
                        <c:v>3.7476699999999998E-3</c:v>
                      </c:pt>
                      <c:pt idx="2730">
                        <c:v>4.86214E-3</c:v>
                      </c:pt>
                      <c:pt idx="2731">
                        <c:v>6.0128400000000002E-3</c:v>
                      </c:pt>
                      <c:pt idx="2732">
                        <c:v>4.8095300000000002E-3</c:v>
                      </c:pt>
                      <c:pt idx="2733">
                        <c:v>3.6115399999999999E-3</c:v>
                      </c:pt>
                      <c:pt idx="2734">
                        <c:v>2.9561100000000001E-3</c:v>
                      </c:pt>
                      <c:pt idx="2735">
                        <c:v>2.3086600000000001E-3</c:v>
                      </c:pt>
                      <c:pt idx="2736">
                        <c:v>2.0853299999999998E-3</c:v>
                      </c:pt>
                      <c:pt idx="2737">
                        <c:v>1.86619E-3</c:v>
                      </c:pt>
                      <c:pt idx="2738">
                        <c:v>1.8032899999999999E-3</c:v>
                      </c:pt>
                      <c:pt idx="2739">
                        <c:v>1.7449900000000001E-3</c:v>
                      </c:pt>
                      <c:pt idx="2740">
                        <c:v>2.1921000000000002E-3</c:v>
                      </c:pt>
                      <c:pt idx="2741">
                        <c:v>2.6438099999999999E-3</c:v>
                      </c:pt>
                      <c:pt idx="2742">
                        <c:v>4.8298100000000004E-3</c:v>
                      </c:pt>
                      <c:pt idx="2743">
                        <c:v>7.0173500000000003E-3</c:v>
                      </c:pt>
                      <c:pt idx="2744">
                        <c:v>1.13391E-2</c:v>
                      </c:pt>
                      <c:pt idx="2745">
                        <c:v>1.5660899999999998E-2</c:v>
                      </c:pt>
                      <c:pt idx="2746">
                        <c:v>1.1636499999999999E-2</c:v>
                      </c:pt>
                      <c:pt idx="2747">
                        <c:v>7.7331600000000002E-3</c:v>
                      </c:pt>
                      <c:pt idx="2748">
                        <c:v>5.8688500000000001E-3</c:v>
                      </c:pt>
                      <c:pt idx="2749">
                        <c:v>4.2025200000000004E-3</c:v>
                      </c:pt>
                      <c:pt idx="2750">
                        <c:v>3.7596000000000001E-3</c:v>
                      </c:pt>
                      <c:pt idx="2751">
                        <c:v>3.5128E-3</c:v>
                      </c:pt>
                      <c:pt idx="2752">
                        <c:v>3.2659899999999999E-3</c:v>
                      </c:pt>
                      <c:pt idx="2753">
                        <c:v>3.35608E-3</c:v>
                      </c:pt>
                      <c:pt idx="2754">
                        <c:v>3.4461700000000001E-3</c:v>
                      </c:pt>
                      <c:pt idx="2755">
                        <c:v>3.0442300000000002E-3</c:v>
                      </c:pt>
                      <c:pt idx="2756">
                        <c:v>2.6596599999999999E-3</c:v>
                      </c:pt>
                      <c:pt idx="2757">
                        <c:v>2.4385399999999999E-3</c:v>
                      </c:pt>
                      <c:pt idx="2758">
                        <c:v>2.2463800000000001E-3</c:v>
                      </c:pt>
                      <c:pt idx="2759">
                        <c:v>2.1722199999999999E-3</c:v>
                      </c:pt>
                      <c:pt idx="2760">
                        <c:v>2.1184099999999998E-3</c:v>
                      </c:pt>
                      <c:pt idx="2761">
                        <c:v>2.1498300000000001E-3</c:v>
                      </c:pt>
                      <c:pt idx="2762">
                        <c:v>2.1958099999999999E-3</c:v>
                      </c:pt>
                      <c:pt idx="2763">
                        <c:v>2.3687600000000001E-3</c:v>
                      </c:pt>
                      <c:pt idx="2764">
                        <c:v>2.5475300000000001E-3</c:v>
                      </c:pt>
                      <c:pt idx="2765">
                        <c:v>3.3290699999999999E-3</c:v>
                      </c:pt>
                      <c:pt idx="2766">
                        <c:v>4.1105999999999998E-3</c:v>
                      </c:pt>
                      <c:pt idx="2767">
                        <c:v>5.7636400000000004E-3</c:v>
                      </c:pt>
                      <c:pt idx="2768">
                        <c:v>7.4166800000000001E-3</c:v>
                      </c:pt>
                      <c:pt idx="2769">
                        <c:v>5.91751E-3</c:v>
                      </c:pt>
                      <c:pt idx="2770">
                        <c:v>4.4662499999999997E-3</c:v>
                      </c:pt>
                      <c:pt idx="2771">
                        <c:v>3.79583E-3</c:v>
                      </c:pt>
                      <c:pt idx="2772">
                        <c:v>3.1813800000000001E-3</c:v>
                      </c:pt>
                      <c:pt idx="2773">
                        <c:v>3.0036500000000001E-3</c:v>
                      </c:pt>
                      <c:pt idx="2774">
                        <c:v>2.8339799999999998E-3</c:v>
                      </c:pt>
                      <c:pt idx="2775">
                        <c:v>2.7613899999999999E-3</c:v>
                      </c:pt>
                      <c:pt idx="2776">
                        <c:v>2.6888099999999998E-3</c:v>
                      </c:pt>
                      <c:pt idx="2777">
                        <c:v>2.6713000000000002E-3</c:v>
                      </c:pt>
                      <c:pt idx="2778">
                        <c:v>2.6537900000000001E-3</c:v>
                      </c:pt>
                      <c:pt idx="2779">
                        <c:v>2.64058E-3</c:v>
                      </c:pt>
                      <c:pt idx="2780">
                        <c:v>2.5677999999999999E-3</c:v>
                      </c:pt>
                      <c:pt idx="2781">
                        <c:v>2.5140000000000002E-3</c:v>
                      </c:pt>
                      <c:pt idx="2782">
                        <c:v>2.46021E-3</c:v>
                      </c:pt>
                      <c:pt idx="2783">
                        <c:v>2.4389199999999998E-3</c:v>
                      </c:pt>
                      <c:pt idx="2784">
                        <c:v>2.42085E-3</c:v>
                      </c:pt>
                      <c:pt idx="2785">
                        <c:v>2.4295300000000001E-3</c:v>
                      </c:pt>
                      <c:pt idx="2786">
                        <c:v>2.4039399999999998E-3</c:v>
                      </c:pt>
                      <c:pt idx="2787">
                        <c:v>2.3890500000000002E-3</c:v>
                      </c:pt>
                      <c:pt idx="2788">
                        <c:v>2.3769799999999999E-3</c:v>
                      </c:pt>
                      <c:pt idx="2789">
                        <c:v>2.3843800000000002E-3</c:v>
                      </c:pt>
                      <c:pt idx="2790">
                        <c:v>2.3935499999999999E-3</c:v>
                      </c:pt>
                      <c:pt idx="2791">
                        <c:v>2.3043999999999999E-3</c:v>
                      </c:pt>
                      <c:pt idx="2792">
                        <c:v>2.2870299999999998E-3</c:v>
                      </c:pt>
                      <c:pt idx="2793">
                        <c:v>2.2696600000000002E-3</c:v>
                      </c:pt>
                      <c:pt idx="2794">
                        <c:v>2.3717299999999998E-3</c:v>
                      </c:pt>
                      <c:pt idx="2795">
                        <c:v>2.4738E-3</c:v>
                      </c:pt>
                      <c:pt idx="2796">
                        <c:v>2.5620299999999999E-3</c:v>
                      </c:pt>
                      <c:pt idx="2797">
                        <c:v>2.53243E-3</c:v>
                      </c:pt>
                      <c:pt idx="2798">
                        <c:v>2.5111700000000001E-3</c:v>
                      </c:pt>
                      <c:pt idx="2799">
                        <c:v>2.4899100000000001E-3</c:v>
                      </c:pt>
                      <c:pt idx="2800">
                        <c:v>2.3315200000000001E-3</c:v>
                      </c:pt>
                      <c:pt idx="2801">
                        <c:v>2.1731200000000002E-3</c:v>
                      </c:pt>
                      <c:pt idx="2802">
                        <c:v>2.1593099999999998E-3</c:v>
                      </c:pt>
                      <c:pt idx="2803">
                        <c:v>2.1454999999999998E-3</c:v>
                      </c:pt>
                      <c:pt idx="2804">
                        <c:v>2.2635699999999999E-3</c:v>
                      </c:pt>
                      <c:pt idx="2805">
                        <c:v>2.38164E-3</c:v>
                      </c:pt>
                      <c:pt idx="2806">
                        <c:v>2.5359900000000001E-3</c:v>
                      </c:pt>
                      <c:pt idx="2807">
                        <c:v>2.70491E-3</c:v>
                      </c:pt>
                      <c:pt idx="2808">
                        <c:v>2.8794599999999999E-3</c:v>
                      </c:pt>
                      <c:pt idx="2809">
                        <c:v>2.79584E-3</c:v>
                      </c:pt>
                      <c:pt idx="2810">
                        <c:v>2.9330699999999999E-3</c:v>
                      </c:pt>
                      <c:pt idx="2811">
                        <c:v>3.2321300000000002E-3</c:v>
                      </c:pt>
                      <c:pt idx="2812">
                        <c:v>3.8992900000000001E-3</c:v>
                      </c:pt>
                      <c:pt idx="2813">
                        <c:v>4.6640199999999996E-3</c:v>
                      </c:pt>
                      <c:pt idx="2814">
                        <c:v>3.6911100000000001E-3</c:v>
                      </c:pt>
                      <c:pt idx="2815">
                        <c:v>2.8055799999999998E-3</c:v>
                      </c:pt>
                      <c:pt idx="2816">
                        <c:v>2.2477399999999998E-3</c:v>
                      </c:pt>
                      <c:pt idx="2817">
                        <c:v>1.8639699999999999E-3</c:v>
                      </c:pt>
                      <c:pt idx="2818">
                        <c:v>1.76279E-3</c:v>
                      </c:pt>
                      <c:pt idx="2819">
                        <c:v>1.7793399999999999E-3</c:v>
                      </c:pt>
                      <c:pt idx="2820">
                        <c:v>1.87765E-3</c:v>
                      </c:pt>
                      <c:pt idx="2821">
                        <c:v>1.8924300000000001E-3</c:v>
                      </c:pt>
                      <c:pt idx="2822">
                        <c:v>1.89959E-3</c:v>
                      </c:pt>
                      <c:pt idx="2823">
                        <c:v>1.91442E-3</c:v>
                      </c:pt>
                      <c:pt idx="2824">
                        <c:v>1.92924E-3</c:v>
                      </c:pt>
                      <c:pt idx="2825">
                        <c:v>1.97219E-3</c:v>
                      </c:pt>
                      <c:pt idx="2826">
                        <c:v>2.0894799999999999E-3</c:v>
                      </c:pt>
                      <c:pt idx="2827">
                        <c:v>2.23653E-3</c:v>
                      </c:pt>
                      <c:pt idx="2828">
                        <c:v>2.6826300000000001E-3</c:v>
                      </c:pt>
                      <c:pt idx="2829">
                        <c:v>3.1380399999999999E-3</c:v>
                      </c:pt>
                      <c:pt idx="2830">
                        <c:v>3.9685099999999997E-3</c:v>
                      </c:pt>
                      <c:pt idx="2831">
                        <c:v>4.7989699999999996E-3</c:v>
                      </c:pt>
                      <c:pt idx="2832">
                        <c:v>4.0906900000000001E-3</c:v>
                      </c:pt>
                      <c:pt idx="2833">
                        <c:v>3.3824100000000002E-3</c:v>
                      </c:pt>
                      <c:pt idx="2834">
                        <c:v>3.1218499999999998E-3</c:v>
                      </c:pt>
                      <c:pt idx="2835">
                        <c:v>2.8613000000000002E-3</c:v>
                      </c:pt>
                      <c:pt idx="2836">
                        <c:v>2.81869E-3</c:v>
                      </c:pt>
                      <c:pt idx="2837">
                        <c:v>3.1543399999999998E-3</c:v>
                      </c:pt>
                      <c:pt idx="2838">
                        <c:v>3.60816E-3</c:v>
                      </c:pt>
                      <c:pt idx="2839">
                        <c:v>4.69243E-3</c:v>
                      </c:pt>
                      <c:pt idx="2840">
                        <c:v>5.8484899999999996E-3</c:v>
                      </c:pt>
                      <c:pt idx="2841">
                        <c:v>4.6319100000000004E-3</c:v>
                      </c:pt>
                      <c:pt idx="2842">
                        <c:v>3.4153299999999998E-3</c:v>
                      </c:pt>
                      <c:pt idx="2843">
                        <c:v>2.8383700000000002E-3</c:v>
                      </c:pt>
                      <c:pt idx="2844">
                        <c:v>2.2848600000000001E-3</c:v>
                      </c:pt>
                      <c:pt idx="2845">
                        <c:v>2.2215999999999998E-3</c:v>
                      </c:pt>
                      <c:pt idx="2846">
                        <c:v>2.2521500000000001E-3</c:v>
                      </c:pt>
                      <c:pt idx="2847">
                        <c:v>2.4286300000000002E-3</c:v>
                      </c:pt>
                      <c:pt idx="2848">
                        <c:v>2.7223500000000001E-3</c:v>
                      </c:pt>
                      <c:pt idx="2849">
                        <c:v>3.04251E-3</c:v>
                      </c:pt>
                      <c:pt idx="2850">
                        <c:v>2.9261600000000001E-3</c:v>
                      </c:pt>
                      <c:pt idx="2851">
                        <c:v>2.8098099999999998E-3</c:v>
                      </c:pt>
                      <c:pt idx="2852">
                        <c:v>2.9525799999999998E-3</c:v>
                      </c:pt>
                      <c:pt idx="2853">
                        <c:v>4.1976699999999997E-3</c:v>
                      </c:pt>
                      <c:pt idx="2854">
                        <c:v>5.5723200000000004E-3</c:v>
                      </c:pt>
                      <c:pt idx="2855">
                        <c:v>1.24008E-2</c:v>
                      </c:pt>
                      <c:pt idx="2856">
                        <c:v>1.9229300000000001E-2</c:v>
                      </c:pt>
                      <c:pt idx="2857">
                        <c:v>3.3315499999999998E-2</c:v>
                      </c:pt>
                      <c:pt idx="2858">
                        <c:v>4.7401699999999998E-2</c:v>
                      </c:pt>
                      <c:pt idx="2859">
                        <c:v>3.3202799999999998E-2</c:v>
                      </c:pt>
                      <c:pt idx="2860">
                        <c:v>1.9071999999999999E-2</c:v>
                      </c:pt>
                      <c:pt idx="2861">
                        <c:v>1.19306E-2</c:v>
                      </c:pt>
                      <c:pt idx="2862">
                        <c:v>4.9254099999999999E-3</c:v>
                      </c:pt>
                      <c:pt idx="2863">
                        <c:v>3.5210300000000001E-3</c:v>
                      </c:pt>
                      <c:pt idx="2864">
                        <c:v>2.2424200000000002E-3</c:v>
                      </c:pt>
                      <c:pt idx="2865">
                        <c:v>2.37228E-3</c:v>
                      </c:pt>
                      <c:pt idx="2866">
                        <c:v>2.5940300000000002E-3</c:v>
                      </c:pt>
                      <c:pt idx="2867">
                        <c:v>2.8190799999999998E-3</c:v>
                      </c:pt>
                      <c:pt idx="2868">
                        <c:v>2.60634E-3</c:v>
                      </c:pt>
                      <c:pt idx="2869">
                        <c:v>2.39361E-3</c:v>
                      </c:pt>
                      <c:pt idx="2870">
                        <c:v>2.35878E-3</c:v>
                      </c:pt>
                      <c:pt idx="2871">
                        <c:v>2.32395E-3</c:v>
                      </c:pt>
                      <c:pt idx="2872">
                        <c:v>2.3918899999999998E-3</c:v>
                      </c:pt>
                      <c:pt idx="2873">
                        <c:v>2.15497E-3</c:v>
                      </c:pt>
                      <c:pt idx="2874">
                        <c:v>1.9648299999999999E-3</c:v>
                      </c:pt>
                      <c:pt idx="2875">
                        <c:v>1.8915E-3</c:v>
                      </c:pt>
                      <c:pt idx="2876">
                        <c:v>1.90354E-3</c:v>
                      </c:pt>
                      <c:pt idx="2877">
                        <c:v>2.0922699999999998E-3</c:v>
                      </c:pt>
                      <c:pt idx="2878">
                        <c:v>2.3297299999999999E-3</c:v>
                      </c:pt>
                      <c:pt idx="2879">
                        <c:v>2.7119599999999998E-3</c:v>
                      </c:pt>
                      <c:pt idx="2880">
                        <c:v>3.1043300000000002E-3</c:v>
                      </c:pt>
                      <c:pt idx="2881">
                        <c:v>3.4011900000000001E-3</c:v>
                      </c:pt>
                      <c:pt idx="2882">
                        <c:v>3.74092E-3</c:v>
                      </c:pt>
                      <c:pt idx="2883">
                        <c:v>4.5432099999999998E-3</c:v>
                      </c:pt>
                      <c:pt idx="2884">
                        <c:v>5.38837E-3</c:v>
                      </c:pt>
                      <c:pt idx="2885">
                        <c:v>4.3190599999999996E-3</c:v>
                      </c:pt>
                      <c:pt idx="2886">
                        <c:v>3.24975E-3</c:v>
                      </c:pt>
                      <c:pt idx="2887">
                        <c:v>2.7015199999999998E-3</c:v>
                      </c:pt>
                      <c:pt idx="2888">
                        <c:v>2.1819299999999999E-3</c:v>
                      </c:pt>
                      <c:pt idx="2889">
                        <c:v>2.0928800000000001E-3</c:v>
                      </c:pt>
                      <c:pt idx="2890">
                        <c:v>2.1183899999999999E-3</c:v>
                      </c:pt>
                      <c:pt idx="2891">
                        <c:v>2.4577599999999998E-3</c:v>
                      </c:pt>
                      <c:pt idx="2892">
                        <c:v>2.94035E-3</c:v>
                      </c:pt>
                      <c:pt idx="2893">
                        <c:v>3.58699E-3</c:v>
                      </c:pt>
                      <c:pt idx="2894">
                        <c:v>3.15263E-3</c:v>
                      </c:pt>
                      <c:pt idx="2895">
                        <c:v>2.8798399999999998E-3</c:v>
                      </c:pt>
                      <c:pt idx="2896">
                        <c:v>2.8041300000000002E-3</c:v>
                      </c:pt>
                      <c:pt idx="2897">
                        <c:v>2.8900000000000002E-3</c:v>
                      </c:pt>
                      <c:pt idx="2898">
                        <c:v>2.7959999999999999E-3</c:v>
                      </c:pt>
                      <c:pt idx="2899">
                        <c:v>2.7020099999999999E-3</c:v>
                      </c:pt>
                      <c:pt idx="2900">
                        <c:v>2.7721299999999998E-3</c:v>
                      </c:pt>
                      <c:pt idx="2901">
                        <c:v>2.8830499999999998E-3</c:v>
                      </c:pt>
                      <c:pt idx="2902">
                        <c:v>3.0770400000000001E-3</c:v>
                      </c:pt>
                      <c:pt idx="2903">
                        <c:v>3.4467E-3</c:v>
                      </c:pt>
                      <c:pt idx="2904">
                        <c:v>3.8183599999999998E-3</c:v>
                      </c:pt>
                      <c:pt idx="2905">
                        <c:v>4.3248999999999996E-3</c:v>
                      </c:pt>
                      <c:pt idx="2906">
                        <c:v>3.8711100000000001E-3</c:v>
                      </c:pt>
                      <c:pt idx="2907">
                        <c:v>3.38361E-3</c:v>
                      </c:pt>
                      <c:pt idx="2908">
                        <c:v>3.0209500000000001E-3</c:v>
                      </c:pt>
                      <c:pt idx="2909">
                        <c:v>2.8673100000000001E-3</c:v>
                      </c:pt>
                      <c:pt idx="2910">
                        <c:v>2.8576299999999999E-3</c:v>
                      </c:pt>
                      <c:pt idx="2911">
                        <c:v>3.1506400000000001E-3</c:v>
                      </c:pt>
                      <c:pt idx="2912">
                        <c:v>3.5448599999999999E-3</c:v>
                      </c:pt>
                      <c:pt idx="2913">
                        <c:v>4.3353999999999997E-3</c:v>
                      </c:pt>
                      <c:pt idx="2914">
                        <c:v>5.2080299999999998E-3</c:v>
                      </c:pt>
                      <c:pt idx="2915">
                        <c:v>5.7235699999999999E-3</c:v>
                      </c:pt>
                      <c:pt idx="2916">
                        <c:v>4.8604800000000004E-3</c:v>
                      </c:pt>
                      <c:pt idx="2917">
                        <c:v>4.1506900000000003E-3</c:v>
                      </c:pt>
                      <c:pt idx="2918">
                        <c:v>3.4409000000000002E-3</c:v>
                      </c:pt>
                      <c:pt idx="2919">
                        <c:v>3.3423400000000001E-3</c:v>
                      </c:pt>
                      <c:pt idx="2920">
                        <c:v>3.2548400000000002E-3</c:v>
                      </c:pt>
                      <c:pt idx="2921">
                        <c:v>4.6865700000000001E-3</c:v>
                      </c:pt>
                      <c:pt idx="2922">
                        <c:v>6.15148E-3</c:v>
                      </c:pt>
                      <c:pt idx="2923">
                        <c:v>9.3836000000000006E-3</c:v>
                      </c:pt>
                      <c:pt idx="2924">
                        <c:v>1.2637900000000001E-2</c:v>
                      </c:pt>
                      <c:pt idx="2925">
                        <c:v>9.6509400000000002E-3</c:v>
                      </c:pt>
                      <c:pt idx="2926">
                        <c:v>6.7420400000000004E-3</c:v>
                      </c:pt>
                      <c:pt idx="2927">
                        <c:v>5.5026900000000002E-3</c:v>
                      </c:pt>
                      <c:pt idx="2928">
                        <c:v>4.7123099999999999E-3</c:v>
                      </c:pt>
                      <c:pt idx="2929">
                        <c:v>5.6775300000000001E-3</c:v>
                      </c:pt>
                      <c:pt idx="2930">
                        <c:v>7.6735400000000004E-3</c:v>
                      </c:pt>
                      <c:pt idx="2931">
                        <c:v>1.0633399999999999E-2</c:v>
                      </c:pt>
                      <c:pt idx="2932">
                        <c:v>1.4253099999999999E-2</c:v>
                      </c:pt>
                      <c:pt idx="2933">
                        <c:v>1.0369099999999999E-2</c:v>
                      </c:pt>
                      <c:pt idx="2934">
                        <c:v>6.9372399999999999E-3</c:v>
                      </c:pt>
                      <c:pt idx="2935">
                        <c:v>4.8988399999999998E-3</c:v>
                      </c:pt>
                      <c:pt idx="2936">
                        <c:v>3.58743E-3</c:v>
                      </c:pt>
                      <c:pt idx="2937">
                        <c:v>3.1146899999999998E-3</c:v>
                      </c:pt>
                      <c:pt idx="2938">
                        <c:v>2.76611E-3</c:v>
                      </c:pt>
                      <c:pt idx="2939">
                        <c:v>2.43501E-3</c:v>
                      </c:pt>
                      <c:pt idx="2940">
                        <c:v>2.3503999999999999E-3</c:v>
                      </c:pt>
                      <c:pt idx="2941">
                        <c:v>2.4952500000000001E-3</c:v>
                      </c:pt>
                      <c:pt idx="2942">
                        <c:v>3.50081E-3</c:v>
                      </c:pt>
                      <c:pt idx="2943">
                        <c:v>5.2760999999999997E-3</c:v>
                      </c:pt>
                      <c:pt idx="2944">
                        <c:v>8.4605500000000007E-3</c:v>
                      </c:pt>
                      <c:pt idx="2945">
                        <c:v>1.2563400000000001E-2</c:v>
                      </c:pt>
                      <c:pt idx="2946">
                        <c:v>1.7429699999999999E-2</c:v>
                      </c:pt>
                      <c:pt idx="2947">
                        <c:v>1.2655E-2</c:v>
                      </c:pt>
                      <c:pt idx="2948">
                        <c:v>8.2682799999999994E-3</c:v>
                      </c:pt>
                      <c:pt idx="2949">
                        <c:v>5.4678000000000001E-3</c:v>
                      </c:pt>
                      <c:pt idx="2950">
                        <c:v>3.36514E-3</c:v>
                      </c:pt>
                      <c:pt idx="2951">
                        <c:v>2.53149E-3</c:v>
                      </c:pt>
                      <c:pt idx="2952">
                        <c:v>2.0959099999999999E-3</c:v>
                      </c:pt>
                      <c:pt idx="2953">
                        <c:v>1.9814099999999999E-3</c:v>
                      </c:pt>
                      <c:pt idx="2954">
                        <c:v>1.9828100000000002E-3</c:v>
                      </c:pt>
                      <c:pt idx="2955">
                        <c:v>1.9995799999999999E-3</c:v>
                      </c:pt>
                      <c:pt idx="2956">
                        <c:v>2.07011E-3</c:v>
                      </c:pt>
                      <c:pt idx="2957">
                        <c:v>2.1598699999999999E-3</c:v>
                      </c:pt>
                      <c:pt idx="2958">
                        <c:v>2.2756899999999999E-3</c:v>
                      </c:pt>
                      <c:pt idx="2959">
                        <c:v>2.1577800000000002E-3</c:v>
                      </c:pt>
                      <c:pt idx="2960">
                        <c:v>2.0398700000000001E-3</c:v>
                      </c:pt>
                      <c:pt idx="2961">
                        <c:v>1.95028E-3</c:v>
                      </c:pt>
                      <c:pt idx="2962">
                        <c:v>1.86068E-3</c:v>
                      </c:pt>
                      <c:pt idx="2963">
                        <c:v>1.79978E-3</c:v>
                      </c:pt>
                      <c:pt idx="2964">
                        <c:v>1.7388799999999999E-3</c:v>
                      </c:pt>
                      <c:pt idx="2965">
                        <c:v>1.7615300000000001E-3</c:v>
                      </c:pt>
                      <c:pt idx="2966">
                        <c:v>1.8086199999999999E-3</c:v>
                      </c:pt>
                      <c:pt idx="2967">
                        <c:v>1.9569600000000002E-3</c:v>
                      </c:pt>
                      <c:pt idx="2968">
                        <c:v>2.2030800000000001E-3</c:v>
                      </c:pt>
                      <c:pt idx="2969">
                        <c:v>2.5341999999999999E-3</c:v>
                      </c:pt>
                      <c:pt idx="2970">
                        <c:v>2.9875399999999999E-3</c:v>
                      </c:pt>
                      <c:pt idx="2971">
                        <c:v>3.4771899999999998E-3</c:v>
                      </c:pt>
                      <c:pt idx="2972">
                        <c:v>3.03192E-3</c:v>
                      </c:pt>
                      <c:pt idx="2973">
                        <c:v>2.5875199999999998E-3</c:v>
                      </c:pt>
                      <c:pt idx="2974">
                        <c:v>2.5205900000000001E-3</c:v>
                      </c:pt>
                      <c:pt idx="2975">
                        <c:v>2.4545499999999998E-3</c:v>
                      </c:pt>
                      <c:pt idx="2976">
                        <c:v>2.2610199999999999E-3</c:v>
                      </c:pt>
                      <c:pt idx="2977">
                        <c:v>2.0674999999999999E-3</c:v>
                      </c:pt>
                      <c:pt idx="2978">
                        <c:v>1.93585E-3</c:v>
                      </c:pt>
                      <c:pt idx="2979">
                        <c:v>1.8100200000000001E-3</c:v>
                      </c:pt>
                      <c:pt idx="2980">
                        <c:v>1.7970099999999999E-3</c:v>
                      </c:pt>
                      <c:pt idx="2981">
                        <c:v>1.8073200000000001E-3</c:v>
                      </c:pt>
                      <c:pt idx="2982">
                        <c:v>1.9543999999999998E-3</c:v>
                      </c:pt>
                      <c:pt idx="2983">
                        <c:v>2.1306200000000002E-3</c:v>
                      </c:pt>
                      <c:pt idx="2984">
                        <c:v>2.3738399999999999E-3</c:v>
                      </c:pt>
                      <c:pt idx="2985">
                        <c:v>2.4990799999999999E-3</c:v>
                      </c:pt>
                      <c:pt idx="2986">
                        <c:v>2.6243199999999999E-3</c:v>
                      </c:pt>
                      <c:pt idx="2987">
                        <c:v>3.02308E-3</c:v>
                      </c:pt>
                      <c:pt idx="2988">
                        <c:v>3.4218400000000002E-3</c:v>
                      </c:pt>
                      <c:pt idx="2989">
                        <c:v>2.9263100000000001E-3</c:v>
                      </c:pt>
                      <c:pt idx="2990">
                        <c:v>2.4307899999999999E-3</c:v>
                      </c:pt>
                      <c:pt idx="2991">
                        <c:v>2.3112100000000002E-3</c:v>
                      </c:pt>
                      <c:pt idx="2992">
                        <c:v>2.1916399999999999E-3</c:v>
                      </c:pt>
                      <c:pt idx="2993">
                        <c:v>2.08325E-3</c:v>
                      </c:pt>
                      <c:pt idx="2994">
                        <c:v>1.9748600000000002E-3</c:v>
                      </c:pt>
                      <c:pt idx="2995">
                        <c:v>2.00789E-3</c:v>
                      </c:pt>
                      <c:pt idx="2996">
                        <c:v>2.0409299999999998E-3</c:v>
                      </c:pt>
                      <c:pt idx="2997">
                        <c:v>1.9693900000000001E-3</c:v>
                      </c:pt>
                      <c:pt idx="2998">
                        <c:v>1.89785E-3</c:v>
                      </c:pt>
                      <c:pt idx="2999">
                        <c:v>1.8978599999999999E-3</c:v>
                      </c:pt>
                      <c:pt idx="3000">
                        <c:v>1.8978599999999999E-3</c:v>
                      </c:pt>
                      <c:pt idx="3001">
                        <c:v>1.91708E-3</c:v>
                      </c:pt>
                      <c:pt idx="3002">
                        <c:v>2.0519100000000001E-3</c:v>
                      </c:pt>
                      <c:pt idx="3003">
                        <c:v>2.34519E-3</c:v>
                      </c:pt>
                      <c:pt idx="3004">
                        <c:v>2.8311600000000001E-3</c:v>
                      </c:pt>
                      <c:pt idx="3005">
                        <c:v>3.4124899999999998E-3</c:v>
                      </c:pt>
                      <c:pt idx="3006">
                        <c:v>2.81095E-3</c:v>
                      </c:pt>
                      <c:pt idx="3007">
                        <c:v>2.2094100000000002E-3</c:v>
                      </c:pt>
                      <c:pt idx="3008">
                        <c:v>1.9109699999999999E-3</c:v>
                      </c:pt>
                      <c:pt idx="3009">
                        <c:v>1.61253E-3</c:v>
                      </c:pt>
                      <c:pt idx="3010">
                        <c:v>1.5647199999999999E-3</c:v>
                      </c:pt>
                      <c:pt idx="3011">
                        <c:v>1.5169000000000001E-3</c:v>
                      </c:pt>
                      <c:pt idx="3012">
                        <c:v>1.5740699999999999E-3</c:v>
                      </c:pt>
                      <c:pt idx="3013">
                        <c:v>1.6312500000000001E-3</c:v>
                      </c:pt>
                      <c:pt idx="3014">
                        <c:v>1.6582700000000001E-3</c:v>
                      </c:pt>
                      <c:pt idx="3015">
                        <c:v>1.6852900000000001E-3</c:v>
                      </c:pt>
                      <c:pt idx="3016">
                        <c:v>1.7819299999999999E-3</c:v>
                      </c:pt>
                      <c:pt idx="3017">
                        <c:v>1.87857E-3</c:v>
                      </c:pt>
                      <c:pt idx="3018">
                        <c:v>1.8064400000000001E-3</c:v>
                      </c:pt>
                      <c:pt idx="3019">
                        <c:v>1.73431E-3</c:v>
                      </c:pt>
                      <c:pt idx="3020">
                        <c:v>1.72175E-3</c:v>
                      </c:pt>
                      <c:pt idx="3021">
                        <c:v>1.7091999999999999E-3</c:v>
                      </c:pt>
                      <c:pt idx="3022">
                        <c:v>1.6300500000000001E-3</c:v>
                      </c:pt>
                      <c:pt idx="3023">
                        <c:v>1.5628300000000001E-3</c:v>
                      </c:pt>
                      <c:pt idx="3024">
                        <c:v>1.6247E-3</c:v>
                      </c:pt>
                      <c:pt idx="3025">
                        <c:v>1.70645E-3</c:v>
                      </c:pt>
                      <c:pt idx="3026">
                        <c:v>1.8673400000000001E-3</c:v>
                      </c:pt>
                      <c:pt idx="3027">
                        <c:v>1.9275E-3</c:v>
                      </c:pt>
                      <c:pt idx="3028">
                        <c:v>1.98767E-3</c:v>
                      </c:pt>
                      <c:pt idx="3029">
                        <c:v>2.1454299999999998E-3</c:v>
                      </c:pt>
                      <c:pt idx="3030">
                        <c:v>2.3031800000000002E-3</c:v>
                      </c:pt>
                      <c:pt idx="3031">
                        <c:v>2.0089399999999999E-3</c:v>
                      </c:pt>
                      <c:pt idx="3032">
                        <c:v>1.76198E-3</c:v>
                      </c:pt>
                      <c:pt idx="3033">
                        <c:v>1.60429E-3</c:v>
                      </c:pt>
                      <c:pt idx="3034">
                        <c:v>1.5175E-3</c:v>
                      </c:pt>
                      <c:pt idx="3035">
                        <c:v>1.5357999999999999E-3</c:v>
                      </c:pt>
                      <c:pt idx="3036">
                        <c:v>1.57774E-3</c:v>
                      </c:pt>
                      <c:pt idx="3037">
                        <c:v>1.72817E-3</c:v>
                      </c:pt>
                      <c:pt idx="3038">
                        <c:v>1.8786E-3</c:v>
                      </c:pt>
                      <c:pt idx="3039">
                        <c:v>1.68929E-3</c:v>
                      </c:pt>
                      <c:pt idx="3040">
                        <c:v>1.5930199999999999E-3</c:v>
                      </c:pt>
                      <c:pt idx="3041">
                        <c:v>1.5721299999999999E-3</c:v>
                      </c:pt>
                      <c:pt idx="3042">
                        <c:v>1.7002899999999999E-3</c:v>
                      </c:pt>
                      <c:pt idx="3043">
                        <c:v>1.87459E-3</c:v>
                      </c:pt>
                      <c:pt idx="3044">
                        <c:v>1.8304E-3</c:v>
                      </c:pt>
                      <c:pt idx="3045">
                        <c:v>1.78622E-3</c:v>
                      </c:pt>
                      <c:pt idx="3046">
                        <c:v>1.8604400000000001E-3</c:v>
                      </c:pt>
                      <c:pt idx="3047">
                        <c:v>1.9346700000000001E-3</c:v>
                      </c:pt>
                      <c:pt idx="3048">
                        <c:v>1.8406E-3</c:v>
                      </c:pt>
                      <c:pt idx="3049">
                        <c:v>1.7465200000000001E-3</c:v>
                      </c:pt>
                      <c:pt idx="3050">
                        <c:v>1.77768E-3</c:v>
                      </c:pt>
                      <c:pt idx="3051">
                        <c:v>1.80883E-3</c:v>
                      </c:pt>
                      <c:pt idx="3052">
                        <c:v>1.7740900000000001E-3</c:v>
                      </c:pt>
                      <c:pt idx="3053">
                        <c:v>1.73934E-3</c:v>
                      </c:pt>
                      <c:pt idx="3054">
                        <c:v>2.0031900000000002E-3</c:v>
                      </c:pt>
                      <c:pt idx="3055">
                        <c:v>2.2670400000000001E-3</c:v>
                      </c:pt>
                      <c:pt idx="3056">
                        <c:v>1.98519E-3</c:v>
                      </c:pt>
                      <c:pt idx="3057">
                        <c:v>1.70334E-3</c:v>
                      </c:pt>
                      <c:pt idx="3058">
                        <c:v>1.5978500000000001E-3</c:v>
                      </c:pt>
                      <c:pt idx="3059">
                        <c:v>1.4923499999999999E-3</c:v>
                      </c:pt>
                      <c:pt idx="3060">
                        <c:v>1.54338E-3</c:v>
                      </c:pt>
                      <c:pt idx="3061">
                        <c:v>1.5944100000000001E-3</c:v>
                      </c:pt>
                      <c:pt idx="3062">
                        <c:v>1.6929899999999999E-3</c:v>
                      </c:pt>
                      <c:pt idx="3063">
                        <c:v>1.7296799999999999E-3</c:v>
                      </c:pt>
                      <c:pt idx="3064">
                        <c:v>1.76636E-3</c:v>
                      </c:pt>
                      <c:pt idx="3065">
                        <c:v>1.66588E-3</c:v>
                      </c:pt>
                      <c:pt idx="3066">
                        <c:v>1.5654099999999999E-3</c:v>
                      </c:pt>
                      <c:pt idx="3067">
                        <c:v>1.59201E-3</c:v>
                      </c:pt>
                      <c:pt idx="3068">
                        <c:v>1.6186200000000001E-3</c:v>
                      </c:pt>
                      <c:pt idx="3069">
                        <c:v>1.5131599999999999E-3</c:v>
                      </c:pt>
                      <c:pt idx="3070">
                        <c:v>1.4085899999999999E-3</c:v>
                      </c:pt>
                      <c:pt idx="3071">
                        <c:v>1.3630199999999999E-3</c:v>
                      </c:pt>
                      <c:pt idx="3072">
                        <c:v>1.32468E-3</c:v>
                      </c:pt>
                      <c:pt idx="3073">
                        <c:v>1.3288099999999999E-3</c:v>
                      </c:pt>
                      <c:pt idx="3074">
                        <c:v>1.34936E-3</c:v>
                      </c:pt>
                      <c:pt idx="3075">
                        <c:v>1.37856E-3</c:v>
                      </c:pt>
                      <c:pt idx="3076">
                        <c:v>1.4178299999999999E-3</c:v>
                      </c:pt>
                      <c:pt idx="3077">
                        <c:v>1.44264E-3</c:v>
                      </c:pt>
                      <c:pt idx="3078">
                        <c:v>1.4674600000000001E-3</c:v>
                      </c:pt>
                      <c:pt idx="3079">
                        <c:v>1.5045900000000001E-3</c:v>
                      </c:pt>
                      <c:pt idx="3080">
                        <c:v>1.4503700000000001E-3</c:v>
                      </c:pt>
                      <c:pt idx="3081">
                        <c:v>1.4002999999999999E-3</c:v>
                      </c:pt>
                      <c:pt idx="3082">
                        <c:v>1.35023E-3</c:v>
                      </c:pt>
                      <c:pt idx="3083">
                        <c:v>1.43228E-3</c:v>
                      </c:pt>
                      <c:pt idx="3084">
                        <c:v>1.51432E-3</c:v>
                      </c:pt>
                      <c:pt idx="3085">
                        <c:v>1.5365400000000001E-3</c:v>
                      </c:pt>
                      <c:pt idx="3086">
                        <c:v>1.55875E-3</c:v>
                      </c:pt>
                      <c:pt idx="3087">
                        <c:v>1.61236E-3</c:v>
                      </c:pt>
                      <c:pt idx="3088">
                        <c:v>1.62346E-3</c:v>
                      </c:pt>
                      <c:pt idx="3089">
                        <c:v>1.47065E-3</c:v>
                      </c:pt>
                      <c:pt idx="3090">
                        <c:v>1.4476599999999999E-3</c:v>
                      </c:pt>
                      <c:pt idx="3091">
                        <c:v>1.4867999999999999E-3</c:v>
                      </c:pt>
                      <c:pt idx="3092">
                        <c:v>1.7352800000000001E-3</c:v>
                      </c:pt>
                      <c:pt idx="3093">
                        <c:v>2.02199E-3</c:v>
                      </c:pt>
                      <c:pt idx="3094">
                        <c:v>1.71305E-3</c:v>
                      </c:pt>
                      <c:pt idx="3095">
                        <c:v>1.41939E-3</c:v>
                      </c:pt>
                      <c:pt idx="3096">
                        <c:v>1.2849300000000001E-3</c:v>
                      </c:pt>
                      <c:pt idx="3097">
                        <c:v>1.21159E-3</c:v>
                      </c:pt>
                      <c:pt idx="3098">
                        <c:v>1.24873E-3</c:v>
                      </c:pt>
                      <c:pt idx="3099">
                        <c:v>1.3622700000000001E-3</c:v>
                      </c:pt>
                      <c:pt idx="3100">
                        <c:v>1.4963999999999999E-3</c:v>
                      </c:pt>
                      <c:pt idx="3101">
                        <c:v>1.5349700000000001E-3</c:v>
                      </c:pt>
                      <c:pt idx="3102">
                        <c:v>1.6008000000000001E-3</c:v>
                      </c:pt>
                      <c:pt idx="3103">
                        <c:v>1.6666300000000001E-3</c:v>
                      </c:pt>
                      <c:pt idx="3104">
                        <c:v>1.7597299999999999E-3</c:v>
                      </c:pt>
                      <c:pt idx="3105">
                        <c:v>1.8294400000000001E-3</c:v>
                      </c:pt>
                      <c:pt idx="3106">
                        <c:v>1.6735299999999999E-3</c:v>
                      </c:pt>
                      <c:pt idx="3107">
                        <c:v>1.51761E-3</c:v>
                      </c:pt>
                      <c:pt idx="3108">
                        <c:v>1.4461999999999999E-3</c:v>
                      </c:pt>
                      <c:pt idx="3109">
                        <c:v>1.3747799999999999E-3</c:v>
                      </c:pt>
                      <c:pt idx="3110">
                        <c:v>1.42022E-3</c:v>
                      </c:pt>
                      <c:pt idx="3111">
                        <c:v>1.4656700000000001E-3</c:v>
                      </c:pt>
                      <c:pt idx="3112">
                        <c:v>1.6446399999999999E-3</c:v>
                      </c:pt>
                      <c:pt idx="3113">
                        <c:v>1.82362E-3</c:v>
                      </c:pt>
                      <c:pt idx="3114">
                        <c:v>1.63609E-3</c:v>
                      </c:pt>
                      <c:pt idx="3115">
                        <c:v>1.4899100000000001E-3</c:v>
                      </c:pt>
                      <c:pt idx="3116">
                        <c:v>1.5375E-3</c:v>
                      </c:pt>
                      <c:pt idx="3117">
                        <c:v>1.62644E-3</c:v>
                      </c:pt>
                      <c:pt idx="3118">
                        <c:v>1.4907799999999999E-3</c:v>
                      </c:pt>
                      <c:pt idx="3119">
                        <c:v>1.3979800000000001E-3</c:v>
                      </c:pt>
                      <c:pt idx="3120">
                        <c:v>1.3785E-3</c:v>
                      </c:pt>
                      <c:pt idx="3121">
                        <c:v>1.4019E-3</c:v>
                      </c:pt>
                      <c:pt idx="3122">
                        <c:v>1.3454999999999999E-3</c:v>
                      </c:pt>
                      <c:pt idx="3123">
                        <c:v>1.2890899999999999E-3</c:v>
                      </c:pt>
                      <c:pt idx="3124">
                        <c:v>1.33373E-3</c:v>
                      </c:pt>
                      <c:pt idx="3125">
                        <c:v>1.3783700000000001E-3</c:v>
                      </c:pt>
                      <c:pt idx="3126">
                        <c:v>1.3191399999999999E-3</c:v>
                      </c:pt>
                      <c:pt idx="3127">
                        <c:v>1.3198400000000001E-3</c:v>
                      </c:pt>
                      <c:pt idx="3128">
                        <c:v>1.3817499999999999E-3</c:v>
                      </c:pt>
                      <c:pt idx="3129">
                        <c:v>1.50358E-3</c:v>
                      </c:pt>
                      <c:pt idx="3130">
                        <c:v>1.41705E-3</c:v>
                      </c:pt>
                      <c:pt idx="3131">
                        <c:v>1.3409800000000001E-3</c:v>
                      </c:pt>
                      <c:pt idx="3132">
                        <c:v>1.30295E-3</c:v>
                      </c:pt>
                      <c:pt idx="3133">
                        <c:v>1.27538E-3</c:v>
                      </c:pt>
                      <c:pt idx="3134">
                        <c:v>1.2875300000000001E-3</c:v>
                      </c:pt>
                      <c:pt idx="3135">
                        <c:v>1.32073E-3</c:v>
                      </c:pt>
                      <c:pt idx="3136">
                        <c:v>1.4049799999999999E-3</c:v>
                      </c:pt>
                      <c:pt idx="3137">
                        <c:v>1.5102799999999999E-3</c:v>
                      </c:pt>
                      <c:pt idx="3138">
                        <c:v>1.44192E-3</c:v>
                      </c:pt>
                      <c:pt idx="3139">
                        <c:v>1.42354E-3</c:v>
                      </c:pt>
                      <c:pt idx="3140">
                        <c:v>1.54324E-3</c:v>
                      </c:pt>
                      <c:pt idx="3141">
                        <c:v>1.7445E-3</c:v>
                      </c:pt>
                      <c:pt idx="3142">
                        <c:v>2.0318100000000002E-3</c:v>
                      </c:pt>
                      <c:pt idx="3143">
                        <c:v>1.79294E-3</c:v>
                      </c:pt>
                      <c:pt idx="3144">
                        <c:v>1.5540700000000001E-3</c:v>
                      </c:pt>
                      <c:pt idx="3145">
                        <c:v>1.4436399999999999E-3</c:v>
                      </c:pt>
                      <c:pt idx="3146">
                        <c:v>1.33321E-3</c:v>
                      </c:pt>
                      <c:pt idx="3147">
                        <c:v>1.3449200000000001E-3</c:v>
                      </c:pt>
                      <c:pt idx="3148">
                        <c:v>1.3566299999999999E-3</c:v>
                      </c:pt>
                      <c:pt idx="3149">
                        <c:v>1.4740599999999999E-3</c:v>
                      </c:pt>
                      <c:pt idx="3150">
                        <c:v>1.5914900000000001E-3</c:v>
                      </c:pt>
                      <c:pt idx="3151">
                        <c:v>1.65328E-3</c:v>
                      </c:pt>
                      <c:pt idx="3152">
                        <c:v>1.7353399999999999E-3</c:v>
                      </c:pt>
                      <c:pt idx="3153">
                        <c:v>2.0876800000000002E-3</c:v>
                      </c:pt>
                      <c:pt idx="3154">
                        <c:v>2.46028E-3</c:v>
                      </c:pt>
                      <c:pt idx="3155">
                        <c:v>2.0849599999999999E-3</c:v>
                      </c:pt>
                      <c:pt idx="3156">
                        <c:v>1.7096500000000001E-3</c:v>
                      </c:pt>
                      <c:pt idx="3157">
                        <c:v>1.5837099999999999E-3</c:v>
                      </c:pt>
                      <c:pt idx="3158">
                        <c:v>1.4577699999999999E-3</c:v>
                      </c:pt>
                      <c:pt idx="3159">
                        <c:v>1.3650400000000001E-3</c:v>
                      </c:pt>
                      <c:pt idx="3160">
                        <c:v>1.30343E-3</c:v>
                      </c:pt>
                      <c:pt idx="3161">
                        <c:v>1.33274E-3</c:v>
                      </c:pt>
                      <c:pt idx="3162">
                        <c:v>1.3931799999999999E-3</c:v>
                      </c:pt>
                      <c:pt idx="3163">
                        <c:v>1.39831E-3</c:v>
                      </c:pt>
                      <c:pt idx="3164">
                        <c:v>1.4034500000000001E-3</c:v>
                      </c:pt>
                      <c:pt idx="3165">
                        <c:v>1.5161599999999999E-3</c:v>
                      </c:pt>
                      <c:pt idx="3166">
                        <c:v>1.6288699999999999E-3</c:v>
                      </c:pt>
                      <c:pt idx="3167">
                        <c:v>1.66719E-3</c:v>
                      </c:pt>
                      <c:pt idx="3168">
                        <c:v>1.7111100000000001E-3</c:v>
                      </c:pt>
                      <c:pt idx="3169">
                        <c:v>2.01308E-3</c:v>
                      </c:pt>
                      <c:pt idx="3170">
                        <c:v>2.3206500000000001E-3</c:v>
                      </c:pt>
                      <c:pt idx="3171">
                        <c:v>1.9639900000000001E-3</c:v>
                      </c:pt>
                      <c:pt idx="3172">
                        <c:v>1.6577499999999999E-3</c:v>
                      </c:pt>
                      <c:pt idx="3173">
                        <c:v>1.4673799999999999E-3</c:v>
                      </c:pt>
                      <c:pt idx="3174">
                        <c:v>1.3526300000000001E-3</c:v>
                      </c:pt>
                      <c:pt idx="3175">
                        <c:v>1.3599E-3</c:v>
                      </c:pt>
                      <c:pt idx="3176">
                        <c:v>1.39237E-3</c:v>
                      </c:pt>
                      <c:pt idx="3177">
                        <c:v>1.5435100000000001E-3</c:v>
                      </c:pt>
                      <c:pt idx="3178">
                        <c:v>1.69465E-3</c:v>
                      </c:pt>
                      <c:pt idx="3179">
                        <c:v>1.5556400000000001E-3</c:v>
                      </c:pt>
                      <c:pt idx="3180">
                        <c:v>1.4559900000000001E-3</c:v>
                      </c:pt>
                      <c:pt idx="3181">
                        <c:v>1.41496E-3</c:v>
                      </c:pt>
                      <c:pt idx="3182">
                        <c:v>1.41328E-3</c:v>
                      </c:pt>
                      <c:pt idx="3183">
                        <c:v>1.4106800000000001E-3</c:v>
                      </c:pt>
                      <c:pt idx="3184">
                        <c:v>1.4231199999999999E-3</c:v>
                      </c:pt>
                      <c:pt idx="3185">
                        <c:v>1.53965E-3</c:v>
                      </c:pt>
                      <c:pt idx="3186">
                        <c:v>1.6712400000000001E-3</c:v>
                      </c:pt>
                      <c:pt idx="3187">
                        <c:v>1.65712E-3</c:v>
                      </c:pt>
                      <c:pt idx="3188">
                        <c:v>1.6429999999999999E-3</c:v>
                      </c:pt>
                      <c:pt idx="3189">
                        <c:v>1.78802E-3</c:v>
                      </c:pt>
                      <c:pt idx="3190">
                        <c:v>1.9330300000000001E-3</c:v>
                      </c:pt>
                      <c:pt idx="3191">
                        <c:v>1.8023099999999999E-3</c:v>
                      </c:pt>
                      <c:pt idx="3192">
                        <c:v>1.82384E-3</c:v>
                      </c:pt>
                      <c:pt idx="3193">
                        <c:v>1.89645E-3</c:v>
                      </c:pt>
                      <c:pt idx="3194">
                        <c:v>2.1212900000000001E-3</c:v>
                      </c:pt>
                      <c:pt idx="3195">
                        <c:v>1.9666000000000002E-3</c:v>
                      </c:pt>
                      <c:pt idx="3196">
                        <c:v>1.90759E-3</c:v>
                      </c:pt>
                      <c:pt idx="3197">
                        <c:v>1.89212E-3</c:v>
                      </c:pt>
                      <c:pt idx="3198">
                        <c:v>1.9723399999999999E-3</c:v>
                      </c:pt>
                      <c:pt idx="3199">
                        <c:v>1.75388E-3</c:v>
                      </c:pt>
                      <c:pt idx="3200">
                        <c:v>1.53571E-3</c:v>
                      </c:pt>
                      <c:pt idx="3201">
                        <c:v>1.3961399999999999E-3</c:v>
                      </c:pt>
                      <c:pt idx="3202">
                        <c:v>1.2568600000000001E-3</c:v>
                      </c:pt>
                      <c:pt idx="3203">
                        <c:v>1.0917699999999999E-3</c:v>
                      </c:pt>
                      <c:pt idx="3204">
                        <c:v>9.4090099999999996E-4</c:v>
                      </c:pt>
                      <c:pt idx="3205">
                        <c:v>8.5596800000000003E-4</c:v>
                      </c:pt>
                      <c:pt idx="3206">
                        <c:v>8.0739600000000005E-4</c:v>
                      </c:pt>
                      <c:pt idx="3207">
                        <c:v>8.5212500000000002E-4</c:v>
                      </c:pt>
                      <c:pt idx="3208">
                        <c:v>9.4051599999999996E-4</c:v>
                      </c:pt>
                      <c:pt idx="3209">
                        <c:v>1.0940699999999999E-3</c:v>
                      </c:pt>
                      <c:pt idx="3210">
                        <c:v>1.2791499999999999E-3</c:v>
                      </c:pt>
                      <c:pt idx="3211">
                        <c:v>1.48369E-3</c:v>
                      </c:pt>
                      <c:pt idx="3212">
                        <c:v>1.44319E-3</c:v>
                      </c:pt>
                      <c:pt idx="3213">
                        <c:v>1.4027E-3</c:v>
                      </c:pt>
                      <c:pt idx="3214">
                        <c:v>1.3697500000000001E-3</c:v>
                      </c:pt>
                      <c:pt idx="3215">
                        <c:v>1.3156800000000001E-3</c:v>
                      </c:pt>
                      <c:pt idx="3216">
                        <c:v>1.30046E-3</c:v>
                      </c:pt>
                      <c:pt idx="3217">
                        <c:v>1.3487099999999999E-3</c:v>
                      </c:pt>
                      <c:pt idx="3218">
                        <c:v>1.43582E-3</c:v>
                      </c:pt>
                      <c:pt idx="3219">
                        <c:v>1.34931E-3</c:v>
                      </c:pt>
                      <c:pt idx="3220">
                        <c:v>1.2627999999999999E-3</c:v>
                      </c:pt>
                      <c:pt idx="3221">
                        <c:v>1.28787E-3</c:v>
                      </c:pt>
                      <c:pt idx="3222">
                        <c:v>1.31295E-3</c:v>
                      </c:pt>
                      <c:pt idx="3223">
                        <c:v>1.37933E-3</c:v>
                      </c:pt>
                      <c:pt idx="3224">
                        <c:v>1.44885E-3</c:v>
                      </c:pt>
                      <c:pt idx="3225">
                        <c:v>1.6023700000000001E-3</c:v>
                      </c:pt>
                      <c:pt idx="3226">
                        <c:v>1.75902E-3</c:v>
                      </c:pt>
                      <c:pt idx="3227">
                        <c:v>1.58635E-3</c:v>
                      </c:pt>
                      <c:pt idx="3228">
                        <c:v>1.4136800000000001E-3</c:v>
                      </c:pt>
                      <c:pt idx="3229">
                        <c:v>1.47321E-3</c:v>
                      </c:pt>
                      <c:pt idx="3230">
                        <c:v>1.5327299999999999E-3</c:v>
                      </c:pt>
                      <c:pt idx="3231">
                        <c:v>1.3839099999999999E-3</c:v>
                      </c:pt>
                      <c:pt idx="3232">
                        <c:v>1.2350900000000001E-3</c:v>
                      </c:pt>
                      <c:pt idx="3233">
                        <c:v>1.2308E-3</c:v>
                      </c:pt>
                      <c:pt idx="3234">
                        <c:v>1.2264999999999999E-3</c:v>
                      </c:pt>
                      <c:pt idx="3235">
                        <c:v>1.3121400000000001E-3</c:v>
                      </c:pt>
                      <c:pt idx="3236">
                        <c:v>1.3977799999999999E-3</c:v>
                      </c:pt>
                      <c:pt idx="3237">
                        <c:v>1.4052299999999999E-3</c:v>
                      </c:pt>
                      <c:pt idx="3238">
                        <c:v>1.3784800000000001E-3</c:v>
                      </c:pt>
                      <c:pt idx="3239">
                        <c:v>1.36753E-3</c:v>
                      </c:pt>
                      <c:pt idx="3240">
                        <c:v>1.3756199999999999E-3</c:v>
                      </c:pt>
                      <c:pt idx="3241">
                        <c:v>1.4074199999999999E-3</c:v>
                      </c:pt>
                      <c:pt idx="3242">
                        <c:v>1.4499999999999999E-3</c:v>
                      </c:pt>
                      <c:pt idx="3243">
                        <c:v>1.36353E-3</c:v>
                      </c:pt>
                      <c:pt idx="3244">
                        <c:v>1.27706E-3</c:v>
                      </c:pt>
                      <c:pt idx="3245">
                        <c:v>1.30897E-3</c:v>
                      </c:pt>
                      <c:pt idx="3246">
                        <c:v>1.34088E-3</c:v>
                      </c:pt>
                      <c:pt idx="3247">
                        <c:v>1.4728899999999999E-3</c:v>
                      </c:pt>
                      <c:pt idx="3248">
                        <c:v>1.60491E-3</c:v>
                      </c:pt>
                      <c:pt idx="3249">
                        <c:v>1.8973799999999999E-3</c:v>
                      </c:pt>
                      <c:pt idx="3250">
                        <c:v>2.1898400000000002E-3</c:v>
                      </c:pt>
                      <c:pt idx="3251">
                        <c:v>2.1466499999999999E-3</c:v>
                      </c:pt>
                      <c:pt idx="3252">
                        <c:v>2.1034600000000001E-3</c:v>
                      </c:pt>
                      <c:pt idx="3253">
                        <c:v>2.2746200000000002E-3</c:v>
                      </c:pt>
                      <c:pt idx="3254">
                        <c:v>2.4457799999999998E-3</c:v>
                      </c:pt>
                      <c:pt idx="3255">
                        <c:v>1.9846899999999999E-3</c:v>
                      </c:pt>
                      <c:pt idx="3256">
                        <c:v>1.55938E-3</c:v>
                      </c:pt>
                      <c:pt idx="3257">
                        <c:v>1.45119E-3</c:v>
                      </c:pt>
                      <c:pt idx="3258">
                        <c:v>1.40263E-3</c:v>
                      </c:pt>
                      <c:pt idx="3259">
                        <c:v>1.5443399999999999E-3</c:v>
                      </c:pt>
                      <c:pt idx="3260">
                        <c:v>1.4188899999999999E-3</c:v>
                      </c:pt>
                      <c:pt idx="3261">
                        <c:v>1.3232599999999999E-3</c:v>
                      </c:pt>
                      <c:pt idx="3262">
                        <c:v>1.2301300000000001E-3</c:v>
                      </c:pt>
                      <c:pt idx="3263">
                        <c:v>1.1983899999999999E-3</c:v>
                      </c:pt>
                      <c:pt idx="3264">
                        <c:v>1.16865E-3</c:v>
                      </c:pt>
                      <c:pt idx="3265">
                        <c:v>1.1704899999999999E-3</c:v>
                      </c:pt>
                      <c:pt idx="3266">
                        <c:v>1.0811600000000001E-3</c:v>
                      </c:pt>
                      <c:pt idx="3267">
                        <c:v>1.00361E-3</c:v>
                      </c:pt>
                      <c:pt idx="3268">
                        <c:v>1.01183E-3</c:v>
                      </c:pt>
                      <c:pt idx="3269">
                        <c:v>1.03966E-3</c:v>
                      </c:pt>
                      <c:pt idx="3270">
                        <c:v>1.1290600000000001E-3</c:v>
                      </c:pt>
                      <c:pt idx="3271">
                        <c:v>1.3189499999999999E-3</c:v>
                      </c:pt>
                      <c:pt idx="3272">
                        <c:v>1.5186100000000001E-3</c:v>
                      </c:pt>
                      <c:pt idx="3273">
                        <c:v>1.90354E-3</c:v>
                      </c:pt>
                      <c:pt idx="3274">
                        <c:v>2.2884799999999999E-3</c:v>
                      </c:pt>
                      <c:pt idx="3275">
                        <c:v>1.88028E-3</c:v>
                      </c:pt>
                      <c:pt idx="3276">
                        <c:v>1.5655599999999999E-3</c:v>
                      </c:pt>
                      <c:pt idx="3277">
                        <c:v>1.35026E-3</c:v>
                      </c:pt>
                      <c:pt idx="3278">
                        <c:v>1.2873100000000001E-3</c:v>
                      </c:pt>
                      <c:pt idx="3279">
                        <c:v>1.28404E-3</c:v>
                      </c:pt>
                      <c:pt idx="3280">
                        <c:v>1.2327600000000001E-3</c:v>
                      </c:pt>
                      <c:pt idx="3281">
                        <c:v>1.18147E-3</c:v>
                      </c:pt>
                      <c:pt idx="3282">
                        <c:v>1.15248E-3</c:v>
                      </c:pt>
                      <c:pt idx="3283">
                        <c:v>1.12349E-3</c:v>
                      </c:pt>
                      <c:pt idx="3284">
                        <c:v>1.1137199999999999E-3</c:v>
                      </c:pt>
                      <c:pt idx="3285">
                        <c:v>1.09281E-3</c:v>
                      </c:pt>
                      <c:pt idx="3286">
                        <c:v>1.09066E-3</c:v>
                      </c:pt>
                      <c:pt idx="3287">
                        <c:v>1.0885199999999999E-3</c:v>
                      </c:pt>
                      <c:pt idx="3288">
                        <c:v>1.1051399999999999E-3</c:v>
                      </c:pt>
                      <c:pt idx="3289">
                        <c:v>1.0455799999999999E-3</c:v>
                      </c:pt>
                      <c:pt idx="3290">
                        <c:v>9.86027E-4</c:v>
                      </c:pt>
                      <c:pt idx="3291">
                        <c:v>9.8840199999999999E-4</c:v>
                      </c:pt>
                      <c:pt idx="3292">
                        <c:v>9.907780000000001E-4</c:v>
                      </c:pt>
                      <c:pt idx="3293">
                        <c:v>1.02972E-3</c:v>
                      </c:pt>
                      <c:pt idx="3294">
                        <c:v>1.04144E-3</c:v>
                      </c:pt>
                      <c:pt idx="3295">
                        <c:v>1.0906799999999999E-3</c:v>
                      </c:pt>
                      <c:pt idx="3296">
                        <c:v>1.1568500000000001E-3</c:v>
                      </c:pt>
                      <c:pt idx="3297">
                        <c:v>1.28556E-3</c:v>
                      </c:pt>
                      <c:pt idx="3298">
                        <c:v>1.42443E-3</c:v>
                      </c:pt>
                      <c:pt idx="3299">
                        <c:v>1.3995399999999999E-3</c:v>
                      </c:pt>
                      <c:pt idx="3300">
                        <c:v>1.2499500000000001E-3</c:v>
                      </c:pt>
                      <c:pt idx="3301">
                        <c:v>1.12286E-3</c:v>
                      </c:pt>
                      <c:pt idx="3302">
                        <c:v>1.04615E-3</c:v>
                      </c:pt>
                      <c:pt idx="3303">
                        <c:v>1.00332E-3</c:v>
                      </c:pt>
                      <c:pt idx="3304">
                        <c:v>1.00252E-3</c:v>
                      </c:pt>
                      <c:pt idx="3305">
                        <c:v>1.01409E-3</c:v>
                      </c:pt>
                      <c:pt idx="3306">
                        <c:v>1.0367200000000001E-3</c:v>
                      </c:pt>
                      <c:pt idx="3307">
                        <c:v>1.0603399999999999E-3</c:v>
                      </c:pt>
                      <c:pt idx="3308">
                        <c:v>1.0297500000000001E-3</c:v>
                      </c:pt>
                      <c:pt idx="3309">
                        <c:v>9.9917199999999999E-4</c:v>
                      </c:pt>
                      <c:pt idx="3310">
                        <c:v>1.00854E-3</c:v>
                      </c:pt>
                      <c:pt idx="3311">
                        <c:v>1.0179099999999999E-3</c:v>
                      </c:pt>
                      <c:pt idx="3312">
                        <c:v>1.06723E-3</c:v>
                      </c:pt>
                      <c:pt idx="3313">
                        <c:v>1.1165599999999999E-3</c:v>
                      </c:pt>
                      <c:pt idx="3314">
                        <c:v>1.1492200000000001E-3</c:v>
                      </c:pt>
                      <c:pt idx="3315">
                        <c:v>1.1934999999999999E-3</c:v>
                      </c:pt>
                      <c:pt idx="3316">
                        <c:v>1.2377899999999999E-3</c:v>
                      </c:pt>
                      <c:pt idx="3317">
                        <c:v>1.30211E-3</c:v>
                      </c:pt>
                      <c:pt idx="3318">
                        <c:v>1.3664300000000001E-3</c:v>
                      </c:pt>
                      <c:pt idx="3319">
                        <c:v>1.25136E-3</c:v>
                      </c:pt>
                      <c:pt idx="3320">
                        <c:v>1.1900599999999999E-3</c:v>
                      </c:pt>
                      <c:pt idx="3321">
                        <c:v>1.1589599999999999E-3</c:v>
                      </c:pt>
                      <c:pt idx="3322">
                        <c:v>1.2181E-3</c:v>
                      </c:pt>
                      <c:pt idx="3323">
                        <c:v>1.2973800000000001E-3</c:v>
                      </c:pt>
                      <c:pt idx="3324">
                        <c:v>1.31913E-3</c:v>
                      </c:pt>
                      <c:pt idx="3325">
                        <c:v>1.2090600000000001E-3</c:v>
                      </c:pt>
                      <c:pt idx="3326">
                        <c:v>1.1127999999999999E-3</c:v>
                      </c:pt>
                      <c:pt idx="3327">
                        <c:v>1.05832E-3</c:v>
                      </c:pt>
                      <c:pt idx="3328">
                        <c:v>1.0456E-3</c:v>
                      </c:pt>
                      <c:pt idx="3329">
                        <c:v>1.0663000000000001E-3</c:v>
                      </c:pt>
                      <c:pt idx="3330">
                        <c:v>1.1295700000000001E-3</c:v>
                      </c:pt>
                      <c:pt idx="3331">
                        <c:v>1.2011999999999999E-3</c:v>
                      </c:pt>
                      <c:pt idx="3332">
                        <c:v>1.15817E-3</c:v>
                      </c:pt>
                      <c:pt idx="3333">
                        <c:v>1.13434E-3</c:v>
                      </c:pt>
                      <c:pt idx="3334">
                        <c:v>1.1343099999999999E-3</c:v>
                      </c:pt>
                      <c:pt idx="3335">
                        <c:v>1.16311E-3</c:v>
                      </c:pt>
                      <c:pt idx="3336">
                        <c:v>1.222E-3</c:v>
                      </c:pt>
                      <c:pt idx="3337">
                        <c:v>1.2905E-3</c:v>
                      </c:pt>
                      <c:pt idx="3338">
                        <c:v>1.20371E-3</c:v>
                      </c:pt>
                      <c:pt idx="3339">
                        <c:v>1.11691E-3</c:v>
                      </c:pt>
                      <c:pt idx="3340">
                        <c:v>1.07139E-3</c:v>
                      </c:pt>
                      <c:pt idx="3341">
                        <c:v>1.0291300000000001E-3</c:v>
                      </c:pt>
                      <c:pt idx="3342">
                        <c:v>1.0284999999999999E-3</c:v>
                      </c:pt>
                      <c:pt idx="3343">
                        <c:v>1.03769E-3</c:v>
                      </c:pt>
                      <c:pt idx="3344">
                        <c:v>1.06302E-3</c:v>
                      </c:pt>
                      <c:pt idx="3345">
                        <c:v>1.0949E-3</c:v>
                      </c:pt>
                      <c:pt idx="3346">
                        <c:v>1.0546799999999999E-3</c:v>
                      </c:pt>
                      <c:pt idx="3347">
                        <c:v>1.06584E-3</c:v>
                      </c:pt>
                      <c:pt idx="3348">
                        <c:v>1.09231E-3</c:v>
                      </c:pt>
                      <c:pt idx="3349">
                        <c:v>1.1958299999999999E-3</c:v>
                      </c:pt>
                      <c:pt idx="3350">
                        <c:v>1.30842E-3</c:v>
                      </c:pt>
                      <c:pt idx="3351">
                        <c:v>1.2633200000000001E-3</c:v>
                      </c:pt>
                      <c:pt idx="3352">
                        <c:v>1.2182199999999999E-3</c:v>
                      </c:pt>
                      <c:pt idx="3353">
                        <c:v>1.1800700000000001E-3</c:v>
                      </c:pt>
                      <c:pt idx="3354">
                        <c:v>1.14192E-3</c:v>
                      </c:pt>
                      <c:pt idx="3355">
                        <c:v>1.1679399999999999E-3</c:v>
                      </c:pt>
                      <c:pt idx="3356">
                        <c:v>1.1939699999999999E-3</c:v>
                      </c:pt>
                      <c:pt idx="3357">
                        <c:v>1.1921499999999999E-3</c:v>
                      </c:pt>
                      <c:pt idx="3358">
                        <c:v>1.1954400000000001E-3</c:v>
                      </c:pt>
                      <c:pt idx="3359">
                        <c:v>1.2519199999999999E-3</c:v>
                      </c:pt>
                      <c:pt idx="3360">
                        <c:v>1.3135099999999999E-3</c:v>
                      </c:pt>
                      <c:pt idx="3361">
                        <c:v>1.21547E-3</c:v>
                      </c:pt>
                      <c:pt idx="3362">
                        <c:v>1.11743E-3</c:v>
                      </c:pt>
                      <c:pt idx="3363">
                        <c:v>1.11309E-3</c:v>
                      </c:pt>
                      <c:pt idx="3364">
                        <c:v>1.1087600000000001E-3</c:v>
                      </c:pt>
                      <c:pt idx="3365">
                        <c:v>1.19425E-3</c:v>
                      </c:pt>
                      <c:pt idx="3366">
                        <c:v>1.2797399999999999E-3</c:v>
                      </c:pt>
                      <c:pt idx="3367">
                        <c:v>1.3955E-3</c:v>
                      </c:pt>
                      <c:pt idx="3368">
                        <c:v>1.2586100000000001E-3</c:v>
                      </c:pt>
                      <c:pt idx="3369">
                        <c:v>1.1217200000000001E-3</c:v>
                      </c:pt>
                      <c:pt idx="3370">
                        <c:v>1.0689600000000001E-3</c:v>
                      </c:pt>
                      <c:pt idx="3371">
                        <c:v>1.0162000000000001E-3</c:v>
                      </c:pt>
                      <c:pt idx="3372">
                        <c:v>1.06298E-3</c:v>
                      </c:pt>
                      <c:pt idx="3373">
                        <c:v>1.10976E-3</c:v>
                      </c:pt>
                      <c:pt idx="3374">
                        <c:v>1.22641E-3</c:v>
                      </c:pt>
                      <c:pt idx="3375">
                        <c:v>1.3430499999999999E-3</c:v>
                      </c:pt>
                      <c:pt idx="3376">
                        <c:v>1.2508899999999999E-3</c:v>
                      </c:pt>
                      <c:pt idx="3377">
                        <c:v>1.15872E-3</c:v>
                      </c:pt>
                      <c:pt idx="3378">
                        <c:v>1.1920399999999999E-3</c:v>
                      </c:pt>
                      <c:pt idx="3379">
                        <c:v>1.22536E-3</c:v>
                      </c:pt>
                      <c:pt idx="3380">
                        <c:v>1.3343700000000001E-3</c:v>
                      </c:pt>
                      <c:pt idx="3381">
                        <c:v>1.2676899999999999E-3</c:v>
                      </c:pt>
                      <c:pt idx="3382">
                        <c:v>1.2048499999999999E-3</c:v>
                      </c:pt>
                      <c:pt idx="3383">
                        <c:v>1.1474600000000001E-3</c:v>
                      </c:pt>
                      <c:pt idx="3384">
                        <c:v>1.09391E-3</c:v>
                      </c:pt>
                      <c:pt idx="3385">
                        <c:v>1.08384E-3</c:v>
                      </c:pt>
                      <c:pt idx="3386">
                        <c:v>1.07376E-3</c:v>
                      </c:pt>
                      <c:pt idx="3387">
                        <c:v>1.1744100000000001E-3</c:v>
                      </c:pt>
                      <c:pt idx="3388">
                        <c:v>1.27505E-3</c:v>
                      </c:pt>
                      <c:pt idx="3389">
                        <c:v>1.49223E-3</c:v>
                      </c:pt>
                      <c:pt idx="3390">
                        <c:v>1.70941E-3</c:v>
                      </c:pt>
                      <c:pt idx="3391">
                        <c:v>1.51878E-3</c:v>
                      </c:pt>
                      <c:pt idx="3392">
                        <c:v>1.3281499999999999E-3</c:v>
                      </c:pt>
                      <c:pt idx="3393">
                        <c:v>1.2906199999999999E-3</c:v>
                      </c:pt>
                      <c:pt idx="3394">
                        <c:v>1.2530799999999999E-3</c:v>
                      </c:pt>
                      <c:pt idx="3395">
                        <c:v>1.2196799999999999E-3</c:v>
                      </c:pt>
                      <c:pt idx="3396">
                        <c:v>1.1862699999999999E-3</c:v>
                      </c:pt>
                      <c:pt idx="3397">
                        <c:v>1.1833799999999999E-3</c:v>
                      </c:pt>
                      <c:pt idx="3398">
                        <c:v>1.18049E-3</c:v>
                      </c:pt>
                      <c:pt idx="3399">
                        <c:v>1.1158100000000001E-3</c:v>
                      </c:pt>
                      <c:pt idx="3400">
                        <c:v>1.0511400000000001E-3</c:v>
                      </c:pt>
                      <c:pt idx="3401">
                        <c:v>1.07457E-3</c:v>
                      </c:pt>
                      <c:pt idx="3402">
                        <c:v>1.09801E-3</c:v>
                      </c:pt>
                      <c:pt idx="3403">
                        <c:v>1.1782299999999999E-3</c:v>
                      </c:pt>
                      <c:pt idx="3404">
                        <c:v>1.08489E-3</c:v>
                      </c:pt>
                      <c:pt idx="3405">
                        <c:v>1.0033399999999999E-3</c:v>
                      </c:pt>
                      <c:pt idx="3406">
                        <c:v>9.7902699999999994E-4</c:v>
                      </c:pt>
                      <c:pt idx="3407">
                        <c:v>9.7239500000000003E-4</c:v>
                      </c:pt>
                      <c:pt idx="3408">
                        <c:v>1.0383E-3</c:v>
                      </c:pt>
                      <c:pt idx="3409">
                        <c:v>1.1100999999999999E-3</c:v>
                      </c:pt>
                      <c:pt idx="3410">
                        <c:v>1.07234E-3</c:v>
                      </c:pt>
                      <c:pt idx="3411">
                        <c:v>1.0358399999999999E-3</c:v>
                      </c:pt>
                      <c:pt idx="3412">
                        <c:v>1.0788200000000001E-3</c:v>
                      </c:pt>
                      <c:pt idx="3413">
                        <c:v>1.1230599999999999E-3</c:v>
                      </c:pt>
                      <c:pt idx="3414">
                        <c:v>1.0519100000000001E-3</c:v>
                      </c:pt>
                      <c:pt idx="3415">
                        <c:v>9.8759600000000009E-4</c:v>
                      </c:pt>
                      <c:pt idx="3416">
                        <c:v>9.6656400000000005E-4</c:v>
                      </c:pt>
                      <c:pt idx="3417">
                        <c:v>9.6345899999999995E-4</c:v>
                      </c:pt>
                      <c:pt idx="3418">
                        <c:v>9.8199300000000002E-4</c:v>
                      </c:pt>
                      <c:pt idx="3419">
                        <c:v>1.0248E-3</c:v>
                      </c:pt>
                      <c:pt idx="3420">
                        <c:v>1.0675999999999999E-3</c:v>
                      </c:pt>
                      <c:pt idx="3421">
                        <c:v>1.0689600000000001E-3</c:v>
                      </c:pt>
                      <c:pt idx="3422">
                        <c:v>9.9502000000000011E-4</c:v>
                      </c:pt>
                      <c:pt idx="3423">
                        <c:v>9.3559199999999996E-4</c:v>
                      </c:pt>
                      <c:pt idx="3424">
                        <c:v>9.5976500000000001E-4</c:v>
                      </c:pt>
                      <c:pt idx="3425">
                        <c:v>1.0129500000000001E-3</c:v>
                      </c:pt>
                      <c:pt idx="3426">
                        <c:v>1.1628999999999999E-3</c:v>
                      </c:pt>
                      <c:pt idx="3427">
                        <c:v>1.3273600000000001E-3</c:v>
                      </c:pt>
                      <c:pt idx="3428">
                        <c:v>1.1933899999999999E-3</c:v>
                      </c:pt>
                      <c:pt idx="3429">
                        <c:v>1.06708E-3</c:v>
                      </c:pt>
                      <c:pt idx="3430">
                        <c:v>1.0224100000000001E-3</c:v>
                      </c:pt>
                      <c:pt idx="3431">
                        <c:v>9.9050799999999997E-4</c:v>
                      </c:pt>
                      <c:pt idx="3432">
                        <c:v>1.0283099999999999E-3</c:v>
                      </c:pt>
                      <c:pt idx="3433">
                        <c:v>1.0712199999999999E-3</c:v>
                      </c:pt>
                      <c:pt idx="3434">
                        <c:v>1.0700799999999999E-3</c:v>
                      </c:pt>
                      <c:pt idx="3435">
                        <c:v>1.0770700000000001E-3</c:v>
                      </c:pt>
                      <c:pt idx="3436">
                        <c:v>1.08405E-3</c:v>
                      </c:pt>
                      <c:pt idx="3437">
                        <c:v>1.03067E-3</c:v>
                      </c:pt>
                      <c:pt idx="3438">
                        <c:v>1.0099900000000001E-3</c:v>
                      </c:pt>
                      <c:pt idx="3439">
                        <c:v>9.89305E-4</c:v>
                      </c:pt>
                      <c:pt idx="3440">
                        <c:v>1.0531900000000001E-3</c:v>
                      </c:pt>
                      <c:pt idx="3441">
                        <c:v>1.1170799999999999E-3</c:v>
                      </c:pt>
                      <c:pt idx="3442">
                        <c:v>1.2316300000000001E-3</c:v>
                      </c:pt>
                      <c:pt idx="3443">
                        <c:v>1.18056E-3</c:v>
                      </c:pt>
                      <c:pt idx="3444">
                        <c:v>1.12948E-3</c:v>
                      </c:pt>
                      <c:pt idx="3445">
                        <c:v>1.12174E-3</c:v>
                      </c:pt>
                      <c:pt idx="3446">
                        <c:v>1.1140099999999999E-3</c:v>
                      </c:pt>
                      <c:pt idx="3447">
                        <c:v>1.1217200000000001E-3</c:v>
                      </c:pt>
                      <c:pt idx="3448">
                        <c:v>1.1294199999999999E-3</c:v>
                      </c:pt>
                      <c:pt idx="3449">
                        <c:v>1.2170900000000001E-3</c:v>
                      </c:pt>
                      <c:pt idx="3450">
                        <c:v>1.3047600000000001E-3</c:v>
                      </c:pt>
                      <c:pt idx="3451">
                        <c:v>1.2287699999999999E-3</c:v>
                      </c:pt>
                      <c:pt idx="3452">
                        <c:v>1.15277E-3</c:v>
                      </c:pt>
                      <c:pt idx="3453">
                        <c:v>1.15313E-3</c:v>
                      </c:pt>
                      <c:pt idx="3454">
                        <c:v>1.1534900000000001E-3</c:v>
                      </c:pt>
                      <c:pt idx="3455">
                        <c:v>1.2637200000000001E-3</c:v>
                      </c:pt>
                      <c:pt idx="3456">
                        <c:v>1.3739500000000001E-3</c:v>
                      </c:pt>
                      <c:pt idx="3457">
                        <c:v>1.51037E-3</c:v>
                      </c:pt>
                      <c:pt idx="3458">
                        <c:v>1.74938E-3</c:v>
                      </c:pt>
                      <c:pt idx="3459">
                        <c:v>2.23734E-3</c:v>
                      </c:pt>
                      <c:pt idx="3460">
                        <c:v>2.89361E-3</c:v>
                      </c:pt>
                      <c:pt idx="3461">
                        <c:v>3.70522E-3</c:v>
                      </c:pt>
                      <c:pt idx="3462">
                        <c:v>2.9114700000000002E-3</c:v>
                      </c:pt>
                      <c:pt idx="3463">
                        <c:v>2.11773E-3</c:v>
                      </c:pt>
                      <c:pt idx="3464">
                        <c:v>1.7223200000000001E-3</c:v>
                      </c:pt>
                      <c:pt idx="3465">
                        <c:v>1.3269099999999999E-3</c:v>
                      </c:pt>
                      <c:pt idx="3466">
                        <c:v>1.19804E-3</c:v>
                      </c:pt>
                      <c:pt idx="3467">
                        <c:v>1.06916E-3</c:v>
                      </c:pt>
                      <c:pt idx="3468">
                        <c:v>1.0485500000000001E-3</c:v>
                      </c:pt>
                      <c:pt idx="3469">
                        <c:v>1.02794E-3</c:v>
                      </c:pt>
                      <c:pt idx="3470">
                        <c:v>1.06832E-3</c:v>
                      </c:pt>
                      <c:pt idx="3471">
                        <c:v>1.1087E-3</c:v>
                      </c:pt>
                      <c:pt idx="3472">
                        <c:v>1.15733E-3</c:v>
                      </c:pt>
                      <c:pt idx="3473">
                        <c:v>1.16347E-3</c:v>
                      </c:pt>
                      <c:pt idx="3474">
                        <c:v>1.09935E-3</c:v>
                      </c:pt>
                      <c:pt idx="3475">
                        <c:v>1.0533000000000001E-3</c:v>
                      </c:pt>
                      <c:pt idx="3476">
                        <c:v>1.04827E-3</c:v>
                      </c:pt>
                      <c:pt idx="3477">
                        <c:v>1.0722399999999999E-3</c:v>
                      </c:pt>
                      <c:pt idx="3478">
                        <c:v>1.1220500000000001E-3</c:v>
                      </c:pt>
                      <c:pt idx="3479">
                        <c:v>1.18279E-3</c:v>
                      </c:pt>
                      <c:pt idx="3480">
                        <c:v>1.06609E-3</c:v>
                      </c:pt>
                      <c:pt idx="3481">
                        <c:v>9.5770600000000001E-4</c:v>
                      </c:pt>
                      <c:pt idx="3482">
                        <c:v>9.0870999999999996E-4</c:v>
                      </c:pt>
                      <c:pt idx="3483">
                        <c:v>8.9200100000000001E-4</c:v>
                      </c:pt>
                      <c:pt idx="3484">
                        <c:v>9.16101E-4</c:v>
                      </c:pt>
                      <c:pt idx="3485">
                        <c:v>9.8711999999999997E-4</c:v>
                      </c:pt>
                      <c:pt idx="3486">
                        <c:v>1.0685200000000001E-3</c:v>
                      </c:pt>
                      <c:pt idx="3487">
                        <c:v>1.1728800000000001E-3</c:v>
                      </c:pt>
                      <c:pt idx="3488">
                        <c:v>1.11886E-3</c:v>
                      </c:pt>
                      <c:pt idx="3489">
                        <c:v>1.06046E-3</c:v>
                      </c:pt>
                      <c:pt idx="3490">
                        <c:v>1.03473E-3</c:v>
                      </c:pt>
                      <c:pt idx="3491">
                        <c:v>1.0090100000000001E-3</c:v>
                      </c:pt>
                      <c:pt idx="3492">
                        <c:v>1.08252E-3</c:v>
                      </c:pt>
                      <c:pt idx="3493">
                        <c:v>1.1560400000000001E-3</c:v>
                      </c:pt>
                      <c:pt idx="3494">
                        <c:v>1.2895300000000001E-3</c:v>
                      </c:pt>
                      <c:pt idx="3495">
                        <c:v>1.1225E-3</c:v>
                      </c:pt>
                      <c:pt idx="3496">
                        <c:v>1.0038099999999999E-3</c:v>
                      </c:pt>
                      <c:pt idx="3497">
                        <c:v>8.9379499999999996E-4</c:v>
                      </c:pt>
                      <c:pt idx="3498">
                        <c:v>8.8909500000000001E-4</c:v>
                      </c:pt>
                      <c:pt idx="3499">
                        <c:v>8.9361599999999996E-4</c:v>
                      </c:pt>
                      <c:pt idx="3500">
                        <c:v>9.5510300000000001E-4</c:v>
                      </c:pt>
                      <c:pt idx="3501">
                        <c:v>9.8310499999999996E-4</c:v>
                      </c:pt>
                      <c:pt idx="3502">
                        <c:v>1.03889E-3</c:v>
                      </c:pt>
                      <c:pt idx="3503">
                        <c:v>1.0946899999999999E-3</c:v>
                      </c:pt>
                      <c:pt idx="3504">
                        <c:v>1.1962400000000001E-3</c:v>
                      </c:pt>
                      <c:pt idx="3505">
                        <c:v>1.2978E-3</c:v>
                      </c:pt>
                      <c:pt idx="3506">
                        <c:v>1.1953000000000001E-3</c:v>
                      </c:pt>
                      <c:pt idx="3507">
                        <c:v>1.0954199999999999E-3</c:v>
                      </c:pt>
                      <c:pt idx="3508">
                        <c:v>1.04633E-3</c:v>
                      </c:pt>
                      <c:pt idx="3509">
                        <c:v>1.01012E-3</c:v>
                      </c:pt>
                      <c:pt idx="3510">
                        <c:v>1.02081E-3</c:v>
                      </c:pt>
                      <c:pt idx="3511">
                        <c:v>1.04936E-3</c:v>
                      </c:pt>
                      <c:pt idx="3512">
                        <c:v>1.09319E-3</c:v>
                      </c:pt>
                      <c:pt idx="3513">
                        <c:v>1.0571300000000001E-3</c:v>
                      </c:pt>
                      <c:pt idx="3514">
                        <c:v>1.02278E-3</c:v>
                      </c:pt>
                      <c:pt idx="3515">
                        <c:v>1.0065600000000001E-3</c:v>
                      </c:pt>
                      <c:pt idx="3516">
                        <c:v>9.7482099999999996E-4</c:v>
                      </c:pt>
                      <c:pt idx="3517">
                        <c:v>9.5408999999999999E-4</c:v>
                      </c:pt>
                      <c:pt idx="3518">
                        <c:v>9.59668E-4</c:v>
                      </c:pt>
                      <c:pt idx="3519">
                        <c:v>9.7625499999999998E-4</c:v>
                      </c:pt>
                      <c:pt idx="3520">
                        <c:v>9.0374499999999996E-4</c:v>
                      </c:pt>
                      <c:pt idx="3521">
                        <c:v>8.4382200000000004E-4</c:v>
                      </c:pt>
                      <c:pt idx="3522">
                        <c:v>8.6871500000000005E-4</c:v>
                      </c:pt>
                      <c:pt idx="3523">
                        <c:v>9.1454199999999996E-4</c:v>
                      </c:pt>
                      <c:pt idx="3524">
                        <c:v>1.0121399999999999E-3</c:v>
                      </c:pt>
                      <c:pt idx="3525">
                        <c:v>9.6675299999999999E-4</c:v>
                      </c:pt>
                      <c:pt idx="3526">
                        <c:v>9.3392499999999995E-4</c:v>
                      </c:pt>
                      <c:pt idx="3527">
                        <c:v>9.0605199999999996E-4</c:v>
                      </c:pt>
                      <c:pt idx="3528">
                        <c:v>9.0033799999999998E-4</c:v>
                      </c:pt>
                      <c:pt idx="3529">
                        <c:v>8.9792799999999999E-4</c:v>
                      </c:pt>
                      <c:pt idx="3530">
                        <c:v>8.1855100000000004E-4</c:v>
                      </c:pt>
                      <c:pt idx="3531">
                        <c:v>7.6964799999999995E-4</c:v>
                      </c:pt>
                      <c:pt idx="3532">
                        <c:v>7.2074499999999996E-4</c:v>
                      </c:pt>
                      <c:pt idx="3533">
                        <c:v>7.1182299999999999E-4</c:v>
                      </c:pt>
                      <c:pt idx="3534">
                        <c:v>7.1616699999999998E-4</c:v>
                      </c:pt>
                      <c:pt idx="3535">
                        <c:v>7.5554300000000001E-4</c:v>
                      </c:pt>
                      <c:pt idx="3536">
                        <c:v>8.2808399999999998E-4</c:v>
                      </c:pt>
                      <c:pt idx="3537">
                        <c:v>9.4248200000000002E-4</c:v>
                      </c:pt>
                      <c:pt idx="3538">
                        <c:v>1.0767800000000001E-3</c:v>
                      </c:pt>
                      <c:pt idx="3539">
                        <c:v>9.9372299999999996E-4</c:v>
                      </c:pt>
                      <c:pt idx="3540">
                        <c:v>9.2028300000000004E-4</c:v>
                      </c:pt>
                      <c:pt idx="3541">
                        <c:v>8.7658400000000002E-4</c:v>
                      </c:pt>
                      <c:pt idx="3542">
                        <c:v>8.5204400000000004E-4</c:v>
                      </c:pt>
                      <c:pt idx="3543">
                        <c:v>8.5677699999999997E-4</c:v>
                      </c:pt>
                      <c:pt idx="3544">
                        <c:v>8.7484200000000002E-4</c:v>
                      </c:pt>
                      <c:pt idx="3545">
                        <c:v>9.0349199999999999E-4</c:v>
                      </c:pt>
                      <c:pt idx="3546">
                        <c:v>9.1436800000000004E-4</c:v>
                      </c:pt>
                      <c:pt idx="3547">
                        <c:v>9.2774000000000003E-4</c:v>
                      </c:pt>
                      <c:pt idx="3548">
                        <c:v>9.4691100000000004E-4</c:v>
                      </c:pt>
                      <c:pt idx="3549">
                        <c:v>8.9560400000000004E-4</c:v>
                      </c:pt>
                      <c:pt idx="3550">
                        <c:v>8.1824700000000003E-4</c:v>
                      </c:pt>
                      <c:pt idx="3551">
                        <c:v>7.6096599999999996E-4</c:v>
                      </c:pt>
                      <c:pt idx="3552">
                        <c:v>7.0380099999999999E-4</c:v>
                      </c:pt>
                      <c:pt idx="3553">
                        <c:v>7.0861600000000002E-4</c:v>
                      </c:pt>
                      <c:pt idx="3554">
                        <c:v>7.1352399999999999E-4</c:v>
                      </c:pt>
                      <c:pt idx="3555">
                        <c:v>7.8521400000000001E-4</c:v>
                      </c:pt>
                      <c:pt idx="3556">
                        <c:v>8.5692699999999995E-4</c:v>
                      </c:pt>
                      <c:pt idx="3557">
                        <c:v>8.9165900000000005E-4</c:v>
                      </c:pt>
                      <c:pt idx="3558">
                        <c:v>9.3013000000000004E-4</c:v>
                      </c:pt>
                      <c:pt idx="3559">
                        <c:v>9.7934400000000005E-4</c:v>
                      </c:pt>
                      <c:pt idx="3560">
                        <c:v>8.6542800000000001E-4</c:v>
                      </c:pt>
                      <c:pt idx="3561">
                        <c:v>7.6589599999999996E-4</c:v>
                      </c:pt>
                      <c:pt idx="3562">
                        <c:v>7.0799600000000002E-4</c:v>
                      </c:pt>
                      <c:pt idx="3563">
                        <c:v>6.7727499999999997E-4</c:v>
                      </c:pt>
                      <c:pt idx="3564">
                        <c:v>6.94354E-4</c:v>
                      </c:pt>
                      <c:pt idx="3565">
                        <c:v>7.2815900000000003E-4</c:v>
                      </c:pt>
                      <c:pt idx="3566">
                        <c:v>7.8202600000000001E-4</c:v>
                      </c:pt>
                      <c:pt idx="3567">
                        <c:v>7.1133399999999999E-4</c:v>
                      </c:pt>
                      <c:pt idx="3568">
                        <c:v>6.71135E-4</c:v>
                      </c:pt>
                      <c:pt idx="3569">
                        <c:v>6.4900500000000002E-4</c:v>
                      </c:pt>
                      <c:pt idx="3570">
                        <c:v>6.5736699999999996E-4</c:v>
                      </c:pt>
                      <c:pt idx="3571">
                        <c:v>6.3295799999999998E-4</c:v>
                      </c:pt>
                      <c:pt idx="3572">
                        <c:v>6.3547199999999999E-4</c:v>
                      </c:pt>
                      <c:pt idx="3573">
                        <c:v>6.52515E-4</c:v>
                      </c:pt>
                      <c:pt idx="3574">
                        <c:v>6.96482E-4</c:v>
                      </c:pt>
                      <c:pt idx="3575">
                        <c:v>7.1851900000000004E-4</c:v>
                      </c:pt>
                      <c:pt idx="3576">
                        <c:v>7.4055699999999998E-4</c:v>
                      </c:pt>
                      <c:pt idx="3577">
                        <c:v>7.6303000000000005E-4</c:v>
                      </c:pt>
                      <c:pt idx="3578">
                        <c:v>6.6380300000000003E-4</c:v>
                      </c:pt>
                      <c:pt idx="3579">
                        <c:v>5.8976099999999995E-4</c:v>
                      </c:pt>
                      <c:pt idx="3580">
                        <c:v>5.3808000000000003E-4</c:v>
                      </c:pt>
                      <c:pt idx="3581">
                        <c:v>5.2417700000000002E-4</c:v>
                      </c:pt>
                      <c:pt idx="3582">
                        <c:v>5.6777599999999998E-4</c:v>
                      </c:pt>
                      <c:pt idx="3583">
                        <c:v>6.2396700000000001E-4</c:v>
                      </c:pt>
                      <c:pt idx="3584">
                        <c:v>7.4710100000000002E-4</c:v>
                      </c:pt>
                      <c:pt idx="3585">
                        <c:v>8.7023500000000002E-4</c:v>
                      </c:pt>
                      <c:pt idx="3586">
                        <c:v>7.43953E-4</c:v>
                      </c:pt>
                      <c:pt idx="3587">
                        <c:v>6.2114699999999995E-4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7"/>
                <c:order val="6"/>
                <c:tx>
                  <c:v>Sweep 6813 to UL16 (3)</c:v>
                </c:tx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'SR1 to UL16'!$T$301:$T$3888</c15:sqref>
                        </c15:formulaRef>
                      </c:ext>
                    </c:extLst>
                    <c:numCache>
                      <c:formatCode>0.00E+00</c:formatCode>
                      <c:ptCount val="3588"/>
                      <c:pt idx="0">
                        <c:v>4</c:v>
                      </c:pt>
                      <c:pt idx="1">
                        <c:v>4.0156299999999998</c:v>
                      </c:pt>
                      <c:pt idx="2">
                        <c:v>4.03125</c:v>
                      </c:pt>
                      <c:pt idx="3">
                        <c:v>4.0468799999999998</c:v>
                      </c:pt>
                      <c:pt idx="4">
                        <c:v>4.0625</c:v>
                      </c:pt>
                      <c:pt idx="5">
                        <c:v>4.0781299999999998</c:v>
                      </c:pt>
                      <c:pt idx="6">
                        <c:v>4.09375</c:v>
                      </c:pt>
                      <c:pt idx="7">
                        <c:v>4.1093799999999998</c:v>
                      </c:pt>
                      <c:pt idx="8">
                        <c:v>4.125</c:v>
                      </c:pt>
                      <c:pt idx="9">
                        <c:v>4.1406299999999998</c:v>
                      </c:pt>
                      <c:pt idx="10">
                        <c:v>4.15625</c:v>
                      </c:pt>
                      <c:pt idx="11">
                        <c:v>4.1718799999999998</c:v>
                      </c:pt>
                      <c:pt idx="12">
                        <c:v>4.1875</c:v>
                      </c:pt>
                      <c:pt idx="13">
                        <c:v>4.2031299999999998</c:v>
                      </c:pt>
                      <c:pt idx="14">
                        <c:v>4.21875</c:v>
                      </c:pt>
                      <c:pt idx="15">
                        <c:v>4.2343799999999998</c:v>
                      </c:pt>
                      <c:pt idx="16">
                        <c:v>4.25</c:v>
                      </c:pt>
                      <c:pt idx="17">
                        <c:v>4.2656299999999998</c:v>
                      </c:pt>
                      <c:pt idx="18">
                        <c:v>4.28125</c:v>
                      </c:pt>
                      <c:pt idx="19">
                        <c:v>4.2968799999999998</c:v>
                      </c:pt>
                      <c:pt idx="20">
                        <c:v>4.3125</c:v>
                      </c:pt>
                      <c:pt idx="21">
                        <c:v>4.3281299999999998</c:v>
                      </c:pt>
                      <c:pt idx="22">
                        <c:v>4.34375</c:v>
                      </c:pt>
                      <c:pt idx="23">
                        <c:v>4.3593799999999998</c:v>
                      </c:pt>
                      <c:pt idx="24">
                        <c:v>4.375</c:v>
                      </c:pt>
                      <c:pt idx="25">
                        <c:v>4.3906299999999998</c:v>
                      </c:pt>
                      <c:pt idx="26">
                        <c:v>4.40625</c:v>
                      </c:pt>
                      <c:pt idx="27">
                        <c:v>4.4218799999999998</c:v>
                      </c:pt>
                      <c:pt idx="28">
                        <c:v>4.4375</c:v>
                      </c:pt>
                      <c:pt idx="29">
                        <c:v>4.4531299999999998</c:v>
                      </c:pt>
                      <c:pt idx="30">
                        <c:v>4.46875</c:v>
                      </c:pt>
                      <c:pt idx="31">
                        <c:v>4.4843799999999998</c:v>
                      </c:pt>
                      <c:pt idx="32">
                        <c:v>4.5</c:v>
                      </c:pt>
                      <c:pt idx="33">
                        <c:v>4.5156299999999998</c:v>
                      </c:pt>
                      <c:pt idx="34">
                        <c:v>4.53125</c:v>
                      </c:pt>
                      <c:pt idx="35">
                        <c:v>4.5468799999999998</c:v>
                      </c:pt>
                      <c:pt idx="36">
                        <c:v>4.5625</c:v>
                      </c:pt>
                      <c:pt idx="37">
                        <c:v>4.5781299999999998</c:v>
                      </c:pt>
                      <c:pt idx="38">
                        <c:v>4.59375</c:v>
                      </c:pt>
                      <c:pt idx="39">
                        <c:v>4.6093799999999998</c:v>
                      </c:pt>
                      <c:pt idx="40">
                        <c:v>4.625</c:v>
                      </c:pt>
                      <c:pt idx="41">
                        <c:v>4.6406299999999998</c:v>
                      </c:pt>
                      <c:pt idx="42">
                        <c:v>4.65625</c:v>
                      </c:pt>
                      <c:pt idx="43">
                        <c:v>4.6718799999999998</c:v>
                      </c:pt>
                      <c:pt idx="44">
                        <c:v>4.6875</c:v>
                      </c:pt>
                      <c:pt idx="45">
                        <c:v>4.7031299999999998</c:v>
                      </c:pt>
                      <c:pt idx="46">
                        <c:v>4.71875</c:v>
                      </c:pt>
                      <c:pt idx="47">
                        <c:v>4.7343799999999998</c:v>
                      </c:pt>
                      <c:pt idx="48">
                        <c:v>4.75</c:v>
                      </c:pt>
                      <c:pt idx="49">
                        <c:v>4.7656299999999998</c:v>
                      </c:pt>
                      <c:pt idx="50">
                        <c:v>4.78125</c:v>
                      </c:pt>
                      <c:pt idx="51">
                        <c:v>4.7968799999999998</c:v>
                      </c:pt>
                      <c:pt idx="52">
                        <c:v>4.8125</c:v>
                      </c:pt>
                      <c:pt idx="53">
                        <c:v>4.8281299999999998</c:v>
                      </c:pt>
                      <c:pt idx="54">
                        <c:v>4.84375</c:v>
                      </c:pt>
                      <c:pt idx="55">
                        <c:v>4.8593799999999998</c:v>
                      </c:pt>
                      <c:pt idx="56">
                        <c:v>4.875</c:v>
                      </c:pt>
                      <c:pt idx="57">
                        <c:v>4.8906299999999998</c:v>
                      </c:pt>
                      <c:pt idx="58">
                        <c:v>4.90625</c:v>
                      </c:pt>
                      <c:pt idx="59">
                        <c:v>4.9218799999999998</c:v>
                      </c:pt>
                      <c:pt idx="60">
                        <c:v>4.9375</c:v>
                      </c:pt>
                      <c:pt idx="61">
                        <c:v>4.9531299999999998</c:v>
                      </c:pt>
                      <c:pt idx="62">
                        <c:v>4.96875</c:v>
                      </c:pt>
                      <c:pt idx="63">
                        <c:v>4.9843799999999998</c:v>
                      </c:pt>
                      <c:pt idx="64">
                        <c:v>5</c:v>
                      </c:pt>
                      <c:pt idx="65">
                        <c:v>5.0156299999999998</c:v>
                      </c:pt>
                      <c:pt idx="66">
                        <c:v>5.03125</c:v>
                      </c:pt>
                      <c:pt idx="67">
                        <c:v>5.0468799999999998</c:v>
                      </c:pt>
                      <c:pt idx="68">
                        <c:v>5.0625</c:v>
                      </c:pt>
                      <c:pt idx="69">
                        <c:v>5.0781299999999998</c:v>
                      </c:pt>
                      <c:pt idx="70">
                        <c:v>5.09375</c:v>
                      </c:pt>
                      <c:pt idx="71">
                        <c:v>5.1093799999999998</c:v>
                      </c:pt>
                      <c:pt idx="72">
                        <c:v>5.125</c:v>
                      </c:pt>
                      <c:pt idx="73">
                        <c:v>5.1406299999999998</c:v>
                      </c:pt>
                      <c:pt idx="74">
                        <c:v>5.15625</c:v>
                      </c:pt>
                      <c:pt idx="75">
                        <c:v>5.1718799999999998</c:v>
                      </c:pt>
                      <c:pt idx="76">
                        <c:v>5.1875</c:v>
                      </c:pt>
                      <c:pt idx="77">
                        <c:v>5.2031299999999998</c:v>
                      </c:pt>
                      <c:pt idx="78">
                        <c:v>5.21875</c:v>
                      </c:pt>
                      <c:pt idx="79">
                        <c:v>5.2343799999999998</c:v>
                      </c:pt>
                      <c:pt idx="80">
                        <c:v>5.25</c:v>
                      </c:pt>
                      <c:pt idx="81">
                        <c:v>5.2656299999999998</c:v>
                      </c:pt>
                      <c:pt idx="82">
                        <c:v>5.28125</c:v>
                      </c:pt>
                      <c:pt idx="83">
                        <c:v>5.2968799999999998</c:v>
                      </c:pt>
                      <c:pt idx="84">
                        <c:v>5.3125</c:v>
                      </c:pt>
                      <c:pt idx="85">
                        <c:v>5.3281299999999998</c:v>
                      </c:pt>
                      <c:pt idx="86">
                        <c:v>5.34375</c:v>
                      </c:pt>
                      <c:pt idx="87">
                        <c:v>5.3593799999999998</c:v>
                      </c:pt>
                      <c:pt idx="88">
                        <c:v>5.375</c:v>
                      </c:pt>
                      <c:pt idx="89">
                        <c:v>5.3906299999999998</c:v>
                      </c:pt>
                      <c:pt idx="90">
                        <c:v>5.40625</c:v>
                      </c:pt>
                      <c:pt idx="91">
                        <c:v>5.4218799999999998</c:v>
                      </c:pt>
                      <c:pt idx="92">
                        <c:v>5.4375</c:v>
                      </c:pt>
                      <c:pt idx="93">
                        <c:v>5.4531299999999998</c:v>
                      </c:pt>
                      <c:pt idx="94">
                        <c:v>5.46875</c:v>
                      </c:pt>
                      <c:pt idx="95">
                        <c:v>5.4843799999999998</c:v>
                      </c:pt>
                      <c:pt idx="96">
                        <c:v>5.5</c:v>
                      </c:pt>
                      <c:pt idx="97">
                        <c:v>5.5156299999999998</c:v>
                      </c:pt>
                      <c:pt idx="98">
                        <c:v>5.53125</c:v>
                      </c:pt>
                      <c:pt idx="99">
                        <c:v>5.5468799999999998</c:v>
                      </c:pt>
                      <c:pt idx="100">
                        <c:v>5.5625</c:v>
                      </c:pt>
                      <c:pt idx="101">
                        <c:v>5.5781299999999998</c:v>
                      </c:pt>
                      <c:pt idx="102">
                        <c:v>5.59375</c:v>
                      </c:pt>
                      <c:pt idx="103">
                        <c:v>5.6093799999999998</c:v>
                      </c:pt>
                      <c:pt idx="104">
                        <c:v>5.625</c:v>
                      </c:pt>
                      <c:pt idx="105">
                        <c:v>5.6406299999999998</c:v>
                      </c:pt>
                      <c:pt idx="106">
                        <c:v>5.65625</c:v>
                      </c:pt>
                      <c:pt idx="107">
                        <c:v>5.6718799999999998</c:v>
                      </c:pt>
                      <c:pt idx="108">
                        <c:v>5.6875</c:v>
                      </c:pt>
                      <c:pt idx="109">
                        <c:v>5.7031299999999998</c:v>
                      </c:pt>
                      <c:pt idx="110">
                        <c:v>5.71875</c:v>
                      </c:pt>
                      <c:pt idx="111">
                        <c:v>5.7343799999999998</c:v>
                      </c:pt>
                      <c:pt idx="112">
                        <c:v>5.75</c:v>
                      </c:pt>
                      <c:pt idx="113">
                        <c:v>5.7656299999999998</c:v>
                      </c:pt>
                      <c:pt idx="114">
                        <c:v>5.78125</c:v>
                      </c:pt>
                      <c:pt idx="115">
                        <c:v>5.7968799999999998</c:v>
                      </c:pt>
                      <c:pt idx="116">
                        <c:v>5.8125</c:v>
                      </c:pt>
                      <c:pt idx="117">
                        <c:v>5.8281299999999998</c:v>
                      </c:pt>
                      <c:pt idx="118">
                        <c:v>5.84375</c:v>
                      </c:pt>
                      <c:pt idx="119">
                        <c:v>5.8593799999999998</c:v>
                      </c:pt>
                      <c:pt idx="120">
                        <c:v>5.875</c:v>
                      </c:pt>
                      <c:pt idx="121">
                        <c:v>5.8906299999999998</c:v>
                      </c:pt>
                      <c:pt idx="122">
                        <c:v>5.90625</c:v>
                      </c:pt>
                      <c:pt idx="123">
                        <c:v>5.9218799999999998</c:v>
                      </c:pt>
                      <c:pt idx="124">
                        <c:v>5.9375</c:v>
                      </c:pt>
                      <c:pt idx="125">
                        <c:v>5.9531299999999998</c:v>
                      </c:pt>
                      <c:pt idx="126">
                        <c:v>5.96875</c:v>
                      </c:pt>
                      <c:pt idx="127">
                        <c:v>5.9843799999999998</c:v>
                      </c:pt>
                      <c:pt idx="128">
                        <c:v>6</c:v>
                      </c:pt>
                      <c:pt idx="129">
                        <c:v>6.0156299999999998</c:v>
                      </c:pt>
                      <c:pt idx="130">
                        <c:v>6.03125</c:v>
                      </c:pt>
                      <c:pt idx="131">
                        <c:v>6.0468799999999998</c:v>
                      </c:pt>
                      <c:pt idx="132">
                        <c:v>6.0625</c:v>
                      </c:pt>
                      <c:pt idx="133">
                        <c:v>6.0781299999999998</c:v>
                      </c:pt>
                      <c:pt idx="134">
                        <c:v>6.09375</c:v>
                      </c:pt>
                      <c:pt idx="135">
                        <c:v>6.1093799999999998</c:v>
                      </c:pt>
                      <c:pt idx="136">
                        <c:v>6.125</c:v>
                      </c:pt>
                      <c:pt idx="137">
                        <c:v>6.1406299999999998</c:v>
                      </c:pt>
                      <c:pt idx="138">
                        <c:v>6.15625</c:v>
                      </c:pt>
                      <c:pt idx="139">
                        <c:v>6.1718799999999998</c:v>
                      </c:pt>
                      <c:pt idx="140">
                        <c:v>6.1875</c:v>
                      </c:pt>
                      <c:pt idx="141">
                        <c:v>6.2031299999999998</c:v>
                      </c:pt>
                      <c:pt idx="142">
                        <c:v>6.21875</c:v>
                      </c:pt>
                      <c:pt idx="143">
                        <c:v>6.2343799999999998</c:v>
                      </c:pt>
                      <c:pt idx="144">
                        <c:v>6.25</c:v>
                      </c:pt>
                      <c:pt idx="145">
                        <c:v>6.2656299999999998</c:v>
                      </c:pt>
                      <c:pt idx="146">
                        <c:v>6.28125</c:v>
                      </c:pt>
                      <c:pt idx="147">
                        <c:v>6.2968799999999998</c:v>
                      </c:pt>
                      <c:pt idx="148">
                        <c:v>6.3125</c:v>
                      </c:pt>
                      <c:pt idx="149">
                        <c:v>6.3281299999999998</c:v>
                      </c:pt>
                      <c:pt idx="150">
                        <c:v>6.34375</c:v>
                      </c:pt>
                      <c:pt idx="151">
                        <c:v>6.3593799999999998</c:v>
                      </c:pt>
                      <c:pt idx="152">
                        <c:v>6.375</c:v>
                      </c:pt>
                      <c:pt idx="153">
                        <c:v>6.3906299999999998</c:v>
                      </c:pt>
                      <c:pt idx="154">
                        <c:v>6.40625</c:v>
                      </c:pt>
                      <c:pt idx="155">
                        <c:v>6.4218799999999998</c:v>
                      </c:pt>
                      <c:pt idx="156">
                        <c:v>6.4375</c:v>
                      </c:pt>
                      <c:pt idx="157">
                        <c:v>6.4531299999999998</c:v>
                      </c:pt>
                      <c:pt idx="158">
                        <c:v>6.46875</c:v>
                      </c:pt>
                      <c:pt idx="159">
                        <c:v>6.4843799999999998</c:v>
                      </c:pt>
                      <c:pt idx="160">
                        <c:v>6.5</c:v>
                      </c:pt>
                      <c:pt idx="161">
                        <c:v>6.5156299999999998</c:v>
                      </c:pt>
                      <c:pt idx="162">
                        <c:v>6.53125</c:v>
                      </c:pt>
                      <c:pt idx="163">
                        <c:v>6.5468799999999998</c:v>
                      </c:pt>
                      <c:pt idx="164">
                        <c:v>6.5625</c:v>
                      </c:pt>
                      <c:pt idx="165">
                        <c:v>6.5781299999999998</c:v>
                      </c:pt>
                      <c:pt idx="166">
                        <c:v>6.59375</c:v>
                      </c:pt>
                      <c:pt idx="167">
                        <c:v>6.6093799999999998</c:v>
                      </c:pt>
                      <c:pt idx="168">
                        <c:v>6.625</c:v>
                      </c:pt>
                      <c:pt idx="169">
                        <c:v>6.6406299999999998</c:v>
                      </c:pt>
                      <c:pt idx="170">
                        <c:v>6.65625</c:v>
                      </c:pt>
                      <c:pt idx="171">
                        <c:v>6.6718799999999998</c:v>
                      </c:pt>
                      <c:pt idx="172">
                        <c:v>6.6875</c:v>
                      </c:pt>
                      <c:pt idx="173">
                        <c:v>6.7031299999999998</c:v>
                      </c:pt>
                      <c:pt idx="174">
                        <c:v>6.71875</c:v>
                      </c:pt>
                      <c:pt idx="175">
                        <c:v>6.7343799999999998</c:v>
                      </c:pt>
                      <c:pt idx="176">
                        <c:v>6.75</c:v>
                      </c:pt>
                      <c:pt idx="177">
                        <c:v>6.7656299999999998</c:v>
                      </c:pt>
                      <c:pt idx="178">
                        <c:v>6.78125</c:v>
                      </c:pt>
                      <c:pt idx="179">
                        <c:v>6.7968799999999998</c:v>
                      </c:pt>
                      <c:pt idx="180">
                        <c:v>6.8125</c:v>
                      </c:pt>
                      <c:pt idx="181">
                        <c:v>6.8281299999999998</c:v>
                      </c:pt>
                      <c:pt idx="182">
                        <c:v>6.84375</c:v>
                      </c:pt>
                      <c:pt idx="183">
                        <c:v>6.8593799999999998</c:v>
                      </c:pt>
                      <c:pt idx="184">
                        <c:v>6.875</c:v>
                      </c:pt>
                      <c:pt idx="185">
                        <c:v>6.8906299999999998</c:v>
                      </c:pt>
                      <c:pt idx="186">
                        <c:v>6.90625</c:v>
                      </c:pt>
                      <c:pt idx="187">
                        <c:v>6.9218799999999998</c:v>
                      </c:pt>
                      <c:pt idx="188">
                        <c:v>6.9375</c:v>
                      </c:pt>
                      <c:pt idx="189">
                        <c:v>6.9531299999999998</c:v>
                      </c:pt>
                      <c:pt idx="190">
                        <c:v>6.96875</c:v>
                      </c:pt>
                      <c:pt idx="191">
                        <c:v>6.9843799999999998</c:v>
                      </c:pt>
                      <c:pt idx="192">
                        <c:v>7</c:v>
                      </c:pt>
                      <c:pt idx="193">
                        <c:v>7.0156299999999998</c:v>
                      </c:pt>
                      <c:pt idx="194">
                        <c:v>7.03125</c:v>
                      </c:pt>
                      <c:pt idx="195">
                        <c:v>7.0468799999999998</c:v>
                      </c:pt>
                      <c:pt idx="196">
                        <c:v>7.0625</c:v>
                      </c:pt>
                      <c:pt idx="197">
                        <c:v>7.0781299999999998</c:v>
                      </c:pt>
                      <c:pt idx="198">
                        <c:v>7.09375</c:v>
                      </c:pt>
                      <c:pt idx="199">
                        <c:v>7.1093799999999998</c:v>
                      </c:pt>
                      <c:pt idx="200">
                        <c:v>7.125</c:v>
                      </c:pt>
                      <c:pt idx="201">
                        <c:v>7.1406299999999998</c:v>
                      </c:pt>
                      <c:pt idx="202">
                        <c:v>7.15625</c:v>
                      </c:pt>
                      <c:pt idx="203">
                        <c:v>7.1718799999999998</c:v>
                      </c:pt>
                      <c:pt idx="204">
                        <c:v>7.1875</c:v>
                      </c:pt>
                      <c:pt idx="205">
                        <c:v>7.2031299999999998</c:v>
                      </c:pt>
                      <c:pt idx="206">
                        <c:v>7.21875</c:v>
                      </c:pt>
                      <c:pt idx="207">
                        <c:v>7.2343799999999998</c:v>
                      </c:pt>
                      <c:pt idx="208">
                        <c:v>7.25</c:v>
                      </c:pt>
                      <c:pt idx="209">
                        <c:v>7.2656299999999998</c:v>
                      </c:pt>
                      <c:pt idx="210">
                        <c:v>7.28125</c:v>
                      </c:pt>
                      <c:pt idx="211">
                        <c:v>7.2968799999999998</c:v>
                      </c:pt>
                      <c:pt idx="212">
                        <c:v>7.3125</c:v>
                      </c:pt>
                      <c:pt idx="213">
                        <c:v>7.3281299999999998</c:v>
                      </c:pt>
                      <c:pt idx="214">
                        <c:v>7.34375</c:v>
                      </c:pt>
                      <c:pt idx="215">
                        <c:v>7.3593799999999998</c:v>
                      </c:pt>
                      <c:pt idx="216">
                        <c:v>7.375</c:v>
                      </c:pt>
                      <c:pt idx="217">
                        <c:v>7.3906299999999998</c:v>
                      </c:pt>
                      <c:pt idx="218">
                        <c:v>7.40625</c:v>
                      </c:pt>
                      <c:pt idx="219">
                        <c:v>7.4218799999999998</c:v>
                      </c:pt>
                      <c:pt idx="220">
                        <c:v>7.4375</c:v>
                      </c:pt>
                      <c:pt idx="221">
                        <c:v>7.4531299999999998</c:v>
                      </c:pt>
                      <c:pt idx="222">
                        <c:v>7.46875</c:v>
                      </c:pt>
                      <c:pt idx="223">
                        <c:v>7.4843799999999998</c:v>
                      </c:pt>
                      <c:pt idx="224">
                        <c:v>7.5</c:v>
                      </c:pt>
                      <c:pt idx="225">
                        <c:v>7.5156299999999998</c:v>
                      </c:pt>
                      <c:pt idx="226">
                        <c:v>7.53125</c:v>
                      </c:pt>
                      <c:pt idx="227">
                        <c:v>7.5468799999999998</c:v>
                      </c:pt>
                      <c:pt idx="228">
                        <c:v>7.5625</c:v>
                      </c:pt>
                      <c:pt idx="229">
                        <c:v>7.5781299999999998</c:v>
                      </c:pt>
                      <c:pt idx="230">
                        <c:v>7.59375</c:v>
                      </c:pt>
                      <c:pt idx="231">
                        <c:v>7.6093799999999998</c:v>
                      </c:pt>
                      <c:pt idx="232">
                        <c:v>7.625</c:v>
                      </c:pt>
                      <c:pt idx="233">
                        <c:v>7.6406299999999998</c:v>
                      </c:pt>
                      <c:pt idx="234">
                        <c:v>7.65625</c:v>
                      </c:pt>
                      <c:pt idx="235">
                        <c:v>7.6718799999999998</c:v>
                      </c:pt>
                      <c:pt idx="236">
                        <c:v>7.6875</c:v>
                      </c:pt>
                      <c:pt idx="237">
                        <c:v>7.7031299999999998</c:v>
                      </c:pt>
                      <c:pt idx="238">
                        <c:v>7.71875</c:v>
                      </c:pt>
                      <c:pt idx="239">
                        <c:v>7.7343799999999998</c:v>
                      </c:pt>
                      <c:pt idx="240">
                        <c:v>7.75</c:v>
                      </c:pt>
                      <c:pt idx="241">
                        <c:v>7.7656299999999998</c:v>
                      </c:pt>
                      <c:pt idx="242">
                        <c:v>7.78125</c:v>
                      </c:pt>
                      <c:pt idx="243">
                        <c:v>7.7968799999999998</c:v>
                      </c:pt>
                      <c:pt idx="244">
                        <c:v>7.8125</c:v>
                      </c:pt>
                      <c:pt idx="245">
                        <c:v>7.8281299999999998</c:v>
                      </c:pt>
                      <c:pt idx="246">
                        <c:v>7.84375</c:v>
                      </c:pt>
                      <c:pt idx="247">
                        <c:v>7.8593799999999998</c:v>
                      </c:pt>
                      <c:pt idx="248">
                        <c:v>7.875</c:v>
                      </c:pt>
                      <c:pt idx="249">
                        <c:v>7.8906299999999998</c:v>
                      </c:pt>
                      <c:pt idx="250">
                        <c:v>7.90625</c:v>
                      </c:pt>
                      <c:pt idx="251">
                        <c:v>7.9218799999999998</c:v>
                      </c:pt>
                      <c:pt idx="252">
                        <c:v>7.9375</c:v>
                      </c:pt>
                      <c:pt idx="253">
                        <c:v>7.9531299999999998</c:v>
                      </c:pt>
                      <c:pt idx="254">
                        <c:v>7.96875</c:v>
                      </c:pt>
                      <c:pt idx="255">
                        <c:v>7.9843799999999998</c:v>
                      </c:pt>
                      <c:pt idx="256">
                        <c:v>8</c:v>
                      </c:pt>
                      <c:pt idx="257">
                        <c:v>8.0156299999999998</c:v>
                      </c:pt>
                      <c:pt idx="258">
                        <c:v>8.03125</c:v>
                      </c:pt>
                      <c:pt idx="259">
                        <c:v>8.0468799999999998</c:v>
                      </c:pt>
                      <c:pt idx="260">
                        <c:v>8.0625</c:v>
                      </c:pt>
                      <c:pt idx="261">
                        <c:v>8.0781299999999998</c:v>
                      </c:pt>
                      <c:pt idx="262">
                        <c:v>8.09375</c:v>
                      </c:pt>
                      <c:pt idx="263">
                        <c:v>8.1093799999999998</c:v>
                      </c:pt>
                      <c:pt idx="264">
                        <c:v>8.125</c:v>
                      </c:pt>
                      <c:pt idx="265">
                        <c:v>8.1406299999999998</c:v>
                      </c:pt>
                      <c:pt idx="266">
                        <c:v>8.15625</c:v>
                      </c:pt>
                      <c:pt idx="267">
                        <c:v>8.1718799999999998</c:v>
                      </c:pt>
                      <c:pt idx="268">
                        <c:v>8.1875</c:v>
                      </c:pt>
                      <c:pt idx="269">
                        <c:v>8.2031299999999998</c:v>
                      </c:pt>
                      <c:pt idx="270">
                        <c:v>8.21875</c:v>
                      </c:pt>
                      <c:pt idx="271">
                        <c:v>8.2343799999999998</c:v>
                      </c:pt>
                      <c:pt idx="272">
                        <c:v>8.25</c:v>
                      </c:pt>
                      <c:pt idx="273">
                        <c:v>8.2656299999999998</c:v>
                      </c:pt>
                      <c:pt idx="274">
                        <c:v>8.28125</c:v>
                      </c:pt>
                      <c:pt idx="275">
                        <c:v>8.2968799999999998</c:v>
                      </c:pt>
                      <c:pt idx="276">
                        <c:v>8.3125</c:v>
                      </c:pt>
                      <c:pt idx="277">
                        <c:v>8.3281299999999998</c:v>
                      </c:pt>
                      <c:pt idx="278">
                        <c:v>8.34375</c:v>
                      </c:pt>
                      <c:pt idx="279">
                        <c:v>8.3593799999999998</c:v>
                      </c:pt>
                      <c:pt idx="280">
                        <c:v>8.375</c:v>
                      </c:pt>
                      <c:pt idx="281">
                        <c:v>8.3906299999999998</c:v>
                      </c:pt>
                      <c:pt idx="282">
                        <c:v>8.40625</c:v>
                      </c:pt>
                      <c:pt idx="283">
                        <c:v>8.4218799999999998</c:v>
                      </c:pt>
                      <c:pt idx="284">
                        <c:v>8.4375</c:v>
                      </c:pt>
                      <c:pt idx="285">
                        <c:v>8.4531299999999998</c:v>
                      </c:pt>
                      <c:pt idx="286">
                        <c:v>8.46875</c:v>
                      </c:pt>
                      <c:pt idx="287">
                        <c:v>8.4843799999999998</c:v>
                      </c:pt>
                      <c:pt idx="288">
                        <c:v>8.5</c:v>
                      </c:pt>
                      <c:pt idx="289">
                        <c:v>8.5156299999999998</c:v>
                      </c:pt>
                      <c:pt idx="290">
                        <c:v>8.53125</c:v>
                      </c:pt>
                      <c:pt idx="291">
                        <c:v>8.5468799999999998</c:v>
                      </c:pt>
                      <c:pt idx="292">
                        <c:v>8.5625</c:v>
                      </c:pt>
                      <c:pt idx="293">
                        <c:v>8.5781299999999998</c:v>
                      </c:pt>
                      <c:pt idx="294">
                        <c:v>8.59375</c:v>
                      </c:pt>
                      <c:pt idx="295">
                        <c:v>8.6093799999999998</c:v>
                      </c:pt>
                      <c:pt idx="296">
                        <c:v>8.625</c:v>
                      </c:pt>
                      <c:pt idx="297">
                        <c:v>8.6406299999999998</c:v>
                      </c:pt>
                      <c:pt idx="298">
                        <c:v>8.65625</c:v>
                      </c:pt>
                      <c:pt idx="299">
                        <c:v>8.6718799999999998</c:v>
                      </c:pt>
                      <c:pt idx="300">
                        <c:v>8.6875</c:v>
                      </c:pt>
                      <c:pt idx="301">
                        <c:v>8.7031299999999998</c:v>
                      </c:pt>
                      <c:pt idx="302">
                        <c:v>8.71875</c:v>
                      </c:pt>
                      <c:pt idx="303">
                        <c:v>8.7343799999999998</c:v>
                      </c:pt>
                      <c:pt idx="304">
                        <c:v>8.75</c:v>
                      </c:pt>
                      <c:pt idx="305">
                        <c:v>8.7656299999999998</c:v>
                      </c:pt>
                      <c:pt idx="306">
                        <c:v>8.78125</c:v>
                      </c:pt>
                      <c:pt idx="307">
                        <c:v>8.7968799999999998</c:v>
                      </c:pt>
                      <c:pt idx="308">
                        <c:v>8.8125</c:v>
                      </c:pt>
                      <c:pt idx="309">
                        <c:v>8.8281299999999998</c:v>
                      </c:pt>
                      <c:pt idx="310">
                        <c:v>8.84375</c:v>
                      </c:pt>
                      <c:pt idx="311">
                        <c:v>8.8593799999999998</c:v>
                      </c:pt>
                      <c:pt idx="312">
                        <c:v>8.875</c:v>
                      </c:pt>
                      <c:pt idx="313">
                        <c:v>8.8906299999999998</c:v>
                      </c:pt>
                      <c:pt idx="314">
                        <c:v>8.90625</c:v>
                      </c:pt>
                      <c:pt idx="315">
                        <c:v>8.9218799999999998</c:v>
                      </c:pt>
                      <c:pt idx="316">
                        <c:v>8.9375</c:v>
                      </c:pt>
                      <c:pt idx="317">
                        <c:v>8.9531299999999998</c:v>
                      </c:pt>
                      <c:pt idx="318">
                        <c:v>8.96875</c:v>
                      </c:pt>
                      <c:pt idx="319">
                        <c:v>8.9843799999999998</c:v>
                      </c:pt>
                      <c:pt idx="320">
                        <c:v>9</c:v>
                      </c:pt>
                      <c:pt idx="321">
                        <c:v>9.0156299999999998</c:v>
                      </c:pt>
                      <c:pt idx="322">
                        <c:v>9.03125</c:v>
                      </c:pt>
                      <c:pt idx="323">
                        <c:v>9.0468799999999998</c:v>
                      </c:pt>
                      <c:pt idx="324">
                        <c:v>9.0625</c:v>
                      </c:pt>
                      <c:pt idx="325">
                        <c:v>9.0781299999999998</c:v>
                      </c:pt>
                      <c:pt idx="326">
                        <c:v>9.09375</c:v>
                      </c:pt>
                      <c:pt idx="327">
                        <c:v>9.1093799999999998</c:v>
                      </c:pt>
                      <c:pt idx="328">
                        <c:v>9.125</c:v>
                      </c:pt>
                      <c:pt idx="329">
                        <c:v>9.1406299999999998</c:v>
                      </c:pt>
                      <c:pt idx="330">
                        <c:v>9.15625</c:v>
                      </c:pt>
                      <c:pt idx="331">
                        <c:v>9.1718799999999998</c:v>
                      </c:pt>
                      <c:pt idx="332">
                        <c:v>9.1875</c:v>
                      </c:pt>
                      <c:pt idx="333">
                        <c:v>9.2031299999999998</c:v>
                      </c:pt>
                      <c:pt idx="334">
                        <c:v>9.21875</c:v>
                      </c:pt>
                      <c:pt idx="335">
                        <c:v>9.2343799999999998</c:v>
                      </c:pt>
                      <c:pt idx="336">
                        <c:v>9.25</c:v>
                      </c:pt>
                      <c:pt idx="337">
                        <c:v>9.2656299999999998</c:v>
                      </c:pt>
                      <c:pt idx="338">
                        <c:v>9.28125</c:v>
                      </c:pt>
                      <c:pt idx="339">
                        <c:v>9.2968799999999998</c:v>
                      </c:pt>
                      <c:pt idx="340">
                        <c:v>9.3125</c:v>
                      </c:pt>
                      <c:pt idx="341">
                        <c:v>9.3281299999999998</c:v>
                      </c:pt>
                      <c:pt idx="342">
                        <c:v>9.34375</c:v>
                      </c:pt>
                      <c:pt idx="343">
                        <c:v>9.3593799999999998</c:v>
                      </c:pt>
                      <c:pt idx="344">
                        <c:v>9.375</c:v>
                      </c:pt>
                      <c:pt idx="345">
                        <c:v>9.3906299999999998</c:v>
                      </c:pt>
                      <c:pt idx="346">
                        <c:v>9.40625</c:v>
                      </c:pt>
                      <c:pt idx="347">
                        <c:v>9.4218799999999998</c:v>
                      </c:pt>
                      <c:pt idx="348">
                        <c:v>9.4375</c:v>
                      </c:pt>
                      <c:pt idx="349">
                        <c:v>9.4531299999999998</c:v>
                      </c:pt>
                      <c:pt idx="350">
                        <c:v>9.46875</c:v>
                      </c:pt>
                      <c:pt idx="351">
                        <c:v>9.4843799999999998</c:v>
                      </c:pt>
                      <c:pt idx="352">
                        <c:v>9.5</c:v>
                      </c:pt>
                      <c:pt idx="353">
                        <c:v>9.5156299999999998</c:v>
                      </c:pt>
                      <c:pt idx="354">
                        <c:v>9.53125</c:v>
                      </c:pt>
                      <c:pt idx="355">
                        <c:v>9.5468799999999998</c:v>
                      </c:pt>
                      <c:pt idx="356">
                        <c:v>9.5625</c:v>
                      </c:pt>
                      <c:pt idx="357">
                        <c:v>9.5781299999999998</c:v>
                      </c:pt>
                      <c:pt idx="358">
                        <c:v>9.59375</c:v>
                      </c:pt>
                      <c:pt idx="359">
                        <c:v>9.6093799999999998</c:v>
                      </c:pt>
                      <c:pt idx="360">
                        <c:v>9.625</c:v>
                      </c:pt>
                      <c:pt idx="361">
                        <c:v>9.6406299999999998</c:v>
                      </c:pt>
                      <c:pt idx="362">
                        <c:v>9.65625</c:v>
                      </c:pt>
                      <c:pt idx="363">
                        <c:v>9.6718799999999998</c:v>
                      </c:pt>
                      <c:pt idx="364">
                        <c:v>9.6875</c:v>
                      </c:pt>
                      <c:pt idx="365">
                        <c:v>9.7031299999999998</c:v>
                      </c:pt>
                      <c:pt idx="366">
                        <c:v>9.71875</c:v>
                      </c:pt>
                      <c:pt idx="367">
                        <c:v>9.7343799999999998</c:v>
                      </c:pt>
                      <c:pt idx="368">
                        <c:v>9.75</c:v>
                      </c:pt>
                      <c:pt idx="369">
                        <c:v>9.7656299999999998</c:v>
                      </c:pt>
                      <c:pt idx="370">
                        <c:v>9.78125</c:v>
                      </c:pt>
                      <c:pt idx="371">
                        <c:v>9.7968799999999998</c:v>
                      </c:pt>
                      <c:pt idx="372">
                        <c:v>9.8125</c:v>
                      </c:pt>
                      <c:pt idx="373">
                        <c:v>9.8281299999999998</c:v>
                      </c:pt>
                      <c:pt idx="374">
                        <c:v>9.84375</c:v>
                      </c:pt>
                      <c:pt idx="375">
                        <c:v>9.8593799999999998</c:v>
                      </c:pt>
                      <c:pt idx="376">
                        <c:v>9.875</c:v>
                      </c:pt>
                      <c:pt idx="377">
                        <c:v>9.8906299999999998</c:v>
                      </c:pt>
                      <c:pt idx="378">
                        <c:v>9.90625</c:v>
                      </c:pt>
                      <c:pt idx="379">
                        <c:v>9.9218799999999998</c:v>
                      </c:pt>
                      <c:pt idx="380">
                        <c:v>9.9375</c:v>
                      </c:pt>
                      <c:pt idx="381">
                        <c:v>9.9531299999999998</c:v>
                      </c:pt>
                      <c:pt idx="382">
                        <c:v>9.96875</c:v>
                      </c:pt>
                      <c:pt idx="383">
                        <c:v>9.9843799999999998</c:v>
                      </c:pt>
                      <c:pt idx="384">
                        <c:v>10</c:v>
                      </c:pt>
                      <c:pt idx="385">
                        <c:v>10.015599999999999</c:v>
                      </c:pt>
                      <c:pt idx="386">
                        <c:v>10.0313</c:v>
                      </c:pt>
                      <c:pt idx="387">
                        <c:v>10.046900000000001</c:v>
                      </c:pt>
                      <c:pt idx="388">
                        <c:v>10.0625</c:v>
                      </c:pt>
                      <c:pt idx="389">
                        <c:v>10.078099999999999</c:v>
                      </c:pt>
                      <c:pt idx="390">
                        <c:v>10.0938</c:v>
                      </c:pt>
                      <c:pt idx="391">
                        <c:v>10.109400000000001</c:v>
                      </c:pt>
                      <c:pt idx="392">
                        <c:v>10.125</c:v>
                      </c:pt>
                      <c:pt idx="393">
                        <c:v>10.140599999999999</c:v>
                      </c:pt>
                      <c:pt idx="394">
                        <c:v>10.1563</c:v>
                      </c:pt>
                      <c:pt idx="395">
                        <c:v>10.171900000000001</c:v>
                      </c:pt>
                      <c:pt idx="396">
                        <c:v>10.1875</c:v>
                      </c:pt>
                      <c:pt idx="397">
                        <c:v>10.203099999999999</c:v>
                      </c:pt>
                      <c:pt idx="398">
                        <c:v>10.2188</c:v>
                      </c:pt>
                      <c:pt idx="399">
                        <c:v>10.234400000000001</c:v>
                      </c:pt>
                      <c:pt idx="400">
                        <c:v>10.25</c:v>
                      </c:pt>
                      <c:pt idx="401">
                        <c:v>10.265599999999999</c:v>
                      </c:pt>
                      <c:pt idx="402">
                        <c:v>10.2813</c:v>
                      </c:pt>
                      <c:pt idx="403">
                        <c:v>10.296900000000001</c:v>
                      </c:pt>
                      <c:pt idx="404">
                        <c:v>10.3125</c:v>
                      </c:pt>
                      <c:pt idx="405">
                        <c:v>10.328099999999999</c:v>
                      </c:pt>
                      <c:pt idx="406">
                        <c:v>10.3438</c:v>
                      </c:pt>
                      <c:pt idx="407">
                        <c:v>10.359400000000001</c:v>
                      </c:pt>
                      <c:pt idx="408">
                        <c:v>10.375</c:v>
                      </c:pt>
                      <c:pt idx="409">
                        <c:v>10.390599999999999</c:v>
                      </c:pt>
                      <c:pt idx="410">
                        <c:v>10.4063</c:v>
                      </c:pt>
                      <c:pt idx="411">
                        <c:v>10.421900000000001</c:v>
                      </c:pt>
                      <c:pt idx="412">
                        <c:v>10.4375</c:v>
                      </c:pt>
                      <c:pt idx="413">
                        <c:v>10.453099999999999</c:v>
                      </c:pt>
                      <c:pt idx="414">
                        <c:v>10.4688</c:v>
                      </c:pt>
                      <c:pt idx="415">
                        <c:v>10.484400000000001</c:v>
                      </c:pt>
                      <c:pt idx="416">
                        <c:v>10.5</c:v>
                      </c:pt>
                      <c:pt idx="417">
                        <c:v>10.515599999999999</c:v>
                      </c:pt>
                      <c:pt idx="418">
                        <c:v>10.5313</c:v>
                      </c:pt>
                      <c:pt idx="419">
                        <c:v>10.546900000000001</c:v>
                      </c:pt>
                      <c:pt idx="420">
                        <c:v>10.5625</c:v>
                      </c:pt>
                      <c:pt idx="421">
                        <c:v>10.578099999999999</c:v>
                      </c:pt>
                      <c:pt idx="422">
                        <c:v>10.5938</c:v>
                      </c:pt>
                      <c:pt idx="423">
                        <c:v>10.609400000000001</c:v>
                      </c:pt>
                      <c:pt idx="424">
                        <c:v>10.625</c:v>
                      </c:pt>
                      <c:pt idx="425">
                        <c:v>10.640599999999999</c:v>
                      </c:pt>
                      <c:pt idx="426">
                        <c:v>10.6563</c:v>
                      </c:pt>
                      <c:pt idx="427">
                        <c:v>10.671900000000001</c:v>
                      </c:pt>
                      <c:pt idx="428">
                        <c:v>10.6875</c:v>
                      </c:pt>
                      <c:pt idx="429">
                        <c:v>10.703099999999999</c:v>
                      </c:pt>
                      <c:pt idx="430">
                        <c:v>10.7188</c:v>
                      </c:pt>
                      <c:pt idx="431">
                        <c:v>10.734400000000001</c:v>
                      </c:pt>
                      <c:pt idx="432">
                        <c:v>10.75</c:v>
                      </c:pt>
                      <c:pt idx="433">
                        <c:v>10.765599999999999</c:v>
                      </c:pt>
                      <c:pt idx="434">
                        <c:v>10.7813</c:v>
                      </c:pt>
                      <c:pt idx="435">
                        <c:v>10.796900000000001</c:v>
                      </c:pt>
                      <c:pt idx="436">
                        <c:v>10.8125</c:v>
                      </c:pt>
                      <c:pt idx="437">
                        <c:v>10.828099999999999</c:v>
                      </c:pt>
                      <c:pt idx="438">
                        <c:v>10.8438</c:v>
                      </c:pt>
                      <c:pt idx="439">
                        <c:v>10.859400000000001</c:v>
                      </c:pt>
                      <c:pt idx="440">
                        <c:v>10.875</c:v>
                      </c:pt>
                      <c:pt idx="441">
                        <c:v>10.890599999999999</c:v>
                      </c:pt>
                      <c:pt idx="442">
                        <c:v>10.9063</c:v>
                      </c:pt>
                      <c:pt idx="443">
                        <c:v>10.921900000000001</c:v>
                      </c:pt>
                      <c:pt idx="444">
                        <c:v>10.9375</c:v>
                      </c:pt>
                      <c:pt idx="445">
                        <c:v>10.953099999999999</c:v>
                      </c:pt>
                      <c:pt idx="446">
                        <c:v>10.9688</c:v>
                      </c:pt>
                      <c:pt idx="447">
                        <c:v>10.984400000000001</c:v>
                      </c:pt>
                      <c:pt idx="448">
                        <c:v>11</c:v>
                      </c:pt>
                      <c:pt idx="449">
                        <c:v>11.015599999999999</c:v>
                      </c:pt>
                      <c:pt idx="450">
                        <c:v>11.0313</c:v>
                      </c:pt>
                      <c:pt idx="451">
                        <c:v>11.046900000000001</c:v>
                      </c:pt>
                      <c:pt idx="452">
                        <c:v>11.0625</c:v>
                      </c:pt>
                      <c:pt idx="453">
                        <c:v>11.078099999999999</c:v>
                      </c:pt>
                      <c:pt idx="454">
                        <c:v>11.0938</c:v>
                      </c:pt>
                      <c:pt idx="455">
                        <c:v>11.109400000000001</c:v>
                      </c:pt>
                      <c:pt idx="456">
                        <c:v>11.125</c:v>
                      </c:pt>
                      <c:pt idx="457">
                        <c:v>11.140599999999999</c:v>
                      </c:pt>
                      <c:pt idx="458">
                        <c:v>11.1563</c:v>
                      </c:pt>
                      <c:pt idx="459">
                        <c:v>11.171900000000001</c:v>
                      </c:pt>
                      <c:pt idx="460">
                        <c:v>11.1875</c:v>
                      </c:pt>
                      <c:pt idx="461">
                        <c:v>11.203099999999999</c:v>
                      </c:pt>
                      <c:pt idx="462">
                        <c:v>11.2188</c:v>
                      </c:pt>
                      <c:pt idx="463">
                        <c:v>11.234400000000001</c:v>
                      </c:pt>
                      <c:pt idx="464">
                        <c:v>11.25</c:v>
                      </c:pt>
                      <c:pt idx="465">
                        <c:v>11.265599999999999</c:v>
                      </c:pt>
                      <c:pt idx="466">
                        <c:v>11.2813</c:v>
                      </c:pt>
                      <c:pt idx="467">
                        <c:v>11.296900000000001</c:v>
                      </c:pt>
                      <c:pt idx="468">
                        <c:v>11.3125</c:v>
                      </c:pt>
                      <c:pt idx="469">
                        <c:v>11.328099999999999</c:v>
                      </c:pt>
                      <c:pt idx="470">
                        <c:v>11.3438</c:v>
                      </c:pt>
                      <c:pt idx="471">
                        <c:v>11.359400000000001</c:v>
                      </c:pt>
                      <c:pt idx="472">
                        <c:v>11.375</c:v>
                      </c:pt>
                      <c:pt idx="473">
                        <c:v>11.390599999999999</c:v>
                      </c:pt>
                      <c:pt idx="474">
                        <c:v>11.4063</c:v>
                      </c:pt>
                      <c:pt idx="475">
                        <c:v>11.421900000000001</c:v>
                      </c:pt>
                      <c:pt idx="476">
                        <c:v>11.4375</c:v>
                      </c:pt>
                      <c:pt idx="477">
                        <c:v>11.453099999999999</c:v>
                      </c:pt>
                      <c:pt idx="478">
                        <c:v>11.4688</c:v>
                      </c:pt>
                      <c:pt idx="479">
                        <c:v>11.484400000000001</c:v>
                      </c:pt>
                      <c:pt idx="480">
                        <c:v>11.5</c:v>
                      </c:pt>
                      <c:pt idx="481">
                        <c:v>11.515599999999999</c:v>
                      </c:pt>
                      <c:pt idx="482">
                        <c:v>11.5313</c:v>
                      </c:pt>
                      <c:pt idx="483">
                        <c:v>11.546900000000001</c:v>
                      </c:pt>
                      <c:pt idx="484">
                        <c:v>11.5625</c:v>
                      </c:pt>
                      <c:pt idx="485">
                        <c:v>11.578099999999999</c:v>
                      </c:pt>
                      <c:pt idx="486">
                        <c:v>11.5938</c:v>
                      </c:pt>
                      <c:pt idx="487">
                        <c:v>11.609400000000001</c:v>
                      </c:pt>
                      <c:pt idx="488">
                        <c:v>11.625</c:v>
                      </c:pt>
                      <c:pt idx="489">
                        <c:v>11.640599999999999</c:v>
                      </c:pt>
                      <c:pt idx="490">
                        <c:v>11.6563</c:v>
                      </c:pt>
                      <c:pt idx="491">
                        <c:v>11.671900000000001</c:v>
                      </c:pt>
                      <c:pt idx="492">
                        <c:v>11.6875</c:v>
                      </c:pt>
                      <c:pt idx="493">
                        <c:v>11.703099999999999</c:v>
                      </c:pt>
                      <c:pt idx="494">
                        <c:v>11.7188</c:v>
                      </c:pt>
                      <c:pt idx="495">
                        <c:v>11.734400000000001</c:v>
                      </c:pt>
                      <c:pt idx="496">
                        <c:v>11.75</c:v>
                      </c:pt>
                      <c:pt idx="497">
                        <c:v>11.765599999999999</c:v>
                      </c:pt>
                      <c:pt idx="498">
                        <c:v>11.7813</c:v>
                      </c:pt>
                      <c:pt idx="499">
                        <c:v>11.796900000000001</c:v>
                      </c:pt>
                      <c:pt idx="500">
                        <c:v>11.8125</c:v>
                      </c:pt>
                      <c:pt idx="501">
                        <c:v>11.828099999999999</c:v>
                      </c:pt>
                      <c:pt idx="502">
                        <c:v>11.8438</c:v>
                      </c:pt>
                      <c:pt idx="503">
                        <c:v>11.859400000000001</c:v>
                      </c:pt>
                      <c:pt idx="504">
                        <c:v>11.875</c:v>
                      </c:pt>
                      <c:pt idx="505">
                        <c:v>11.890599999999999</c:v>
                      </c:pt>
                      <c:pt idx="506">
                        <c:v>11.9063</c:v>
                      </c:pt>
                      <c:pt idx="507">
                        <c:v>11.921900000000001</c:v>
                      </c:pt>
                      <c:pt idx="508">
                        <c:v>11.9375</c:v>
                      </c:pt>
                      <c:pt idx="509">
                        <c:v>11.953099999999999</c:v>
                      </c:pt>
                      <c:pt idx="510">
                        <c:v>11.9688</c:v>
                      </c:pt>
                      <c:pt idx="511">
                        <c:v>11.984400000000001</c:v>
                      </c:pt>
                      <c:pt idx="512">
                        <c:v>12</c:v>
                      </c:pt>
                      <c:pt idx="513">
                        <c:v>12.015599999999999</c:v>
                      </c:pt>
                      <c:pt idx="514">
                        <c:v>12.0313</c:v>
                      </c:pt>
                      <c:pt idx="515">
                        <c:v>12.046900000000001</c:v>
                      </c:pt>
                      <c:pt idx="516">
                        <c:v>12.0625</c:v>
                      </c:pt>
                      <c:pt idx="517">
                        <c:v>12.078099999999999</c:v>
                      </c:pt>
                      <c:pt idx="518">
                        <c:v>12.0938</c:v>
                      </c:pt>
                      <c:pt idx="519">
                        <c:v>12.109400000000001</c:v>
                      </c:pt>
                      <c:pt idx="520">
                        <c:v>12.125</c:v>
                      </c:pt>
                      <c:pt idx="521">
                        <c:v>12.140599999999999</c:v>
                      </c:pt>
                      <c:pt idx="522">
                        <c:v>12.1563</c:v>
                      </c:pt>
                      <c:pt idx="523">
                        <c:v>12.171900000000001</c:v>
                      </c:pt>
                      <c:pt idx="524">
                        <c:v>12.1875</c:v>
                      </c:pt>
                      <c:pt idx="525">
                        <c:v>12.203099999999999</c:v>
                      </c:pt>
                      <c:pt idx="526">
                        <c:v>12.2188</c:v>
                      </c:pt>
                      <c:pt idx="527">
                        <c:v>12.234400000000001</c:v>
                      </c:pt>
                      <c:pt idx="528">
                        <c:v>12.25</c:v>
                      </c:pt>
                      <c:pt idx="529">
                        <c:v>12.265599999999999</c:v>
                      </c:pt>
                      <c:pt idx="530">
                        <c:v>12.2813</c:v>
                      </c:pt>
                      <c:pt idx="531">
                        <c:v>12.296900000000001</c:v>
                      </c:pt>
                      <c:pt idx="532">
                        <c:v>12.3125</c:v>
                      </c:pt>
                      <c:pt idx="533">
                        <c:v>12.328099999999999</c:v>
                      </c:pt>
                      <c:pt idx="534">
                        <c:v>12.3438</c:v>
                      </c:pt>
                      <c:pt idx="535">
                        <c:v>12.359400000000001</c:v>
                      </c:pt>
                      <c:pt idx="536">
                        <c:v>12.375</c:v>
                      </c:pt>
                      <c:pt idx="537">
                        <c:v>12.390599999999999</c:v>
                      </c:pt>
                      <c:pt idx="538">
                        <c:v>12.4063</c:v>
                      </c:pt>
                      <c:pt idx="539">
                        <c:v>12.421900000000001</c:v>
                      </c:pt>
                      <c:pt idx="540">
                        <c:v>12.4375</c:v>
                      </c:pt>
                      <c:pt idx="541">
                        <c:v>12.453099999999999</c:v>
                      </c:pt>
                      <c:pt idx="542">
                        <c:v>12.4688</c:v>
                      </c:pt>
                      <c:pt idx="543">
                        <c:v>12.484400000000001</c:v>
                      </c:pt>
                      <c:pt idx="544">
                        <c:v>12.5</c:v>
                      </c:pt>
                      <c:pt idx="545">
                        <c:v>12.515599999999999</c:v>
                      </c:pt>
                      <c:pt idx="546">
                        <c:v>12.5313</c:v>
                      </c:pt>
                      <c:pt idx="547">
                        <c:v>12.546900000000001</c:v>
                      </c:pt>
                      <c:pt idx="548">
                        <c:v>12.5625</c:v>
                      </c:pt>
                      <c:pt idx="549">
                        <c:v>12.578099999999999</c:v>
                      </c:pt>
                      <c:pt idx="550">
                        <c:v>12.5938</c:v>
                      </c:pt>
                      <c:pt idx="551">
                        <c:v>12.609400000000001</c:v>
                      </c:pt>
                      <c:pt idx="552">
                        <c:v>12.625</c:v>
                      </c:pt>
                      <c:pt idx="553">
                        <c:v>12.640599999999999</c:v>
                      </c:pt>
                      <c:pt idx="554">
                        <c:v>12.6563</c:v>
                      </c:pt>
                      <c:pt idx="555">
                        <c:v>12.671900000000001</c:v>
                      </c:pt>
                      <c:pt idx="556">
                        <c:v>12.6875</c:v>
                      </c:pt>
                      <c:pt idx="557">
                        <c:v>12.703099999999999</c:v>
                      </c:pt>
                      <c:pt idx="558">
                        <c:v>12.7188</c:v>
                      </c:pt>
                      <c:pt idx="559">
                        <c:v>12.734400000000001</c:v>
                      </c:pt>
                      <c:pt idx="560">
                        <c:v>12.75</c:v>
                      </c:pt>
                      <c:pt idx="561">
                        <c:v>12.765599999999999</c:v>
                      </c:pt>
                      <c:pt idx="562">
                        <c:v>12.7813</c:v>
                      </c:pt>
                      <c:pt idx="563">
                        <c:v>12.796900000000001</c:v>
                      </c:pt>
                      <c:pt idx="564">
                        <c:v>12.8125</c:v>
                      </c:pt>
                      <c:pt idx="565">
                        <c:v>12.828099999999999</c:v>
                      </c:pt>
                      <c:pt idx="566">
                        <c:v>12.8438</c:v>
                      </c:pt>
                      <c:pt idx="567">
                        <c:v>12.859400000000001</c:v>
                      </c:pt>
                      <c:pt idx="568">
                        <c:v>12.875</c:v>
                      </c:pt>
                      <c:pt idx="569">
                        <c:v>12.890599999999999</c:v>
                      </c:pt>
                      <c:pt idx="570">
                        <c:v>12.9063</c:v>
                      </c:pt>
                      <c:pt idx="571">
                        <c:v>12.921900000000001</c:v>
                      </c:pt>
                      <c:pt idx="572">
                        <c:v>12.9375</c:v>
                      </c:pt>
                      <c:pt idx="573">
                        <c:v>12.953099999999999</c:v>
                      </c:pt>
                      <c:pt idx="574">
                        <c:v>12.9688</c:v>
                      </c:pt>
                      <c:pt idx="575">
                        <c:v>12.984400000000001</c:v>
                      </c:pt>
                      <c:pt idx="576">
                        <c:v>13</c:v>
                      </c:pt>
                      <c:pt idx="577">
                        <c:v>13.015599999999999</c:v>
                      </c:pt>
                      <c:pt idx="578">
                        <c:v>13.0313</c:v>
                      </c:pt>
                      <c:pt idx="579">
                        <c:v>13.046900000000001</c:v>
                      </c:pt>
                      <c:pt idx="580">
                        <c:v>13.0625</c:v>
                      </c:pt>
                      <c:pt idx="581">
                        <c:v>13.078099999999999</c:v>
                      </c:pt>
                      <c:pt idx="582">
                        <c:v>13.0938</c:v>
                      </c:pt>
                      <c:pt idx="583">
                        <c:v>13.109400000000001</c:v>
                      </c:pt>
                      <c:pt idx="584">
                        <c:v>13.125</c:v>
                      </c:pt>
                      <c:pt idx="585">
                        <c:v>13.140599999999999</c:v>
                      </c:pt>
                      <c:pt idx="586">
                        <c:v>13.1563</c:v>
                      </c:pt>
                      <c:pt idx="587">
                        <c:v>13.171900000000001</c:v>
                      </c:pt>
                      <c:pt idx="588">
                        <c:v>13.1875</c:v>
                      </c:pt>
                      <c:pt idx="589">
                        <c:v>13.203099999999999</c:v>
                      </c:pt>
                      <c:pt idx="590">
                        <c:v>13.2188</c:v>
                      </c:pt>
                      <c:pt idx="591">
                        <c:v>13.234400000000001</c:v>
                      </c:pt>
                      <c:pt idx="592">
                        <c:v>13.25</c:v>
                      </c:pt>
                      <c:pt idx="593">
                        <c:v>13.265599999999999</c:v>
                      </c:pt>
                      <c:pt idx="594">
                        <c:v>13.2813</c:v>
                      </c:pt>
                      <c:pt idx="595">
                        <c:v>13.296900000000001</c:v>
                      </c:pt>
                      <c:pt idx="596">
                        <c:v>13.3125</c:v>
                      </c:pt>
                      <c:pt idx="597">
                        <c:v>13.328099999999999</c:v>
                      </c:pt>
                      <c:pt idx="598">
                        <c:v>13.3438</c:v>
                      </c:pt>
                      <c:pt idx="599">
                        <c:v>13.359400000000001</c:v>
                      </c:pt>
                      <c:pt idx="600">
                        <c:v>13.375</c:v>
                      </c:pt>
                      <c:pt idx="601">
                        <c:v>13.390599999999999</c:v>
                      </c:pt>
                      <c:pt idx="602">
                        <c:v>13.4063</c:v>
                      </c:pt>
                      <c:pt idx="603">
                        <c:v>13.421900000000001</c:v>
                      </c:pt>
                      <c:pt idx="604">
                        <c:v>13.4375</c:v>
                      </c:pt>
                      <c:pt idx="605">
                        <c:v>13.453099999999999</c:v>
                      </c:pt>
                      <c:pt idx="606">
                        <c:v>13.4688</c:v>
                      </c:pt>
                      <c:pt idx="607">
                        <c:v>13.484400000000001</c:v>
                      </c:pt>
                      <c:pt idx="608">
                        <c:v>13.5</c:v>
                      </c:pt>
                      <c:pt idx="609">
                        <c:v>13.515599999999999</c:v>
                      </c:pt>
                      <c:pt idx="610">
                        <c:v>13.5313</c:v>
                      </c:pt>
                      <c:pt idx="611">
                        <c:v>13.546900000000001</c:v>
                      </c:pt>
                      <c:pt idx="612">
                        <c:v>13.5625</c:v>
                      </c:pt>
                      <c:pt idx="613">
                        <c:v>13.578099999999999</c:v>
                      </c:pt>
                      <c:pt idx="614">
                        <c:v>13.5938</c:v>
                      </c:pt>
                      <c:pt idx="615">
                        <c:v>13.609400000000001</c:v>
                      </c:pt>
                      <c:pt idx="616">
                        <c:v>13.625</c:v>
                      </c:pt>
                      <c:pt idx="617">
                        <c:v>13.640599999999999</c:v>
                      </c:pt>
                      <c:pt idx="618">
                        <c:v>13.6563</c:v>
                      </c:pt>
                      <c:pt idx="619">
                        <c:v>13.671900000000001</c:v>
                      </c:pt>
                      <c:pt idx="620">
                        <c:v>13.6875</c:v>
                      </c:pt>
                      <c:pt idx="621">
                        <c:v>13.703099999999999</c:v>
                      </c:pt>
                      <c:pt idx="622">
                        <c:v>13.7188</c:v>
                      </c:pt>
                      <c:pt idx="623">
                        <c:v>13.734400000000001</c:v>
                      </c:pt>
                      <c:pt idx="624">
                        <c:v>13.75</c:v>
                      </c:pt>
                      <c:pt idx="625">
                        <c:v>13.765599999999999</c:v>
                      </c:pt>
                      <c:pt idx="626">
                        <c:v>13.7813</c:v>
                      </c:pt>
                      <c:pt idx="627">
                        <c:v>13.796900000000001</c:v>
                      </c:pt>
                      <c:pt idx="628">
                        <c:v>13.8125</c:v>
                      </c:pt>
                      <c:pt idx="629">
                        <c:v>13.828099999999999</c:v>
                      </c:pt>
                      <c:pt idx="630">
                        <c:v>13.8438</c:v>
                      </c:pt>
                      <c:pt idx="631">
                        <c:v>13.859400000000001</c:v>
                      </c:pt>
                      <c:pt idx="632">
                        <c:v>13.875</c:v>
                      </c:pt>
                      <c:pt idx="633">
                        <c:v>13.890599999999999</c:v>
                      </c:pt>
                      <c:pt idx="634">
                        <c:v>13.9063</c:v>
                      </c:pt>
                      <c:pt idx="635">
                        <c:v>13.921900000000001</c:v>
                      </c:pt>
                      <c:pt idx="636">
                        <c:v>13.9375</c:v>
                      </c:pt>
                      <c:pt idx="637">
                        <c:v>13.953099999999999</c:v>
                      </c:pt>
                      <c:pt idx="638">
                        <c:v>13.9688</c:v>
                      </c:pt>
                      <c:pt idx="639">
                        <c:v>13.984400000000001</c:v>
                      </c:pt>
                      <c:pt idx="640">
                        <c:v>14</c:v>
                      </c:pt>
                      <c:pt idx="641">
                        <c:v>14.015599999999999</c:v>
                      </c:pt>
                      <c:pt idx="642">
                        <c:v>14.0313</c:v>
                      </c:pt>
                      <c:pt idx="643">
                        <c:v>14.046900000000001</c:v>
                      </c:pt>
                      <c:pt idx="644">
                        <c:v>14.0625</c:v>
                      </c:pt>
                      <c:pt idx="645">
                        <c:v>14.078099999999999</c:v>
                      </c:pt>
                      <c:pt idx="646">
                        <c:v>14.0938</c:v>
                      </c:pt>
                      <c:pt idx="647">
                        <c:v>14.109400000000001</c:v>
                      </c:pt>
                      <c:pt idx="648">
                        <c:v>14.125</c:v>
                      </c:pt>
                      <c:pt idx="649">
                        <c:v>14.140599999999999</c:v>
                      </c:pt>
                      <c:pt idx="650">
                        <c:v>14.1563</c:v>
                      </c:pt>
                      <c:pt idx="651">
                        <c:v>14.171900000000001</c:v>
                      </c:pt>
                      <c:pt idx="652">
                        <c:v>14.1875</c:v>
                      </c:pt>
                      <c:pt idx="653">
                        <c:v>14.203099999999999</c:v>
                      </c:pt>
                      <c:pt idx="654">
                        <c:v>14.2188</c:v>
                      </c:pt>
                      <c:pt idx="655">
                        <c:v>14.234400000000001</c:v>
                      </c:pt>
                      <c:pt idx="656">
                        <c:v>14.25</c:v>
                      </c:pt>
                      <c:pt idx="657">
                        <c:v>14.265599999999999</c:v>
                      </c:pt>
                      <c:pt idx="658">
                        <c:v>14.2813</c:v>
                      </c:pt>
                      <c:pt idx="659">
                        <c:v>14.296900000000001</c:v>
                      </c:pt>
                      <c:pt idx="660">
                        <c:v>14.3125</c:v>
                      </c:pt>
                      <c:pt idx="661">
                        <c:v>14.328099999999999</c:v>
                      </c:pt>
                      <c:pt idx="662">
                        <c:v>14.3438</c:v>
                      </c:pt>
                      <c:pt idx="663">
                        <c:v>14.359400000000001</c:v>
                      </c:pt>
                      <c:pt idx="664">
                        <c:v>14.375</c:v>
                      </c:pt>
                      <c:pt idx="665">
                        <c:v>14.390599999999999</c:v>
                      </c:pt>
                      <c:pt idx="666">
                        <c:v>14.4063</c:v>
                      </c:pt>
                      <c:pt idx="667">
                        <c:v>14.421900000000001</c:v>
                      </c:pt>
                      <c:pt idx="668">
                        <c:v>14.4375</c:v>
                      </c:pt>
                      <c:pt idx="669">
                        <c:v>14.453099999999999</c:v>
                      </c:pt>
                      <c:pt idx="670">
                        <c:v>14.4688</c:v>
                      </c:pt>
                      <c:pt idx="671">
                        <c:v>14.484400000000001</c:v>
                      </c:pt>
                      <c:pt idx="672">
                        <c:v>14.5</c:v>
                      </c:pt>
                      <c:pt idx="673">
                        <c:v>14.515599999999999</c:v>
                      </c:pt>
                      <c:pt idx="674">
                        <c:v>14.5313</c:v>
                      </c:pt>
                      <c:pt idx="675">
                        <c:v>14.546900000000001</c:v>
                      </c:pt>
                      <c:pt idx="676">
                        <c:v>14.5625</c:v>
                      </c:pt>
                      <c:pt idx="677">
                        <c:v>14.578099999999999</c:v>
                      </c:pt>
                      <c:pt idx="678">
                        <c:v>14.5938</c:v>
                      </c:pt>
                      <c:pt idx="679">
                        <c:v>14.609400000000001</c:v>
                      </c:pt>
                      <c:pt idx="680">
                        <c:v>14.625</c:v>
                      </c:pt>
                      <c:pt idx="681">
                        <c:v>14.640599999999999</c:v>
                      </c:pt>
                      <c:pt idx="682">
                        <c:v>14.6563</c:v>
                      </c:pt>
                      <c:pt idx="683">
                        <c:v>14.671900000000001</c:v>
                      </c:pt>
                      <c:pt idx="684">
                        <c:v>14.6875</c:v>
                      </c:pt>
                      <c:pt idx="685">
                        <c:v>14.703099999999999</c:v>
                      </c:pt>
                      <c:pt idx="686">
                        <c:v>14.7188</c:v>
                      </c:pt>
                      <c:pt idx="687">
                        <c:v>14.734400000000001</c:v>
                      </c:pt>
                      <c:pt idx="688">
                        <c:v>14.75</c:v>
                      </c:pt>
                      <c:pt idx="689">
                        <c:v>14.765599999999999</c:v>
                      </c:pt>
                      <c:pt idx="690">
                        <c:v>14.7813</c:v>
                      </c:pt>
                      <c:pt idx="691">
                        <c:v>14.796900000000001</c:v>
                      </c:pt>
                      <c:pt idx="692">
                        <c:v>14.8125</c:v>
                      </c:pt>
                      <c:pt idx="693">
                        <c:v>14.828099999999999</c:v>
                      </c:pt>
                      <c:pt idx="694">
                        <c:v>14.8438</c:v>
                      </c:pt>
                      <c:pt idx="695">
                        <c:v>14.859400000000001</c:v>
                      </c:pt>
                      <c:pt idx="696">
                        <c:v>14.875</c:v>
                      </c:pt>
                      <c:pt idx="697">
                        <c:v>14.890599999999999</c:v>
                      </c:pt>
                      <c:pt idx="698">
                        <c:v>14.9063</c:v>
                      </c:pt>
                      <c:pt idx="699">
                        <c:v>14.921900000000001</c:v>
                      </c:pt>
                      <c:pt idx="700">
                        <c:v>14.9375</c:v>
                      </c:pt>
                      <c:pt idx="701">
                        <c:v>14.953099999999999</c:v>
                      </c:pt>
                      <c:pt idx="702">
                        <c:v>14.9688</c:v>
                      </c:pt>
                      <c:pt idx="703">
                        <c:v>14.984400000000001</c:v>
                      </c:pt>
                      <c:pt idx="704">
                        <c:v>15</c:v>
                      </c:pt>
                      <c:pt idx="705">
                        <c:v>15.015599999999999</c:v>
                      </c:pt>
                      <c:pt idx="706">
                        <c:v>15.0313</c:v>
                      </c:pt>
                      <c:pt idx="707">
                        <c:v>15.046900000000001</c:v>
                      </c:pt>
                      <c:pt idx="708">
                        <c:v>15.0625</c:v>
                      </c:pt>
                      <c:pt idx="709">
                        <c:v>15.078099999999999</c:v>
                      </c:pt>
                      <c:pt idx="710">
                        <c:v>15.0938</c:v>
                      </c:pt>
                      <c:pt idx="711">
                        <c:v>15.109400000000001</c:v>
                      </c:pt>
                      <c:pt idx="712">
                        <c:v>15.125</c:v>
                      </c:pt>
                      <c:pt idx="713">
                        <c:v>15.140599999999999</c:v>
                      </c:pt>
                      <c:pt idx="714">
                        <c:v>15.1563</c:v>
                      </c:pt>
                      <c:pt idx="715">
                        <c:v>15.171900000000001</c:v>
                      </c:pt>
                      <c:pt idx="716">
                        <c:v>15.1875</c:v>
                      </c:pt>
                      <c:pt idx="717">
                        <c:v>15.203099999999999</c:v>
                      </c:pt>
                      <c:pt idx="718">
                        <c:v>15.2188</c:v>
                      </c:pt>
                      <c:pt idx="719">
                        <c:v>15.234400000000001</c:v>
                      </c:pt>
                      <c:pt idx="720">
                        <c:v>15.25</c:v>
                      </c:pt>
                      <c:pt idx="721">
                        <c:v>15.265599999999999</c:v>
                      </c:pt>
                      <c:pt idx="722">
                        <c:v>15.2813</c:v>
                      </c:pt>
                      <c:pt idx="723">
                        <c:v>15.296900000000001</c:v>
                      </c:pt>
                      <c:pt idx="724">
                        <c:v>15.3125</c:v>
                      </c:pt>
                      <c:pt idx="725">
                        <c:v>15.328099999999999</c:v>
                      </c:pt>
                      <c:pt idx="726">
                        <c:v>15.3438</c:v>
                      </c:pt>
                      <c:pt idx="727">
                        <c:v>15.359400000000001</c:v>
                      </c:pt>
                      <c:pt idx="728">
                        <c:v>15.375</c:v>
                      </c:pt>
                      <c:pt idx="729">
                        <c:v>15.390599999999999</c:v>
                      </c:pt>
                      <c:pt idx="730">
                        <c:v>15.4063</c:v>
                      </c:pt>
                      <c:pt idx="731">
                        <c:v>15.421900000000001</c:v>
                      </c:pt>
                      <c:pt idx="732">
                        <c:v>15.4375</c:v>
                      </c:pt>
                      <c:pt idx="733">
                        <c:v>15.453099999999999</c:v>
                      </c:pt>
                      <c:pt idx="734">
                        <c:v>15.4688</c:v>
                      </c:pt>
                      <c:pt idx="735">
                        <c:v>15.484400000000001</c:v>
                      </c:pt>
                      <c:pt idx="736">
                        <c:v>15.5</c:v>
                      </c:pt>
                      <c:pt idx="737">
                        <c:v>15.515599999999999</c:v>
                      </c:pt>
                      <c:pt idx="738">
                        <c:v>15.5313</c:v>
                      </c:pt>
                      <c:pt idx="739">
                        <c:v>15.546900000000001</c:v>
                      </c:pt>
                      <c:pt idx="740">
                        <c:v>15.5625</c:v>
                      </c:pt>
                      <c:pt idx="741">
                        <c:v>15.578099999999999</c:v>
                      </c:pt>
                      <c:pt idx="742">
                        <c:v>15.5938</c:v>
                      </c:pt>
                      <c:pt idx="743">
                        <c:v>15.609400000000001</c:v>
                      </c:pt>
                      <c:pt idx="744">
                        <c:v>15.625</c:v>
                      </c:pt>
                      <c:pt idx="745">
                        <c:v>15.640599999999999</c:v>
                      </c:pt>
                      <c:pt idx="746">
                        <c:v>15.6563</c:v>
                      </c:pt>
                      <c:pt idx="747">
                        <c:v>15.671900000000001</c:v>
                      </c:pt>
                      <c:pt idx="748">
                        <c:v>15.6875</c:v>
                      </c:pt>
                      <c:pt idx="749">
                        <c:v>15.703099999999999</c:v>
                      </c:pt>
                      <c:pt idx="750">
                        <c:v>15.7188</c:v>
                      </c:pt>
                      <c:pt idx="751">
                        <c:v>15.734400000000001</c:v>
                      </c:pt>
                      <c:pt idx="752">
                        <c:v>15.75</c:v>
                      </c:pt>
                      <c:pt idx="753">
                        <c:v>15.765599999999999</c:v>
                      </c:pt>
                      <c:pt idx="754">
                        <c:v>15.7813</c:v>
                      </c:pt>
                      <c:pt idx="755">
                        <c:v>15.796900000000001</c:v>
                      </c:pt>
                      <c:pt idx="756">
                        <c:v>15.8125</c:v>
                      </c:pt>
                      <c:pt idx="757">
                        <c:v>15.828099999999999</c:v>
                      </c:pt>
                      <c:pt idx="758">
                        <c:v>15.8438</c:v>
                      </c:pt>
                      <c:pt idx="759">
                        <c:v>15.859400000000001</c:v>
                      </c:pt>
                      <c:pt idx="760">
                        <c:v>15.875</c:v>
                      </c:pt>
                      <c:pt idx="761">
                        <c:v>15.890599999999999</c:v>
                      </c:pt>
                      <c:pt idx="762">
                        <c:v>15.9063</c:v>
                      </c:pt>
                      <c:pt idx="763">
                        <c:v>15.921900000000001</c:v>
                      </c:pt>
                      <c:pt idx="764">
                        <c:v>15.9375</c:v>
                      </c:pt>
                      <c:pt idx="765">
                        <c:v>15.953099999999999</c:v>
                      </c:pt>
                      <c:pt idx="766">
                        <c:v>15.9688</c:v>
                      </c:pt>
                      <c:pt idx="767">
                        <c:v>15.984400000000001</c:v>
                      </c:pt>
                      <c:pt idx="768">
                        <c:v>16</c:v>
                      </c:pt>
                      <c:pt idx="769">
                        <c:v>16.015599999999999</c:v>
                      </c:pt>
                      <c:pt idx="770">
                        <c:v>16.031300000000002</c:v>
                      </c:pt>
                      <c:pt idx="771">
                        <c:v>16.046900000000001</c:v>
                      </c:pt>
                      <c:pt idx="772">
                        <c:v>16.0625</c:v>
                      </c:pt>
                      <c:pt idx="773">
                        <c:v>16.078099999999999</c:v>
                      </c:pt>
                      <c:pt idx="774">
                        <c:v>16.093800000000002</c:v>
                      </c:pt>
                      <c:pt idx="775">
                        <c:v>16.109400000000001</c:v>
                      </c:pt>
                      <c:pt idx="776">
                        <c:v>16.125</c:v>
                      </c:pt>
                      <c:pt idx="777">
                        <c:v>16.140599999999999</c:v>
                      </c:pt>
                      <c:pt idx="778">
                        <c:v>16.156300000000002</c:v>
                      </c:pt>
                      <c:pt idx="779">
                        <c:v>16.171900000000001</c:v>
                      </c:pt>
                      <c:pt idx="780">
                        <c:v>16.1875</c:v>
                      </c:pt>
                      <c:pt idx="781">
                        <c:v>16.203099999999999</c:v>
                      </c:pt>
                      <c:pt idx="782">
                        <c:v>16.218800000000002</c:v>
                      </c:pt>
                      <c:pt idx="783">
                        <c:v>16.234400000000001</c:v>
                      </c:pt>
                      <c:pt idx="784">
                        <c:v>16.25</c:v>
                      </c:pt>
                      <c:pt idx="785">
                        <c:v>16.265599999999999</c:v>
                      </c:pt>
                      <c:pt idx="786">
                        <c:v>16.281300000000002</c:v>
                      </c:pt>
                      <c:pt idx="787">
                        <c:v>16.296900000000001</c:v>
                      </c:pt>
                      <c:pt idx="788">
                        <c:v>16.3125</c:v>
                      </c:pt>
                      <c:pt idx="789">
                        <c:v>16.328099999999999</c:v>
                      </c:pt>
                      <c:pt idx="790">
                        <c:v>16.343800000000002</c:v>
                      </c:pt>
                      <c:pt idx="791">
                        <c:v>16.359400000000001</c:v>
                      </c:pt>
                      <c:pt idx="792">
                        <c:v>16.375</c:v>
                      </c:pt>
                      <c:pt idx="793">
                        <c:v>16.390599999999999</c:v>
                      </c:pt>
                      <c:pt idx="794">
                        <c:v>16.406300000000002</c:v>
                      </c:pt>
                      <c:pt idx="795">
                        <c:v>16.421900000000001</c:v>
                      </c:pt>
                      <c:pt idx="796">
                        <c:v>16.4375</c:v>
                      </c:pt>
                      <c:pt idx="797">
                        <c:v>16.453099999999999</c:v>
                      </c:pt>
                      <c:pt idx="798">
                        <c:v>16.468800000000002</c:v>
                      </c:pt>
                      <c:pt idx="799">
                        <c:v>16.484400000000001</c:v>
                      </c:pt>
                      <c:pt idx="800">
                        <c:v>16.5</c:v>
                      </c:pt>
                      <c:pt idx="801">
                        <c:v>16.515599999999999</c:v>
                      </c:pt>
                      <c:pt idx="802">
                        <c:v>16.531300000000002</c:v>
                      </c:pt>
                      <c:pt idx="803">
                        <c:v>16.546900000000001</c:v>
                      </c:pt>
                      <c:pt idx="804">
                        <c:v>16.5625</c:v>
                      </c:pt>
                      <c:pt idx="805">
                        <c:v>16.578099999999999</c:v>
                      </c:pt>
                      <c:pt idx="806">
                        <c:v>16.593800000000002</c:v>
                      </c:pt>
                      <c:pt idx="807">
                        <c:v>16.609400000000001</c:v>
                      </c:pt>
                      <c:pt idx="808">
                        <c:v>16.625</c:v>
                      </c:pt>
                      <c:pt idx="809">
                        <c:v>16.640599999999999</c:v>
                      </c:pt>
                      <c:pt idx="810">
                        <c:v>16.656300000000002</c:v>
                      </c:pt>
                      <c:pt idx="811">
                        <c:v>16.671900000000001</c:v>
                      </c:pt>
                      <c:pt idx="812">
                        <c:v>16.6875</c:v>
                      </c:pt>
                      <c:pt idx="813">
                        <c:v>16.703099999999999</c:v>
                      </c:pt>
                      <c:pt idx="814">
                        <c:v>16.718800000000002</c:v>
                      </c:pt>
                      <c:pt idx="815">
                        <c:v>16.734400000000001</c:v>
                      </c:pt>
                      <c:pt idx="816">
                        <c:v>16.75</c:v>
                      </c:pt>
                      <c:pt idx="817">
                        <c:v>16.765599999999999</c:v>
                      </c:pt>
                      <c:pt idx="818">
                        <c:v>16.781300000000002</c:v>
                      </c:pt>
                      <c:pt idx="819">
                        <c:v>16.796900000000001</c:v>
                      </c:pt>
                      <c:pt idx="820">
                        <c:v>16.8125</c:v>
                      </c:pt>
                      <c:pt idx="821">
                        <c:v>16.828099999999999</c:v>
                      </c:pt>
                      <c:pt idx="822">
                        <c:v>16.843800000000002</c:v>
                      </c:pt>
                      <c:pt idx="823">
                        <c:v>16.859400000000001</c:v>
                      </c:pt>
                      <c:pt idx="824">
                        <c:v>16.875</c:v>
                      </c:pt>
                      <c:pt idx="825">
                        <c:v>16.890599999999999</c:v>
                      </c:pt>
                      <c:pt idx="826">
                        <c:v>16.906300000000002</c:v>
                      </c:pt>
                      <c:pt idx="827">
                        <c:v>16.921900000000001</c:v>
                      </c:pt>
                      <c:pt idx="828">
                        <c:v>16.9375</c:v>
                      </c:pt>
                      <c:pt idx="829">
                        <c:v>16.953099999999999</c:v>
                      </c:pt>
                      <c:pt idx="830">
                        <c:v>16.968800000000002</c:v>
                      </c:pt>
                      <c:pt idx="831">
                        <c:v>16.984400000000001</c:v>
                      </c:pt>
                      <c:pt idx="832">
                        <c:v>17</c:v>
                      </c:pt>
                      <c:pt idx="833">
                        <c:v>17.015599999999999</c:v>
                      </c:pt>
                      <c:pt idx="834">
                        <c:v>17.031300000000002</c:v>
                      </c:pt>
                      <c:pt idx="835">
                        <c:v>17.046900000000001</c:v>
                      </c:pt>
                      <c:pt idx="836">
                        <c:v>17.0625</c:v>
                      </c:pt>
                      <c:pt idx="837">
                        <c:v>17.078099999999999</c:v>
                      </c:pt>
                      <c:pt idx="838">
                        <c:v>17.093800000000002</c:v>
                      </c:pt>
                      <c:pt idx="839">
                        <c:v>17.109400000000001</c:v>
                      </c:pt>
                      <c:pt idx="840">
                        <c:v>17.125</c:v>
                      </c:pt>
                      <c:pt idx="841">
                        <c:v>17.140599999999999</c:v>
                      </c:pt>
                      <c:pt idx="842">
                        <c:v>17.156300000000002</c:v>
                      </c:pt>
                      <c:pt idx="843">
                        <c:v>17.171900000000001</c:v>
                      </c:pt>
                      <c:pt idx="844">
                        <c:v>17.1875</c:v>
                      </c:pt>
                      <c:pt idx="845">
                        <c:v>17.203099999999999</c:v>
                      </c:pt>
                      <c:pt idx="846">
                        <c:v>17.218800000000002</c:v>
                      </c:pt>
                      <c:pt idx="847">
                        <c:v>17.234400000000001</c:v>
                      </c:pt>
                      <c:pt idx="848">
                        <c:v>17.25</c:v>
                      </c:pt>
                      <c:pt idx="849">
                        <c:v>17.265599999999999</c:v>
                      </c:pt>
                      <c:pt idx="850">
                        <c:v>17.281300000000002</c:v>
                      </c:pt>
                      <c:pt idx="851">
                        <c:v>17.296900000000001</c:v>
                      </c:pt>
                      <c:pt idx="852">
                        <c:v>17.3125</c:v>
                      </c:pt>
                      <c:pt idx="853">
                        <c:v>17.328099999999999</c:v>
                      </c:pt>
                      <c:pt idx="854">
                        <c:v>17.343800000000002</c:v>
                      </c:pt>
                      <c:pt idx="855">
                        <c:v>17.359400000000001</c:v>
                      </c:pt>
                      <c:pt idx="856">
                        <c:v>17.375</c:v>
                      </c:pt>
                      <c:pt idx="857">
                        <c:v>17.390599999999999</c:v>
                      </c:pt>
                      <c:pt idx="858">
                        <c:v>17.406300000000002</c:v>
                      </c:pt>
                      <c:pt idx="859">
                        <c:v>17.421900000000001</c:v>
                      </c:pt>
                      <c:pt idx="860">
                        <c:v>17.4375</c:v>
                      </c:pt>
                      <c:pt idx="861">
                        <c:v>17.453099999999999</c:v>
                      </c:pt>
                      <c:pt idx="862">
                        <c:v>17.468800000000002</c:v>
                      </c:pt>
                      <c:pt idx="863">
                        <c:v>17.484400000000001</c:v>
                      </c:pt>
                      <c:pt idx="864">
                        <c:v>17.5</c:v>
                      </c:pt>
                      <c:pt idx="865">
                        <c:v>17.515599999999999</c:v>
                      </c:pt>
                      <c:pt idx="866">
                        <c:v>17.531300000000002</c:v>
                      </c:pt>
                      <c:pt idx="867">
                        <c:v>17.546900000000001</c:v>
                      </c:pt>
                      <c:pt idx="868">
                        <c:v>17.5625</c:v>
                      </c:pt>
                      <c:pt idx="869">
                        <c:v>17.578099999999999</c:v>
                      </c:pt>
                      <c:pt idx="870">
                        <c:v>17.593800000000002</c:v>
                      </c:pt>
                      <c:pt idx="871">
                        <c:v>17.609400000000001</c:v>
                      </c:pt>
                      <c:pt idx="872">
                        <c:v>17.625</c:v>
                      </c:pt>
                      <c:pt idx="873">
                        <c:v>17.640599999999999</c:v>
                      </c:pt>
                      <c:pt idx="874">
                        <c:v>17.656300000000002</c:v>
                      </c:pt>
                      <c:pt idx="875">
                        <c:v>17.671900000000001</c:v>
                      </c:pt>
                      <c:pt idx="876">
                        <c:v>17.6875</c:v>
                      </c:pt>
                      <c:pt idx="877">
                        <c:v>17.703099999999999</c:v>
                      </c:pt>
                      <c:pt idx="878">
                        <c:v>17.718800000000002</c:v>
                      </c:pt>
                      <c:pt idx="879">
                        <c:v>17.734400000000001</c:v>
                      </c:pt>
                      <c:pt idx="880">
                        <c:v>17.75</c:v>
                      </c:pt>
                      <c:pt idx="881">
                        <c:v>17.765599999999999</c:v>
                      </c:pt>
                      <c:pt idx="882">
                        <c:v>17.781300000000002</c:v>
                      </c:pt>
                      <c:pt idx="883">
                        <c:v>17.796900000000001</c:v>
                      </c:pt>
                      <c:pt idx="884">
                        <c:v>17.8125</c:v>
                      </c:pt>
                      <c:pt idx="885">
                        <c:v>17.828099999999999</c:v>
                      </c:pt>
                      <c:pt idx="886">
                        <c:v>17.843800000000002</c:v>
                      </c:pt>
                      <c:pt idx="887">
                        <c:v>17.859400000000001</c:v>
                      </c:pt>
                      <c:pt idx="888">
                        <c:v>17.875</c:v>
                      </c:pt>
                      <c:pt idx="889">
                        <c:v>17.890599999999999</c:v>
                      </c:pt>
                      <c:pt idx="890">
                        <c:v>17.906300000000002</c:v>
                      </c:pt>
                      <c:pt idx="891">
                        <c:v>17.921900000000001</c:v>
                      </c:pt>
                      <c:pt idx="892">
                        <c:v>17.9375</c:v>
                      </c:pt>
                      <c:pt idx="893">
                        <c:v>17.953099999999999</c:v>
                      </c:pt>
                      <c:pt idx="894">
                        <c:v>17.968800000000002</c:v>
                      </c:pt>
                      <c:pt idx="895">
                        <c:v>17.984400000000001</c:v>
                      </c:pt>
                      <c:pt idx="896">
                        <c:v>18</c:v>
                      </c:pt>
                      <c:pt idx="897">
                        <c:v>18.015599999999999</c:v>
                      </c:pt>
                      <c:pt idx="898">
                        <c:v>18.031300000000002</c:v>
                      </c:pt>
                      <c:pt idx="899">
                        <c:v>18.046900000000001</c:v>
                      </c:pt>
                      <c:pt idx="900">
                        <c:v>18.0625</c:v>
                      </c:pt>
                      <c:pt idx="901">
                        <c:v>18.078099999999999</c:v>
                      </c:pt>
                      <c:pt idx="902">
                        <c:v>18.093800000000002</c:v>
                      </c:pt>
                      <c:pt idx="903">
                        <c:v>18.109400000000001</c:v>
                      </c:pt>
                      <c:pt idx="904">
                        <c:v>18.125</c:v>
                      </c:pt>
                      <c:pt idx="905">
                        <c:v>18.140599999999999</c:v>
                      </c:pt>
                      <c:pt idx="906">
                        <c:v>18.156300000000002</c:v>
                      </c:pt>
                      <c:pt idx="907">
                        <c:v>18.171900000000001</c:v>
                      </c:pt>
                      <c:pt idx="908">
                        <c:v>18.1875</c:v>
                      </c:pt>
                      <c:pt idx="909">
                        <c:v>18.203099999999999</c:v>
                      </c:pt>
                      <c:pt idx="910">
                        <c:v>18.218800000000002</c:v>
                      </c:pt>
                      <c:pt idx="911">
                        <c:v>18.234400000000001</c:v>
                      </c:pt>
                      <c:pt idx="912">
                        <c:v>18.25</c:v>
                      </c:pt>
                      <c:pt idx="913">
                        <c:v>18.265599999999999</c:v>
                      </c:pt>
                      <c:pt idx="914">
                        <c:v>18.281300000000002</c:v>
                      </c:pt>
                      <c:pt idx="915">
                        <c:v>18.296900000000001</c:v>
                      </c:pt>
                      <c:pt idx="916">
                        <c:v>18.3125</c:v>
                      </c:pt>
                      <c:pt idx="917">
                        <c:v>18.328099999999999</c:v>
                      </c:pt>
                      <c:pt idx="918">
                        <c:v>18.343800000000002</c:v>
                      </c:pt>
                      <c:pt idx="919">
                        <c:v>18.359400000000001</c:v>
                      </c:pt>
                      <c:pt idx="920">
                        <c:v>18.375</c:v>
                      </c:pt>
                      <c:pt idx="921">
                        <c:v>18.390599999999999</c:v>
                      </c:pt>
                      <c:pt idx="922">
                        <c:v>18.406300000000002</c:v>
                      </c:pt>
                      <c:pt idx="923">
                        <c:v>18.421900000000001</c:v>
                      </c:pt>
                      <c:pt idx="924">
                        <c:v>18.4375</c:v>
                      </c:pt>
                      <c:pt idx="925">
                        <c:v>18.453099999999999</c:v>
                      </c:pt>
                      <c:pt idx="926">
                        <c:v>18.468800000000002</c:v>
                      </c:pt>
                      <c:pt idx="927">
                        <c:v>18.484400000000001</c:v>
                      </c:pt>
                      <c:pt idx="928">
                        <c:v>18.5</c:v>
                      </c:pt>
                      <c:pt idx="929">
                        <c:v>18.515599999999999</c:v>
                      </c:pt>
                      <c:pt idx="930">
                        <c:v>18.531300000000002</c:v>
                      </c:pt>
                      <c:pt idx="931">
                        <c:v>18.546900000000001</c:v>
                      </c:pt>
                      <c:pt idx="932">
                        <c:v>18.5625</c:v>
                      </c:pt>
                      <c:pt idx="933">
                        <c:v>18.578099999999999</c:v>
                      </c:pt>
                      <c:pt idx="934">
                        <c:v>18.593800000000002</c:v>
                      </c:pt>
                      <c:pt idx="935">
                        <c:v>18.609400000000001</c:v>
                      </c:pt>
                      <c:pt idx="936">
                        <c:v>18.625</c:v>
                      </c:pt>
                      <c:pt idx="937">
                        <c:v>18.640599999999999</c:v>
                      </c:pt>
                      <c:pt idx="938">
                        <c:v>18.656300000000002</c:v>
                      </c:pt>
                      <c:pt idx="939">
                        <c:v>18.671900000000001</c:v>
                      </c:pt>
                      <c:pt idx="940">
                        <c:v>18.6875</c:v>
                      </c:pt>
                      <c:pt idx="941">
                        <c:v>18.703099999999999</c:v>
                      </c:pt>
                      <c:pt idx="942">
                        <c:v>18.718800000000002</c:v>
                      </c:pt>
                      <c:pt idx="943">
                        <c:v>18.734400000000001</c:v>
                      </c:pt>
                      <c:pt idx="944">
                        <c:v>18.75</c:v>
                      </c:pt>
                      <c:pt idx="945">
                        <c:v>18.765599999999999</c:v>
                      </c:pt>
                      <c:pt idx="946">
                        <c:v>18.781300000000002</c:v>
                      </c:pt>
                      <c:pt idx="947">
                        <c:v>18.796900000000001</c:v>
                      </c:pt>
                      <c:pt idx="948">
                        <c:v>18.8125</c:v>
                      </c:pt>
                      <c:pt idx="949">
                        <c:v>18.828099999999999</c:v>
                      </c:pt>
                      <c:pt idx="950">
                        <c:v>18.843800000000002</c:v>
                      </c:pt>
                      <c:pt idx="951">
                        <c:v>18.859400000000001</c:v>
                      </c:pt>
                      <c:pt idx="952">
                        <c:v>18.875</c:v>
                      </c:pt>
                      <c:pt idx="953">
                        <c:v>18.890599999999999</c:v>
                      </c:pt>
                      <c:pt idx="954">
                        <c:v>18.906300000000002</c:v>
                      </c:pt>
                      <c:pt idx="955">
                        <c:v>18.921900000000001</c:v>
                      </c:pt>
                      <c:pt idx="956">
                        <c:v>18.9375</c:v>
                      </c:pt>
                      <c:pt idx="957">
                        <c:v>18.953099999999999</c:v>
                      </c:pt>
                      <c:pt idx="958">
                        <c:v>18.968800000000002</c:v>
                      </c:pt>
                      <c:pt idx="959">
                        <c:v>18.984400000000001</c:v>
                      </c:pt>
                      <c:pt idx="960">
                        <c:v>19</c:v>
                      </c:pt>
                      <c:pt idx="961">
                        <c:v>19.015599999999999</c:v>
                      </c:pt>
                      <c:pt idx="962">
                        <c:v>19.031300000000002</c:v>
                      </c:pt>
                      <c:pt idx="963">
                        <c:v>19.046900000000001</c:v>
                      </c:pt>
                      <c:pt idx="964">
                        <c:v>19.0625</c:v>
                      </c:pt>
                      <c:pt idx="965">
                        <c:v>19.078099999999999</c:v>
                      </c:pt>
                      <c:pt idx="966">
                        <c:v>19.093800000000002</c:v>
                      </c:pt>
                      <c:pt idx="967">
                        <c:v>19.109400000000001</c:v>
                      </c:pt>
                      <c:pt idx="968">
                        <c:v>19.125</c:v>
                      </c:pt>
                      <c:pt idx="969">
                        <c:v>19.140599999999999</c:v>
                      </c:pt>
                      <c:pt idx="970">
                        <c:v>19.156300000000002</c:v>
                      </c:pt>
                      <c:pt idx="971">
                        <c:v>19.171900000000001</c:v>
                      </c:pt>
                      <c:pt idx="972">
                        <c:v>19.1875</c:v>
                      </c:pt>
                      <c:pt idx="973">
                        <c:v>19.203099999999999</c:v>
                      </c:pt>
                      <c:pt idx="974">
                        <c:v>19.218800000000002</c:v>
                      </c:pt>
                      <c:pt idx="975">
                        <c:v>19.234400000000001</c:v>
                      </c:pt>
                      <c:pt idx="976">
                        <c:v>19.25</c:v>
                      </c:pt>
                      <c:pt idx="977">
                        <c:v>19.265599999999999</c:v>
                      </c:pt>
                      <c:pt idx="978">
                        <c:v>19.281300000000002</c:v>
                      </c:pt>
                      <c:pt idx="979">
                        <c:v>19.296900000000001</c:v>
                      </c:pt>
                      <c:pt idx="980">
                        <c:v>19.3125</c:v>
                      </c:pt>
                      <c:pt idx="981">
                        <c:v>19.328099999999999</c:v>
                      </c:pt>
                      <c:pt idx="982">
                        <c:v>19.343800000000002</c:v>
                      </c:pt>
                      <c:pt idx="983">
                        <c:v>19.359400000000001</c:v>
                      </c:pt>
                      <c:pt idx="984">
                        <c:v>19.375</c:v>
                      </c:pt>
                      <c:pt idx="985">
                        <c:v>19.390599999999999</c:v>
                      </c:pt>
                      <c:pt idx="986">
                        <c:v>19.406300000000002</c:v>
                      </c:pt>
                      <c:pt idx="987">
                        <c:v>19.421900000000001</c:v>
                      </c:pt>
                      <c:pt idx="988">
                        <c:v>19.4375</c:v>
                      </c:pt>
                      <c:pt idx="989">
                        <c:v>19.453099999999999</c:v>
                      </c:pt>
                      <c:pt idx="990">
                        <c:v>19.468800000000002</c:v>
                      </c:pt>
                      <c:pt idx="991">
                        <c:v>19.484400000000001</c:v>
                      </c:pt>
                      <c:pt idx="992">
                        <c:v>19.5</c:v>
                      </c:pt>
                      <c:pt idx="993">
                        <c:v>19.515599999999999</c:v>
                      </c:pt>
                      <c:pt idx="994">
                        <c:v>19.531300000000002</c:v>
                      </c:pt>
                      <c:pt idx="995">
                        <c:v>19.546900000000001</c:v>
                      </c:pt>
                      <c:pt idx="996">
                        <c:v>19.5625</c:v>
                      </c:pt>
                      <c:pt idx="997">
                        <c:v>19.578099999999999</c:v>
                      </c:pt>
                      <c:pt idx="998">
                        <c:v>19.593800000000002</c:v>
                      </c:pt>
                      <c:pt idx="999">
                        <c:v>19.609400000000001</c:v>
                      </c:pt>
                      <c:pt idx="1000">
                        <c:v>19.625</c:v>
                      </c:pt>
                      <c:pt idx="1001">
                        <c:v>19.640599999999999</c:v>
                      </c:pt>
                      <c:pt idx="1002">
                        <c:v>19.656300000000002</c:v>
                      </c:pt>
                      <c:pt idx="1003">
                        <c:v>19.671900000000001</c:v>
                      </c:pt>
                      <c:pt idx="1004">
                        <c:v>19.6875</c:v>
                      </c:pt>
                      <c:pt idx="1005">
                        <c:v>19.703099999999999</c:v>
                      </c:pt>
                      <c:pt idx="1006">
                        <c:v>19.718800000000002</c:v>
                      </c:pt>
                      <c:pt idx="1007">
                        <c:v>19.734400000000001</c:v>
                      </c:pt>
                      <c:pt idx="1008">
                        <c:v>19.75</c:v>
                      </c:pt>
                      <c:pt idx="1009">
                        <c:v>19.765599999999999</c:v>
                      </c:pt>
                      <c:pt idx="1010">
                        <c:v>19.781300000000002</c:v>
                      </c:pt>
                      <c:pt idx="1011">
                        <c:v>19.796900000000001</c:v>
                      </c:pt>
                      <c:pt idx="1012">
                        <c:v>19.8125</c:v>
                      </c:pt>
                      <c:pt idx="1013">
                        <c:v>19.828099999999999</c:v>
                      </c:pt>
                      <c:pt idx="1014">
                        <c:v>19.843800000000002</c:v>
                      </c:pt>
                      <c:pt idx="1015">
                        <c:v>19.859400000000001</c:v>
                      </c:pt>
                      <c:pt idx="1016">
                        <c:v>19.875</c:v>
                      </c:pt>
                      <c:pt idx="1017">
                        <c:v>19.890599999999999</c:v>
                      </c:pt>
                      <c:pt idx="1018">
                        <c:v>19.906300000000002</c:v>
                      </c:pt>
                      <c:pt idx="1019">
                        <c:v>19.921900000000001</c:v>
                      </c:pt>
                      <c:pt idx="1020">
                        <c:v>19.9375</c:v>
                      </c:pt>
                      <c:pt idx="1021">
                        <c:v>19.953099999999999</c:v>
                      </c:pt>
                      <c:pt idx="1022">
                        <c:v>19.968800000000002</c:v>
                      </c:pt>
                      <c:pt idx="1023">
                        <c:v>19.984400000000001</c:v>
                      </c:pt>
                      <c:pt idx="1024">
                        <c:v>20</c:v>
                      </c:pt>
                      <c:pt idx="1025">
                        <c:v>20.015599999999999</c:v>
                      </c:pt>
                      <c:pt idx="1026">
                        <c:v>20.031300000000002</c:v>
                      </c:pt>
                      <c:pt idx="1027">
                        <c:v>20.046900000000001</c:v>
                      </c:pt>
                      <c:pt idx="1028">
                        <c:v>20.0625</c:v>
                      </c:pt>
                      <c:pt idx="1029">
                        <c:v>20.078099999999999</c:v>
                      </c:pt>
                      <c:pt idx="1030">
                        <c:v>20.093800000000002</c:v>
                      </c:pt>
                      <c:pt idx="1031">
                        <c:v>20.109400000000001</c:v>
                      </c:pt>
                      <c:pt idx="1032">
                        <c:v>20.125</c:v>
                      </c:pt>
                      <c:pt idx="1033">
                        <c:v>20.140599999999999</c:v>
                      </c:pt>
                      <c:pt idx="1034">
                        <c:v>20.156300000000002</c:v>
                      </c:pt>
                      <c:pt idx="1035">
                        <c:v>20.171900000000001</c:v>
                      </c:pt>
                      <c:pt idx="1036">
                        <c:v>20.1875</c:v>
                      </c:pt>
                      <c:pt idx="1037">
                        <c:v>20.203099999999999</c:v>
                      </c:pt>
                      <c:pt idx="1038">
                        <c:v>20.218800000000002</c:v>
                      </c:pt>
                      <c:pt idx="1039">
                        <c:v>20.234400000000001</c:v>
                      </c:pt>
                      <c:pt idx="1040">
                        <c:v>20.25</c:v>
                      </c:pt>
                      <c:pt idx="1041">
                        <c:v>20.265599999999999</c:v>
                      </c:pt>
                      <c:pt idx="1042">
                        <c:v>20.281300000000002</c:v>
                      </c:pt>
                      <c:pt idx="1043">
                        <c:v>20.296900000000001</c:v>
                      </c:pt>
                      <c:pt idx="1044">
                        <c:v>20.3125</c:v>
                      </c:pt>
                      <c:pt idx="1045">
                        <c:v>20.328099999999999</c:v>
                      </c:pt>
                      <c:pt idx="1046">
                        <c:v>20.343800000000002</c:v>
                      </c:pt>
                      <c:pt idx="1047">
                        <c:v>20.359400000000001</c:v>
                      </c:pt>
                      <c:pt idx="1048">
                        <c:v>20.375</c:v>
                      </c:pt>
                      <c:pt idx="1049">
                        <c:v>20.390599999999999</c:v>
                      </c:pt>
                      <c:pt idx="1050">
                        <c:v>20.406300000000002</c:v>
                      </c:pt>
                      <c:pt idx="1051">
                        <c:v>20.421900000000001</c:v>
                      </c:pt>
                      <c:pt idx="1052">
                        <c:v>20.4375</c:v>
                      </c:pt>
                      <c:pt idx="1053">
                        <c:v>20.453099999999999</c:v>
                      </c:pt>
                      <c:pt idx="1054">
                        <c:v>20.468800000000002</c:v>
                      </c:pt>
                      <c:pt idx="1055">
                        <c:v>20.484400000000001</c:v>
                      </c:pt>
                      <c:pt idx="1056">
                        <c:v>20.5</c:v>
                      </c:pt>
                      <c:pt idx="1057">
                        <c:v>20.515599999999999</c:v>
                      </c:pt>
                      <c:pt idx="1058">
                        <c:v>20.531300000000002</c:v>
                      </c:pt>
                      <c:pt idx="1059">
                        <c:v>20.546900000000001</c:v>
                      </c:pt>
                      <c:pt idx="1060">
                        <c:v>20.5625</c:v>
                      </c:pt>
                      <c:pt idx="1061">
                        <c:v>20.578099999999999</c:v>
                      </c:pt>
                      <c:pt idx="1062">
                        <c:v>20.593800000000002</c:v>
                      </c:pt>
                      <c:pt idx="1063">
                        <c:v>20.609400000000001</c:v>
                      </c:pt>
                      <c:pt idx="1064">
                        <c:v>20.625</c:v>
                      </c:pt>
                      <c:pt idx="1065">
                        <c:v>20.640599999999999</c:v>
                      </c:pt>
                      <c:pt idx="1066">
                        <c:v>20.656300000000002</c:v>
                      </c:pt>
                      <c:pt idx="1067">
                        <c:v>20.671900000000001</c:v>
                      </c:pt>
                      <c:pt idx="1068">
                        <c:v>20.6875</c:v>
                      </c:pt>
                      <c:pt idx="1069">
                        <c:v>20.703099999999999</c:v>
                      </c:pt>
                      <c:pt idx="1070">
                        <c:v>20.718800000000002</c:v>
                      </c:pt>
                      <c:pt idx="1071">
                        <c:v>20.734400000000001</c:v>
                      </c:pt>
                      <c:pt idx="1072">
                        <c:v>20.75</c:v>
                      </c:pt>
                      <c:pt idx="1073">
                        <c:v>20.765599999999999</c:v>
                      </c:pt>
                      <c:pt idx="1074">
                        <c:v>20.781300000000002</c:v>
                      </c:pt>
                      <c:pt idx="1075">
                        <c:v>20.796900000000001</c:v>
                      </c:pt>
                      <c:pt idx="1076">
                        <c:v>20.8125</c:v>
                      </c:pt>
                      <c:pt idx="1077">
                        <c:v>20.828099999999999</c:v>
                      </c:pt>
                      <c:pt idx="1078">
                        <c:v>20.843800000000002</c:v>
                      </c:pt>
                      <c:pt idx="1079">
                        <c:v>20.859400000000001</c:v>
                      </c:pt>
                      <c:pt idx="1080">
                        <c:v>20.875</c:v>
                      </c:pt>
                      <c:pt idx="1081">
                        <c:v>20.890599999999999</c:v>
                      </c:pt>
                      <c:pt idx="1082">
                        <c:v>20.906300000000002</c:v>
                      </c:pt>
                      <c:pt idx="1083">
                        <c:v>20.921900000000001</c:v>
                      </c:pt>
                      <c:pt idx="1084">
                        <c:v>20.9375</c:v>
                      </c:pt>
                      <c:pt idx="1085">
                        <c:v>20.953099999999999</c:v>
                      </c:pt>
                      <c:pt idx="1086">
                        <c:v>20.968800000000002</c:v>
                      </c:pt>
                      <c:pt idx="1087">
                        <c:v>20.984400000000001</c:v>
                      </c:pt>
                      <c:pt idx="1088">
                        <c:v>21</c:v>
                      </c:pt>
                      <c:pt idx="1089">
                        <c:v>21.015599999999999</c:v>
                      </c:pt>
                      <c:pt idx="1090">
                        <c:v>21.031300000000002</c:v>
                      </c:pt>
                      <c:pt idx="1091">
                        <c:v>21.046900000000001</c:v>
                      </c:pt>
                      <c:pt idx="1092">
                        <c:v>21.0625</c:v>
                      </c:pt>
                      <c:pt idx="1093">
                        <c:v>21.078099999999999</c:v>
                      </c:pt>
                      <c:pt idx="1094">
                        <c:v>21.093800000000002</c:v>
                      </c:pt>
                      <c:pt idx="1095">
                        <c:v>21.109400000000001</c:v>
                      </c:pt>
                      <c:pt idx="1096">
                        <c:v>21.125</c:v>
                      </c:pt>
                      <c:pt idx="1097">
                        <c:v>21.140599999999999</c:v>
                      </c:pt>
                      <c:pt idx="1098">
                        <c:v>21.156300000000002</c:v>
                      </c:pt>
                      <c:pt idx="1099">
                        <c:v>21.171900000000001</c:v>
                      </c:pt>
                      <c:pt idx="1100">
                        <c:v>21.1875</c:v>
                      </c:pt>
                      <c:pt idx="1101">
                        <c:v>21.203099999999999</c:v>
                      </c:pt>
                      <c:pt idx="1102">
                        <c:v>21.218800000000002</c:v>
                      </c:pt>
                      <c:pt idx="1103">
                        <c:v>21.234400000000001</c:v>
                      </c:pt>
                      <c:pt idx="1104">
                        <c:v>21.25</c:v>
                      </c:pt>
                      <c:pt idx="1105">
                        <c:v>21.265599999999999</c:v>
                      </c:pt>
                      <c:pt idx="1106">
                        <c:v>21.281300000000002</c:v>
                      </c:pt>
                      <c:pt idx="1107">
                        <c:v>21.296900000000001</c:v>
                      </c:pt>
                      <c:pt idx="1108">
                        <c:v>21.3125</c:v>
                      </c:pt>
                      <c:pt idx="1109">
                        <c:v>21.328099999999999</c:v>
                      </c:pt>
                      <c:pt idx="1110">
                        <c:v>21.343800000000002</c:v>
                      </c:pt>
                      <c:pt idx="1111">
                        <c:v>21.359400000000001</c:v>
                      </c:pt>
                      <c:pt idx="1112">
                        <c:v>21.375</c:v>
                      </c:pt>
                      <c:pt idx="1113">
                        <c:v>21.390599999999999</c:v>
                      </c:pt>
                      <c:pt idx="1114">
                        <c:v>21.406300000000002</c:v>
                      </c:pt>
                      <c:pt idx="1115">
                        <c:v>21.421900000000001</c:v>
                      </c:pt>
                      <c:pt idx="1116">
                        <c:v>21.4375</c:v>
                      </c:pt>
                      <c:pt idx="1117">
                        <c:v>21.453099999999999</c:v>
                      </c:pt>
                      <c:pt idx="1118">
                        <c:v>21.468800000000002</c:v>
                      </c:pt>
                      <c:pt idx="1119">
                        <c:v>21.484400000000001</c:v>
                      </c:pt>
                      <c:pt idx="1120">
                        <c:v>21.5</c:v>
                      </c:pt>
                      <c:pt idx="1121">
                        <c:v>21.515599999999999</c:v>
                      </c:pt>
                      <c:pt idx="1122">
                        <c:v>21.531300000000002</c:v>
                      </c:pt>
                      <c:pt idx="1123">
                        <c:v>21.546900000000001</c:v>
                      </c:pt>
                      <c:pt idx="1124">
                        <c:v>21.5625</c:v>
                      </c:pt>
                      <c:pt idx="1125">
                        <c:v>21.578099999999999</c:v>
                      </c:pt>
                      <c:pt idx="1126">
                        <c:v>21.593800000000002</c:v>
                      </c:pt>
                      <c:pt idx="1127">
                        <c:v>21.609400000000001</c:v>
                      </c:pt>
                      <c:pt idx="1128">
                        <c:v>21.625</c:v>
                      </c:pt>
                      <c:pt idx="1129">
                        <c:v>21.640599999999999</c:v>
                      </c:pt>
                      <c:pt idx="1130">
                        <c:v>21.656300000000002</c:v>
                      </c:pt>
                      <c:pt idx="1131">
                        <c:v>21.671900000000001</c:v>
                      </c:pt>
                      <c:pt idx="1132">
                        <c:v>21.6875</c:v>
                      </c:pt>
                      <c:pt idx="1133">
                        <c:v>21.703099999999999</c:v>
                      </c:pt>
                      <c:pt idx="1134">
                        <c:v>21.718800000000002</c:v>
                      </c:pt>
                      <c:pt idx="1135">
                        <c:v>21.734400000000001</c:v>
                      </c:pt>
                      <c:pt idx="1136">
                        <c:v>21.75</c:v>
                      </c:pt>
                      <c:pt idx="1137">
                        <c:v>21.765599999999999</c:v>
                      </c:pt>
                      <c:pt idx="1138">
                        <c:v>21.781300000000002</c:v>
                      </c:pt>
                      <c:pt idx="1139">
                        <c:v>21.796900000000001</c:v>
                      </c:pt>
                      <c:pt idx="1140">
                        <c:v>21.8125</c:v>
                      </c:pt>
                      <c:pt idx="1141">
                        <c:v>21.828099999999999</c:v>
                      </c:pt>
                      <c:pt idx="1142">
                        <c:v>21.843800000000002</c:v>
                      </c:pt>
                      <c:pt idx="1143">
                        <c:v>21.859400000000001</c:v>
                      </c:pt>
                      <c:pt idx="1144">
                        <c:v>21.875</c:v>
                      </c:pt>
                      <c:pt idx="1145">
                        <c:v>21.890599999999999</c:v>
                      </c:pt>
                      <c:pt idx="1146">
                        <c:v>21.906300000000002</c:v>
                      </c:pt>
                      <c:pt idx="1147">
                        <c:v>21.921900000000001</c:v>
                      </c:pt>
                      <c:pt idx="1148">
                        <c:v>21.9375</c:v>
                      </c:pt>
                      <c:pt idx="1149">
                        <c:v>21.953099999999999</c:v>
                      </c:pt>
                      <c:pt idx="1150">
                        <c:v>21.968800000000002</c:v>
                      </c:pt>
                      <c:pt idx="1151">
                        <c:v>21.984400000000001</c:v>
                      </c:pt>
                      <c:pt idx="1152">
                        <c:v>22</c:v>
                      </c:pt>
                      <c:pt idx="1153">
                        <c:v>22.015599999999999</c:v>
                      </c:pt>
                      <c:pt idx="1154">
                        <c:v>22.031300000000002</c:v>
                      </c:pt>
                      <c:pt idx="1155">
                        <c:v>22.046900000000001</c:v>
                      </c:pt>
                      <c:pt idx="1156">
                        <c:v>22.0625</c:v>
                      </c:pt>
                      <c:pt idx="1157">
                        <c:v>22.078099999999999</c:v>
                      </c:pt>
                      <c:pt idx="1158">
                        <c:v>22.093800000000002</c:v>
                      </c:pt>
                      <c:pt idx="1159">
                        <c:v>22.109400000000001</c:v>
                      </c:pt>
                      <c:pt idx="1160">
                        <c:v>22.125</c:v>
                      </c:pt>
                      <c:pt idx="1161">
                        <c:v>22.140599999999999</c:v>
                      </c:pt>
                      <c:pt idx="1162">
                        <c:v>22.156300000000002</c:v>
                      </c:pt>
                      <c:pt idx="1163">
                        <c:v>22.171900000000001</c:v>
                      </c:pt>
                      <c:pt idx="1164">
                        <c:v>22.1875</c:v>
                      </c:pt>
                      <c:pt idx="1165">
                        <c:v>22.203099999999999</c:v>
                      </c:pt>
                      <c:pt idx="1166">
                        <c:v>22.218800000000002</c:v>
                      </c:pt>
                      <c:pt idx="1167">
                        <c:v>22.234400000000001</c:v>
                      </c:pt>
                      <c:pt idx="1168">
                        <c:v>22.25</c:v>
                      </c:pt>
                      <c:pt idx="1169">
                        <c:v>22.265599999999999</c:v>
                      </c:pt>
                      <c:pt idx="1170">
                        <c:v>22.281300000000002</c:v>
                      </c:pt>
                      <c:pt idx="1171">
                        <c:v>22.296900000000001</c:v>
                      </c:pt>
                      <c:pt idx="1172">
                        <c:v>22.3125</c:v>
                      </c:pt>
                      <c:pt idx="1173">
                        <c:v>22.328099999999999</c:v>
                      </c:pt>
                      <c:pt idx="1174">
                        <c:v>22.343800000000002</c:v>
                      </c:pt>
                      <c:pt idx="1175">
                        <c:v>22.359400000000001</c:v>
                      </c:pt>
                      <c:pt idx="1176">
                        <c:v>22.375</c:v>
                      </c:pt>
                      <c:pt idx="1177">
                        <c:v>22.390599999999999</c:v>
                      </c:pt>
                      <c:pt idx="1178">
                        <c:v>22.406300000000002</c:v>
                      </c:pt>
                      <c:pt idx="1179">
                        <c:v>22.421900000000001</c:v>
                      </c:pt>
                      <c:pt idx="1180">
                        <c:v>22.4375</c:v>
                      </c:pt>
                      <c:pt idx="1181">
                        <c:v>22.453099999999999</c:v>
                      </c:pt>
                      <c:pt idx="1182">
                        <c:v>22.468800000000002</c:v>
                      </c:pt>
                      <c:pt idx="1183">
                        <c:v>22.484400000000001</c:v>
                      </c:pt>
                      <c:pt idx="1184">
                        <c:v>22.5</c:v>
                      </c:pt>
                      <c:pt idx="1185">
                        <c:v>22.515599999999999</c:v>
                      </c:pt>
                      <c:pt idx="1186">
                        <c:v>22.531300000000002</c:v>
                      </c:pt>
                      <c:pt idx="1187">
                        <c:v>22.546900000000001</c:v>
                      </c:pt>
                      <c:pt idx="1188">
                        <c:v>22.5625</c:v>
                      </c:pt>
                      <c:pt idx="1189">
                        <c:v>22.578099999999999</c:v>
                      </c:pt>
                      <c:pt idx="1190">
                        <c:v>22.593800000000002</c:v>
                      </c:pt>
                      <c:pt idx="1191">
                        <c:v>22.609400000000001</c:v>
                      </c:pt>
                      <c:pt idx="1192">
                        <c:v>22.625</c:v>
                      </c:pt>
                      <c:pt idx="1193">
                        <c:v>22.640599999999999</c:v>
                      </c:pt>
                      <c:pt idx="1194">
                        <c:v>22.656300000000002</c:v>
                      </c:pt>
                      <c:pt idx="1195">
                        <c:v>22.671900000000001</c:v>
                      </c:pt>
                      <c:pt idx="1196">
                        <c:v>22.6875</c:v>
                      </c:pt>
                      <c:pt idx="1197">
                        <c:v>22.703099999999999</c:v>
                      </c:pt>
                      <c:pt idx="1198">
                        <c:v>22.718800000000002</c:v>
                      </c:pt>
                      <c:pt idx="1199">
                        <c:v>22.734400000000001</c:v>
                      </c:pt>
                      <c:pt idx="1200">
                        <c:v>22.75</c:v>
                      </c:pt>
                      <c:pt idx="1201">
                        <c:v>22.765599999999999</c:v>
                      </c:pt>
                      <c:pt idx="1202">
                        <c:v>22.781300000000002</c:v>
                      </c:pt>
                      <c:pt idx="1203">
                        <c:v>22.796900000000001</c:v>
                      </c:pt>
                      <c:pt idx="1204">
                        <c:v>22.8125</c:v>
                      </c:pt>
                      <c:pt idx="1205">
                        <c:v>22.828099999999999</c:v>
                      </c:pt>
                      <c:pt idx="1206">
                        <c:v>22.843800000000002</c:v>
                      </c:pt>
                      <c:pt idx="1207">
                        <c:v>22.859400000000001</c:v>
                      </c:pt>
                      <c:pt idx="1208">
                        <c:v>22.875</c:v>
                      </c:pt>
                      <c:pt idx="1209">
                        <c:v>22.890599999999999</c:v>
                      </c:pt>
                      <c:pt idx="1210">
                        <c:v>22.906300000000002</c:v>
                      </c:pt>
                      <c:pt idx="1211">
                        <c:v>22.921900000000001</c:v>
                      </c:pt>
                      <c:pt idx="1212">
                        <c:v>22.9375</c:v>
                      </c:pt>
                      <c:pt idx="1213">
                        <c:v>22.953099999999999</c:v>
                      </c:pt>
                      <c:pt idx="1214">
                        <c:v>22.968800000000002</c:v>
                      </c:pt>
                      <c:pt idx="1215">
                        <c:v>22.984400000000001</c:v>
                      </c:pt>
                      <c:pt idx="1216">
                        <c:v>23</c:v>
                      </c:pt>
                      <c:pt idx="1217">
                        <c:v>23.015599999999999</c:v>
                      </c:pt>
                      <c:pt idx="1218">
                        <c:v>23.031300000000002</c:v>
                      </c:pt>
                      <c:pt idx="1219">
                        <c:v>23.046900000000001</c:v>
                      </c:pt>
                      <c:pt idx="1220">
                        <c:v>23.0625</c:v>
                      </c:pt>
                      <c:pt idx="1221">
                        <c:v>23.078099999999999</c:v>
                      </c:pt>
                      <c:pt idx="1222">
                        <c:v>23.093800000000002</c:v>
                      </c:pt>
                      <c:pt idx="1223">
                        <c:v>23.109400000000001</c:v>
                      </c:pt>
                      <c:pt idx="1224">
                        <c:v>23.125</c:v>
                      </c:pt>
                      <c:pt idx="1225">
                        <c:v>23.140599999999999</c:v>
                      </c:pt>
                      <c:pt idx="1226">
                        <c:v>23.156300000000002</c:v>
                      </c:pt>
                      <c:pt idx="1227">
                        <c:v>23.171900000000001</c:v>
                      </c:pt>
                      <c:pt idx="1228">
                        <c:v>23.1875</c:v>
                      </c:pt>
                      <c:pt idx="1229">
                        <c:v>23.203099999999999</c:v>
                      </c:pt>
                      <c:pt idx="1230">
                        <c:v>23.218800000000002</c:v>
                      </c:pt>
                      <c:pt idx="1231">
                        <c:v>23.234400000000001</c:v>
                      </c:pt>
                      <c:pt idx="1232">
                        <c:v>23.25</c:v>
                      </c:pt>
                      <c:pt idx="1233">
                        <c:v>23.265599999999999</c:v>
                      </c:pt>
                      <c:pt idx="1234">
                        <c:v>23.281300000000002</c:v>
                      </c:pt>
                      <c:pt idx="1235">
                        <c:v>23.296900000000001</c:v>
                      </c:pt>
                      <c:pt idx="1236">
                        <c:v>23.3125</c:v>
                      </c:pt>
                      <c:pt idx="1237">
                        <c:v>23.328099999999999</c:v>
                      </c:pt>
                      <c:pt idx="1238">
                        <c:v>23.343800000000002</c:v>
                      </c:pt>
                      <c:pt idx="1239">
                        <c:v>23.359400000000001</c:v>
                      </c:pt>
                      <c:pt idx="1240">
                        <c:v>23.375</c:v>
                      </c:pt>
                      <c:pt idx="1241">
                        <c:v>23.390599999999999</c:v>
                      </c:pt>
                      <c:pt idx="1242">
                        <c:v>23.406300000000002</c:v>
                      </c:pt>
                      <c:pt idx="1243">
                        <c:v>23.421900000000001</c:v>
                      </c:pt>
                      <c:pt idx="1244">
                        <c:v>23.4375</c:v>
                      </c:pt>
                      <c:pt idx="1245">
                        <c:v>23.453099999999999</c:v>
                      </c:pt>
                      <c:pt idx="1246">
                        <c:v>23.468800000000002</c:v>
                      </c:pt>
                      <c:pt idx="1247">
                        <c:v>23.484400000000001</c:v>
                      </c:pt>
                      <c:pt idx="1248">
                        <c:v>23.5</c:v>
                      </c:pt>
                      <c:pt idx="1249">
                        <c:v>23.515599999999999</c:v>
                      </c:pt>
                      <c:pt idx="1250">
                        <c:v>23.531300000000002</c:v>
                      </c:pt>
                      <c:pt idx="1251">
                        <c:v>23.546900000000001</c:v>
                      </c:pt>
                      <c:pt idx="1252">
                        <c:v>23.5625</c:v>
                      </c:pt>
                      <c:pt idx="1253">
                        <c:v>23.578099999999999</c:v>
                      </c:pt>
                      <c:pt idx="1254">
                        <c:v>23.593800000000002</c:v>
                      </c:pt>
                      <c:pt idx="1255">
                        <c:v>23.609400000000001</c:v>
                      </c:pt>
                      <c:pt idx="1256">
                        <c:v>23.625</c:v>
                      </c:pt>
                      <c:pt idx="1257">
                        <c:v>23.640599999999999</c:v>
                      </c:pt>
                      <c:pt idx="1258">
                        <c:v>23.656300000000002</c:v>
                      </c:pt>
                      <c:pt idx="1259">
                        <c:v>23.671900000000001</c:v>
                      </c:pt>
                      <c:pt idx="1260">
                        <c:v>23.6875</c:v>
                      </c:pt>
                      <c:pt idx="1261">
                        <c:v>23.703099999999999</c:v>
                      </c:pt>
                      <c:pt idx="1262">
                        <c:v>23.718800000000002</c:v>
                      </c:pt>
                      <c:pt idx="1263">
                        <c:v>23.734400000000001</c:v>
                      </c:pt>
                      <c:pt idx="1264">
                        <c:v>23.75</c:v>
                      </c:pt>
                      <c:pt idx="1265">
                        <c:v>23.765599999999999</c:v>
                      </c:pt>
                      <c:pt idx="1266">
                        <c:v>23.781300000000002</c:v>
                      </c:pt>
                      <c:pt idx="1267">
                        <c:v>23.796900000000001</c:v>
                      </c:pt>
                      <c:pt idx="1268">
                        <c:v>23.8125</c:v>
                      </c:pt>
                      <c:pt idx="1269">
                        <c:v>23.828099999999999</c:v>
                      </c:pt>
                      <c:pt idx="1270">
                        <c:v>23.843800000000002</c:v>
                      </c:pt>
                      <c:pt idx="1271">
                        <c:v>23.859400000000001</c:v>
                      </c:pt>
                      <c:pt idx="1272">
                        <c:v>23.875</c:v>
                      </c:pt>
                      <c:pt idx="1273">
                        <c:v>23.890599999999999</c:v>
                      </c:pt>
                      <c:pt idx="1274">
                        <c:v>23.906300000000002</c:v>
                      </c:pt>
                      <c:pt idx="1275">
                        <c:v>23.921900000000001</c:v>
                      </c:pt>
                      <c:pt idx="1276">
                        <c:v>23.9375</c:v>
                      </c:pt>
                      <c:pt idx="1277">
                        <c:v>23.953099999999999</c:v>
                      </c:pt>
                      <c:pt idx="1278">
                        <c:v>23.968800000000002</c:v>
                      </c:pt>
                      <c:pt idx="1279">
                        <c:v>23.984400000000001</c:v>
                      </c:pt>
                      <c:pt idx="1280">
                        <c:v>24</c:v>
                      </c:pt>
                      <c:pt idx="1281">
                        <c:v>24.015599999999999</c:v>
                      </c:pt>
                      <c:pt idx="1282">
                        <c:v>24.031300000000002</c:v>
                      </c:pt>
                      <c:pt idx="1283">
                        <c:v>24.046900000000001</c:v>
                      </c:pt>
                      <c:pt idx="1284">
                        <c:v>24.0625</c:v>
                      </c:pt>
                      <c:pt idx="1285">
                        <c:v>24.078099999999999</c:v>
                      </c:pt>
                      <c:pt idx="1286">
                        <c:v>24.093800000000002</c:v>
                      </c:pt>
                      <c:pt idx="1287">
                        <c:v>24.109400000000001</c:v>
                      </c:pt>
                      <c:pt idx="1288">
                        <c:v>24.125</c:v>
                      </c:pt>
                      <c:pt idx="1289">
                        <c:v>24.140599999999999</c:v>
                      </c:pt>
                      <c:pt idx="1290">
                        <c:v>24.156300000000002</c:v>
                      </c:pt>
                      <c:pt idx="1291">
                        <c:v>24.171900000000001</c:v>
                      </c:pt>
                      <c:pt idx="1292">
                        <c:v>24.1875</c:v>
                      </c:pt>
                      <c:pt idx="1293">
                        <c:v>24.203099999999999</c:v>
                      </c:pt>
                      <c:pt idx="1294">
                        <c:v>24.218800000000002</c:v>
                      </c:pt>
                      <c:pt idx="1295">
                        <c:v>24.234400000000001</c:v>
                      </c:pt>
                      <c:pt idx="1296">
                        <c:v>24.25</c:v>
                      </c:pt>
                      <c:pt idx="1297">
                        <c:v>24.265599999999999</c:v>
                      </c:pt>
                      <c:pt idx="1298">
                        <c:v>24.281300000000002</c:v>
                      </c:pt>
                      <c:pt idx="1299">
                        <c:v>24.296900000000001</c:v>
                      </c:pt>
                      <c:pt idx="1300">
                        <c:v>24.3125</c:v>
                      </c:pt>
                      <c:pt idx="1301">
                        <c:v>24.328099999999999</c:v>
                      </c:pt>
                      <c:pt idx="1302">
                        <c:v>24.343800000000002</c:v>
                      </c:pt>
                      <c:pt idx="1303">
                        <c:v>24.359400000000001</c:v>
                      </c:pt>
                      <c:pt idx="1304">
                        <c:v>24.375</c:v>
                      </c:pt>
                      <c:pt idx="1305">
                        <c:v>24.390599999999999</c:v>
                      </c:pt>
                      <c:pt idx="1306">
                        <c:v>24.406300000000002</c:v>
                      </c:pt>
                      <c:pt idx="1307">
                        <c:v>24.421900000000001</c:v>
                      </c:pt>
                      <c:pt idx="1308">
                        <c:v>24.4375</c:v>
                      </c:pt>
                      <c:pt idx="1309">
                        <c:v>24.453099999999999</c:v>
                      </c:pt>
                      <c:pt idx="1310">
                        <c:v>24.468800000000002</c:v>
                      </c:pt>
                      <c:pt idx="1311">
                        <c:v>24.484400000000001</c:v>
                      </c:pt>
                      <c:pt idx="1312">
                        <c:v>24.5</c:v>
                      </c:pt>
                      <c:pt idx="1313">
                        <c:v>24.515599999999999</c:v>
                      </c:pt>
                      <c:pt idx="1314">
                        <c:v>24.531300000000002</c:v>
                      </c:pt>
                      <c:pt idx="1315">
                        <c:v>24.546900000000001</c:v>
                      </c:pt>
                      <c:pt idx="1316">
                        <c:v>24.5625</c:v>
                      </c:pt>
                      <c:pt idx="1317">
                        <c:v>24.578099999999999</c:v>
                      </c:pt>
                      <c:pt idx="1318">
                        <c:v>24.593800000000002</c:v>
                      </c:pt>
                      <c:pt idx="1319">
                        <c:v>24.609400000000001</c:v>
                      </c:pt>
                      <c:pt idx="1320">
                        <c:v>24.625</c:v>
                      </c:pt>
                      <c:pt idx="1321">
                        <c:v>24.640599999999999</c:v>
                      </c:pt>
                      <c:pt idx="1322">
                        <c:v>24.656300000000002</c:v>
                      </c:pt>
                      <c:pt idx="1323">
                        <c:v>24.671900000000001</c:v>
                      </c:pt>
                      <c:pt idx="1324">
                        <c:v>24.6875</c:v>
                      </c:pt>
                      <c:pt idx="1325">
                        <c:v>24.703099999999999</c:v>
                      </c:pt>
                      <c:pt idx="1326">
                        <c:v>24.718800000000002</c:v>
                      </c:pt>
                      <c:pt idx="1327">
                        <c:v>24.734400000000001</c:v>
                      </c:pt>
                      <c:pt idx="1328">
                        <c:v>24.75</c:v>
                      </c:pt>
                      <c:pt idx="1329">
                        <c:v>24.765599999999999</c:v>
                      </c:pt>
                      <c:pt idx="1330">
                        <c:v>24.781300000000002</c:v>
                      </c:pt>
                      <c:pt idx="1331">
                        <c:v>24.796900000000001</c:v>
                      </c:pt>
                      <c:pt idx="1332">
                        <c:v>24.8125</c:v>
                      </c:pt>
                      <c:pt idx="1333">
                        <c:v>24.828099999999999</c:v>
                      </c:pt>
                      <c:pt idx="1334">
                        <c:v>24.843800000000002</c:v>
                      </c:pt>
                      <c:pt idx="1335">
                        <c:v>24.859400000000001</c:v>
                      </c:pt>
                      <c:pt idx="1336">
                        <c:v>24.875</c:v>
                      </c:pt>
                      <c:pt idx="1337">
                        <c:v>24.890599999999999</c:v>
                      </c:pt>
                      <c:pt idx="1338">
                        <c:v>24.906300000000002</c:v>
                      </c:pt>
                      <c:pt idx="1339">
                        <c:v>24.921900000000001</c:v>
                      </c:pt>
                      <c:pt idx="1340">
                        <c:v>24.9375</c:v>
                      </c:pt>
                      <c:pt idx="1341">
                        <c:v>24.953099999999999</c:v>
                      </c:pt>
                      <c:pt idx="1342">
                        <c:v>24.968800000000002</c:v>
                      </c:pt>
                      <c:pt idx="1343">
                        <c:v>24.984400000000001</c:v>
                      </c:pt>
                      <c:pt idx="1344">
                        <c:v>25</c:v>
                      </c:pt>
                      <c:pt idx="1345">
                        <c:v>25.015599999999999</c:v>
                      </c:pt>
                      <c:pt idx="1346">
                        <c:v>25.031300000000002</c:v>
                      </c:pt>
                      <c:pt idx="1347">
                        <c:v>25.046900000000001</c:v>
                      </c:pt>
                      <c:pt idx="1348">
                        <c:v>25.0625</c:v>
                      </c:pt>
                      <c:pt idx="1349">
                        <c:v>25.078099999999999</c:v>
                      </c:pt>
                      <c:pt idx="1350">
                        <c:v>25.093800000000002</c:v>
                      </c:pt>
                      <c:pt idx="1351">
                        <c:v>25.109400000000001</c:v>
                      </c:pt>
                      <c:pt idx="1352">
                        <c:v>25.125</c:v>
                      </c:pt>
                      <c:pt idx="1353">
                        <c:v>25.140599999999999</c:v>
                      </c:pt>
                      <c:pt idx="1354">
                        <c:v>25.156300000000002</c:v>
                      </c:pt>
                      <c:pt idx="1355">
                        <c:v>25.171900000000001</c:v>
                      </c:pt>
                      <c:pt idx="1356">
                        <c:v>25.1875</c:v>
                      </c:pt>
                      <c:pt idx="1357">
                        <c:v>25.203099999999999</c:v>
                      </c:pt>
                      <c:pt idx="1358">
                        <c:v>25.218800000000002</c:v>
                      </c:pt>
                      <c:pt idx="1359">
                        <c:v>25.234400000000001</c:v>
                      </c:pt>
                      <c:pt idx="1360">
                        <c:v>25.25</c:v>
                      </c:pt>
                      <c:pt idx="1361">
                        <c:v>25.265599999999999</c:v>
                      </c:pt>
                      <c:pt idx="1362">
                        <c:v>25.281300000000002</c:v>
                      </c:pt>
                      <c:pt idx="1363">
                        <c:v>25.296900000000001</c:v>
                      </c:pt>
                      <c:pt idx="1364">
                        <c:v>25.3125</c:v>
                      </c:pt>
                      <c:pt idx="1365">
                        <c:v>25.328099999999999</c:v>
                      </c:pt>
                      <c:pt idx="1366">
                        <c:v>25.343800000000002</c:v>
                      </c:pt>
                      <c:pt idx="1367">
                        <c:v>25.359400000000001</c:v>
                      </c:pt>
                      <c:pt idx="1368">
                        <c:v>25.375</c:v>
                      </c:pt>
                      <c:pt idx="1369">
                        <c:v>25.390599999999999</c:v>
                      </c:pt>
                      <c:pt idx="1370">
                        <c:v>25.406300000000002</c:v>
                      </c:pt>
                      <c:pt idx="1371">
                        <c:v>25.421900000000001</c:v>
                      </c:pt>
                      <c:pt idx="1372">
                        <c:v>25.4375</c:v>
                      </c:pt>
                      <c:pt idx="1373">
                        <c:v>25.453099999999999</c:v>
                      </c:pt>
                      <c:pt idx="1374">
                        <c:v>25.468800000000002</c:v>
                      </c:pt>
                      <c:pt idx="1375">
                        <c:v>25.484400000000001</c:v>
                      </c:pt>
                      <c:pt idx="1376">
                        <c:v>25.5</c:v>
                      </c:pt>
                      <c:pt idx="1377">
                        <c:v>25.515599999999999</c:v>
                      </c:pt>
                      <c:pt idx="1378">
                        <c:v>25.531300000000002</c:v>
                      </c:pt>
                      <c:pt idx="1379">
                        <c:v>25.546900000000001</c:v>
                      </c:pt>
                      <c:pt idx="1380">
                        <c:v>25.5625</c:v>
                      </c:pt>
                      <c:pt idx="1381">
                        <c:v>25.578099999999999</c:v>
                      </c:pt>
                      <c:pt idx="1382">
                        <c:v>25.593800000000002</c:v>
                      </c:pt>
                      <c:pt idx="1383">
                        <c:v>25.609400000000001</c:v>
                      </c:pt>
                      <c:pt idx="1384">
                        <c:v>25.625</c:v>
                      </c:pt>
                      <c:pt idx="1385">
                        <c:v>25.640599999999999</c:v>
                      </c:pt>
                      <c:pt idx="1386">
                        <c:v>25.656300000000002</c:v>
                      </c:pt>
                      <c:pt idx="1387">
                        <c:v>25.671900000000001</c:v>
                      </c:pt>
                      <c:pt idx="1388">
                        <c:v>25.6875</c:v>
                      </c:pt>
                      <c:pt idx="1389">
                        <c:v>25.703099999999999</c:v>
                      </c:pt>
                      <c:pt idx="1390">
                        <c:v>25.718800000000002</c:v>
                      </c:pt>
                      <c:pt idx="1391">
                        <c:v>25.734400000000001</c:v>
                      </c:pt>
                      <c:pt idx="1392">
                        <c:v>25.75</c:v>
                      </c:pt>
                      <c:pt idx="1393">
                        <c:v>25.765599999999999</c:v>
                      </c:pt>
                      <c:pt idx="1394">
                        <c:v>25.781300000000002</c:v>
                      </c:pt>
                      <c:pt idx="1395">
                        <c:v>25.796900000000001</c:v>
                      </c:pt>
                      <c:pt idx="1396">
                        <c:v>25.8125</c:v>
                      </c:pt>
                      <c:pt idx="1397">
                        <c:v>25.828099999999999</c:v>
                      </c:pt>
                      <c:pt idx="1398">
                        <c:v>25.843800000000002</c:v>
                      </c:pt>
                      <c:pt idx="1399">
                        <c:v>25.859400000000001</c:v>
                      </c:pt>
                      <c:pt idx="1400">
                        <c:v>25.875</c:v>
                      </c:pt>
                      <c:pt idx="1401">
                        <c:v>25.890599999999999</c:v>
                      </c:pt>
                      <c:pt idx="1402">
                        <c:v>25.906300000000002</c:v>
                      </c:pt>
                      <c:pt idx="1403">
                        <c:v>25.921900000000001</c:v>
                      </c:pt>
                      <c:pt idx="1404">
                        <c:v>25.9375</c:v>
                      </c:pt>
                      <c:pt idx="1405">
                        <c:v>25.953099999999999</c:v>
                      </c:pt>
                      <c:pt idx="1406">
                        <c:v>25.968800000000002</c:v>
                      </c:pt>
                      <c:pt idx="1407">
                        <c:v>25.984400000000001</c:v>
                      </c:pt>
                      <c:pt idx="1408">
                        <c:v>26</c:v>
                      </c:pt>
                      <c:pt idx="1409">
                        <c:v>26.015599999999999</c:v>
                      </c:pt>
                      <c:pt idx="1410">
                        <c:v>26.031300000000002</c:v>
                      </c:pt>
                      <c:pt idx="1411">
                        <c:v>26.046900000000001</c:v>
                      </c:pt>
                      <c:pt idx="1412">
                        <c:v>26.0625</c:v>
                      </c:pt>
                      <c:pt idx="1413">
                        <c:v>26.078099999999999</c:v>
                      </c:pt>
                      <c:pt idx="1414">
                        <c:v>26.093800000000002</c:v>
                      </c:pt>
                      <c:pt idx="1415">
                        <c:v>26.109400000000001</c:v>
                      </c:pt>
                      <c:pt idx="1416">
                        <c:v>26.125</c:v>
                      </c:pt>
                      <c:pt idx="1417">
                        <c:v>26.140599999999999</c:v>
                      </c:pt>
                      <c:pt idx="1418">
                        <c:v>26.156300000000002</c:v>
                      </c:pt>
                      <c:pt idx="1419">
                        <c:v>26.171900000000001</c:v>
                      </c:pt>
                      <c:pt idx="1420">
                        <c:v>26.1875</c:v>
                      </c:pt>
                      <c:pt idx="1421">
                        <c:v>26.203099999999999</c:v>
                      </c:pt>
                      <c:pt idx="1422">
                        <c:v>26.218800000000002</c:v>
                      </c:pt>
                      <c:pt idx="1423">
                        <c:v>26.234400000000001</c:v>
                      </c:pt>
                      <c:pt idx="1424">
                        <c:v>26.25</c:v>
                      </c:pt>
                      <c:pt idx="1425">
                        <c:v>26.265599999999999</c:v>
                      </c:pt>
                      <c:pt idx="1426">
                        <c:v>26.281300000000002</c:v>
                      </c:pt>
                      <c:pt idx="1427">
                        <c:v>26.296900000000001</c:v>
                      </c:pt>
                      <c:pt idx="1428">
                        <c:v>26.3125</c:v>
                      </c:pt>
                      <c:pt idx="1429">
                        <c:v>26.328099999999999</c:v>
                      </c:pt>
                      <c:pt idx="1430">
                        <c:v>26.343800000000002</c:v>
                      </c:pt>
                      <c:pt idx="1431">
                        <c:v>26.359400000000001</c:v>
                      </c:pt>
                      <c:pt idx="1432">
                        <c:v>26.375</c:v>
                      </c:pt>
                      <c:pt idx="1433">
                        <c:v>26.390599999999999</c:v>
                      </c:pt>
                      <c:pt idx="1434">
                        <c:v>26.406300000000002</c:v>
                      </c:pt>
                      <c:pt idx="1435">
                        <c:v>26.421900000000001</c:v>
                      </c:pt>
                      <c:pt idx="1436">
                        <c:v>26.4375</c:v>
                      </c:pt>
                      <c:pt idx="1437">
                        <c:v>26.453099999999999</c:v>
                      </c:pt>
                      <c:pt idx="1438">
                        <c:v>26.468800000000002</c:v>
                      </c:pt>
                      <c:pt idx="1439">
                        <c:v>26.484400000000001</c:v>
                      </c:pt>
                      <c:pt idx="1440">
                        <c:v>26.5</c:v>
                      </c:pt>
                      <c:pt idx="1441">
                        <c:v>26.515599999999999</c:v>
                      </c:pt>
                      <c:pt idx="1442">
                        <c:v>26.531300000000002</c:v>
                      </c:pt>
                      <c:pt idx="1443">
                        <c:v>26.546900000000001</c:v>
                      </c:pt>
                      <c:pt idx="1444">
                        <c:v>26.5625</c:v>
                      </c:pt>
                      <c:pt idx="1445">
                        <c:v>26.578099999999999</c:v>
                      </c:pt>
                      <c:pt idx="1446">
                        <c:v>26.593800000000002</c:v>
                      </c:pt>
                      <c:pt idx="1447">
                        <c:v>26.609400000000001</c:v>
                      </c:pt>
                      <c:pt idx="1448">
                        <c:v>26.625</c:v>
                      </c:pt>
                      <c:pt idx="1449">
                        <c:v>26.640599999999999</c:v>
                      </c:pt>
                      <c:pt idx="1450">
                        <c:v>26.656300000000002</c:v>
                      </c:pt>
                      <c:pt idx="1451">
                        <c:v>26.671900000000001</c:v>
                      </c:pt>
                      <c:pt idx="1452">
                        <c:v>26.6875</c:v>
                      </c:pt>
                      <c:pt idx="1453">
                        <c:v>26.703099999999999</c:v>
                      </c:pt>
                      <c:pt idx="1454">
                        <c:v>26.718800000000002</c:v>
                      </c:pt>
                      <c:pt idx="1455">
                        <c:v>26.734400000000001</c:v>
                      </c:pt>
                      <c:pt idx="1456">
                        <c:v>26.75</c:v>
                      </c:pt>
                      <c:pt idx="1457">
                        <c:v>26.765599999999999</c:v>
                      </c:pt>
                      <c:pt idx="1458">
                        <c:v>26.781300000000002</c:v>
                      </c:pt>
                      <c:pt idx="1459">
                        <c:v>26.796900000000001</c:v>
                      </c:pt>
                      <c:pt idx="1460">
                        <c:v>26.8125</c:v>
                      </c:pt>
                      <c:pt idx="1461">
                        <c:v>26.828099999999999</c:v>
                      </c:pt>
                      <c:pt idx="1462">
                        <c:v>26.843800000000002</c:v>
                      </c:pt>
                      <c:pt idx="1463">
                        <c:v>26.859400000000001</c:v>
                      </c:pt>
                      <c:pt idx="1464">
                        <c:v>26.875</c:v>
                      </c:pt>
                      <c:pt idx="1465">
                        <c:v>26.890599999999999</c:v>
                      </c:pt>
                      <c:pt idx="1466">
                        <c:v>26.906300000000002</c:v>
                      </c:pt>
                      <c:pt idx="1467">
                        <c:v>26.921900000000001</c:v>
                      </c:pt>
                      <c:pt idx="1468">
                        <c:v>26.9375</c:v>
                      </c:pt>
                      <c:pt idx="1469">
                        <c:v>26.953099999999999</c:v>
                      </c:pt>
                      <c:pt idx="1470">
                        <c:v>26.968800000000002</c:v>
                      </c:pt>
                      <c:pt idx="1471">
                        <c:v>26.984400000000001</c:v>
                      </c:pt>
                      <c:pt idx="1472">
                        <c:v>27</c:v>
                      </c:pt>
                      <c:pt idx="1473">
                        <c:v>27.015599999999999</c:v>
                      </c:pt>
                      <c:pt idx="1474">
                        <c:v>27.031300000000002</c:v>
                      </c:pt>
                      <c:pt idx="1475">
                        <c:v>27.046900000000001</c:v>
                      </c:pt>
                      <c:pt idx="1476">
                        <c:v>27.0625</c:v>
                      </c:pt>
                      <c:pt idx="1477">
                        <c:v>27.078099999999999</c:v>
                      </c:pt>
                      <c:pt idx="1478">
                        <c:v>27.093800000000002</c:v>
                      </c:pt>
                      <c:pt idx="1479">
                        <c:v>27.109400000000001</c:v>
                      </c:pt>
                      <c:pt idx="1480">
                        <c:v>27.125</c:v>
                      </c:pt>
                      <c:pt idx="1481">
                        <c:v>27.140599999999999</c:v>
                      </c:pt>
                      <c:pt idx="1482">
                        <c:v>27.156300000000002</c:v>
                      </c:pt>
                      <c:pt idx="1483">
                        <c:v>27.171900000000001</c:v>
                      </c:pt>
                      <c:pt idx="1484">
                        <c:v>27.1875</c:v>
                      </c:pt>
                      <c:pt idx="1485">
                        <c:v>27.203099999999999</c:v>
                      </c:pt>
                      <c:pt idx="1486">
                        <c:v>27.218800000000002</c:v>
                      </c:pt>
                      <c:pt idx="1487">
                        <c:v>27.234400000000001</c:v>
                      </c:pt>
                      <c:pt idx="1488">
                        <c:v>27.25</c:v>
                      </c:pt>
                      <c:pt idx="1489">
                        <c:v>27.265599999999999</c:v>
                      </c:pt>
                      <c:pt idx="1490">
                        <c:v>27.281300000000002</c:v>
                      </c:pt>
                      <c:pt idx="1491">
                        <c:v>27.296900000000001</c:v>
                      </c:pt>
                      <c:pt idx="1492">
                        <c:v>27.3125</c:v>
                      </c:pt>
                      <c:pt idx="1493">
                        <c:v>27.328099999999999</c:v>
                      </c:pt>
                      <c:pt idx="1494">
                        <c:v>27.343800000000002</c:v>
                      </c:pt>
                      <c:pt idx="1495">
                        <c:v>27.359400000000001</c:v>
                      </c:pt>
                      <c:pt idx="1496">
                        <c:v>27.375</c:v>
                      </c:pt>
                      <c:pt idx="1497">
                        <c:v>27.390599999999999</c:v>
                      </c:pt>
                      <c:pt idx="1498">
                        <c:v>27.406300000000002</c:v>
                      </c:pt>
                      <c:pt idx="1499">
                        <c:v>27.421900000000001</c:v>
                      </c:pt>
                      <c:pt idx="1500">
                        <c:v>27.4375</c:v>
                      </c:pt>
                      <c:pt idx="1501">
                        <c:v>27.453099999999999</c:v>
                      </c:pt>
                      <c:pt idx="1502">
                        <c:v>27.468800000000002</c:v>
                      </c:pt>
                      <c:pt idx="1503">
                        <c:v>27.484400000000001</c:v>
                      </c:pt>
                      <c:pt idx="1504">
                        <c:v>27.5</c:v>
                      </c:pt>
                      <c:pt idx="1505">
                        <c:v>27.515599999999999</c:v>
                      </c:pt>
                      <c:pt idx="1506">
                        <c:v>27.531300000000002</c:v>
                      </c:pt>
                      <c:pt idx="1507">
                        <c:v>27.546900000000001</c:v>
                      </c:pt>
                      <c:pt idx="1508">
                        <c:v>27.5625</c:v>
                      </c:pt>
                      <c:pt idx="1509">
                        <c:v>27.578099999999999</c:v>
                      </c:pt>
                      <c:pt idx="1510">
                        <c:v>27.593800000000002</c:v>
                      </c:pt>
                      <c:pt idx="1511">
                        <c:v>27.609400000000001</c:v>
                      </c:pt>
                      <c:pt idx="1512">
                        <c:v>27.625</c:v>
                      </c:pt>
                      <c:pt idx="1513">
                        <c:v>27.640599999999999</c:v>
                      </c:pt>
                      <c:pt idx="1514">
                        <c:v>27.656300000000002</c:v>
                      </c:pt>
                      <c:pt idx="1515">
                        <c:v>27.671900000000001</c:v>
                      </c:pt>
                      <c:pt idx="1516">
                        <c:v>27.6875</c:v>
                      </c:pt>
                      <c:pt idx="1517">
                        <c:v>27.703099999999999</c:v>
                      </c:pt>
                      <c:pt idx="1518">
                        <c:v>27.718800000000002</c:v>
                      </c:pt>
                      <c:pt idx="1519">
                        <c:v>27.734400000000001</c:v>
                      </c:pt>
                      <c:pt idx="1520">
                        <c:v>27.75</c:v>
                      </c:pt>
                      <c:pt idx="1521">
                        <c:v>27.765599999999999</c:v>
                      </c:pt>
                      <c:pt idx="1522">
                        <c:v>27.781300000000002</c:v>
                      </c:pt>
                      <c:pt idx="1523">
                        <c:v>27.796900000000001</c:v>
                      </c:pt>
                      <c:pt idx="1524">
                        <c:v>27.8125</c:v>
                      </c:pt>
                      <c:pt idx="1525">
                        <c:v>27.828099999999999</c:v>
                      </c:pt>
                      <c:pt idx="1526">
                        <c:v>27.843800000000002</c:v>
                      </c:pt>
                      <c:pt idx="1527">
                        <c:v>27.859400000000001</c:v>
                      </c:pt>
                      <c:pt idx="1528">
                        <c:v>27.875</c:v>
                      </c:pt>
                      <c:pt idx="1529">
                        <c:v>27.890599999999999</c:v>
                      </c:pt>
                      <c:pt idx="1530">
                        <c:v>27.906300000000002</c:v>
                      </c:pt>
                      <c:pt idx="1531">
                        <c:v>27.921900000000001</c:v>
                      </c:pt>
                      <c:pt idx="1532">
                        <c:v>27.9375</c:v>
                      </c:pt>
                      <c:pt idx="1533">
                        <c:v>27.953099999999999</c:v>
                      </c:pt>
                      <c:pt idx="1534">
                        <c:v>27.968800000000002</c:v>
                      </c:pt>
                      <c:pt idx="1535">
                        <c:v>27.984400000000001</c:v>
                      </c:pt>
                      <c:pt idx="1536">
                        <c:v>28</c:v>
                      </c:pt>
                      <c:pt idx="1537">
                        <c:v>28.015599999999999</c:v>
                      </c:pt>
                      <c:pt idx="1538">
                        <c:v>28.031300000000002</c:v>
                      </c:pt>
                      <c:pt idx="1539">
                        <c:v>28.046900000000001</c:v>
                      </c:pt>
                      <c:pt idx="1540">
                        <c:v>28.0625</c:v>
                      </c:pt>
                      <c:pt idx="1541">
                        <c:v>28.078099999999999</c:v>
                      </c:pt>
                      <c:pt idx="1542">
                        <c:v>28.093800000000002</c:v>
                      </c:pt>
                      <c:pt idx="1543">
                        <c:v>28.109400000000001</c:v>
                      </c:pt>
                      <c:pt idx="1544">
                        <c:v>28.125</c:v>
                      </c:pt>
                      <c:pt idx="1545">
                        <c:v>28.140599999999999</c:v>
                      </c:pt>
                      <c:pt idx="1546">
                        <c:v>28.156300000000002</c:v>
                      </c:pt>
                      <c:pt idx="1547">
                        <c:v>28.171900000000001</c:v>
                      </c:pt>
                      <c:pt idx="1548">
                        <c:v>28.1875</c:v>
                      </c:pt>
                      <c:pt idx="1549">
                        <c:v>28.203099999999999</c:v>
                      </c:pt>
                      <c:pt idx="1550">
                        <c:v>28.218800000000002</c:v>
                      </c:pt>
                      <c:pt idx="1551">
                        <c:v>28.234400000000001</c:v>
                      </c:pt>
                      <c:pt idx="1552">
                        <c:v>28.25</c:v>
                      </c:pt>
                      <c:pt idx="1553">
                        <c:v>28.265599999999999</c:v>
                      </c:pt>
                      <c:pt idx="1554">
                        <c:v>28.281300000000002</c:v>
                      </c:pt>
                      <c:pt idx="1555">
                        <c:v>28.296900000000001</c:v>
                      </c:pt>
                      <c:pt idx="1556">
                        <c:v>28.3125</c:v>
                      </c:pt>
                      <c:pt idx="1557">
                        <c:v>28.328099999999999</c:v>
                      </c:pt>
                      <c:pt idx="1558">
                        <c:v>28.343800000000002</c:v>
                      </c:pt>
                      <c:pt idx="1559">
                        <c:v>28.359400000000001</c:v>
                      </c:pt>
                      <c:pt idx="1560">
                        <c:v>28.375</c:v>
                      </c:pt>
                      <c:pt idx="1561">
                        <c:v>28.390599999999999</c:v>
                      </c:pt>
                      <c:pt idx="1562">
                        <c:v>28.406300000000002</c:v>
                      </c:pt>
                      <c:pt idx="1563">
                        <c:v>28.421900000000001</c:v>
                      </c:pt>
                      <c:pt idx="1564">
                        <c:v>28.4375</c:v>
                      </c:pt>
                      <c:pt idx="1565">
                        <c:v>28.453099999999999</c:v>
                      </c:pt>
                      <c:pt idx="1566">
                        <c:v>28.468800000000002</c:v>
                      </c:pt>
                      <c:pt idx="1567">
                        <c:v>28.484400000000001</c:v>
                      </c:pt>
                      <c:pt idx="1568">
                        <c:v>28.5</c:v>
                      </c:pt>
                      <c:pt idx="1569">
                        <c:v>28.515599999999999</c:v>
                      </c:pt>
                      <c:pt idx="1570">
                        <c:v>28.531300000000002</c:v>
                      </c:pt>
                      <c:pt idx="1571">
                        <c:v>28.546900000000001</c:v>
                      </c:pt>
                      <c:pt idx="1572">
                        <c:v>28.5625</c:v>
                      </c:pt>
                      <c:pt idx="1573">
                        <c:v>28.578099999999999</c:v>
                      </c:pt>
                      <c:pt idx="1574">
                        <c:v>28.593800000000002</c:v>
                      </c:pt>
                      <c:pt idx="1575">
                        <c:v>28.609400000000001</c:v>
                      </c:pt>
                      <c:pt idx="1576">
                        <c:v>28.625</c:v>
                      </c:pt>
                      <c:pt idx="1577">
                        <c:v>28.640599999999999</c:v>
                      </c:pt>
                      <c:pt idx="1578">
                        <c:v>28.656300000000002</c:v>
                      </c:pt>
                      <c:pt idx="1579">
                        <c:v>28.671900000000001</c:v>
                      </c:pt>
                      <c:pt idx="1580">
                        <c:v>28.6875</c:v>
                      </c:pt>
                      <c:pt idx="1581">
                        <c:v>28.703099999999999</c:v>
                      </c:pt>
                      <c:pt idx="1582">
                        <c:v>28.718800000000002</c:v>
                      </c:pt>
                      <c:pt idx="1583">
                        <c:v>28.734400000000001</c:v>
                      </c:pt>
                      <c:pt idx="1584">
                        <c:v>28.75</c:v>
                      </c:pt>
                      <c:pt idx="1585">
                        <c:v>28.765599999999999</c:v>
                      </c:pt>
                      <c:pt idx="1586">
                        <c:v>28.781300000000002</c:v>
                      </c:pt>
                      <c:pt idx="1587">
                        <c:v>28.796900000000001</c:v>
                      </c:pt>
                      <c:pt idx="1588">
                        <c:v>28.8125</c:v>
                      </c:pt>
                      <c:pt idx="1589">
                        <c:v>28.828099999999999</c:v>
                      </c:pt>
                      <c:pt idx="1590">
                        <c:v>28.843800000000002</c:v>
                      </c:pt>
                      <c:pt idx="1591">
                        <c:v>28.859400000000001</c:v>
                      </c:pt>
                      <c:pt idx="1592">
                        <c:v>28.875</c:v>
                      </c:pt>
                      <c:pt idx="1593">
                        <c:v>28.890599999999999</c:v>
                      </c:pt>
                      <c:pt idx="1594">
                        <c:v>28.906300000000002</c:v>
                      </c:pt>
                      <c:pt idx="1595">
                        <c:v>28.921900000000001</c:v>
                      </c:pt>
                      <c:pt idx="1596">
                        <c:v>28.9375</c:v>
                      </c:pt>
                      <c:pt idx="1597">
                        <c:v>28.953099999999999</c:v>
                      </c:pt>
                      <c:pt idx="1598">
                        <c:v>28.968800000000002</c:v>
                      </c:pt>
                      <c:pt idx="1599">
                        <c:v>28.984400000000001</c:v>
                      </c:pt>
                      <c:pt idx="1600">
                        <c:v>29</c:v>
                      </c:pt>
                      <c:pt idx="1601">
                        <c:v>29.015599999999999</c:v>
                      </c:pt>
                      <c:pt idx="1602">
                        <c:v>29.031300000000002</c:v>
                      </c:pt>
                      <c:pt idx="1603">
                        <c:v>29.046900000000001</c:v>
                      </c:pt>
                      <c:pt idx="1604">
                        <c:v>29.0625</c:v>
                      </c:pt>
                      <c:pt idx="1605">
                        <c:v>29.078099999999999</c:v>
                      </c:pt>
                      <c:pt idx="1606">
                        <c:v>29.093800000000002</c:v>
                      </c:pt>
                      <c:pt idx="1607">
                        <c:v>29.109400000000001</c:v>
                      </c:pt>
                      <c:pt idx="1608">
                        <c:v>29.125</c:v>
                      </c:pt>
                      <c:pt idx="1609">
                        <c:v>29.140599999999999</c:v>
                      </c:pt>
                      <c:pt idx="1610">
                        <c:v>29.156300000000002</c:v>
                      </c:pt>
                      <c:pt idx="1611">
                        <c:v>29.171900000000001</c:v>
                      </c:pt>
                      <c:pt idx="1612">
                        <c:v>29.1875</c:v>
                      </c:pt>
                      <c:pt idx="1613">
                        <c:v>29.203099999999999</c:v>
                      </c:pt>
                      <c:pt idx="1614">
                        <c:v>29.218800000000002</c:v>
                      </c:pt>
                      <c:pt idx="1615">
                        <c:v>29.234400000000001</c:v>
                      </c:pt>
                      <c:pt idx="1616">
                        <c:v>29.25</c:v>
                      </c:pt>
                      <c:pt idx="1617">
                        <c:v>29.265599999999999</c:v>
                      </c:pt>
                      <c:pt idx="1618">
                        <c:v>29.281300000000002</c:v>
                      </c:pt>
                      <c:pt idx="1619">
                        <c:v>29.296900000000001</c:v>
                      </c:pt>
                      <c:pt idx="1620">
                        <c:v>29.3125</c:v>
                      </c:pt>
                      <c:pt idx="1621">
                        <c:v>29.328099999999999</c:v>
                      </c:pt>
                      <c:pt idx="1622">
                        <c:v>29.343800000000002</c:v>
                      </c:pt>
                      <c:pt idx="1623">
                        <c:v>29.359400000000001</c:v>
                      </c:pt>
                      <c:pt idx="1624">
                        <c:v>29.375</c:v>
                      </c:pt>
                      <c:pt idx="1625">
                        <c:v>29.390599999999999</c:v>
                      </c:pt>
                      <c:pt idx="1626">
                        <c:v>29.406300000000002</c:v>
                      </c:pt>
                      <c:pt idx="1627">
                        <c:v>29.421900000000001</c:v>
                      </c:pt>
                      <c:pt idx="1628">
                        <c:v>29.4375</c:v>
                      </c:pt>
                      <c:pt idx="1629">
                        <c:v>29.453099999999999</c:v>
                      </c:pt>
                      <c:pt idx="1630">
                        <c:v>29.468800000000002</c:v>
                      </c:pt>
                      <c:pt idx="1631">
                        <c:v>29.484400000000001</c:v>
                      </c:pt>
                      <c:pt idx="1632">
                        <c:v>29.5</c:v>
                      </c:pt>
                      <c:pt idx="1633">
                        <c:v>29.515599999999999</c:v>
                      </c:pt>
                      <c:pt idx="1634">
                        <c:v>29.531300000000002</c:v>
                      </c:pt>
                      <c:pt idx="1635">
                        <c:v>29.546900000000001</c:v>
                      </c:pt>
                      <c:pt idx="1636">
                        <c:v>29.5625</c:v>
                      </c:pt>
                      <c:pt idx="1637">
                        <c:v>29.578099999999999</c:v>
                      </c:pt>
                      <c:pt idx="1638">
                        <c:v>29.593800000000002</c:v>
                      </c:pt>
                      <c:pt idx="1639">
                        <c:v>29.609400000000001</c:v>
                      </c:pt>
                      <c:pt idx="1640">
                        <c:v>29.625</c:v>
                      </c:pt>
                      <c:pt idx="1641">
                        <c:v>29.640599999999999</c:v>
                      </c:pt>
                      <c:pt idx="1642">
                        <c:v>29.656300000000002</c:v>
                      </c:pt>
                      <c:pt idx="1643">
                        <c:v>29.671900000000001</c:v>
                      </c:pt>
                      <c:pt idx="1644">
                        <c:v>29.6875</c:v>
                      </c:pt>
                      <c:pt idx="1645">
                        <c:v>29.703099999999999</c:v>
                      </c:pt>
                      <c:pt idx="1646">
                        <c:v>29.718800000000002</c:v>
                      </c:pt>
                      <c:pt idx="1647">
                        <c:v>29.734400000000001</c:v>
                      </c:pt>
                      <c:pt idx="1648">
                        <c:v>29.75</c:v>
                      </c:pt>
                      <c:pt idx="1649">
                        <c:v>29.765599999999999</c:v>
                      </c:pt>
                      <c:pt idx="1650">
                        <c:v>29.781300000000002</c:v>
                      </c:pt>
                      <c:pt idx="1651">
                        <c:v>29.796900000000001</c:v>
                      </c:pt>
                      <c:pt idx="1652">
                        <c:v>29.8125</c:v>
                      </c:pt>
                      <c:pt idx="1653">
                        <c:v>29.828099999999999</c:v>
                      </c:pt>
                      <c:pt idx="1654">
                        <c:v>29.843800000000002</c:v>
                      </c:pt>
                      <c:pt idx="1655">
                        <c:v>29.859400000000001</c:v>
                      </c:pt>
                      <c:pt idx="1656">
                        <c:v>29.875</c:v>
                      </c:pt>
                      <c:pt idx="1657">
                        <c:v>29.890599999999999</c:v>
                      </c:pt>
                      <c:pt idx="1658">
                        <c:v>29.906300000000002</c:v>
                      </c:pt>
                      <c:pt idx="1659">
                        <c:v>29.921900000000001</c:v>
                      </c:pt>
                      <c:pt idx="1660">
                        <c:v>29.9375</c:v>
                      </c:pt>
                      <c:pt idx="1661">
                        <c:v>29.953099999999999</c:v>
                      </c:pt>
                      <c:pt idx="1662">
                        <c:v>29.968800000000002</c:v>
                      </c:pt>
                      <c:pt idx="1663">
                        <c:v>29.984400000000001</c:v>
                      </c:pt>
                      <c:pt idx="1664">
                        <c:v>30</c:v>
                      </c:pt>
                      <c:pt idx="1665">
                        <c:v>30.015599999999999</c:v>
                      </c:pt>
                      <c:pt idx="1666">
                        <c:v>30.031300000000002</c:v>
                      </c:pt>
                      <c:pt idx="1667">
                        <c:v>30.046900000000001</c:v>
                      </c:pt>
                      <c:pt idx="1668">
                        <c:v>30.0625</c:v>
                      </c:pt>
                      <c:pt idx="1669">
                        <c:v>30.078099999999999</c:v>
                      </c:pt>
                      <c:pt idx="1670">
                        <c:v>30.093800000000002</c:v>
                      </c:pt>
                      <c:pt idx="1671">
                        <c:v>30.109400000000001</c:v>
                      </c:pt>
                      <c:pt idx="1672">
                        <c:v>30.125</c:v>
                      </c:pt>
                      <c:pt idx="1673">
                        <c:v>30.140599999999999</c:v>
                      </c:pt>
                      <c:pt idx="1674">
                        <c:v>30.156300000000002</c:v>
                      </c:pt>
                      <c:pt idx="1675">
                        <c:v>30.171900000000001</c:v>
                      </c:pt>
                      <c:pt idx="1676">
                        <c:v>30.1875</c:v>
                      </c:pt>
                      <c:pt idx="1677">
                        <c:v>30.203099999999999</c:v>
                      </c:pt>
                      <c:pt idx="1678">
                        <c:v>30.218800000000002</c:v>
                      </c:pt>
                      <c:pt idx="1679">
                        <c:v>30.234400000000001</c:v>
                      </c:pt>
                      <c:pt idx="1680">
                        <c:v>30.25</c:v>
                      </c:pt>
                      <c:pt idx="1681">
                        <c:v>30.265599999999999</c:v>
                      </c:pt>
                      <c:pt idx="1682">
                        <c:v>30.281300000000002</c:v>
                      </c:pt>
                      <c:pt idx="1683">
                        <c:v>30.296900000000001</c:v>
                      </c:pt>
                      <c:pt idx="1684">
                        <c:v>30.3125</c:v>
                      </c:pt>
                      <c:pt idx="1685">
                        <c:v>30.328099999999999</c:v>
                      </c:pt>
                      <c:pt idx="1686">
                        <c:v>30.343800000000002</c:v>
                      </c:pt>
                      <c:pt idx="1687">
                        <c:v>30.359400000000001</c:v>
                      </c:pt>
                      <c:pt idx="1688">
                        <c:v>30.375</c:v>
                      </c:pt>
                      <c:pt idx="1689">
                        <c:v>30.390599999999999</c:v>
                      </c:pt>
                      <c:pt idx="1690">
                        <c:v>30.406300000000002</c:v>
                      </c:pt>
                      <c:pt idx="1691">
                        <c:v>30.421900000000001</c:v>
                      </c:pt>
                      <c:pt idx="1692">
                        <c:v>30.4375</c:v>
                      </c:pt>
                      <c:pt idx="1693">
                        <c:v>30.453099999999999</c:v>
                      </c:pt>
                      <c:pt idx="1694">
                        <c:v>30.468800000000002</c:v>
                      </c:pt>
                      <c:pt idx="1695">
                        <c:v>30.484400000000001</c:v>
                      </c:pt>
                      <c:pt idx="1696">
                        <c:v>30.5</c:v>
                      </c:pt>
                      <c:pt idx="1697">
                        <c:v>30.515599999999999</c:v>
                      </c:pt>
                      <c:pt idx="1698">
                        <c:v>30.531300000000002</c:v>
                      </c:pt>
                      <c:pt idx="1699">
                        <c:v>30.546900000000001</c:v>
                      </c:pt>
                      <c:pt idx="1700">
                        <c:v>30.5625</c:v>
                      </c:pt>
                      <c:pt idx="1701">
                        <c:v>30.578099999999999</c:v>
                      </c:pt>
                      <c:pt idx="1702">
                        <c:v>30.593800000000002</c:v>
                      </c:pt>
                      <c:pt idx="1703">
                        <c:v>30.609400000000001</c:v>
                      </c:pt>
                      <c:pt idx="1704">
                        <c:v>30.625</c:v>
                      </c:pt>
                      <c:pt idx="1705">
                        <c:v>30.640599999999999</c:v>
                      </c:pt>
                      <c:pt idx="1706">
                        <c:v>30.656300000000002</c:v>
                      </c:pt>
                      <c:pt idx="1707">
                        <c:v>30.671900000000001</c:v>
                      </c:pt>
                      <c:pt idx="1708">
                        <c:v>30.6875</c:v>
                      </c:pt>
                      <c:pt idx="1709">
                        <c:v>30.703099999999999</c:v>
                      </c:pt>
                      <c:pt idx="1710">
                        <c:v>30.718800000000002</c:v>
                      </c:pt>
                      <c:pt idx="1711">
                        <c:v>30.734400000000001</c:v>
                      </c:pt>
                      <c:pt idx="1712">
                        <c:v>30.75</c:v>
                      </c:pt>
                      <c:pt idx="1713">
                        <c:v>30.765599999999999</c:v>
                      </c:pt>
                      <c:pt idx="1714">
                        <c:v>30.781300000000002</c:v>
                      </c:pt>
                      <c:pt idx="1715">
                        <c:v>30.796900000000001</c:v>
                      </c:pt>
                      <c:pt idx="1716">
                        <c:v>30.8125</c:v>
                      </c:pt>
                      <c:pt idx="1717">
                        <c:v>30.828099999999999</c:v>
                      </c:pt>
                      <c:pt idx="1718">
                        <c:v>30.843800000000002</c:v>
                      </c:pt>
                      <c:pt idx="1719">
                        <c:v>30.859400000000001</c:v>
                      </c:pt>
                      <c:pt idx="1720">
                        <c:v>30.875</c:v>
                      </c:pt>
                      <c:pt idx="1721">
                        <c:v>30.890599999999999</c:v>
                      </c:pt>
                      <c:pt idx="1722">
                        <c:v>30.906300000000002</c:v>
                      </c:pt>
                      <c:pt idx="1723">
                        <c:v>30.921900000000001</c:v>
                      </c:pt>
                      <c:pt idx="1724">
                        <c:v>30.9375</c:v>
                      </c:pt>
                      <c:pt idx="1725">
                        <c:v>30.953099999999999</c:v>
                      </c:pt>
                      <c:pt idx="1726">
                        <c:v>30.968800000000002</c:v>
                      </c:pt>
                      <c:pt idx="1727">
                        <c:v>30.984400000000001</c:v>
                      </c:pt>
                      <c:pt idx="1728">
                        <c:v>31</c:v>
                      </c:pt>
                      <c:pt idx="1729">
                        <c:v>31.015599999999999</c:v>
                      </c:pt>
                      <c:pt idx="1730">
                        <c:v>31.031300000000002</c:v>
                      </c:pt>
                      <c:pt idx="1731">
                        <c:v>31.046900000000001</c:v>
                      </c:pt>
                      <c:pt idx="1732">
                        <c:v>31.0625</c:v>
                      </c:pt>
                      <c:pt idx="1733">
                        <c:v>31.078099999999999</c:v>
                      </c:pt>
                      <c:pt idx="1734">
                        <c:v>31.093800000000002</c:v>
                      </c:pt>
                      <c:pt idx="1735">
                        <c:v>31.109400000000001</c:v>
                      </c:pt>
                      <c:pt idx="1736">
                        <c:v>31.125</c:v>
                      </c:pt>
                      <c:pt idx="1737">
                        <c:v>31.140599999999999</c:v>
                      </c:pt>
                      <c:pt idx="1738">
                        <c:v>31.156300000000002</c:v>
                      </c:pt>
                      <c:pt idx="1739">
                        <c:v>31.171900000000001</c:v>
                      </c:pt>
                      <c:pt idx="1740">
                        <c:v>31.1875</c:v>
                      </c:pt>
                      <c:pt idx="1741">
                        <c:v>31.203099999999999</c:v>
                      </c:pt>
                      <c:pt idx="1742">
                        <c:v>31.218800000000002</c:v>
                      </c:pt>
                      <c:pt idx="1743">
                        <c:v>31.234400000000001</c:v>
                      </c:pt>
                      <c:pt idx="1744">
                        <c:v>31.25</c:v>
                      </c:pt>
                      <c:pt idx="1745">
                        <c:v>31.265599999999999</c:v>
                      </c:pt>
                      <c:pt idx="1746">
                        <c:v>31.281300000000002</c:v>
                      </c:pt>
                      <c:pt idx="1747">
                        <c:v>31.296900000000001</c:v>
                      </c:pt>
                      <c:pt idx="1748">
                        <c:v>31.3125</c:v>
                      </c:pt>
                      <c:pt idx="1749">
                        <c:v>31.328099999999999</c:v>
                      </c:pt>
                      <c:pt idx="1750">
                        <c:v>31.343800000000002</c:v>
                      </c:pt>
                      <c:pt idx="1751">
                        <c:v>31.359400000000001</c:v>
                      </c:pt>
                      <c:pt idx="1752">
                        <c:v>31.375</c:v>
                      </c:pt>
                      <c:pt idx="1753">
                        <c:v>31.390599999999999</c:v>
                      </c:pt>
                      <c:pt idx="1754">
                        <c:v>31.406300000000002</c:v>
                      </c:pt>
                      <c:pt idx="1755">
                        <c:v>31.421900000000001</c:v>
                      </c:pt>
                      <c:pt idx="1756">
                        <c:v>31.4375</c:v>
                      </c:pt>
                      <c:pt idx="1757">
                        <c:v>31.453099999999999</c:v>
                      </c:pt>
                      <c:pt idx="1758">
                        <c:v>31.468800000000002</c:v>
                      </c:pt>
                      <c:pt idx="1759">
                        <c:v>31.484400000000001</c:v>
                      </c:pt>
                      <c:pt idx="1760">
                        <c:v>31.5</c:v>
                      </c:pt>
                      <c:pt idx="1761">
                        <c:v>31.515599999999999</c:v>
                      </c:pt>
                      <c:pt idx="1762">
                        <c:v>31.531300000000002</c:v>
                      </c:pt>
                      <c:pt idx="1763">
                        <c:v>31.546900000000001</c:v>
                      </c:pt>
                      <c:pt idx="1764">
                        <c:v>31.5625</c:v>
                      </c:pt>
                      <c:pt idx="1765">
                        <c:v>31.578099999999999</c:v>
                      </c:pt>
                      <c:pt idx="1766">
                        <c:v>31.593800000000002</c:v>
                      </c:pt>
                      <c:pt idx="1767">
                        <c:v>31.609400000000001</c:v>
                      </c:pt>
                      <c:pt idx="1768">
                        <c:v>31.625</c:v>
                      </c:pt>
                      <c:pt idx="1769">
                        <c:v>31.640599999999999</c:v>
                      </c:pt>
                      <c:pt idx="1770">
                        <c:v>31.656300000000002</c:v>
                      </c:pt>
                      <c:pt idx="1771">
                        <c:v>31.671900000000001</c:v>
                      </c:pt>
                      <c:pt idx="1772">
                        <c:v>31.6875</c:v>
                      </c:pt>
                      <c:pt idx="1773">
                        <c:v>31.703099999999999</c:v>
                      </c:pt>
                      <c:pt idx="1774">
                        <c:v>31.718800000000002</c:v>
                      </c:pt>
                      <c:pt idx="1775">
                        <c:v>31.734400000000001</c:v>
                      </c:pt>
                      <c:pt idx="1776">
                        <c:v>31.75</c:v>
                      </c:pt>
                      <c:pt idx="1777">
                        <c:v>31.765599999999999</c:v>
                      </c:pt>
                      <c:pt idx="1778">
                        <c:v>31.781300000000002</c:v>
                      </c:pt>
                      <c:pt idx="1779">
                        <c:v>31.796900000000001</c:v>
                      </c:pt>
                      <c:pt idx="1780">
                        <c:v>31.8125</c:v>
                      </c:pt>
                      <c:pt idx="1781">
                        <c:v>31.828099999999999</c:v>
                      </c:pt>
                      <c:pt idx="1782">
                        <c:v>31.843800000000002</c:v>
                      </c:pt>
                      <c:pt idx="1783">
                        <c:v>31.859400000000001</c:v>
                      </c:pt>
                      <c:pt idx="1784">
                        <c:v>31.875</c:v>
                      </c:pt>
                      <c:pt idx="1785">
                        <c:v>31.890599999999999</c:v>
                      </c:pt>
                      <c:pt idx="1786">
                        <c:v>31.906300000000002</c:v>
                      </c:pt>
                      <c:pt idx="1787">
                        <c:v>31.921900000000001</c:v>
                      </c:pt>
                      <c:pt idx="1788">
                        <c:v>31.9375</c:v>
                      </c:pt>
                      <c:pt idx="1789">
                        <c:v>31.953099999999999</c:v>
                      </c:pt>
                      <c:pt idx="1790">
                        <c:v>31.968800000000002</c:v>
                      </c:pt>
                      <c:pt idx="1791">
                        <c:v>31.984400000000001</c:v>
                      </c:pt>
                      <c:pt idx="1792">
                        <c:v>32</c:v>
                      </c:pt>
                      <c:pt idx="1793">
                        <c:v>32.015599999999999</c:v>
                      </c:pt>
                      <c:pt idx="1794">
                        <c:v>32.031300000000002</c:v>
                      </c:pt>
                      <c:pt idx="1795">
                        <c:v>32.046900000000001</c:v>
                      </c:pt>
                      <c:pt idx="1796">
                        <c:v>32.0625</c:v>
                      </c:pt>
                      <c:pt idx="1797">
                        <c:v>32.078099999999999</c:v>
                      </c:pt>
                      <c:pt idx="1798">
                        <c:v>32.093800000000002</c:v>
                      </c:pt>
                      <c:pt idx="1799">
                        <c:v>32.109400000000001</c:v>
                      </c:pt>
                      <c:pt idx="1800">
                        <c:v>32.125</c:v>
                      </c:pt>
                      <c:pt idx="1801">
                        <c:v>32.140599999999999</c:v>
                      </c:pt>
                      <c:pt idx="1802">
                        <c:v>32.156300000000002</c:v>
                      </c:pt>
                      <c:pt idx="1803">
                        <c:v>32.171900000000001</c:v>
                      </c:pt>
                      <c:pt idx="1804">
                        <c:v>32.1875</c:v>
                      </c:pt>
                      <c:pt idx="1805">
                        <c:v>32.203099999999999</c:v>
                      </c:pt>
                      <c:pt idx="1806">
                        <c:v>32.218800000000002</c:v>
                      </c:pt>
                      <c:pt idx="1807">
                        <c:v>32.234400000000001</c:v>
                      </c:pt>
                      <c:pt idx="1808">
                        <c:v>32.25</c:v>
                      </c:pt>
                      <c:pt idx="1809">
                        <c:v>32.265599999999999</c:v>
                      </c:pt>
                      <c:pt idx="1810">
                        <c:v>32.281300000000002</c:v>
                      </c:pt>
                      <c:pt idx="1811">
                        <c:v>32.296900000000001</c:v>
                      </c:pt>
                      <c:pt idx="1812">
                        <c:v>32.3125</c:v>
                      </c:pt>
                      <c:pt idx="1813">
                        <c:v>32.328099999999999</c:v>
                      </c:pt>
                      <c:pt idx="1814">
                        <c:v>32.343800000000002</c:v>
                      </c:pt>
                      <c:pt idx="1815">
                        <c:v>32.359400000000001</c:v>
                      </c:pt>
                      <c:pt idx="1816">
                        <c:v>32.375</c:v>
                      </c:pt>
                      <c:pt idx="1817">
                        <c:v>32.390599999999999</c:v>
                      </c:pt>
                      <c:pt idx="1818">
                        <c:v>32.406300000000002</c:v>
                      </c:pt>
                      <c:pt idx="1819">
                        <c:v>32.421900000000001</c:v>
                      </c:pt>
                      <c:pt idx="1820">
                        <c:v>32.4375</c:v>
                      </c:pt>
                      <c:pt idx="1821">
                        <c:v>32.453099999999999</c:v>
                      </c:pt>
                      <c:pt idx="1822">
                        <c:v>32.468800000000002</c:v>
                      </c:pt>
                      <c:pt idx="1823">
                        <c:v>32.484400000000001</c:v>
                      </c:pt>
                      <c:pt idx="1824">
                        <c:v>32.5</c:v>
                      </c:pt>
                      <c:pt idx="1825">
                        <c:v>32.515599999999999</c:v>
                      </c:pt>
                      <c:pt idx="1826">
                        <c:v>32.531300000000002</c:v>
                      </c:pt>
                      <c:pt idx="1827">
                        <c:v>32.546900000000001</c:v>
                      </c:pt>
                      <c:pt idx="1828">
                        <c:v>32.5625</c:v>
                      </c:pt>
                      <c:pt idx="1829">
                        <c:v>32.578099999999999</c:v>
                      </c:pt>
                      <c:pt idx="1830">
                        <c:v>32.593800000000002</c:v>
                      </c:pt>
                      <c:pt idx="1831">
                        <c:v>32.609400000000001</c:v>
                      </c:pt>
                      <c:pt idx="1832">
                        <c:v>32.625</c:v>
                      </c:pt>
                      <c:pt idx="1833">
                        <c:v>32.640599999999999</c:v>
                      </c:pt>
                      <c:pt idx="1834">
                        <c:v>32.656300000000002</c:v>
                      </c:pt>
                      <c:pt idx="1835">
                        <c:v>32.671900000000001</c:v>
                      </c:pt>
                      <c:pt idx="1836">
                        <c:v>32.6875</c:v>
                      </c:pt>
                      <c:pt idx="1837">
                        <c:v>32.703099999999999</c:v>
                      </c:pt>
                      <c:pt idx="1838">
                        <c:v>32.718800000000002</c:v>
                      </c:pt>
                      <c:pt idx="1839">
                        <c:v>32.734400000000001</c:v>
                      </c:pt>
                      <c:pt idx="1840">
                        <c:v>32.75</c:v>
                      </c:pt>
                      <c:pt idx="1841">
                        <c:v>32.765599999999999</c:v>
                      </c:pt>
                      <c:pt idx="1842">
                        <c:v>32.781300000000002</c:v>
                      </c:pt>
                      <c:pt idx="1843">
                        <c:v>32.796900000000001</c:v>
                      </c:pt>
                      <c:pt idx="1844">
                        <c:v>32.8125</c:v>
                      </c:pt>
                      <c:pt idx="1845">
                        <c:v>32.828099999999999</c:v>
                      </c:pt>
                      <c:pt idx="1846">
                        <c:v>32.843800000000002</c:v>
                      </c:pt>
                      <c:pt idx="1847">
                        <c:v>32.859400000000001</c:v>
                      </c:pt>
                      <c:pt idx="1848">
                        <c:v>32.875</c:v>
                      </c:pt>
                      <c:pt idx="1849">
                        <c:v>32.890599999999999</c:v>
                      </c:pt>
                      <c:pt idx="1850">
                        <c:v>32.906300000000002</c:v>
                      </c:pt>
                      <c:pt idx="1851">
                        <c:v>32.921900000000001</c:v>
                      </c:pt>
                      <c:pt idx="1852">
                        <c:v>32.9375</c:v>
                      </c:pt>
                      <c:pt idx="1853">
                        <c:v>32.953099999999999</c:v>
                      </c:pt>
                      <c:pt idx="1854">
                        <c:v>32.968800000000002</c:v>
                      </c:pt>
                      <c:pt idx="1855">
                        <c:v>32.984400000000001</c:v>
                      </c:pt>
                      <c:pt idx="1856">
                        <c:v>33</c:v>
                      </c:pt>
                      <c:pt idx="1857">
                        <c:v>33.015599999999999</c:v>
                      </c:pt>
                      <c:pt idx="1858">
                        <c:v>33.031300000000002</c:v>
                      </c:pt>
                      <c:pt idx="1859">
                        <c:v>33.046900000000001</c:v>
                      </c:pt>
                      <c:pt idx="1860">
                        <c:v>33.0625</c:v>
                      </c:pt>
                      <c:pt idx="1861">
                        <c:v>33.078099999999999</c:v>
                      </c:pt>
                      <c:pt idx="1862">
                        <c:v>33.093800000000002</c:v>
                      </c:pt>
                      <c:pt idx="1863">
                        <c:v>33.109400000000001</c:v>
                      </c:pt>
                      <c:pt idx="1864">
                        <c:v>33.125</c:v>
                      </c:pt>
                      <c:pt idx="1865">
                        <c:v>33.140599999999999</c:v>
                      </c:pt>
                      <c:pt idx="1866">
                        <c:v>33.156300000000002</c:v>
                      </c:pt>
                      <c:pt idx="1867">
                        <c:v>33.171900000000001</c:v>
                      </c:pt>
                      <c:pt idx="1868">
                        <c:v>33.1875</c:v>
                      </c:pt>
                      <c:pt idx="1869">
                        <c:v>33.203099999999999</c:v>
                      </c:pt>
                      <c:pt idx="1870">
                        <c:v>33.218800000000002</c:v>
                      </c:pt>
                      <c:pt idx="1871">
                        <c:v>33.234400000000001</c:v>
                      </c:pt>
                      <c:pt idx="1872">
                        <c:v>33.25</c:v>
                      </c:pt>
                      <c:pt idx="1873">
                        <c:v>33.265599999999999</c:v>
                      </c:pt>
                      <c:pt idx="1874">
                        <c:v>33.281300000000002</c:v>
                      </c:pt>
                      <c:pt idx="1875">
                        <c:v>33.296900000000001</c:v>
                      </c:pt>
                      <c:pt idx="1876">
                        <c:v>33.3125</c:v>
                      </c:pt>
                      <c:pt idx="1877">
                        <c:v>33.328099999999999</c:v>
                      </c:pt>
                      <c:pt idx="1878">
                        <c:v>33.343800000000002</c:v>
                      </c:pt>
                      <c:pt idx="1879">
                        <c:v>33.359400000000001</c:v>
                      </c:pt>
                      <c:pt idx="1880">
                        <c:v>33.375</c:v>
                      </c:pt>
                      <c:pt idx="1881">
                        <c:v>33.390599999999999</c:v>
                      </c:pt>
                      <c:pt idx="1882">
                        <c:v>33.406300000000002</c:v>
                      </c:pt>
                      <c:pt idx="1883">
                        <c:v>33.421900000000001</c:v>
                      </c:pt>
                      <c:pt idx="1884">
                        <c:v>33.4375</c:v>
                      </c:pt>
                      <c:pt idx="1885">
                        <c:v>33.453099999999999</c:v>
                      </c:pt>
                      <c:pt idx="1886">
                        <c:v>33.468800000000002</c:v>
                      </c:pt>
                      <c:pt idx="1887">
                        <c:v>33.484400000000001</c:v>
                      </c:pt>
                      <c:pt idx="1888">
                        <c:v>33.5</c:v>
                      </c:pt>
                      <c:pt idx="1889">
                        <c:v>33.515599999999999</c:v>
                      </c:pt>
                      <c:pt idx="1890">
                        <c:v>33.531300000000002</c:v>
                      </c:pt>
                      <c:pt idx="1891">
                        <c:v>33.546900000000001</c:v>
                      </c:pt>
                      <c:pt idx="1892">
                        <c:v>33.5625</c:v>
                      </c:pt>
                      <c:pt idx="1893">
                        <c:v>33.578099999999999</c:v>
                      </c:pt>
                      <c:pt idx="1894">
                        <c:v>33.593800000000002</c:v>
                      </c:pt>
                      <c:pt idx="1895">
                        <c:v>33.609400000000001</c:v>
                      </c:pt>
                      <c:pt idx="1896">
                        <c:v>33.625</c:v>
                      </c:pt>
                      <c:pt idx="1897">
                        <c:v>33.640599999999999</c:v>
                      </c:pt>
                      <c:pt idx="1898">
                        <c:v>33.656300000000002</c:v>
                      </c:pt>
                      <c:pt idx="1899">
                        <c:v>33.671900000000001</c:v>
                      </c:pt>
                      <c:pt idx="1900">
                        <c:v>33.6875</c:v>
                      </c:pt>
                      <c:pt idx="1901">
                        <c:v>33.703099999999999</c:v>
                      </c:pt>
                      <c:pt idx="1902">
                        <c:v>33.718800000000002</c:v>
                      </c:pt>
                      <c:pt idx="1903">
                        <c:v>33.734400000000001</c:v>
                      </c:pt>
                      <c:pt idx="1904">
                        <c:v>33.75</c:v>
                      </c:pt>
                      <c:pt idx="1905">
                        <c:v>33.765599999999999</c:v>
                      </c:pt>
                      <c:pt idx="1906">
                        <c:v>33.781300000000002</c:v>
                      </c:pt>
                      <c:pt idx="1907">
                        <c:v>33.796900000000001</c:v>
                      </c:pt>
                      <c:pt idx="1908">
                        <c:v>33.8125</c:v>
                      </c:pt>
                      <c:pt idx="1909">
                        <c:v>33.828099999999999</c:v>
                      </c:pt>
                      <c:pt idx="1910">
                        <c:v>33.843800000000002</c:v>
                      </c:pt>
                      <c:pt idx="1911">
                        <c:v>33.859400000000001</c:v>
                      </c:pt>
                      <c:pt idx="1912">
                        <c:v>33.875</c:v>
                      </c:pt>
                      <c:pt idx="1913">
                        <c:v>33.890599999999999</c:v>
                      </c:pt>
                      <c:pt idx="1914">
                        <c:v>33.906300000000002</c:v>
                      </c:pt>
                      <c:pt idx="1915">
                        <c:v>33.921900000000001</c:v>
                      </c:pt>
                      <c:pt idx="1916">
                        <c:v>33.9375</c:v>
                      </c:pt>
                      <c:pt idx="1917">
                        <c:v>33.953099999999999</c:v>
                      </c:pt>
                      <c:pt idx="1918">
                        <c:v>33.968800000000002</c:v>
                      </c:pt>
                      <c:pt idx="1919">
                        <c:v>33.984400000000001</c:v>
                      </c:pt>
                      <c:pt idx="1920">
                        <c:v>34</c:v>
                      </c:pt>
                      <c:pt idx="1921">
                        <c:v>34.015599999999999</c:v>
                      </c:pt>
                      <c:pt idx="1922">
                        <c:v>34.031300000000002</c:v>
                      </c:pt>
                      <c:pt idx="1923">
                        <c:v>34.046900000000001</c:v>
                      </c:pt>
                      <c:pt idx="1924">
                        <c:v>34.0625</c:v>
                      </c:pt>
                      <c:pt idx="1925">
                        <c:v>34.078099999999999</c:v>
                      </c:pt>
                      <c:pt idx="1926">
                        <c:v>34.093800000000002</c:v>
                      </c:pt>
                      <c:pt idx="1927">
                        <c:v>34.109400000000001</c:v>
                      </c:pt>
                      <c:pt idx="1928">
                        <c:v>34.125</c:v>
                      </c:pt>
                      <c:pt idx="1929">
                        <c:v>34.140599999999999</c:v>
                      </c:pt>
                      <c:pt idx="1930">
                        <c:v>34.156300000000002</c:v>
                      </c:pt>
                      <c:pt idx="1931">
                        <c:v>34.171900000000001</c:v>
                      </c:pt>
                      <c:pt idx="1932">
                        <c:v>34.1875</c:v>
                      </c:pt>
                      <c:pt idx="1933">
                        <c:v>34.203099999999999</c:v>
                      </c:pt>
                      <c:pt idx="1934">
                        <c:v>34.218800000000002</c:v>
                      </c:pt>
                      <c:pt idx="1935">
                        <c:v>34.234400000000001</c:v>
                      </c:pt>
                      <c:pt idx="1936">
                        <c:v>34.25</c:v>
                      </c:pt>
                      <c:pt idx="1937">
                        <c:v>34.265599999999999</c:v>
                      </c:pt>
                      <c:pt idx="1938">
                        <c:v>34.281300000000002</c:v>
                      </c:pt>
                      <c:pt idx="1939">
                        <c:v>34.296900000000001</c:v>
                      </c:pt>
                      <c:pt idx="1940">
                        <c:v>34.3125</c:v>
                      </c:pt>
                      <c:pt idx="1941">
                        <c:v>34.328099999999999</c:v>
                      </c:pt>
                      <c:pt idx="1942">
                        <c:v>34.343800000000002</c:v>
                      </c:pt>
                      <c:pt idx="1943">
                        <c:v>34.359400000000001</c:v>
                      </c:pt>
                      <c:pt idx="1944">
                        <c:v>34.375</c:v>
                      </c:pt>
                      <c:pt idx="1945">
                        <c:v>34.390599999999999</c:v>
                      </c:pt>
                      <c:pt idx="1946">
                        <c:v>34.406300000000002</c:v>
                      </c:pt>
                      <c:pt idx="1947">
                        <c:v>34.421900000000001</c:v>
                      </c:pt>
                      <c:pt idx="1948">
                        <c:v>34.4375</c:v>
                      </c:pt>
                      <c:pt idx="1949">
                        <c:v>34.453099999999999</c:v>
                      </c:pt>
                      <c:pt idx="1950">
                        <c:v>34.468800000000002</c:v>
                      </c:pt>
                      <c:pt idx="1951">
                        <c:v>34.484400000000001</c:v>
                      </c:pt>
                      <c:pt idx="1952">
                        <c:v>34.5</c:v>
                      </c:pt>
                      <c:pt idx="1953">
                        <c:v>34.515599999999999</c:v>
                      </c:pt>
                      <c:pt idx="1954">
                        <c:v>34.531300000000002</c:v>
                      </c:pt>
                      <c:pt idx="1955">
                        <c:v>34.546900000000001</c:v>
                      </c:pt>
                      <c:pt idx="1956">
                        <c:v>34.5625</c:v>
                      </c:pt>
                      <c:pt idx="1957">
                        <c:v>34.578099999999999</c:v>
                      </c:pt>
                      <c:pt idx="1958">
                        <c:v>34.593800000000002</c:v>
                      </c:pt>
                      <c:pt idx="1959">
                        <c:v>34.609400000000001</c:v>
                      </c:pt>
                      <c:pt idx="1960">
                        <c:v>34.625</c:v>
                      </c:pt>
                      <c:pt idx="1961">
                        <c:v>34.640599999999999</c:v>
                      </c:pt>
                      <c:pt idx="1962">
                        <c:v>34.656300000000002</c:v>
                      </c:pt>
                      <c:pt idx="1963">
                        <c:v>34.671900000000001</c:v>
                      </c:pt>
                      <c:pt idx="1964">
                        <c:v>34.6875</c:v>
                      </c:pt>
                      <c:pt idx="1965">
                        <c:v>34.703099999999999</c:v>
                      </c:pt>
                      <c:pt idx="1966">
                        <c:v>34.718800000000002</c:v>
                      </c:pt>
                      <c:pt idx="1967">
                        <c:v>34.734400000000001</c:v>
                      </c:pt>
                      <c:pt idx="1968">
                        <c:v>34.75</c:v>
                      </c:pt>
                      <c:pt idx="1969">
                        <c:v>34.765599999999999</c:v>
                      </c:pt>
                      <c:pt idx="1970">
                        <c:v>34.781300000000002</c:v>
                      </c:pt>
                      <c:pt idx="1971">
                        <c:v>34.796900000000001</c:v>
                      </c:pt>
                      <c:pt idx="1972">
                        <c:v>34.8125</c:v>
                      </c:pt>
                      <c:pt idx="1973">
                        <c:v>34.828099999999999</c:v>
                      </c:pt>
                      <c:pt idx="1974">
                        <c:v>34.843800000000002</c:v>
                      </c:pt>
                      <c:pt idx="1975">
                        <c:v>34.859400000000001</c:v>
                      </c:pt>
                      <c:pt idx="1976">
                        <c:v>34.875</c:v>
                      </c:pt>
                      <c:pt idx="1977">
                        <c:v>34.890599999999999</c:v>
                      </c:pt>
                      <c:pt idx="1978">
                        <c:v>34.906300000000002</c:v>
                      </c:pt>
                      <c:pt idx="1979">
                        <c:v>34.921900000000001</c:v>
                      </c:pt>
                      <c:pt idx="1980">
                        <c:v>34.9375</c:v>
                      </c:pt>
                      <c:pt idx="1981">
                        <c:v>34.953099999999999</c:v>
                      </c:pt>
                      <c:pt idx="1982">
                        <c:v>34.968800000000002</c:v>
                      </c:pt>
                      <c:pt idx="1983">
                        <c:v>34.984400000000001</c:v>
                      </c:pt>
                      <c:pt idx="1984">
                        <c:v>35</c:v>
                      </c:pt>
                      <c:pt idx="1985">
                        <c:v>35.015599999999999</c:v>
                      </c:pt>
                      <c:pt idx="1986">
                        <c:v>35.031300000000002</c:v>
                      </c:pt>
                      <c:pt idx="1987">
                        <c:v>35.046900000000001</c:v>
                      </c:pt>
                      <c:pt idx="1988">
                        <c:v>35.0625</c:v>
                      </c:pt>
                      <c:pt idx="1989">
                        <c:v>35.078099999999999</c:v>
                      </c:pt>
                      <c:pt idx="1990">
                        <c:v>35.093800000000002</c:v>
                      </c:pt>
                      <c:pt idx="1991">
                        <c:v>35.109400000000001</c:v>
                      </c:pt>
                      <c:pt idx="1992">
                        <c:v>35.125</c:v>
                      </c:pt>
                      <c:pt idx="1993">
                        <c:v>35.140599999999999</c:v>
                      </c:pt>
                      <c:pt idx="1994">
                        <c:v>35.156300000000002</c:v>
                      </c:pt>
                      <c:pt idx="1995">
                        <c:v>35.171900000000001</c:v>
                      </c:pt>
                      <c:pt idx="1996">
                        <c:v>35.1875</c:v>
                      </c:pt>
                      <c:pt idx="1997">
                        <c:v>35.203099999999999</c:v>
                      </c:pt>
                      <c:pt idx="1998">
                        <c:v>35.218800000000002</c:v>
                      </c:pt>
                      <c:pt idx="1999">
                        <c:v>35.234400000000001</c:v>
                      </c:pt>
                      <c:pt idx="2000">
                        <c:v>35.25</c:v>
                      </c:pt>
                      <c:pt idx="2001">
                        <c:v>35.265599999999999</c:v>
                      </c:pt>
                      <c:pt idx="2002">
                        <c:v>35.281300000000002</c:v>
                      </c:pt>
                      <c:pt idx="2003">
                        <c:v>35.296900000000001</c:v>
                      </c:pt>
                      <c:pt idx="2004">
                        <c:v>35.3125</c:v>
                      </c:pt>
                      <c:pt idx="2005">
                        <c:v>35.328099999999999</c:v>
                      </c:pt>
                      <c:pt idx="2006">
                        <c:v>35.343800000000002</c:v>
                      </c:pt>
                      <c:pt idx="2007">
                        <c:v>35.359400000000001</c:v>
                      </c:pt>
                      <c:pt idx="2008">
                        <c:v>35.375</c:v>
                      </c:pt>
                      <c:pt idx="2009">
                        <c:v>35.390599999999999</c:v>
                      </c:pt>
                      <c:pt idx="2010">
                        <c:v>35.406300000000002</c:v>
                      </c:pt>
                      <c:pt idx="2011">
                        <c:v>35.421900000000001</c:v>
                      </c:pt>
                      <c:pt idx="2012">
                        <c:v>35.4375</c:v>
                      </c:pt>
                      <c:pt idx="2013">
                        <c:v>35.453099999999999</c:v>
                      </c:pt>
                      <c:pt idx="2014">
                        <c:v>35.468800000000002</c:v>
                      </c:pt>
                      <c:pt idx="2015">
                        <c:v>35.484400000000001</c:v>
                      </c:pt>
                      <c:pt idx="2016">
                        <c:v>35.5</c:v>
                      </c:pt>
                      <c:pt idx="2017">
                        <c:v>35.515599999999999</c:v>
                      </c:pt>
                      <c:pt idx="2018">
                        <c:v>35.531300000000002</c:v>
                      </c:pt>
                      <c:pt idx="2019">
                        <c:v>35.546900000000001</c:v>
                      </c:pt>
                      <c:pt idx="2020">
                        <c:v>35.5625</c:v>
                      </c:pt>
                      <c:pt idx="2021">
                        <c:v>35.578099999999999</c:v>
                      </c:pt>
                      <c:pt idx="2022">
                        <c:v>35.593800000000002</c:v>
                      </c:pt>
                      <c:pt idx="2023">
                        <c:v>35.609400000000001</c:v>
                      </c:pt>
                      <c:pt idx="2024">
                        <c:v>35.625</c:v>
                      </c:pt>
                      <c:pt idx="2025">
                        <c:v>35.640599999999999</c:v>
                      </c:pt>
                      <c:pt idx="2026">
                        <c:v>35.656300000000002</c:v>
                      </c:pt>
                      <c:pt idx="2027">
                        <c:v>35.671900000000001</c:v>
                      </c:pt>
                      <c:pt idx="2028">
                        <c:v>35.6875</c:v>
                      </c:pt>
                      <c:pt idx="2029">
                        <c:v>35.703099999999999</c:v>
                      </c:pt>
                      <c:pt idx="2030">
                        <c:v>35.718800000000002</c:v>
                      </c:pt>
                      <c:pt idx="2031">
                        <c:v>35.734400000000001</c:v>
                      </c:pt>
                      <c:pt idx="2032">
                        <c:v>35.75</c:v>
                      </c:pt>
                      <c:pt idx="2033">
                        <c:v>35.765599999999999</c:v>
                      </c:pt>
                      <c:pt idx="2034">
                        <c:v>35.781300000000002</c:v>
                      </c:pt>
                      <c:pt idx="2035">
                        <c:v>35.796900000000001</c:v>
                      </c:pt>
                      <c:pt idx="2036">
                        <c:v>35.8125</c:v>
                      </c:pt>
                      <c:pt idx="2037">
                        <c:v>35.828099999999999</c:v>
                      </c:pt>
                      <c:pt idx="2038">
                        <c:v>35.843800000000002</c:v>
                      </c:pt>
                      <c:pt idx="2039">
                        <c:v>35.859400000000001</c:v>
                      </c:pt>
                      <c:pt idx="2040">
                        <c:v>35.875</c:v>
                      </c:pt>
                      <c:pt idx="2041">
                        <c:v>35.890599999999999</c:v>
                      </c:pt>
                      <c:pt idx="2042">
                        <c:v>35.906300000000002</c:v>
                      </c:pt>
                      <c:pt idx="2043">
                        <c:v>35.921900000000001</c:v>
                      </c:pt>
                      <c:pt idx="2044">
                        <c:v>35.9375</c:v>
                      </c:pt>
                      <c:pt idx="2045">
                        <c:v>35.953099999999999</c:v>
                      </c:pt>
                      <c:pt idx="2046">
                        <c:v>35.968800000000002</c:v>
                      </c:pt>
                      <c:pt idx="2047">
                        <c:v>35.984400000000001</c:v>
                      </c:pt>
                      <c:pt idx="2048">
                        <c:v>36</c:v>
                      </c:pt>
                      <c:pt idx="2049">
                        <c:v>36.015599999999999</c:v>
                      </c:pt>
                      <c:pt idx="2050">
                        <c:v>36.031300000000002</c:v>
                      </c:pt>
                      <c:pt idx="2051">
                        <c:v>36.046900000000001</c:v>
                      </c:pt>
                      <c:pt idx="2052">
                        <c:v>36.0625</c:v>
                      </c:pt>
                      <c:pt idx="2053">
                        <c:v>36.078099999999999</c:v>
                      </c:pt>
                      <c:pt idx="2054">
                        <c:v>36.093800000000002</c:v>
                      </c:pt>
                      <c:pt idx="2055">
                        <c:v>36.109400000000001</c:v>
                      </c:pt>
                      <c:pt idx="2056">
                        <c:v>36.125</c:v>
                      </c:pt>
                      <c:pt idx="2057">
                        <c:v>36.140599999999999</c:v>
                      </c:pt>
                      <c:pt idx="2058">
                        <c:v>36.156300000000002</c:v>
                      </c:pt>
                      <c:pt idx="2059">
                        <c:v>36.171900000000001</c:v>
                      </c:pt>
                      <c:pt idx="2060">
                        <c:v>36.1875</c:v>
                      </c:pt>
                      <c:pt idx="2061">
                        <c:v>36.203099999999999</c:v>
                      </c:pt>
                      <c:pt idx="2062">
                        <c:v>36.218800000000002</c:v>
                      </c:pt>
                      <c:pt idx="2063">
                        <c:v>36.234400000000001</c:v>
                      </c:pt>
                      <c:pt idx="2064">
                        <c:v>36.25</c:v>
                      </c:pt>
                      <c:pt idx="2065">
                        <c:v>36.265599999999999</c:v>
                      </c:pt>
                      <c:pt idx="2066">
                        <c:v>36.281300000000002</c:v>
                      </c:pt>
                      <c:pt idx="2067">
                        <c:v>36.296900000000001</c:v>
                      </c:pt>
                      <c:pt idx="2068">
                        <c:v>36.3125</c:v>
                      </c:pt>
                      <c:pt idx="2069">
                        <c:v>36.328099999999999</c:v>
                      </c:pt>
                      <c:pt idx="2070">
                        <c:v>36.343800000000002</c:v>
                      </c:pt>
                      <c:pt idx="2071">
                        <c:v>36.359400000000001</c:v>
                      </c:pt>
                      <c:pt idx="2072">
                        <c:v>36.375</c:v>
                      </c:pt>
                      <c:pt idx="2073">
                        <c:v>36.390599999999999</c:v>
                      </c:pt>
                      <c:pt idx="2074">
                        <c:v>36.406300000000002</c:v>
                      </c:pt>
                      <c:pt idx="2075">
                        <c:v>36.421900000000001</c:v>
                      </c:pt>
                      <c:pt idx="2076">
                        <c:v>36.4375</c:v>
                      </c:pt>
                      <c:pt idx="2077">
                        <c:v>36.453099999999999</c:v>
                      </c:pt>
                      <c:pt idx="2078">
                        <c:v>36.468800000000002</c:v>
                      </c:pt>
                      <c:pt idx="2079">
                        <c:v>36.484400000000001</c:v>
                      </c:pt>
                      <c:pt idx="2080">
                        <c:v>36.5</c:v>
                      </c:pt>
                      <c:pt idx="2081">
                        <c:v>36.515599999999999</c:v>
                      </c:pt>
                      <c:pt idx="2082">
                        <c:v>36.531300000000002</c:v>
                      </c:pt>
                      <c:pt idx="2083">
                        <c:v>36.546900000000001</c:v>
                      </c:pt>
                      <c:pt idx="2084">
                        <c:v>36.5625</c:v>
                      </c:pt>
                      <c:pt idx="2085">
                        <c:v>36.578099999999999</c:v>
                      </c:pt>
                      <c:pt idx="2086">
                        <c:v>36.593800000000002</c:v>
                      </c:pt>
                      <c:pt idx="2087">
                        <c:v>36.609400000000001</c:v>
                      </c:pt>
                      <c:pt idx="2088">
                        <c:v>36.625</c:v>
                      </c:pt>
                      <c:pt idx="2089">
                        <c:v>36.640599999999999</c:v>
                      </c:pt>
                      <c:pt idx="2090">
                        <c:v>36.656300000000002</c:v>
                      </c:pt>
                      <c:pt idx="2091">
                        <c:v>36.671900000000001</c:v>
                      </c:pt>
                      <c:pt idx="2092">
                        <c:v>36.6875</c:v>
                      </c:pt>
                      <c:pt idx="2093">
                        <c:v>36.703099999999999</c:v>
                      </c:pt>
                      <c:pt idx="2094">
                        <c:v>36.718800000000002</c:v>
                      </c:pt>
                      <c:pt idx="2095">
                        <c:v>36.734400000000001</c:v>
                      </c:pt>
                      <c:pt idx="2096">
                        <c:v>36.75</c:v>
                      </c:pt>
                      <c:pt idx="2097">
                        <c:v>36.765599999999999</c:v>
                      </c:pt>
                      <c:pt idx="2098">
                        <c:v>36.781300000000002</c:v>
                      </c:pt>
                      <c:pt idx="2099">
                        <c:v>36.796900000000001</c:v>
                      </c:pt>
                      <c:pt idx="2100">
                        <c:v>36.8125</c:v>
                      </c:pt>
                      <c:pt idx="2101">
                        <c:v>36.828099999999999</c:v>
                      </c:pt>
                      <c:pt idx="2102">
                        <c:v>36.843800000000002</c:v>
                      </c:pt>
                      <c:pt idx="2103">
                        <c:v>36.859400000000001</c:v>
                      </c:pt>
                      <c:pt idx="2104">
                        <c:v>36.875</c:v>
                      </c:pt>
                      <c:pt idx="2105">
                        <c:v>36.890599999999999</c:v>
                      </c:pt>
                      <c:pt idx="2106">
                        <c:v>36.906300000000002</c:v>
                      </c:pt>
                      <c:pt idx="2107">
                        <c:v>36.921900000000001</c:v>
                      </c:pt>
                      <c:pt idx="2108">
                        <c:v>36.9375</c:v>
                      </c:pt>
                      <c:pt idx="2109">
                        <c:v>36.953099999999999</c:v>
                      </c:pt>
                      <c:pt idx="2110">
                        <c:v>36.968800000000002</c:v>
                      </c:pt>
                      <c:pt idx="2111">
                        <c:v>36.984400000000001</c:v>
                      </c:pt>
                      <c:pt idx="2112">
                        <c:v>37</c:v>
                      </c:pt>
                      <c:pt idx="2113">
                        <c:v>37.015599999999999</c:v>
                      </c:pt>
                      <c:pt idx="2114">
                        <c:v>37.031300000000002</c:v>
                      </c:pt>
                      <c:pt idx="2115">
                        <c:v>37.046900000000001</c:v>
                      </c:pt>
                      <c:pt idx="2116">
                        <c:v>37.0625</c:v>
                      </c:pt>
                      <c:pt idx="2117">
                        <c:v>37.078099999999999</c:v>
                      </c:pt>
                      <c:pt idx="2118">
                        <c:v>37.093800000000002</c:v>
                      </c:pt>
                      <c:pt idx="2119">
                        <c:v>37.109400000000001</c:v>
                      </c:pt>
                      <c:pt idx="2120">
                        <c:v>37.125</c:v>
                      </c:pt>
                      <c:pt idx="2121">
                        <c:v>37.140599999999999</c:v>
                      </c:pt>
                      <c:pt idx="2122">
                        <c:v>37.156300000000002</c:v>
                      </c:pt>
                      <c:pt idx="2123">
                        <c:v>37.171900000000001</c:v>
                      </c:pt>
                      <c:pt idx="2124">
                        <c:v>37.1875</c:v>
                      </c:pt>
                      <c:pt idx="2125">
                        <c:v>37.203099999999999</c:v>
                      </c:pt>
                      <c:pt idx="2126">
                        <c:v>37.218800000000002</c:v>
                      </c:pt>
                      <c:pt idx="2127">
                        <c:v>37.234400000000001</c:v>
                      </c:pt>
                      <c:pt idx="2128">
                        <c:v>37.25</c:v>
                      </c:pt>
                      <c:pt idx="2129">
                        <c:v>37.265599999999999</c:v>
                      </c:pt>
                      <c:pt idx="2130">
                        <c:v>37.281300000000002</c:v>
                      </c:pt>
                      <c:pt idx="2131">
                        <c:v>37.296900000000001</c:v>
                      </c:pt>
                      <c:pt idx="2132">
                        <c:v>37.3125</c:v>
                      </c:pt>
                      <c:pt idx="2133">
                        <c:v>37.328099999999999</c:v>
                      </c:pt>
                      <c:pt idx="2134">
                        <c:v>37.343800000000002</c:v>
                      </c:pt>
                      <c:pt idx="2135">
                        <c:v>37.359400000000001</c:v>
                      </c:pt>
                      <c:pt idx="2136">
                        <c:v>37.375</c:v>
                      </c:pt>
                      <c:pt idx="2137">
                        <c:v>37.390599999999999</c:v>
                      </c:pt>
                      <c:pt idx="2138">
                        <c:v>37.406300000000002</c:v>
                      </c:pt>
                      <c:pt idx="2139">
                        <c:v>37.421900000000001</c:v>
                      </c:pt>
                      <c:pt idx="2140">
                        <c:v>37.4375</c:v>
                      </c:pt>
                      <c:pt idx="2141">
                        <c:v>37.453099999999999</c:v>
                      </c:pt>
                      <c:pt idx="2142">
                        <c:v>37.468800000000002</c:v>
                      </c:pt>
                      <c:pt idx="2143">
                        <c:v>37.484400000000001</c:v>
                      </c:pt>
                      <c:pt idx="2144">
                        <c:v>37.5</c:v>
                      </c:pt>
                      <c:pt idx="2145">
                        <c:v>37.515599999999999</c:v>
                      </c:pt>
                      <c:pt idx="2146">
                        <c:v>37.531300000000002</c:v>
                      </c:pt>
                      <c:pt idx="2147">
                        <c:v>37.546900000000001</c:v>
                      </c:pt>
                      <c:pt idx="2148">
                        <c:v>37.5625</c:v>
                      </c:pt>
                      <c:pt idx="2149">
                        <c:v>37.578099999999999</c:v>
                      </c:pt>
                      <c:pt idx="2150">
                        <c:v>37.593800000000002</c:v>
                      </c:pt>
                      <c:pt idx="2151">
                        <c:v>37.609400000000001</c:v>
                      </c:pt>
                      <c:pt idx="2152">
                        <c:v>37.625</c:v>
                      </c:pt>
                      <c:pt idx="2153">
                        <c:v>37.640599999999999</c:v>
                      </c:pt>
                      <c:pt idx="2154">
                        <c:v>37.656300000000002</c:v>
                      </c:pt>
                      <c:pt idx="2155">
                        <c:v>37.671900000000001</c:v>
                      </c:pt>
                      <c:pt idx="2156">
                        <c:v>37.6875</c:v>
                      </c:pt>
                      <c:pt idx="2157">
                        <c:v>37.703099999999999</c:v>
                      </c:pt>
                      <c:pt idx="2158">
                        <c:v>37.718800000000002</c:v>
                      </c:pt>
                      <c:pt idx="2159">
                        <c:v>37.734400000000001</c:v>
                      </c:pt>
                      <c:pt idx="2160">
                        <c:v>37.75</c:v>
                      </c:pt>
                      <c:pt idx="2161">
                        <c:v>37.765599999999999</c:v>
                      </c:pt>
                      <c:pt idx="2162">
                        <c:v>37.781300000000002</c:v>
                      </c:pt>
                      <c:pt idx="2163">
                        <c:v>37.796900000000001</c:v>
                      </c:pt>
                      <c:pt idx="2164">
                        <c:v>37.8125</c:v>
                      </c:pt>
                      <c:pt idx="2165">
                        <c:v>37.828099999999999</c:v>
                      </c:pt>
                      <c:pt idx="2166">
                        <c:v>37.843800000000002</c:v>
                      </c:pt>
                      <c:pt idx="2167">
                        <c:v>37.859400000000001</c:v>
                      </c:pt>
                      <c:pt idx="2168">
                        <c:v>37.875</c:v>
                      </c:pt>
                      <c:pt idx="2169">
                        <c:v>37.890599999999999</c:v>
                      </c:pt>
                      <c:pt idx="2170">
                        <c:v>37.906300000000002</c:v>
                      </c:pt>
                      <c:pt idx="2171">
                        <c:v>37.921900000000001</c:v>
                      </c:pt>
                      <c:pt idx="2172">
                        <c:v>37.9375</c:v>
                      </c:pt>
                      <c:pt idx="2173">
                        <c:v>37.953099999999999</c:v>
                      </c:pt>
                      <c:pt idx="2174">
                        <c:v>37.968800000000002</c:v>
                      </c:pt>
                      <c:pt idx="2175">
                        <c:v>37.984400000000001</c:v>
                      </c:pt>
                      <c:pt idx="2176">
                        <c:v>38</c:v>
                      </c:pt>
                      <c:pt idx="2177">
                        <c:v>38.015599999999999</c:v>
                      </c:pt>
                      <c:pt idx="2178">
                        <c:v>38.031300000000002</c:v>
                      </c:pt>
                      <c:pt idx="2179">
                        <c:v>38.046900000000001</c:v>
                      </c:pt>
                      <c:pt idx="2180">
                        <c:v>38.0625</c:v>
                      </c:pt>
                      <c:pt idx="2181">
                        <c:v>38.078099999999999</c:v>
                      </c:pt>
                      <c:pt idx="2182">
                        <c:v>38.093800000000002</c:v>
                      </c:pt>
                      <c:pt idx="2183">
                        <c:v>38.109400000000001</c:v>
                      </c:pt>
                      <c:pt idx="2184">
                        <c:v>38.125</c:v>
                      </c:pt>
                      <c:pt idx="2185">
                        <c:v>38.140599999999999</c:v>
                      </c:pt>
                      <c:pt idx="2186">
                        <c:v>38.156300000000002</c:v>
                      </c:pt>
                      <c:pt idx="2187">
                        <c:v>38.171900000000001</c:v>
                      </c:pt>
                      <c:pt idx="2188">
                        <c:v>38.1875</c:v>
                      </c:pt>
                      <c:pt idx="2189">
                        <c:v>38.203099999999999</c:v>
                      </c:pt>
                      <c:pt idx="2190">
                        <c:v>38.218800000000002</c:v>
                      </c:pt>
                      <c:pt idx="2191">
                        <c:v>38.234400000000001</c:v>
                      </c:pt>
                      <c:pt idx="2192">
                        <c:v>38.25</c:v>
                      </c:pt>
                      <c:pt idx="2193">
                        <c:v>38.265599999999999</c:v>
                      </c:pt>
                      <c:pt idx="2194">
                        <c:v>38.281300000000002</c:v>
                      </c:pt>
                      <c:pt idx="2195">
                        <c:v>38.296900000000001</c:v>
                      </c:pt>
                      <c:pt idx="2196">
                        <c:v>38.3125</c:v>
                      </c:pt>
                      <c:pt idx="2197">
                        <c:v>38.328099999999999</c:v>
                      </c:pt>
                      <c:pt idx="2198">
                        <c:v>38.343800000000002</c:v>
                      </c:pt>
                      <c:pt idx="2199">
                        <c:v>38.359400000000001</c:v>
                      </c:pt>
                      <c:pt idx="2200">
                        <c:v>38.375</c:v>
                      </c:pt>
                      <c:pt idx="2201">
                        <c:v>38.390599999999999</c:v>
                      </c:pt>
                      <c:pt idx="2202">
                        <c:v>38.406300000000002</c:v>
                      </c:pt>
                      <c:pt idx="2203">
                        <c:v>38.421900000000001</c:v>
                      </c:pt>
                      <c:pt idx="2204">
                        <c:v>38.4375</c:v>
                      </c:pt>
                      <c:pt idx="2205">
                        <c:v>38.453099999999999</c:v>
                      </c:pt>
                      <c:pt idx="2206">
                        <c:v>38.468800000000002</c:v>
                      </c:pt>
                      <c:pt idx="2207">
                        <c:v>38.484400000000001</c:v>
                      </c:pt>
                      <c:pt idx="2208">
                        <c:v>38.5</c:v>
                      </c:pt>
                      <c:pt idx="2209">
                        <c:v>38.515599999999999</c:v>
                      </c:pt>
                      <c:pt idx="2210">
                        <c:v>38.531300000000002</c:v>
                      </c:pt>
                      <c:pt idx="2211">
                        <c:v>38.546900000000001</c:v>
                      </c:pt>
                      <c:pt idx="2212">
                        <c:v>38.5625</c:v>
                      </c:pt>
                      <c:pt idx="2213">
                        <c:v>38.578099999999999</c:v>
                      </c:pt>
                      <c:pt idx="2214">
                        <c:v>38.593800000000002</c:v>
                      </c:pt>
                      <c:pt idx="2215">
                        <c:v>38.609400000000001</c:v>
                      </c:pt>
                      <c:pt idx="2216">
                        <c:v>38.625</c:v>
                      </c:pt>
                      <c:pt idx="2217">
                        <c:v>38.640599999999999</c:v>
                      </c:pt>
                      <c:pt idx="2218">
                        <c:v>38.656300000000002</c:v>
                      </c:pt>
                      <c:pt idx="2219">
                        <c:v>38.671900000000001</c:v>
                      </c:pt>
                      <c:pt idx="2220">
                        <c:v>38.6875</c:v>
                      </c:pt>
                      <c:pt idx="2221">
                        <c:v>38.703099999999999</c:v>
                      </c:pt>
                      <c:pt idx="2222">
                        <c:v>38.718800000000002</c:v>
                      </c:pt>
                      <c:pt idx="2223">
                        <c:v>38.734400000000001</c:v>
                      </c:pt>
                      <c:pt idx="2224">
                        <c:v>38.75</c:v>
                      </c:pt>
                      <c:pt idx="2225">
                        <c:v>38.765599999999999</c:v>
                      </c:pt>
                      <c:pt idx="2226">
                        <c:v>38.781300000000002</c:v>
                      </c:pt>
                      <c:pt idx="2227">
                        <c:v>38.796900000000001</c:v>
                      </c:pt>
                      <c:pt idx="2228">
                        <c:v>38.8125</c:v>
                      </c:pt>
                      <c:pt idx="2229">
                        <c:v>38.828099999999999</c:v>
                      </c:pt>
                      <c:pt idx="2230">
                        <c:v>38.843800000000002</c:v>
                      </c:pt>
                      <c:pt idx="2231">
                        <c:v>38.859400000000001</c:v>
                      </c:pt>
                      <c:pt idx="2232">
                        <c:v>38.875</c:v>
                      </c:pt>
                      <c:pt idx="2233">
                        <c:v>38.890599999999999</c:v>
                      </c:pt>
                      <c:pt idx="2234">
                        <c:v>38.906300000000002</c:v>
                      </c:pt>
                      <c:pt idx="2235">
                        <c:v>38.921900000000001</c:v>
                      </c:pt>
                      <c:pt idx="2236">
                        <c:v>38.9375</c:v>
                      </c:pt>
                      <c:pt idx="2237">
                        <c:v>38.953099999999999</c:v>
                      </c:pt>
                      <c:pt idx="2238">
                        <c:v>38.968800000000002</c:v>
                      </c:pt>
                      <c:pt idx="2239">
                        <c:v>38.984400000000001</c:v>
                      </c:pt>
                      <c:pt idx="2240">
                        <c:v>39</c:v>
                      </c:pt>
                      <c:pt idx="2241">
                        <c:v>39.015599999999999</c:v>
                      </c:pt>
                      <c:pt idx="2242">
                        <c:v>39.031300000000002</c:v>
                      </c:pt>
                      <c:pt idx="2243">
                        <c:v>39.046900000000001</c:v>
                      </c:pt>
                      <c:pt idx="2244">
                        <c:v>39.0625</c:v>
                      </c:pt>
                      <c:pt idx="2245">
                        <c:v>39.078099999999999</c:v>
                      </c:pt>
                      <c:pt idx="2246">
                        <c:v>39.093800000000002</c:v>
                      </c:pt>
                      <c:pt idx="2247">
                        <c:v>39.109400000000001</c:v>
                      </c:pt>
                      <c:pt idx="2248">
                        <c:v>39.125</c:v>
                      </c:pt>
                      <c:pt idx="2249">
                        <c:v>39.140599999999999</c:v>
                      </c:pt>
                      <c:pt idx="2250">
                        <c:v>39.156300000000002</c:v>
                      </c:pt>
                      <c:pt idx="2251">
                        <c:v>39.171900000000001</c:v>
                      </c:pt>
                      <c:pt idx="2252">
                        <c:v>39.1875</c:v>
                      </c:pt>
                      <c:pt idx="2253">
                        <c:v>39.203099999999999</c:v>
                      </c:pt>
                      <c:pt idx="2254">
                        <c:v>39.218800000000002</c:v>
                      </c:pt>
                      <c:pt idx="2255">
                        <c:v>39.234400000000001</c:v>
                      </c:pt>
                      <c:pt idx="2256">
                        <c:v>39.25</c:v>
                      </c:pt>
                      <c:pt idx="2257">
                        <c:v>39.265599999999999</c:v>
                      </c:pt>
                      <c:pt idx="2258">
                        <c:v>39.281300000000002</c:v>
                      </c:pt>
                      <c:pt idx="2259">
                        <c:v>39.296900000000001</c:v>
                      </c:pt>
                      <c:pt idx="2260">
                        <c:v>39.3125</c:v>
                      </c:pt>
                      <c:pt idx="2261">
                        <c:v>39.328099999999999</c:v>
                      </c:pt>
                      <c:pt idx="2262">
                        <c:v>39.343800000000002</c:v>
                      </c:pt>
                      <c:pt idx="2263">
                        <c:v>39.359400000000001</c:v>
                      </c:pt>
                      <c:pt idx="2264">
                        <c:v>39.375</c:v>
                      </c:pt>
                      <c:pt idx="2265">
                        <c:v>39.390599999999999</c:v>
                      </c:pt>
                      <c:pt idx="2266">
                        <c:v>39.406300000000002</c:v>
                      </c:pt>
                      <c:pt idx="2267">
                        <c:v>39.421900000000001</c:v>
                      </c:pt>
                      <c:pt idx="2268">
                        <c:v>39.4375</c:v>
                      </c:pt>
                      <c:pt idx="2269">
                        <c:v>39.453099999999999</c:v>
                      </c:pt>
                      <c:pt idx="2270">
                        <c:v>39.468800000000002</c:v>
                      </c:pt>
                      <c:pt idx="2271">
                        <c:v>39.484400000000001</c:v>
                      </c:pt>
                      <c:pt idx="2272">
                        <c:v>39.5</c:v>
                      </c:pt>
                      <c:pt idx="2273">
                        <c:v>39.515599999999999</c:v>
                      </c:pt>
                      <c:pt idx="2274">
                        <c:v>39.531300000000002</c:v>
                      </c:pt>
                      <c:pt idx="2275">
                        <c:v>39.546900000000001</c:v>
                      </c:pt>
                      <c:pt idx="2276">
                        <c:v>39.5625</c:v>
                      </c:pt>
                      <c:pt idx="2277">
                        <c:v>39.578099999999999</c:v>
                      </c:pt>
                      <c:pt idx="2278">
                        <c:v>39.593800000000002</c:v>
                      </c:pt>
                      <c:pt idx="2279">
                        <c:v>39.609400000000001</c:v>
                      </c:pt>
                      <c:pt idx="2280">
                        <c:v>39.625</c:v>
                      </c:pt>
                      <c:pt idx="2281">
                        <c:v>39.640599999999999</c:v>
                      </c:pt>
                      <c:pt idx="2282">
                        <c:v>39.656300000000002</c:v>
                      </c:pt>
                      <c:pt idx="2283">
                        <c:v>39.671900000000001</c:v>
                      </c:pt>
                      <c:pt idx="2284">
                        <c:v>39.6875</c:v>
                      </c:pt>
                      <c:pt idx="2285">
                        <c:v>39.703099999999999</c:v>
                      </c:pt>
                      <c:pt idx="2286">
                        <c:v>39.718800000000002</c:v>
                      </c:pt>
                      <c:pt idx="2287">
                        <c:v>39.734400000000001</c:v>
                      </c:pt>
                      <c:pt idx="2288">
                        <c:v>39.75</c:v>
                      </c:pt>
                      <c:pt idx="2289">
                        <c:v>39.765599999999999</c:v>
                      </c:pt>
                      <c:pt idx="2290">
                        <c:v>39.781300000000002</c:v>
                      </c:pt>
                      <c:pt idx="2291">
                        <c:v>39.796900000000001</c:v>
                      </c:pt>
                      <c:pt idx="2292">
                        <c:v>39.8125</c:v>
                      </c:pt>
                      <c:pt idx="2293">
                        <c:v>39.828099999999999</c:v>
                      </c:pt>
                      <c:pt idx="2294">
                        <c:v>39.843800000000002</c:v>
                      </c:pt>
                      <c:pt idx="2295">
                        <c:v>39.859400000000001</c:v>
                      </c:pt>
                      <c:pt idx="2296">
                        <c:v>39.875</c:v>
                      </c:pt>
                      <c:pt idx="2297">
                        <c:v>39.890599999999999</c:v>
                      </c:pt>
                      <c:pt idx="2298">
                        <c:v>39.906300000000002</c:v>
                      </c:pt>
                      <c:pt idx="2299">
                        <c:v>39.921900000000001</c:v>
                      </c:pt>
                      <c:pt idx="2300">
                        <c:v>39.9375</c:v>
                      </c:pt>
                      <c:pt idx="2301">
                        <c:v>39.953099999999999</c:v>
                      </c:pt>
                      <c:pt idx="2302">
                        <c:v>39.968800000000002</c:v>
                      </c:pt>
                      <c:pt idx="2303">
                        <c:v>39.984400000000001</c:v>
                      </c:pt>
                      <c:pt idx="2304">
                        <c:v>40</c:v>
                      </c:pt>
                      <c:pt idx="2305">
                        <c:v>40.015599999999999</c:v>
                      </c:pt>
                      <c:pt idx="2306">
                        <c:v>40.031300000000002</c:v>
                      </c:pt>
                      <c:pt idx="2307">
                        <c:v>40.046900000000001</c:v>
                      </c:pt>
                      <c:pt idx="2308">
                        <c:v>40.0625</c:v>
                      </c:pt>
                      <c:pt idx="2309">
                        <c:v>40.078099999999999</c:v>
                      </c:pt>
                      <c:pt idx="2310">
                        <c:v>40.093800000000002</c:v>
                      </c:pt>
                      <c:pt idx="2311">
                        <c:v>40.109400000000001</c:v>
                      </c:pt>
                      <c:pt idx="2312">
                        <c:v>40.125</c:v>
                      </c:pt>
                      <c:pt idx="2313">
                        <c:v>40.140599999999999</c:v>
                      </c:pt>
                      <c:pt idx="2314">
                        <c:v>40.156300000000002</c:v>
                      </c:pt>
                      <c:pt idx="2315">
                        <c:v>40.171900000000001</c:v>
                      </c:pt>
                      <c:pt idx="2316">
                        <c:v>40.1875</c:v>
                      </c:pt>
                      <c:pt idx="2317">
                        <c:v>40.203099999999999</c:v>
                      </c:pt>
                      <c:pt idx="2318">
                        <c:v>40.218800000000002</c:v>
                      </c:pt>
                      <c:pt idx="2319">
                        <c:v>40.234400000000001</c:v>
                      </c:pt>
                      <c:pt idx="2320">
                        <c:v>40.25</c:v>
                      </c:pt>
                      <c:pt idx="2321">
                        <c:v>40.265599999999999</c:v>
                      </c:pt>
                      <c:pt idx="2322">
                        <c:v>40.281300000000002</c:v>
                      </c:pt>
                      <c:pt idx="2323">
                        <c:v>40.296900000000001</c:v>
                      </c:pt>
                      <c:pt idx="2324">
                        <c:v>40.3125</c:v>
                      </c:pt>
                      <c:pt idx="2325">
                        <c:v>40.328099999999999</c:v>
                      </c:pt>
                      <c:pt idx="2326">
                        <c:v>40.343800000000002</c:v>
                      </c:pt>
                      <c:pt idx="2327">
                        <c:v>40.359400000000001</c:v>
                      </c:pt>
                      <c:pt idx="2328">
                        <c:v>40.375</c:v>
                      </c:pt>
                      <c:pt idx="2329">
                        <c:v>40.390599999999999</c:v>
                      </c:pt>
                      <c:pt idx="2330">
                        <c:v>40.406300000000002</c:v>
                      </c:pt>
                      <c:pt idx="2331">
                        <c:v>40.421900000000001</c:v>
                      </c:pt>
                      <c:pt idx="2332">
                        <c:v>40.4375</c:v>
                      </c:pt>
                      <c:pt idx="2333">
                        <c:v>40.453099999999999</c:v>
                      </c:pt>
                      <c:pt idx="2334">
                        <c:v>40.468800000000002</c:v>
                      </c:pt>
                      <c:pt idx="2335">
                        <c:v>40.484400000000001</c:v>
                      </c:pt>
                      <c:pt idx="2336">
                        <c:v>40.5</c:v>
                      </c:pt>
                      <c:pt idx="2337">
                        <c:v>40.515599999999999</c:v>
                      </c:pt>
                      <c:pt idx="2338">
                        <c:v>40.531300000000002</c:v>
                      </c:pt>
                      <c:pt idx="2339">
                        <c:v>40.546900000000001</c:v>
                      </c:pt>
                      <c:pt idx="2340">
                        <c:v>40.5625</c:v>
                      </c:pt>
                      <c:pt idx="2341">
                        <c:v>40.578099999999999</c:v>
                      </c:pt>
                      <c:pt idx="2342">
                        <c:v>40.593800000000002</c:v>
                      </c:pt>
                      <c:pt idx="2343">
                        <c:v>40.609400000000001</c:v>
                      </c:pt>
                      <c:pt idx="2344">
                        <c:v>40.625</c:v>
                      </c:pt>
                      <c:pt idx="2345">
                        <c:v>40.640599999999999</c:v>
                      </c:pt>
                      <c:pt idx="2346">
                        <c:v>40.656300000000002</c:v>
                      </c:pt>
                      <c:pt idx="2347">
                        <c:v>40.671900000000001</c:v>
                      </c:pt>
                      <c:pt idx="2348">
                        <c:v>40.6875</c:v>
                      </c:pt>
                      <c:pt idx="2349">
                        <c:v>40.703099999999999</c:v>
                      </c:pt>
                      <c:pt idx="2350">
                        <c:v>40.718800000000002</c:v>
                      </c:pt>
                      <c:pt idx="2351">
                        <c:v>40.734400000000001</c:v>
                      </c:pt>
                      <c:pt idx="2352">
                        <c:v>40.75</c:v>
                      </c:pt>
                      <c:pt idx="2353">
                        <c:v>40.765599999999999</c:v>
                      </c:pt>
                      <c:pt idx="2354">
                        <c:v>40.781300000000002</c:v>
                      </c:pt>
                      <c:pt idx="2355">
                        <c:v>40.796900000000001</c:v>
                      </c:pt>
                      <c:pt idx="2356">
                        <c:v>40.8125</c:v>
                      </c:pt>
                      <c:pt idx="2357">
                        <c:v>40.828099999999999</c:v>
                      </c:pt>
                      <c:pt idx="2358">
                        <c:v>40.843800000000002</c:v>
                      </c:pt>
                      <c:pt idx="2359">
                        <c:v>40.859400000000001</c:v>
                      </c:pt>
                      <c:pt idx="2360">
                        <c:v>40.875</c:v>
                      </c:pt>
                      <c:pt idx="2361">
                        <c:v>40.890599999999999</c:v>
                      </c:pt>
                      <c:pt idx="2362">
                        <c:v>40.906300000000002</c:v>
                      </c:pt>
                      <c:pt idx="2363">
                        <c:v>40.921900000000001</c:v>
                      </c:pt>
                      <c:pt idx="2364">
                        <c:v>40.9375</c:v>
                      </c:pt>
                      <c:pt idx="2365">
                        <c:v>40.953099999999999</c:v>
                      </c:pt>
                      <c:pt idx="2366">
                        <c:v>40.968800000000002</c:v>
                      </c:pt>
                      <c:pt idx="2367">
                        <c:v>40.984400000000001</c:v>
                      </c:pt>
                      <c:pt idx="2368">
                        <c:v>41</c:v>
                      </c:pt>
                      <c:pt idx="2369">
                        <c:v>41.015599999999999</c:v>
                      </c:pt>
                      <c:pt idx="2370">
                        <c:v>41.031300000000002</c:v>
                      </c:pt>
                      <c:pt idx="2371">
                        <c:v>41.046900000000001</c:v>
                      </c:pt>
                      <c:pt idx="2372">
                        <c:v>41.0625</c:v>
                      </c:pt>
                      <c:pt idx="2373">
                        <c:v>41.078099999999999</c:v>
                      </c:pt>
                      <c:pt idx="2374">
                        <c:v>41.093800000000002</c:v>
                      </c:pt>
                      <c:pt idx="2375">
                        <c:v>41.109400000000001</c:v>
                      </c:pt>
                      <c:pt idx="2376">
                        <c:v>41.125</c:v>
                      </c:pt>
                      <c:pt idx="2377">
                        <c:v>41.140599999999999</c:v>
                      </c:pt>
                      <c:pt idx="2378">
                        <c:v>41.156300000000002</c:v>
                      </c:pt>
                      <c:pt idx="2379">
                        <c:v>41.171900000000001</c:v>
                      </c:pt>
                      <c:pt idx="2380">
                        <c:v>41.1875</c:v>
                      </c:pt>
                      <c:pt idx="2381">
                        <c:v>41.203099999999999</c:v>
                      </c:pt>
                      <c:pt idx="2382">
                        <c:v>41.218800000000002</c:v>
                      </c:pt>
                      <c:pt idx="2383">
                        <c:v>41.234400000000001</c:v>
                      </c:pt>
                      <c:pt idx="2384">
                        <c:v>41.25</c:v>
                      </c:pt>
                      <c:pt idx="2385">
                        <c:v>41.265599999999999</c:v>
                      </c:pt>
                      <c:pt idx="2386">
                        <c:v>41.281300000000002</c:v>
                      </c:pt>
                      <c:pt idx="2387">
                        <c:v>41.296900000000001</c:v>
                      </c:pt>
                      <c:pt idx="2388">
                        <c:v>41.3125</c:v>
                      </c:pt>
                      <c:pt idx="2389">
                        <c:v>41.328099999999999</c:v>
                      </c:pt>
                      <c:pt idx="2390">
                        <c:v>41.343800000000002</c:v>
                      </c:pt>
                      <c:pt idx="2391">
                        <c:v>41.359400000000001</c:v>
                      </c:pt>
                      <c:pt idx="2392">
                        <c:v>41.375</c:v>
                      </c:pt>
                      <c:pt idx="2393">
                        <c:v>41.390599999999999</c:v>
                      </c:pt>
                      <c:pt idx="2394">
                        <c:v>41.406300000000002</c:v>
                      </c:pt>
                      <c:pt idx="2395">
                        <c:v>41.421900000000001</c:v>
                      </c:pt>
                      <c:pt idx="2396">
                        <c:v>41.4375</c:v>
                      </c:pt>
                      <c:pt idx="2397">
                        <c:v>41.453099999999999</c:v>
                      </c:pt>
                      <c:pt idx="2398">
                        <c:v>41.468800000000002</c:v>
                      </c:pt>
                      <c:pt idx="2399">
                        <c:v>41.484400000000001</c:v>
                      </c:pt>
                      <c:pt idx="2400">
                        <c:v>41.5</c:v>
                      </c:pt>
                      <c:pt idx="2401">
                        <c:v>41.515599999999999</c:v>
                      </c:pt>
                      <c:pt idx="2402">
                        <c:v>41.531300000000002</c:v>
                      </c:pt>
                      <c:pt idx="2403">
                        <c:v>41.546900000000001</c:v>
                      </c:pt>
                      <c:pt idx="2404">
                        <c:v>41.5625</c:v>
                      </c:pt>
                      <c:pt idx="2405">
                        <c:v>41.578099999999999</c:v>
                      </c:pt>
                      <c:pt idx="2406">
                        <c:v>41.593800000000002</c:v>
                      </c:pt>
                      <c:pt idx="2407">
                        <c:v>41.609400000000001</c:v>
                      </c:pt>
                      <c:pt idx="2408">
                        <c:v>41.625</c:v>
                      </c:pt>
                      <c:pt idx="2409">
                        <c:v>41.640599999999999</c:v>
                      </c:pt>
                      <c:pt idx="2410">
                        <c:v>41.656300000000002</c:v>
                      </c:pt>
                      <c:pt idx="2411">
                        <c:v>41.671900000000001</c:v>
                      </c:pt>
                      <c:pt idx="2412">
                        <c:v>41.6875</c:v>
                      </c:pt>
                      <c:pt idx="2413">
                        <c:v>41.703099999999999</c:v>
                      </c:pt>
                      <c:pt idx="2414">
                        <c:v>41.718800000000002</c:v>
                      </c:pt>
                      <c:pt idx="2415">
                        <c:v>41.734400000000001</c:v>
                      </c:pt>
                      <c:pt idx="2416">
                        <c:v>41.75</c:v>
                      </c:pt>
                      <c:pt idx="2417">
                        <c:v>41.765599999999999</c:v>
                      </c:pt>
                      <c:pt idx="2418">
                        <c:v>41.781300000000002</c:v>
                      </c:pt>
                      <c:pt idx="2419">
                        <c:v>41.796900000000001</c:v>
                      </c:pt>
                      <c:pt idx="2420">
                        <c:v>41.8125</c:v>
                      </c:pt>
                      <c:pt idx="2421">
                        <c:v>41.828099999999999</c:v>
                      </c:pt>
                      <c:pt idx="2422">
                        <c:v>41.843800000000002</c:v>
                      </c:pt>
                      <c:pt idx="2423">
                        <c:v>41.859400000000001</c:v>
                      </c:pt>
                      <c:pt idx="2424">
                        <c:v>41.875</c:v>
                      </c:pt>
                      <c:pt idx="2425">
                        <c:v>41.890599999999999</c:v>
                      </c:pt>
                      <c:pt idx="2426">
                        <c:v>41.906300000000002</c:v>
                      </c:pt>
                      <c:pt idx="2427">
                        <c:v>41.921900000000001</c:v>
                      </c:pt>
                      <c:pt idx="2428">
                        <c:v>41.9375</c:v>
                      </c:pt>
                      <c:pt idx="2429">
                        <c:v>41.953099999999999</c:v>
                      </c:pt>
                      <c:pt idx="2430">
                        <c:v>41.968800000000002</c:v>
                      </c:pt>
                      <c:pt idx="2431">
                        <c:v>41.984400000000001</c:v>
                      </c:pt>
                      <c:pt idx="2432">
                        <c:v>42</c:v>
                      </c:pt>
                      <c:pt idx="2433">
                        <c:v>42.015599999999999</c:v>
                      </c:pt>
                      <c:pt idx="2434">
                        <c:v>42.031300000000002</c:v>
                      </c:pt>
                      <c:pt idx="2435">
                        <c:v>42.046900000000001</c:v>
                      </c:pt>
                      <c:pt idx="2436">
                        <c:v>42.0625</c:v>
                      </c:pt>
                      <c:pt idx="2437">
                        <c:v>42.078099999999999</c:v>
                      </c:pt>
                      <c:pt idx="2438">
                        <c:v>42.093800000000002</c:v>
                      </c:pt>
                      <c:pt idx="2439">
                        <c:v>42.109400000000001</c:v>
                      </c:pt>
                      <c:pt idx="2440">
                        <c:v>42.125</c:v>
                      </c:pt>
                      <c:pt idx="2441">
                        <c:v>42.140599999999999</c:v>
                      </c:pt>
                      <c:pt idx="2442">
                        <c:v>42.156300000000002</c:v>
                      </c:pt>
                      <c:pt idx="2443">
                        <c:v>42.171900000000001</c:v>
                      </c:pt>
                      <c:pt idx="2444">
                        <c:v>42.1875</c:v>
                      </c:pt>
                      <c:pt idx="2445">
                        <c:v>42.203099999999999</c:v>
                      </c:pt>
                      <c:pt idx="2446">
                        <c:v>42.218800000000002</c:v>
                      </c:pt>
                      <c:pt idx="2447">
                        <c:v>42.234400000000001</c:v>
                      </c:pt>
                      <c:pt idx="2448">
                        <c:v>42.25</c:v>
                      </c:pt>
                      <c:pt idx="2449">
                        <c:v>42.265599999999999</c:v>
                      </c:pt>
                      <c:pt idx="2450">
                        <c:v>42.281300000000002</c:v>
                      </c:pt>
                      <c:pt idx="2451">
                        <c:v>42.296900000000001</c:v>
                      </c:pt>
                      <c:pt idx="2452">
                        <c:v>42.3125</c:v>
                      </c:pt>
                      <c:pt idx="2453">
                        <c:v>42.328099999999999</c:v>
                      </c:pt>
                      <c:pt idx="2454">
                        <c:v>42.343800000000002</c:v>
                      </c:pt>
                      <c:pt idx="2455">
                        <c:v>42.359400000000001</c:v>
                      </c:pt>
                      <c:pt idx="2456">
                        <c:v>42.375</c:v>
                      </c:pt>
                      <c:pt idx="2457">
                        <c:v>42.390599999999999</c:v>
                      </c:pt>
                      <c:pt idx="2458">
                        <c:v>42.406300000000002</c:v>
                      </c:pt>
                      <c:pt idx="2459">
                        <c:v>42.421900000000001</c:v>
                      </c:pt>
                      <c:pt idx="2460">
                        <c:v>42.4375</c:v>
                      </c:pt>
                      <c:pt idx="2461">
                        <c:v>42.453099999999999</c:v>
                      </c:pt>
                      <c:pt idx="2462">
                        <c:v>42.468800000000002</c:v>
                      </c:pt>
                      <c:pt idx="2463">
                        <c:v>42.484400000000001</c:v>
                      </c:pt>
                      <c:pt idx="2464">
                        <c:v>42.5</c:v>
                      </c:pt>
                      <c:pt idx="2465">
                        <c:v>42.515599999999999</c:v>
                      </c:pt>
                      <c:pt idx="2466">
                        <c:v>42.531300000000002</c:v>
                      </c:pt>
                      <c:pt idx="2467">
                        <c:v>42.546900000000001</c:v>
                      </c:pt>
                      <c:pt idx="2468">
                        <c:v>42.5625</c:v>
                      </c:pt>
                      <c:pt idx="2469">
                        <c:v>42.578099999999999</c:v>
                      </c:pt>
                      <c:pt idx="2470">
                        <c:v>42.593800000000002</c:v>
                      </c:pt>
                      <c:pt idx="2471">
                        <c:v>42.609400000000001</c:v>
                      </c:pt>
                      <c:pt idx="2472">
                        <c:v>42.625</c:v>
                      </c:pt>
                      <c:pt idx="2473">
                        <c:v>42.640599999999999</c:v>
                      </c:pt>
                      <c:pt idx="2474">
                        <c:v>42.656300000000002</c:v>
                      </c:pt>
                      <c:pt idx="2475">
                        <c:v>42.671900000000001</c:v>
                      </c:pt>
                      <c:pt idx="2476">
                        <c:v>42.6875</c:v>
                      </c:pt>
                      <c:pt idx="2477">
                        <c:v>42.703099999999999</c:v>
                      </c:pt>
                      <c:pt idx="2478">
                        <c:v>42.718800000000002</c:v>
                      </c:pt>
                      <c:pt idx="2479">
                        <c:v>42.734400000000001</c:v>
                      </c:pt>
                      <c:pt idx="2480">
                        <c:v>42.75</c:v>
                      </c:pt>
                      <c:pt idx="2481">
                        <c:v>42.765599999999999</c:v>
                      </c:pt>
                      <c:pt idx="2482">
                        <c:v>42.781300000000002</c:v>
                      </c:pt>
                      <c:pt idx="2483">
                        <c:v>42.796900000000001</c:v>
                      </c:pt>
                      <c:pt idx="2484">
                        <c:v>42.8125</c:v>
                      </c:pt>
                      <c:pt idx="2485">
                        <c:v>42.828099999999999</c:v>
                      </c:pt>
                      <c:pt idx="2486">
                        <c:v>42.843800000000002</c:v>
                      </c:pt>
                      <c:pt idx="2487">
                        <c:v>42.859400000000001</c:v>
                      </c:pt>
                      <c:pt idx="2488">
                        <c:v>42.875</c:v>
                      </c:pt>
                      <c:pt idx="2489">
                        <c:v>42.890599999999999</c:v>
                      </c:pt>
                      <c:pt idx="2490">
                        <c:v>42.906300000000002</c:v>
                      </c:pt>
                      <c:pt idx="2491">
                        <c:v>42.921900000000001</c:v>
                      </c:pt>
                      <c:pt idx="2492">
                        <c:v>42.9375</c:v>
                      </c:pt>
                      <c:pt idx="2493">
                        <c:v>42.953099999999999</c:v>
                      </c:pt>
                      <c:pt idx="2494">
                        <c:v>42.968800000000002</c:v>
                      </c:pt>
                      <c:pt idx="2495">
                        <c:v>42.984400000000001</c:v>
                      </c:pt>
                      <c:pt idx="2496">
                        <c:v>43</c:v>
                      </c:pt>
                      <c:pt idx="2497">
                        <c:v>43.015599999999999</c:v>
                      </c:pt>
                      <c:pt idx="2498">
                        <c:v>43.031300000000002</c:v>
                      </c:pt>
                      <c:pt idx="2499">
                        <c:v>43.046900000000001</c:v>
                      </c:pt>
                      <c:pt idx="2500">
                        <c:v>43.0625</c:v>
                      </c:pt>
                      <c:pt idx="2501">
                        <c:v>43.078099999999999</c:v>
                      </c:pt>
                      <c:pt idx="2502">
                        <c:v>43.093800000000002</c:v>
                      </c:pt>
                      <c:pt idx="2503">
                        <c:v>43.109400000000001</c:v>
                      </c:pt>
                      <c:pt idx="2504">
                        <c:v>43.125</c:v>
                      </c:pt>
                      <c:pt idx="2505">
                        <c:v>43.140599999999999</c:v>
                      </c:pt>
                      <c:pt idx="2506">
                        <c:v>43.156300000000002</c:v>
                      </c:pt>
                      <c:pt idx="2507">
                        <c:v>43.171900000000001</c:v>
                      </c:pt>
                      <c:pt idx="2508">
                        <c:v>43.1875</c:v>
                      </c:pt>
                      <c:pt idx="2509">
                        <c:v>43.203099999999999</c:v>
                      </c:pt>
                      <c:pt idx="2510">
                        <c:v>43.218800000000002</c:v>
                      </c:pt>
                      <c:pt idx="2511">
                        <c:v>43.234400000000001</c:v>
                      </c:pt>
                      <c:pt idx="2512">
                        <c:v>43.25</c:v>
                      </c:pt>
                      <c:pt idx="2513">
                        <c:v>43.265599999999999</c:v>
                      </c:pt>
                      <c:pt idx="2514">
                        <c:v>43.281300000000002</c:v>
                      </c:pt>
                      <c:pt idx="2515">
                        <c:v>43.296900000000001</c:v>
                      </c:pt>
                      <c:pt idx="2516">
                        <c:v>43.3125</c:v>
                      </c:pt>
                      <c:pt idx="2517">
                        <c:v>43.328099999999999</c:v>
                      </c:pt>
                      <c:pt idx="2518">
                        <c:v>43.343800000000002</c:v>
                      </c:pt>
                      <c:pt idx="2519">
                        <c:v>43.359400000000001</c:v>
                      </c:pt>
                      <c:pt idx="2520">
                        <c:v>43.375</c:v>
                      </c:pt>
                      <c:pt idx="2521">
                        <c:v>43.390599999999999</c:v>
                      </c:pt>
                      <c:pt idx="2522">
                        <c:v>43.406300000000002</c:v>
                      </c:pt>
                      <c:pt idx="2523">
                        <c:v>43.421900000000001</c:v>
                      </c:pt>
                      <c:pt idx="2524">
                        <c:v>43.4375</c:v>
                      </c:pt>
                      <c:pt idx="2525">
                        <c:v>43.453099999999999</c:v>
                      </c:pt>
                      <c:pt idx="2526">
                        <c:v>43.468800000000002</c:v>
                      </c:pt>
                      <c:pt idx="2527">
                        <c:v>43.484400000000001</c:v>
                      </c:pt>
                      <c:pt idx="2528">
                        <c:v>43.5</c:v>
                      </c:pt>
                      <c:pt idx="2529">
                        <c:v>43.515599999999999</c:v>
                      </c:pt>
                      <c:pt idx="2530">
                        <c:v>43.531300000000002</c:v>
                      </c:pt>
                      <c:pt idx="2531">
                        <c:v>43.546900000000001</c:v>
                      </c:pt>
                      <c:pt idx="2532">
                        <c:v>43.5625</c:v>
                      </c:pt>
                      <c:pt idx="2533">
                        <c:v>43.578099999999999</c:v>
                      </c:pt>
                      <c:pt idx="2534">
                        <c:v>43.593800000000002</c:v>
                      </c:pt>
                      <c:pt idx="2535">
                        <c:v>43.609400000000001</c:v>
                      </c:pt>
                      <c:pt idx="2536">
                        <c:v>43.625</c:v>
                      </c:pt>
                      <c:pt idx="2537">
                        <c:v>43.640599999999999</c:v>
                      </c:pt>
                      <c:pt idx="2538">
                        <c:v>43.656300000000002</c:v>
                      </c:pt>
                      <c:pt idx="2539">
                        <c:v>43.671900000000001</c:v>
                      </c:pt>
                      <c:pt idx="2540">
                        <c:v>43.6875</c:v>
                      </c:pt>
                      <c:pt idx="2541">
                        <c:v>43.703099999999999</c:v>
                      </c:pt>
                      <c:pt idx="2542">
                        <c:v>43.718800000000002</c:v>
                      </c:pt>
                      <c:pt idx="2543">
                        <c:v>43.734400000000001</c:v>
                      </c:pt>
                      <c:pt idx="2544">
                        <c:v>43.75</c:v>
                      </c:pt>
                      <c:pt idx="2545">
                        <c:v>43.765599999999999</c:v>
                      </c:pt>
                      <c:pt idx="2546">
                        <c:v>43.781300000000002</c:v>
                      </c:pt>
                      <c:pt idx="2547">
                        <c:v>43.796900000000001</c:v>
                      </c:pt>
                      <c:pt idx="2548">
                        <c:v>43.8125</c:v>
                      </c:pt>
                      <c:pt idx="2549">
                        <c:v>43.828099999999999</c:v>
                      </c:pt>
                      <c:pt idx="2550">
                        <c:v>43.843800000000002</c:v>
                      </c:pt>
                      <c:pt idx="2551">
                        <c:v>43.859400000000001</c:v>
                      </c:pt>
                      <c:pt idx="2552">
                        <c:v>43.875</c:v>
                      </c:pt>
                      <c:pt idx="2553">
                        <c:v>43.890599999999999</c:v>
                      </c:pt>
                      <c:pt idx="2554">
                        <c:v>43.906300000000002</c:v>
                      </c:pt>
                      <c:pt idx="2555">
                        <c:v>43.921900000000001</c:v>
                      </c:pt>
                      <c:pt idx="2556">
                        <c:v>43.9375</c:v>
                      </c:pt>
                      <c:pt idx="2557">
                        <c:v>43.953099999999999</c:v>
                      </c:pt>
                      <c:pt idx="2558">
                        <c:v>43.968800000000002</c:v>
                      </c:pt>
                      <c:pt idx="2559">
                        <c:v>43.984400000000001</c:v>
                      </c:pt>
                      <c:pt idx="2560">
                        <c:v>44</c:v>
                      </c:pt>
                      <c:pt idx="2561">
                        <c:v>44.015599999999999</c:v>
                      </c:pt>
                      <c:pt idx="2562">
                        <c:v>44.031300000000002</c:v>
                      </c:pt>
                      <c:pt idx="2563">
                        <c:v>44.046900000000001</c:v>
                      </c:pt>
                      <c:pt idx="2564">
                        <c:v>44.0625</c:v>
                      </c:pt>
                      <c:pt idx="2565">
                        <c:v>44.078099999999999</c:v>
                      </c:pt>
                      <c:pt idx="2566">
                        <c:v>44.093800000000002</c:v>
                      </c:pt>
                      <c:pt idx="2567">
                        <c:v>44.109400000000001</c:v>
                      </c:pt>
                      <c:pt idx="2568">
                        <c:v>44.125</c:v>
                      </c:pt>
                      <c:pt idx="2569">
                        <c:v>44.140599999999999</c:v>
                      </c:pt>
                      <c:pt idx="2570">
                        <c:v>44.156300000000002</c:v>
                      </c:pt>
                      <c:pt idx="2571">
                        <c:v>44.171900000000001</c:v>
                      </c:pt>
                      <c:pt idx="2572">
                        <c:v>44.1875</c:v>
                      </c:pt>
                      <c:pt idx="2573">
                        <c:v>44.203099999999999</c:v>
                      </c:pt>
                      <c:pt idx="2574">
                        <c:v>44.218800000000002</c:v>
                      </c:pt>
                      <c:pt idx="2575">
                        <c:v>44.234400000000001</c:v>
                      </c:pt>
                      <c:pt idx="2576">
                        <c:v>44.25</c:v>
                      </c:pt>
                      <c:pt idx="2577">
                        <c:v>44.265599999999999</c:v>
                      </c:pt>
                      <c:pt idx="2578">
                        <c:v>44.281300000000002</c:v>
                      </c:pt>
                      <c:pt idx="2579">
                        <c:v>44.296900000000001</c:v>
                      </c:pt>
                      <c:pt idx="2580">
                        <c:v>44.3125</c:v>
                      </c:pt>
                      <c:pt idx="2581">
                        <c:v>44.328099999999999</c:v>
                      </c:pt>
                      <c:pt idx="2582">
                        <c:v>44.343800000000002</c:v>
                      </c:pt>
                      <c:pt idx="2583">
                        <c:v>44.359400000000001</c:v>
                      </c:pt>
                      <c:pt idx="2584">
                        <c:v>44.375</c:v>
                      </c:pt>
                      <c:pt idx="2585">
                        <c:v>44.390599999999999</c:v>
                      </c:pt>
                      <c:pt idx="2586">
                        <c:v>44.406300000000002</c:v>
                      </c:pt>
                      <c:pt idx="2587">
                        <c:v>44.421900000000001</c:v>
                      </c:pt>
                      <c:pt idx="2588">
                        <c:v>44.4375</c:v>
                      </c:pt>
                      <c:pt idx="2589">
                        <c:v>44.453099999999999</c:v>
                      </c:pt>
                      <c:pt idx="2590">
                        <c:v>44.468800000000002</c:v>
                      </c:pt>
                      <c:pt idx="2591">
                        <c:v>44.484400000000001</c:v>
                      </c:pt>
                      <c:pt idx="2592">
                        <c:v>44.5</c:v>
                      </c:pt>
                      <c:pt idx="2593">
                        <c:v>44.515599999999999</c:v>
                      </c:pt>
                      <c:pt idx="2594">
                        <c:v>44.531300000000002</c:v>
                      </c:pt>
                      <c:pt idx="2595">
                        <c:v>44.546900000000001</c:v>
                      </c:pt>
                      <c:pt idx="2596">
                        <c:v>44.5625</c:v>
                      </c:pt>
                      <c:pt idx="2597">
                        <c:v>44.578099999999999</c:v>
                      </c:pt>
                      <c:pt idx="2598">
                        <c:v>44.593800000000002</c:v>
                      </c:pt>
                      <c:pt idx="2599">
                        <c:v>44.609400000000001</c:v>
                      </c:pt>
                      <c:pt idx="2600">
                        <c:v>44.625</c:v>
                      </c:pt>
                      <c:pt idx="2601">
                        <c:v>44.640599999999999</c:v>
                      </c:pt>
                      <c:pt idx="2602">
                        <c:v>44.656300000000002</c:v>
                      </c:pt>
                      <c:pt idx="2603">
                        <c:v>44.671900000000001</c:v>
                      </c:pt>
                      <c:pt idx="2604">
                        <c:v>44.6875</c:v>
                      </c:pt>
                      <c:pt idx="2605">
                        <c:v>44.703099999999999</c:v>
                      </c:pt>
                      <c:pt idx="2606">
                        <c:v>44.718800000000002</c:v>
                      </c:pt>
                      <c:pt idx="2607">
                        <c:v>44.734400000000001</c:v>
                      </c:pt>
                      <c:pt idx="2608">
                        <c:v>44.75</c:v>
                      </c:pt>
                      <c:pt idx="2609">
                        <c:v>44.765599999999999</c:v>
                      </c:pt>
                      <c:pt idx="2610">
                        <c:v>44.781300000000002</c:v>
                      </c:pt>
                      <c:pt idx="2611">
                        <c:v>44.796900000000001</c:v>
                      </c:pt>
                      <c:pt idx="2612">
                        <c:v>44.8125</c:v>
                      </c:pt>
                      <c:pt idx="2613">
                        <c:v>44.828099999999999</c:v>
                      </c:pt>
                      <c:pt idx="2614">
                        <c:v>44.843800000000002</c:v>
                      </c:pt>
                      <c:pt idx="2615">
                        <c:v>44.859400000000001</c:v>
                      </c:pt>
                      <c:pt idx="2616">
                        <c:v>44.875</c:v>
                      </c:pt>
                      <c:pt idx="2617">
                        <c:v>44.890599999999999</c:v>
                      </c:pt>
                      <c:pt idx="2618">
                        <c:v>44.906300000000002</c:v>
                      </c:pt>
                      <c:pt idx="2619">
                        <c:v>44.921900000000001</c:v>
                      </c:pt>
                      <c:pt idx="2620">
                        <c:v>44.9375</c:v>
                      </c:pt>
                      <c:pt idx="2621">
                        <c:v>44.953099999999999</c:v>
                      </c:pt>
                      <c:pt idx="2622">
                        <c:v>44.968800000000002</c:v>
                      </c:pt>
                      <c:pt idx="2623">
                        <c:v>44.984400000000001</c:v>
                      </c:pt>
                      <c:pt idx="2624">
                        <c:v>45</c:v>
                      </c:pt>
                      <c:pt idx="2625">
                        <c:v>45.015599999999999</c:v>
                      </c:pt>
                      <c:pt idx="2626">
                        <c:v>45.031300000000002</c:v>
                      </c:pt>
                      <c:pt idx="2627">
                        <c:v>45.046900000000001</c:v>
                      </c:pt>
                      <c:pt idx="2628">
                        <c:v>45.0625</c:v>
                      </c:pt>
                      <c:pt idx="2629">
                        <c:v>45.078099999999999</c:v>
                      </c:pt>
                      <c:pt idx="2630">
                        <c:v>45.093800000000002</c:v>
                      </c:pt>
                      <c:pt idx="2631">
                        <c:v>45.109400000000001</c:v>
                      </c:pt>
                      <c:pt idx="2632">
                        <c:v>45.125</c:v>
                      </c:pt>
                      <c:pt idx="2633">
                        <c:v>45.140599999999999</c:v>
                      </c:pt>
                      <c:pt idx="2634">
                        <c:v>45.156300000000002</c:v>
                      </c:pt>
                      <c:pt idx="2635">
                        <c:v>45.171900000000001</c:v>
                      </c:pt>
                      <c:pt idx="2636">
                        <c:v>45.1875</c:v>
                      </c:pt>
                      <c:pt idx="2637">
                        <c:v>45.203099999999999</c:v>
                      </c:pt>
                      <c:pt idx="2638">
                        <c:v>45.218800000000002</c:v>
                      </c:pt>
                      <c:pt idx="2639">
                        <c:v>45.234400000000001</c:v>
                      </c:pt>
                      <c:pt idx="2640">
                        <c:v>45.25</c:v>
                      </c:pt>
                      <c:pt idx="2641">
                        <c:v>45.265599999999999</c:v>
                      </c:pt>
                      <c:pt idx="2642">
                        <c:v>45.281300000000002</c:v>
                      </c:pt>
                      <c:pt idx="2643">
                        <c:v>45.296900000000001</c:v>
                      </c:pt>
                      <c:pt idx="2644">
                        <c:v>45.3125</c:v>
                      </c:pt>
                      <c:pt idx="2645">
                        <c:v>45.328099999999999</c:v>
                      </c:pt>
                      <c:pt idx="2646">
                        <c:v>45.343800000000002</c:v>
                      </c:pt>
                      <c:pt idx="2647">
                        <c:v>45.359400000000001</c:v>
                      </c:pt>
                      <c:pt idx="2648">
                        <c:v>45.375</c:v>
                      </c:pt>
                      <c:pt idx="2649">
                        <c:v>45.390599999999999</c:v>
                      </c:pt>
                      <c:pt idx="2650">
                        <c:v>45.406300000000002</c:v>
                      </c:pt>
                      <c:pt idx="2651">
                        <c:v>45.421900000000001</c:v>
                      </c:pt>
                      <c:pt idx="2652">
                        <c:v>45.4375</c:v>
                      </c:pt>
                      <c:pt idx="2653">
                        <c:v>45.453099999999999</c:v>
                      </c:pt>
                      <c:pt idx="2654">
                        <c:v>45.468800000000002</c:v>
                      </c:pt>
                      <c:pt idx="2655">
                        <c:v>45.484400000000001</c:v>
                      </c:pt>
                      <c:pt idx="2656">
                        <c:v>45.5</c:v>
                      </c:pt>
                      <c:pt idx="2657">
                        <c:v>45.515599999999999</c:v>
                      </c:pt>
                      <c:pt idx="2658">
                        <c:v>45.531300000000002</c:v>
                      </c:pt>
                      <c:pt idx="2659">
                        <c:v>45.546900000000001</c:v>
                      </c:pt>
                      <c:pt idx="2660">
                        <c:v>45.5625</c:v>
                      </c:pt>
                      <c:pt idx="2661">
                        <c:v>45.578099999999999</c:v>
                      </c:pt>
                      <c:pt idx="2662">
                        <c:v>45.593800000000002</c:v>
                      </c:pt>
                      <c:pt idx="2663">
                        <c:v>45.609400000000001</c:v>
                      </c:pt>
                      <c:pt idx="2664">
                        <c:v>45.625</c:v>
                      </c:pt>
                      <c:pt idx="2665">
                        <c:v>45.640599999999999</c:v>
                      </c:pt>
                      <c:pt idx="2666">
                        <c:v>45.656300000000002</c:v>
                      </c:pt>
                      <c:pt idx="2667">
                        <c:v>45.671900000000001</c:v>
                      </c:pt>
                      <c:pt idx="2668">
                        <c:v>45.6875</c:v>
                      </c:pt>
                      <c:pt idx="2669">
                        <c:v>45.703099999999999</c:v>
                      </c:pt>
                      <c:pt idx="2670">
                        <c:v>45.718800000000002</c:v>
                      </c:pt>
                      <c:pt idx="2671">
                        <c:v>45.734400000000001</c:v>
                      </c:pt>
                      <c:pt idx="2672">
                        <c:v>45.75</c:v>
                      </c:pt>
                      <c:pt idx="2673">
                        <c:v>45.765599999999999</c:v>
                      </c:pt>
                      <c:pt idx="2674">
                        <c:v>45.781300000000002</c:v>
                      </c:pt>
                      <c:pt idx="2675">
                        <c:v>45.796900000000001</c:v>
                      </c:pt>
                      <c:pt idx="2676">
                        <c:v>45.8125</c:v>
                      </c:pt>
                      <c:pt idx="2677">
                        <c:v>45.828099999999999</c:v>
                      </c:pt>
                      <c:pt idx="2678">
                        <c:v>45.843800000000002</c:v>
                      </c:pt>
                      <c:pt idx="2679">
                        <c:v>45.859400000000001</c:v>
                      </c:pt>
                      <c:pt idx="2680">
                        <c:v>45.875</c:v>
                      </c:pt>
                      <c:pt idx="2681">
                        <c:v>45.890599999999999</c:v>
                      </c:pt>
                      <c:pt idx="2682">
                        <c:v>45.906300000000002</c:v>
                      </c:pt>
                      <c:pt idx="2683">
                        <c:v>45.921900000000001</c:v>
                      </c:pt>
                      <c:pt idx="2684">
                        <c:v>45.9375</c:v>
                      </c:pt>
                      <c:pt idx="2685">
                        <c:v>45.953099999999999</c:v>
                      </c:pt>
                      <c:pt idx="2686">
                        <c:v>45.968800000000002</c:v>
                      </c:pt>
                      <c:pt idx="2687">
                        <c:v>45.984400000000001</c:v>
                      </c:pt>
                      <c:pt idx="2688">
                        <c:v>46</c:v>
                      </c:pt>
                      <c:pt idx="2689">
                        <c:v>46.015599999999999</c:v>
                      </c:pt>
                      <c:pt idx="2690">
                        <c:v>46.031300000000002</c:v>
                      </c:pt>
                      <c:pt idx="2691">
                        <c:v>46.046900000000001</c:v>
                      </c:pt>
                      <c:pt idx="2692">
                        <c:v>46.0625</c:v>
                      </c:pt>
                      <c:pt idx="2693">
                        <c:v>46.078099999999999</c:v>
                      </c:pt>
                      <c:pt idx="2694">
                        <c:v>46.093800000000002</c:v>
                      </c:pt>
                      <c:pt idx="2695">
                        <c:v>46.109400000000001</c:v>
                      </c:pt>
                      <c:pt idx="2696">
                        <c:v>46.125</c:v>
                      </c:pt>
                      <c:pt idx="2697">
                        <c:v>46.140599999999999</c:v>
                      </c:pt>
                      <c:pt idx="2698">
                        <c:v>46.156300000000002</c:v>
                      </c:pt>
                      <c:pt idx="2699">
                        <c:v>46.171900000000001</c:v>
                      </c:pt>
                      <c:pt idx="2700">
                        <c:v>46.1875</c:v>
                      </c:pt>
                      <c:pt idx="2701">
                        <c:v>46.203099999999999</c:v>
                      </c:pt>
                      <c:pt idx="2702">
                        <c:v>46.218800000000002</c:v>
                      </c:pt>
                      <c:pt idx="2703">
                        <c:v>46.234400000000001</c:v>
                      </c:pt>
                      <c:pt idx="2704">
                        <c:v>46.25</c:v>
                      </c:pt>
                      <c:pt idx="2705">
                        <c:v>46.265599999999999</c:v>
                      </c:pt>
                      <c:pt idx="2706">
                        <c:v>46.281300000000002</c:v>
                      </c:pt>
                      <c:pt idx="2707">
                        <c:v>46.296900000000001</c:v>
                      </c:pt>
                      <c:pt idx="2708">
                        <c:v>46.3125</c:v>
                      </c:pt>
                      <c:pt idx="2709">
                        <c:v>46.328099999999999</c:v>
                      </c:pt>
                      <c:pt idx="2710">
                        <c:v>46.343800000000002</c:v>
                      </c:pt>
                      <c:pt idx="2711">
                        <c:v>46.359400000000001</c:v>
                      </c:pt>
                      <c:pt idx="2712">
                        <c:v>46.375</c:v>
                      </c:pt>
                      <c:pt idx="2713">
                        <c:v>46.390599999999999</c:v>
                      </c:pt>
                      <c:pt idx="2714">
                        <c:v>46.406300000000002</c:v>
                      </c:pt>
                      <c:pt idx="2715">
                        <c:v>46.421900000000001</c:v>
                      </c:pt>
                      <c:pt idx="2716">
                        <c:v>46.4375</c:v>
                      </c:pt>
                      <c:pt idx="2717">
                        <c:v>46.453099999999999</c:v>
                      </c:pt>
                      <c:pt idx="2718">
                        <c:v>46.468800000000002</c:v>
                      </c:pt>
                      <c:pt idx="2719">
                        <c:v>46.484400000000001</c:v>
                      </c:pt>
                      <c:pt idx="2720">
                        <c:v>46.5</c:v>
                      </c:pt>
                      <c:pt idx="2721">
                        <c:v>46.515599999999999</c:v>
                      </c:pt>
                      <c:pt idx="2722">
                        <c:v>46.531300000000002</c:v>
                      </c:pt>
                      <c:pt idx="2723">
                        <c:v>46.546900000000001</c:v>
                      </c:pt>
                      <c:pt idx="2724">
                        <c:v>46.5625</c:v>
                      </c:pt>
                      <c:pt idx="2725">
                        <c:v>46.578099999999999</c:v>
                      </c:pt>
                      <c:pt idx="2726">
                        <c:v>46.593800000000002</c:v>
                      </c:pt>
                      <c:pt idx="2727">
                        <c:v>46.609400000000001</c:v>
                      </c:pt>
                      <c:pt idx="2728">
                        <c:v>46.625</c:v>
                      </c:pt>
                      <c:pt idx="2729">
                        <c:v>46.640599999999999</c:v>
                      </c:pt>
                      <c:pt idx="2730">
                        <c:v>46.656300000000002</c:v>
                      </c:pt>
                      <c:pt idx="2731">
                        <c:v>46.671900000000001</c:v>
                      </c:pt>
                      <c:pt idx="2732">
                        <c:v>46.6875</c:v>
                      </c:pt>
                      <c:pt idx="2733">
                        <c:v>46.703099999999999</c:v>
                      </c:pt>
                      <c:pt idx="2734">
                        <c:v>46.718800000000002</c:v>
                      </c:pt>
                      <c:pt idx="2735">
                        <c:v>46.734400000000001</c:v>
                      </c:pt>
                      <c:pt idx="2736">
                        <c:v>46.75</c:v>
                      </c:pt>
                      <c:pt idx="2737">
                        <c:v>46.765599999999999</c:v>
                      </c:pt>
                      <c:pt idx="2738">
                        <c:v>46.781300000000002</c:v>
                      </c:pt>
                      <c:pt idx="2739">
                        <c:v>46.796900000000001</c:v>
                      </c:pt>
                      <c:pt idx="2740">
                        <c:v>46.8125</c:v>
                      </c:pt>
                      <c:pt idx="2741">
                        <c:v>46.828099999999999</c:v>
                      </c:pt>
                      <c:pt idx="2742">
                        <c:v>46.843800000000002</c:v>
                      </c:pt>
                      <c:pt idx="2743">
                        <c:v>46.859400000000001</c:v>
                      </c:pt>
                      <c:pt idx="2744">
                        <c:v>46.875</c:v>
                      </c:pt>
                      <c:pt idx="2745">
                        <c:v>46.890599999999999</c:v>
                      </c:pt>
                      <c:pt idx="2746">
                        <c:v>46.906300000000002</c:v>
                      </c:pt>
                      <c:pt idx="2747">
                        <c:v>46.921900000000001</c:v>
                      </c:pt>
                      <c:pt idx="2748">
                        <c:v>46.9375</c:v>
                      </c:pt>
                      <c:pt idx="2749">
                        <c:v>46.953099999999999</c:v>
                      </c:pt>
                      <c:pt idx="2750">
                        <c:v>46.968800000000002</c:v>
                      </c:pt>
                      <c:pt idx="2751">
                        <c:v>46.984400000000001</c:v>
                      </c:pt>
                      <c:pt idx="2752">
                        <c:v>47</c:v>
                      </c:pt>
                      <c:pt idx="2753">
                        <c:v>47.015599999999999</c:v>
                      </c:pt>
                      <c:pt idx="2754">
                        <c:v>47.031300000000002</c:v>
                      </c:pt>
                      <c:pt idx="2755">
                        <c:v>47.046900000000001</c:v>
                      </c:pt>
                      <c:pt idx="2756">
                        <c:v>47.0625</c:v>
                      </c:pt>
                      <c:pt idx="2757">
                        <c:v>47.078099999999999</c:v>
                      </c:pt>
                      <c:pt idx="2758">
                        <c:v>47.093800000000002</c:v>
                      </c:pt>
                      <c:pt idx="2759">
                        <c:v>47.109400000000001</c:v>
                      </c:pt>
                      <c:pt idx="2760">
                        <c:v>47.125</c:v>
                      </c:pt>
                      <c:pt idx="2761">
                        <c:v>47.140599999999999</c:v>
                      </c:pt>
                      <c:pt idx="2762">
                        <c:v>47.156300000000002</c:v>
                      </c:pt>
                      <c:pt idx="2763">
                        <c:v>47.171900000000001</c:v>
                      </c:pt>
                      <c:pt idx="2764">
                        <c:v>47.1875</c:v>
                      </c:pt>
                      <c:pt idx="2765">
                        <c:v>47.203099999999999</c:v>
                      </c:pt>
                      <c:pt idx="2766">
                        <c:v>47.218800000000002</c:v>
                      </c:pt>
                      <c:pt idx="2767">
                        <c:v>47.234400000000001</c:v>
                      </c:pt>
                      <c:pt idx="2768">
                        <c:v>47.25</c:v>
                      </c:pt>
                      <c:pt idx="2769">
                        <c:v>47.265599999999999</c:v>
                      </c:pt>
                      <c:pt idx="2770">
                        <c:v>47.281300000000002</c:v>
                      </c:pt>
                      <c:pt idx="2771">
                        <c:v>47.296900000000001</c:v>
                      </c:pt>
                      <c:pt idx="2772">
                        <c:v>47.3125</c:v>
                      </c:pt>
                      <c:pt idx="2773">
                        <c:v>47.328099999999999</c:v>
                      </c:pt>
                      <c:pt idx="2774">
                        <c:v>47.343800000000002</c:v>
                      </c:pt>
                      <c:pt idx="2775">
                        <c:v>47.359400000000001</c:v>
                      </c:pt>
                      <c:pt idx="2776">
                        <c:v>47.375</c:v>
                      </c:pt>
                      <c:pt idx="2777">
                        <c:v>47.390599999999999</c:v>
                      </c:pt>
                      <c:pt idx="2778">
                        <c:v>47.406300000000002</c:v>
                      </c:pt>
                      <c:pt idx="2779">
                        <c:v>47.421900000000001</c:v>
                      </c:pt>
                      <c:pt idx="2780">
                        <c:v>47.4375</c:v>
                      </c:pt>
                      <c:pt idx="2781">
                        <c:v>47.453099999999999</c:v>
                      </c:pt>
                      <c:pt idx="2782">
                        <c:v>47.468800000000002</c:v>
                      </c:pt>
                      <c:pt idx="2783">
                        <c:v>47.484400000000001</c:v>
                      </c:pt>
                      <c:pt idx="2784">
                        <c:v>47.5</c:v>
                      </c:pt>
                      <c:pt idx="2785">
                        <c:v>47.515599999999999</c:v>
                      </c:pt>
                      <c:pt idx="2786">
                        <c:v>47.531300000000002</c:v>
                      </c:pt>
                      <c:pt idx="2787">
                        <c:v>47.546900000000001</c:v>
                      </c:pt>
                      <c:pt idx="2788">
                        <c:v>47.5625</c:v>
                      </c:pt>
                      <c:pt idx="2789">
                        <c:v>47.578099999999999</c:v>
                      </c:pt>
                      <c:pt idx="2790">
                        <c:v>47.593800000000002</c:v>
                      </c:pt>
                      <c:pt idx="2791">
                        <c:v>47.609400000000001</c:v>
                      </c:pt>
                      <c:pt idx="2792">
                        <c:v>47.625</c:v>
                      </c:pt>
                      <c:pt idx="2793">
                        <c:v>47.640599999999999</c:v>
                      </c:pt>
                      <c:pt idx="2794">
                        <c:v>47.656300000000002</c:v>
                      </c:pt>
                      <c:pt idx="2795">
                        <c:v>47.671900000000001</c:v>
                      </c:pt>
                      <c:pt idx="2796">
                        <c:v>47.6875</c:v>
                      </c:pt>
                      <c:pt idx="2797">
                        <c:v>47.703099999999999</c:v>
                      </c:pt>
                      <c:pt idx="2798">
                        <c:v>47.718800000000002</c:v>
                      </c:pt>
                      <c:pt idx="2799">
                        <c:v>47.734400000000001</c:v>
                      </c:pt>
                      <c:pt idx="2800">
                        <c:v>47.75</c:v>
                      </c:pt>
                      <c:pt idx="2801">
                        <c:v>47.765599999999999</c:v>
                      </c:pt>
                      <c:pt idx="2802">
                        <c:v>47.781300000000002</c:v>
                      </c:pt>
                      <c:pt idx="2803">
                        <c:v>47.796900000000001</c:v>
                      </c:pt>
                      <c:pt idx="2804">
                        <c:v>47.8125</c:v>
                      </c:pt>
                      <c:pt idx="2805">
                        <c:v>47.828099999999999</c:v>
                      </c:pt>
                      <c:pt idx="2806">
                        <c:v>47.843800000000002</c:v>
                      </c:pt>
                      <c:pt idx="2807">
                        <c:v>47.859400000000001</c:v>
                      </c:pt>
                      <c:pt idx="2808">
                        <c:v>47.875</c:v>
                      </c:pt>
                      <c:pt idx="2809">
                        <c:v>47.890599999999999</c:v>
                      </c:pt>
                      <c:pt idx="2810">
                        <c:v>47.906300000000002</c:v>
                      </c:pt>
                      <c:pt idx="2811">
                        <c:v>47.921900000000001</c:v>
                      </c:pt>
                      <c:pt idx="2812">
                        <c:v>47.9375</c:v>
                      </c:pt>
                      <c:pt idx="2813">
                        <c:v>47.953099999999999</c:v>
                      </c:pt>
                      <c:pt idx="2814">
                        <c:v>47.968800000000002</c:v>
                      </c:pt>
                      <c:pt idx="2815">
                        <c:v>47.984400000000001</c:v>
                      </c:pt>
                      <c:pt idx="2816">
                        <c:v>48</c:v>
                      </c:pt>
                      <c:pt idx="2817">
                        <c:v>48.015599999999999</c:v>
                      </c:pt>
                      <c:pt idx="2818">
                        <c:v>48.031300000000002</c:v>
                      </c:pt>
                      <c:pt idx="2819">
                        <c:v>48.046900000000001</c:v>
                      </c:pt>
                      <c:pt idx="2820">
                        <c:v>48.0625</c:v>
                      </c:pt>
                      <c:pt idx="2821">
                        <c:v>48.078099999999999</c:v>
                      </c:pt>
                      <c:pt idx="2822">
                        <c:v>48.093800000000002</c:v>
                      </c:pt>
                      <c:pt idx="2823">
                        <c:v>48.109400000000001</c:v>
                      </c:pt>
                      <c:pt idx="2824">
                        <c:v>48.125</c:v>
                      </c:pt>
                      <c:pt idx="2825">
                        <c:v>48.140599999999999</c:v>
                      </c:pt>
                      <c:pt idx="2826">
                        <c:v>48.156300000000002</c:v>
                      </c:pt>
                      <c:pt idx="2827">
                        <c:v>48.171900000000001</c:v>
                      </c:pt>
                      <c:pt idx="2828">
                        <c:v>48.1875</c:v>
                      </c:pt>
                      <c:pt idx="2829">
                        <c:v>48.203099999999999</c:v>
                      </c:pt>
                      <c:pt idx="2830">
                        <c:v>48.218800000000002</c:v>
                      </c:pt>
                      <c:pt idx="2831">
                        <c:v>48.234400000000001</c:v>
                      </c:pt>
                      <c:pt idx="2832">
                        <c:v>48.25</c:v>
                      </c:pt>
                      <c:pt idx="2833">
                        <c:v>48.265599999999999</c:v>
                      </c:pt>
                      <c:pt idx="2834">
                        <c:v>48.281300000000002</c:v>
                      </c:pt>
                      <c:pt idx="2835">
                        <c:v>48.296900000000001</c:v>
                      </c:pt>
                      <c:pt idx="2836">
                        <c:v>48.3125</c:v>
                      </c:pt>
                      <c:pt idx="2837">
                        <c:v>48.328099999999999</c:v>
                      </c:pt>
                      <c:pt idx="2838">
                        <c:v>48.343800000000002</c:v>
                      </c:pt>
                      <c:pt idx="2839">
                        <c:v>48.359400000000001</c:v>
                      </c:pt>
                      <c:pt idx="2840">
                        <c:v>48.375</c:v>
                      </c:pt>
                      <c:pt idx="2841">
                        <c:v>48.390599999999999</c:v>
                      </c:pt>
                      <c:pt idx="2842">
                        <c:v>48.406300000000002</c:v>
                      </c:pt>
                      <c:pt idx="2843">
                        <c:v>48.421900000000001</c:v>
                      </c:pt>
                      <c:pt idx="2844">
                        <c:v>48.4375</c:v>
                      </c:pt>
                      <c:pt idx="2845">
                        <c:v>48.453099999999999</c:v>
                      </c:pt>
                      <c:pt idx="2846">
                        <c:v>48.468800000000002</c:v>
                      </c:pt>
                      <c:pt idx="2847">
                        <c:v>48.484400000000001</c:v>
                      </c:pt>
                      <c:pt idx="2848">
                        <c:v>48.5</c:v>
                      </c:pt>
                      <c:pt idx="2849">
                        <c:v>48.515599999999999</c:v>
                      </c:pt>
                      <c:pt idx="2850">
                        <c:v>48.531300000000002</c:v>
                      </c:pt>
                      <c:pt idx="2851">
                        <c:v>48.546900000000001</c:v>
                      </c:pt>
                      <c:pt idx="2852">
                        <c:v>48.5625</c:v>
                      </c:pt>
                      <c:pt idx="2853">
                        <c:v>48.578099999999999</c:v>
                      </c:pt>
                      <c:pt idx="2854">
                        <c:v>48.593800000000002</c:v>
                      </c:pt>
                      <c:pt idx="2855">
                        <c:v>48.609400000000001</c:v>
                      </c:pt>
                      <c:pt idx="2856">
                        <c:v>48.625</c:v>
                      </c:pt>
                      <c:pt idx="2857">
                        <c:v>48.640599999999999</c:v>
                      </c:pt>
                      <c:pt idx="2858">
                        <c:v>48.656300000000002</c:v>
                      </c:pt>
                      <c:pt idx="2859">
                        <c:v>48.671900000000001</c:v>
                      </c:pt>
                      <c:pt idx="2860">
                        <c:v>48.6875</c:v>
                      </c:pt>
                      <c:pt idx="2861">
                        <c:v>48.703099999999999</c:v>
                      </c:pt>
                      <c:pt idx="2862">
                        <c:v>48.718800000000002</c:v>
                      </c:pt>
                      <c:pt idx="2863">
                        <c:v>48.734400000000001</c:v>
                      </c:pt>
                      <c:pt idx="2864">
                        <c:v>48.75</c:v>
                      </c:pt>
                      <c:pt idx="2865">
                        <c:v>48.765599999999999</c:v>
                      </c:pt>
                      <c:pt idx="2866">
                        <c:v>48.781300000000002</c:v>
                      </c:pt>
                      <c:pt idx="2867">
                        <c:v>48.796900000000001</c:v>
                      </c:pt>
                      <c:pt idx="2868">
                        <c:v>48.8125</c:v>
                      </c:pt>
                      <c:pt idx="2869">
                        <c:v>48.828099999999999</c:v>
                      </c:pt>
                      <c:pt idx="2870">
                        <c:v>48.843800000000002</c:v>
                      </c:pt>
                      <c:pt idx="2871">
                        <c:v>48.859400000000001</c:v>
                      </c:pt>
                      <c:pt idx="2872">
                        <c:v>48.875</c:v>
                      </c:pt>
                      <c:pt idx="2873">
                        <c:v>48.890599999999999</c:v>
                      </c:pt>
                      <c:pt idx="2874">
                        <c:v>48.906300000000002</c:v>
                      </c:pt>
                      <c:pt idx="2875">
                        <c:v>48.921900000000001</c:v>
                      </c:pt>
                      <c:pt idx="2876">
                        <c:v>48.9375</c:v>
                      </c:pt>
                      <c:pt idx="2877">
                        <c:v>48.953099999999999</c:v>
                      </c:pt>
                      <c:pt idx="2878">
                        <c:v>48.968800000000002</c:v>
                      </c:pt>
                      <c:pt idx="2879">
                        <c:v>48.984400000000001</c:v>
                      </c:pt>
                      <c:pt idx="2880">
                        <c:v>49</c:v>
                      </c:pt>
                      <c:pt idx="2881">
                        <c:v>49.015599999999999</c:v>
                      </c:pt>
                      <c:pt idx="2882">
                        <c:v>49.031300000000002</c:v>
                      </c:pt>
                      <c:pt idx="2883">
                        <c:v>49.046900000000001</c:v>
                      </c:pt>
                      <c:pt idx="2884">
                        <c:v>49.0625</c:v>
                      </c:pt>
                      <c:pt idx="2885">
                        <c:v>49.078099999999999</c:v>
                      </c:pt>
                      <c:pt idx="2886">
                        <c:v>49.093800000000002</c:v>
                      </c:pt>
                      <c:pt idx="2887">
                        <c:v>49.109400000000001</c:v>
                      </c:pt>
                      <c:pt idx="2888">
                        <c:v>49.125</c:v>
                      </c:pt>
                      <c:pt idx="2889">
                        <c:v>49.140599999999999</c:v>
                      </c:pt>
                      <c:pt idx="2890">
                        <c:v>49.156300000000002</c:v>
                      </c:pt>
                      <c:pt idx="2891">
                        <c:v>49.171900000000001</c:v>
                      </c:pt>
                      <c:pt idx="2892">
                        <c:v>49.1875</c:v>
                      </c:pt>
                      <c:pt idx="2893">
                        <c:v>49.203099999999999</c:v>
                      </c:pt>
                      <c:pt idx="2894">
                        <c:v>49.218800000000002</c:v>
                      </c:pt>
                      <c:pt idx="2895">
                        <c:v>49.234400000000001</c:v>
                      </c:pt>
                      <c:pt idx="2896">
                        <c:v>49.25</c:v>
                      </c:pt>
                      <c:pt idx="2897">
                        <c:v>49.265599999999999</c:v>
                      </c:pt>
                      <c:pt idx="2898">
                        <c:v>49.281300000000002</c:v>
                      </c:pt>
                      <c:pt idx="2899">
                        <c:v>49.296900000000001</c:v>
                      </c:pt>
                      <c:pt idx="2900">
                        <c:v>49.3125</c:v>
                      </c:pt>
                      <c:pt idx="2901">
                        <c:v>49.328099999999999</c:v>
                      </c:pt>
                      <c:pt idx="2902">
                        <c:v>49.343800000000002</c:v>
                      </c:pt>
                      <c:pt idx="2903">
                        <c:v>49.359400000000001</c:v>
                      </c:pt>
                      <c:pt idx="2904">
                        <c:v>49.375</c:v>
                      </c:pt>
                      <c:pt idx="2905">
                        <c:v>49.390599999999999</c:v>
                      </c:pt>
                      <c:pt idx="2906">
                        <c:v>49.406300000000002</c:v>
                      </c:pt>
                      <c:pt idx="2907">
                        <c:v>49.421900000000001</c:v>
                      </c:pt>
                      <c:pt idx="2908">
                        <c:v>49.4375</c:v>
                      </c:pt>
                      <c:pt idx="2909">
                        <c:v>49.453099999999999</c:v>
                      </c:pt>
                      <c:pt idx="2910">
                        <c:v>49.468800000000002</c:v>
                      </c:pt>
                      <c:pt idx="2911">
                        <c:v>49.484400000000001</c:v>
                      </c:pt>
                      <c:pt idx="2912">
                        <c:v>49.5</c:v>
                      </c:pt>
                      <c:pt idx="2913">
                        <c:v>49.515599999999999</c:v>
                      </c:pt>
                      <c:pt idx="2914">
                        <c:v>49.531300000000002</c:v>
                      </c:pt>
                      <c:pt idx="2915">
                        <c:v>49.546900000000001</c:v>
                      </c:pt>
                      <c:pt idx="2916">
                        <c:v>49.5625</c:v>
                      </c:pt>
                      <c:pt idx="2917">
                        <c:v>49.578099999999999</c:v>
                      </c:pt>
                      <c:pt idx="2918">
                        <c:v>49.593800000000002</c:v>
                      </c:pt>
                      <c:pt idx="2919">
                        <c:v>49.609400000000001</c:v>
                      </c:pt>
                      <c:pt idx="2920">
                        <c:v>49.625</c:v>
                      </c:pt>
                      <c:pt idx="2921">
                        <c:v>49.640599999999999</c:v>
                      </c:pt>
                      <c:pt idx="2922">
                        <c:v>49.656300000000002</c:v>
                      </c:pt>
                      <c:pt idx="2923">
                        <c:v>49.671900000000001</c:v>
                      </c:pt>
                      <c:pt idx="2924">
                        <c:v>49.6875</c:v>
                      </c:pt>
                      <c:pt idx="2925">
                        <c:v>49.703099999999999</c:v>
                      </c:pt>
                      <c:pt idx="2926">
                        <c:v>49.718800000000002</c:v>
                      </c:pt>
                      <c:pt idx="2927">
                        <c:v>49.734400000000001</c:v>
                      </c:pt>
                      <c:pt idx="2928">
                        <c:v>49.75</c:v>
                      </c:pt>
                      <c:pt idx="2929">
                        <c:v>49.765599999999999</c:v>
                      </c:pt>
                      <c:pt idx="2930">
                        <c:v>49.781300000000002</c:v>
                      </c:pt>
                      <c:pt idx="2931">
                        <c:v>49.796900000000001</c:v>
                      </c:pt>
                      <c:pt idx="2932">
                        <c:v>49.8125</c:v>
                      </c:pt>
                      <c:pt idx="2933">
                        <c:v>49.828099999999999</c:v>
                      </c:pt>
                      <c:pt idx="2934">
                        <c:v>49.843800000000002</c:v>
                      </c:pt>
                      <c:pt idx="2935">
                        <c:v>49.859400000000001</c:v>
                      </c:pt>
                      <c:pt idx="2936">
                        <c:v>49.875</c:v>
                      </c:pt>
                      <c:pt idx="2937">
                        <c:v>49.890599999999999</c:v>
                      </c:pt>
                      <c:pt idx="2938">
                        <c:v>49.906300000000002</c:v>
                      </c:pt>
                      <c:pt idx="2939">
                        <c:v>49.921900000000001</c:v>
                      </c:pt>
                      <c:pt idx="2940">
                        <c:v>49.9375</c:v>
                      </c:pt>
                      <c:pt idx="2941">
                        <c:v>49.953099999999999</c:v>
                      </c:pt>
                      <c:pt idx="2942">
                        <c:v>49.968800000000002</c:v>
                      </c:pt>
                      <c:pt idx="2943">
                        <c:v>49.984400000000001</c:v>
                      </c:pt>
                      <c:pt idx="2944">
                        <c:v>50</c:v>
                      </c:pt>
                      <c:pt idx="2945">
                        <c:v>50.015599999999999</c:v>
                      </c:pt>
                      <c:pt idx="2946">
                        <c:v>50.031300000000002</c:v>
                      </c:pt>
                      <c:pt idx="2947">
                        <c:v>50.046900000000001</c:v>
                      </c:pt>
                      <c:pt idx="2948">
                        <c:v>50.0625</c:v>
                      </c:pt>
                      <c:pt idx="2949">
                        <c:v>50.078099999999999</c:v>
                      </c:pt>
                      <c:pt idx="2950">
                        <c:v>50.093800000000002</c:v>
                      </c:pt>
                      <c:pt idx="2951">
                        <c:v>50.109400000000001</c:v>
                      </c:pt>
                      <c:pt idx="2952">
                        <c:v>50.125</c:v>
                      </c:pt>
                      <c:pt idx="2953">
                        <c:v>50.140599999999999</c:v>
                      </c:pt>
                      <c:pt idx="2954">
                        <c:v>50.156300000000002</c:v>
                      </c:pt>
                      <c:pt idx="2955">
                        <c:v>50.171900000000001</c:v>
                      </c:pt>
                      <c:pt idx="2956">
                        <c:v>50.1875</c:v>
                      </c:pt>
                      <c:pt idx="2957">
                        <c:v>50.203099999999999</c:v>
                      </c:pt>
                      <c:pt idx="2958">
                        <c:v>50.218800000000002</c:v>
                      </c:pt>
                      <c:pt idx="2959">
                        <c:v>50.234400000000001</c:v>
                      </c:pt>
                      <c:pt idx="2960">
                        <c:v>50.25</c:v>
                      </c:pt>
                      <c:pt idx="2961">
                        <c:v>50.265599999999999</c:v>
                      </c:pt>
                      <c:pt idx="2962">
                        <c:v>50.281300000000002</c:v>
                      </c:pt>
                      <c:pt idx="2963">
                        <c:v>50.296900000000001</c:v>
                      </c:pt>
                      <c:pt idx="2964">
                        <c:v>50.3125</c:v>
                      </c:pt>
                      <c:pt idx="2965">
                        <c:v>50.328099999999999</c:v>
                      </c:pt>
                      <c:pt idx="2966">
                        <c:v>50.343800000000002</c:v>
                      </c:pt>
                      <c:pt idx="2967">
                        <c:v>50.359400000000001</c:v>
                      </c:pt>
                      <c:pt idx="2968">
                        <c:v>50.375</c:v>
                      </c:pt>
                      <c:pt idx="2969">
                        <c:v>50.390599999999999</c:v>
                      </c:pt>
                      <c:pt idx="2970">
                        <c:v>50.406300000000002</c:v>
                      </c:pt>
                      <c:pt idx="2971">
                        <c:v>50.421900000000001</c:v>
                      </c:pt>
                      <c:pt idx="2972">
                        <c:v>50.4375</c:v>
                      </c:pt>
                      <c:pt idx="2973">
                        <c:v>50.453099999999999</c:v>
                      </c:pt>
                      <c:pt idx="2974">
                        <c:v>50.468800000000002</c:v>
                      </c:pt>
                      <c:pt idx="2975">
                        <c:v>50.484400000000001</c:v>
                      </c:pt>
                      <c:pt idx="2976">
                        <c:v>50.5</c:v>
                      </c:pt>
                      <c:pt idx="2977">
                        <c:v>50.515599999999999</c:v>
                      </c:pt>
                      <c:pt idx="2978">
                        <c:v>50.531300000000002</c:v>
                      </c:pt>
                      <c:pt idx="2979">
                        <c:v>50.546900000000001</c:v>
                      </c:pt>
                      <c:pt idx="2980">
                        <c:v>50.5625</c:v>
                      </c:pt>
                      <c:pt idx="2981">
                        <c:v>50.578099999999999</c:v>
                      </c:pt>
                      <c:pt idx="2982">
                        <c:v>50.593800000000002</c:v>
                      </c:pt>
                      <c:pt idx="2983">
                        <c:v>50.609400000000001</c:v>
                      </c:pt>
                      <c:pt idx="2984">
                        <c:v>50.625</c:v>
                      </c:pt>
                      <c:pt idx="2985">
                        <c:v>50.640599999999999</c:v>
                      </c:pt>
                      <c:pt idx="2986">
                        <c:v>50.656300000000002</c:v>
                      </c:pt>
                      <c:pt idx="2987">
                        <c:v>50.671900000000001</c:v>
                      </c:pt>
                      <c:pt idx="2988">
                        <c:v>50.6875</c:v>
                      </c:pt>
                      <c:pt idx="2989">
                        <c:v>50.703099999999999</c:v>
                      </c:pt>
                      <c:pt idx="2990">
                        <c:v>50.718800000000002</c:v>
                      </c:pt>
                      <c:pt idx="2991">
                        <c:v>50.734400000000001</c:v>
                      </c:pt>
                      <c:pt idx="2992">
                        <c:v>50.75</c:v>
                      </c:pt>
                      <c:pt idx="2993">
                        <c:v>50.765599999999999</c:v>
                      </c:pt>
                      <c:pt idx="2994">
                        <c:v>50.781300000000002</c:v>
                      </c:pt>
                      <c:pt idx="2995">
                        <c:v>50.796900000000001</c:v>
                      </c:pt>
                      <c:pt idx="2996">
                        <c:v>50.8125</c:v>
                      </c:pt>
                      <c:pt idx="2997">
                        <c:v>50.828099999999999</c:v>
                      </c:pt>
                      <c:pt idx="2998">
                        <c:v>50.843800000000002</c:v>
                      </c:pt>
                      <c:pt idx="2999">
                        <c:v>50.859400000000001</c:v>
                      </c:pt>
                      <c:pt idx="3000">
                        <c:v>50.875</c:v>
                      </c:pt>
                      <c:pt idx="3001">
                        <c:v>50.890599999999999</c:v>
                      </c:pt>
                      <c:pt idx="3002">
                        <c:v>50.906300000000002</c:v>
                      </c:pt>
                      <c:pt idx="3003">
                        <c:v>50.921900000000001</c:v>
                      </c:pt>
                      <c:pt idx="3004">
                        <c:v>50.9375</c:v>
                      </c:pt>
                      <c:pt idx="3005">
                        <c:v>50.953099999999999</c:v>
                      </c:pt>
                      <c:pt idx="3006">
                        <c:v>50.968800000000002</c:v>
                      </c:pt>
                      <c:pt idx="3007">
                        <c:v>50.984400000000001</c:v>
                      </c:pt>
                      <c:pt idx="3008">
                        <c:v>51</c:v>
                      </c:pt>
                      <c:pt idx="3009">
                        <c:v>51.015599999999999</c:v>
                      </c:pt>
                      <c:pt idx="3010">
                        <c:v>51.031300000000002</c:v>
                      </c:pt>
                      <c:pt idx="3011">
                        <c:v>51.046900000000001</c:v>
                      </c:pt>
                      <c:pt idx="3012">
                        <c:v>51.0625</c:v>
                      </c:pt>
                      <c:pt idx="3013">
                        <c:v>51.078099999999999</c:v>
                      </c:pt>
                      <c:pt idx="3014">
                        <c:v>51.093800000000002</c:v>
                      </c:pt>
                      <c:pt idx="3015">
                        <c:v>51.109400000000001</c:v>
                      </c:pt>
                      <c:pt idx="3016">
                        <c:v>51.125</c:v>
                      </c:pt>
                      <c:pt idx="3017">
                        <c:v>51.140599999999999</c:v>
                      </c:pt>
                      <c:pt idx="3018">
                        <c:v>51.156300000000002</c:v>
                      </c:pt>
                      <c:pt idx="3019">
                        <c:v>51.171900000000001</c:v>
                      </c:pt>
                      <c:pt idx="3020">
                        <c:v>51.1875</c:v>
                      </c:pt>
                      <c:pt idx="3021">
                        <c:v>51.203099999999999</c:v>
                      </c:pt>
                      <c:pt idx="3022">
                        <c:v>51.218800000000002</c:v>
                      </c:pt>
                      <c:pt idx="3023">
                        <c:v>51.234400000000001</c:v>
                      </c:pt>
                      <c:pt idx="3024">
                        <c:v>51.25</c:v>
                      </c:pt>
                      <c:pt idx="3025">
                        <c:v>51.265599999999999</c:v>
                      </c:pt>
                      <c:pt idx="3026">
                        <c:v>51.281300000000002</c:v>
                      </c:pt>
                      <c:pt idx="3027">
                        <c:v>51.296900000000001</c:v>
                      </c:pt>
                      <c:pt idx="3028">
                        <c:v>51.3125</c:v>
                      </c:pt>
                      <c:pt idx="3029">
                        <c:v>51.328099999999999</c:v>
                      </c:pt>
                      <c:pt idx="3030">
                        <c:v>51.343800000000002</c:v>
                      </c:pt>
                      <c:pt idx="3031">
                        <c:v>51.359400000000001</c:v>
                      </c:pt>
                      <c:pt idx="3032">
                        <c:v>51.375</c:v>
                      </c:pt>
                      <c:pt idx="3033">
                        <c:v>51.390599999999999</c:v>
                      </c:pt>
                      <c:pt idx="3034">
                        <c:v>51.406300000000002</c:v>
                      </c:pt>
                      <c:pt idx="3035">
                        <c:v>51.421900000000001</c:v>
                      </c:pt>
                      <c:pt idx="3036">
                        <c:v>51.4375</c:v>
                      </c:pt>
                      <c:pt idx="3037">
                        <c:v>51.453099999999999</c:v>
                      </c:pt>
                      <c:pt idx="3038">
                        <c:v>51.468800000000002</c:v>
                      </c:pt>
                      <c:pt idx="3039">
                        <c:v>51.484400000000001</c:v>
                      </c:pt>
                      <c:pt idx="3040">
                        <c:v>51.5</c:v>
                      </c:pt>
                      <c:pt idx="3041">
                        <c:v>51.515599999999999</c:v>
                      </c:pt>
                      <c:pt idx="3042">
                        <c:v>51.531300000000002</c:v>
                      </c:pt>
                      <c:pt idx="3043">
                        <c:v>51.546900000000001</c:v>
                      </c:pt>
                      <c:pt idx="3044">
                        <c:v>51.5625</c:v>
                      </c:pt>
                      <c:pt idx="3045">
                        <c:v>51.578099999999999</c:v>
                      </c:pt>
                      <c:pt idx="3046">
                        <c:v>51.593800000000002</c:v>
                      </c:pt>
                      <c:pt idx="3047">
                        <c:v>51.609400000000001</c:v>
                      </c:pt>
                      <c:pt idx="3048">
                        <c:v>51.625</c:v>
                      </c:pt>
                      <c:pt idx="3049">
                        <c:v>51.640599999999999</c:v>
                      </c:pt>
                      <c:pt idx="3050">
                        <c:v>51.656300000000002</c:v>
                      </c:pt>
                      <c:pt idx="3051">
                        <c:v>51.671900000000001</c:v>
                      </c:pt>
                      <c:pt idx="3052">
                        <c:v>51.6875</c:v>
                      </c:pt>
                      <c:pt idx="3053">
                        <c:v>51.703099999999999</c:v>
                      </c:pt>
                      <c:pt idx="3054">
                        <c:v>51.718800000000002</c:v>
                      </c:pt>
                      <c:pt idx="3055">
                        <c:v>51.734400000000001</c:v>
                      </c:pt>
                      <c:pt idx="3056">
                        <c:v>51.75</c:v>
                      </c:pt>
                      <c:pt idx="3057">
                        <c:v>51.765599999999999</c:v>
                      </c:pt>
                      <c:pt idx="3058">
                        <c:v>51.781300000000002</c:v>
                      </c:pt>
                      <c:pt idx="3059">
                        <c:v>51.796900000000001</c:v>
                      </c:pt>
                      <c:pt idx="3060">
                        <c:v>51.8125</c:v>
                      </c:pt>
                      <c:pt idx="3061">
                        <c:v>51.828099999999999</c:v>
                      </c:pt>
                      <c:pt idx="3062">
                        <c:v>51.843800000000002</c:v>
                      </c:pt>
                      <c:pt idx="3063">
                        <c:v>51.859400000000001</c:v>
                      </c:pt>
                      <c:pt idx="3064">
                        <c:v>51.875</c:v>
                      </c:pt>
                      <c:pt idx="3065">
                        <c:v>51.890599999999999</c:v>
                      </c:pt>
                      <c:pt idx="3066">
                        <c:v>51.906300000000002</c:v>
                      </c:pt>
                      <c:pt idx="3067">
                        <c:v>51.921900000000001</c:v>
                      </c:pt>
                      <c:pt idx="3068">
                        <c:v>51.9375</c:v>
                      </c:pt>
                      <c:pt idx="3069">
                        <c:v>51.953099999999999</c:v>
                      </c:pt>
                      <c:pt idx="3070">
                        <c:v>51.968800000000002</c:v>
                      </c:pt>
                      <c:pt idx="3071">
                        <c:v>51.984400000000001</c:v>
                      </c:pt>
                      <c:pt idx="3072">
                        <c:v>52</c:v>
                      </c:pt>
                      <c:pt idx="3073">
                        <c:v>52.015599999999999</c:v>
                      </c:pt>
                      <c:pt idx="3074">
                        <c:v>52.031300000000002</c:v>
                      </c:pt>
                      <c:pt idx="3075">
                        <c:v>52.046900000000001</c:v>
                      </c:pt>
                      <c:pt idx="3076">
                        <c:v>52.0625</c:v>
                      </c:pt>
                      <c:pt idx="3077">
                        <c:v>52.078099999999999</c:v>
                      </c:pt>
                      <c:pt idx="3078">
                        <c:v>52.093800000000002</c:v>
                      </c:pt>
                      <c:pt idx="3079">
                        <c:v>52.109400000000001</c:v>
                      </c:pt>
                      <c:pt idx="3080">
                        <c:v>52.125</c:v>
                      </c:pt>
                      <c:pt idx="3081">
                        <c:v>52.140599999999999</c:v>
                      </c:pt>
                      <c:pt idx="3082">
                        <c:v>52.156300000000002</c:v>
                      </c:pt>
                      <c:pt idx="3083">
                        <c:v>52.171900000000001</c:v>
                      </c:pt>
                      <c:pt idx="3084">
                        <c:v>52.1875</c:v>
                      </c:pt>
                      <c:pt idx="3085">
                        <c:v>52.203099999999999</c:v>
                      </c:pt>
                      <c:pt idx="3086">
                        <c:v>52.218800000000002</c:v>
                      </c:pt>
                      <c:pt idx="3087">
                        <c:v>52.234400000000001</c:v>
                      </c:pt>
                      <c:pt idx="3088">
                        <c:v>52.25</c:v>
                      </c:pt>
                      <c:pt idx="3089">
                        <c:v>52.265599999999999</c:v>
                      </c:pt>
                      <c:pt idx="3090">
                        <c:v>52.281300000000002</c:v>
                      </c:pt>
                      <c:pt idx="3091">
                        <c:v>52.296900000000001</c:v>
                      </c:pt>
                      <c:pt idx="3092">
                        <c:v>52.3125</c:v>
                      </c:pt>
                      <c:pt idx="3093">
                        <c:v>52.328099999999999</c:v>
                      </c:pt>
                      <c:pt idx="3094">
                        <c:v>52.343800000000002</c:v>
                      </c:pt>
                      <c:pt idx="3095">
                        <c:v>52.359400000000001</c:v>
                      </c:pt>
                      <c:pt idx="3096">
                        <c:v>52.375</c:v>
                      </c:pt>
                      <c:pt idx="3097">
                        <c:v>52.390599999999999</c:v>
                      </c:pt>
                      <c:pt idx="3098">
                        <c:v>52.406300000000002</c:v>
                      </c:pt>
                      <c:pt idx="3099">
                        <c:v>52.421900000000001</c:v>
                      </c:pt>
                      <c:pt idx="3100">
                        <c:v>52.4375</c:v>
                      </c:pt>
                      <c:pt idx="3101">
                        <c:v>52.453099999999999</c:v>
                      </c:pt>
                      <c:pt idx="3102">
                        <c:v>52.468800000000002</c:v>
                      </c:pt>
                      <c:pt idx="3103">
                        <c:v>52.484400000000001</c:v>
                      </c:pt>
                      <c:pt idx="3104">
                        <c:v>52.5</c:v>
                      </c:pt>
                      <c:pt idx="3105">
                        <c:v>52.515599999999999</c:v>
                      </c:pt>
                      <c:pt idx="3106">
                        <c:v>52.531300000000002</c:v>
                      </c:pt>
                      <c:pt idx="3107">
                        <c:v>52.546900000000001</c:v>
                      </c:pt>
                      <c:pt idx="3108">
                        <c:v>52.5625</c:v>
                      </c:pt>
                      <c:pt idx="3109">
                        <c:v>52.578099999999999</c:v>
                      </c:pt>
                      <c:pt idx="3110">
                        <c:v>52.593800000000002</c:v>
                      </c:pt>
                      <c:pt idx="3111">
                        <c:v>52.609400000000001</c:v>
                      </c:pt>
                      <c:pt idx="3112">
                        <c:v>52.625</c:v>
                      </c:pt>
                      <c:pt idx="3113">
                        <c:v>52.640599999999999</c:v>
                      </c:pt>
                      <c:pt idx="3114">
                        <c:v>52.656300000000002</c:v>
                      </c:pt>
                      <c:pt idx="3115">
                        <c:v>52.671900000000001</c:v>
                      </c:pt>
                      <c:pt idx="3116">
                        <c:v>52.6875</c:v>
                      </c:pt>
                      <c:pt idx="3117">
                        <c:v>52.703099999999999</c:v>
                      </c:pt>
                      <c:pt idx="3118">
                        <c:v>52.718800000000002</c:v>
                      </c:pt>
                      <c:pt idx="3119">
                        <c:v>52.734400000000001</c:v>
                      </c:pt>
                      <c:pt idx="3120">
                        <c:v>52.75</c:v>
                      </c:pt>
                      <c:pt idx="3121">
                        <c:v>52.765599999999999</c:v>
                      </c:pt>
                      <c:pt idx="3122">
                        <c:v>52.781300000000002</c:v>
                      </c:pt>
                      <c:pt idx="3123">
                        <c:v>52.796900000000001</c:v>
                      </c:pt>
                      <c:pt idx="3124">
                        <c:v>52.8125</c:v>
                      </c:pt>
                      <c:pt idx="3125">
                        <c:v>52.828099999999999</c:v>
                      </c:pt>
                      <c:pt idx="3126">
                        <c:v>52.843800000000002</c:v>
                      </c:pt>
                      <c:pt idx="3127">
                        <c:v>52.859400000000001</c:v>
                      </c:pt>
                      <c:pt idx="3128">
                        <c:v>52.875</c:v>
                      </c:pt>
                      <c:pt idx="3129">
                        <c:v>52.890599999999999</c:v>
                      </c:pt>
                      <c:pt idx="3130">
                        <c:v>52.906300000000002</c:v>
                      </c:pt>
                      <c:pt idx="3131">
                        <c:v>52.921900000000001</c:v>
                      </c:pt>
                      <c:pt idx="3132">
                        <c:v>52.9375</c:v>
                      </c:pt>
                      <c:pt idx="3133">
                        <c:v>52.953099999999999</c:v>
                      </c:pt>
                      <c:pt idx="3134">
                        <c:v>52.968800000000002</c:v>
                      </c:pt>
                      <c:pt idx="3135">
                        <c:v>52.984400000000001</c:v>
                      </c:pt>
                      <c:pt idx="3136">
                        <c:v>53</c:v>
                      </c:pt>
                      <c:pt idx="3137">
                        <c:v>53.015599999999999</c:v>
                      </c:pt>
                      <c:pt idx="3138">
                        <c:v>53.031300000000002</c:v>
                      </c:pt>
                      <c:pt idx="3139">
                        <c:v>53.046900000000001</c:v>
                      </c:pt>
                      <c:pt idx="3140">
                        <c:v>53.0625</c:v>
                      </c:pt>
                      <c:pt idx="3141">
                        <c:v>53.078099999999999</c:v>
                      </c:pt>
                      <c:pt idx="3142">
                        <c:v>53.093800000000002</c:v>
                      </c:pt>
                      <c:pt idx="3143">
                        <c:v>53.109400000000001</c:v>
                      </c:pt>
                      <c:pt idx="3144">
                        <c:v>53.125</c:v>
                      </c:pt>
                      <c:pt idx="3145">
                        <c:v>53.140599999999999</c:v>
                      </c:pt>
                      <c:pt idx="3146">
                        <c:v>53.156300000000002</c:v>
                      </c:pt>
                      <c:pt idx="3147">
                        <c:v>53.171900000000001</c:v>
                      </c:pt>
                      <c:pt idx="3148">
                        <c:v>53.1875</c:v>
                      </c:pt>
                      <c:pt idx="3149">
                        <c:v>53.203099999999999</c:v>
                      </c:pt>
                      <c:pt idx="3150">
                        <c:v>53.218800000000002</c:v>
                      </c:pt>
                      <c:pt idx="3151">
                        <c:v>53.234400000000001</c:v>
                      </c:pt>
                      <c:pt idx="3152">
                        <c:v>53.25</c:v>
                      </c:pt>
                      <c:pt idx="3153">
                        <c:v>53.265599999999999</c:v>
                      </c:pt>
                      <c:pt idx="3154">
                        <c:v>53.281300000000002</c:v>
                      </c:pt>
                      <c:pt idx="3155">
                        <c:v>53.296900000000001</c:v>
                      </c:pt>
                      <c:pt idx="3156">
                        <c:v>53.3125</c:v>
                      </c:pt>
                      <c:pt idx="3157">
                        <c:v>53.328099999999999</c:v>
                      </c:pt>
                      <c:pt idx="3158">
                        <c:v>53.343800000000002</c:v>
                      </c:pt>
                      <c:pt idx="3159">
                        <c:v>53.359400000000001</c:v>
                      </c:pt>
                      <c:pt idx="3160">
                        <c:v>53.375</c:v>
                      </c:pt>
                      <c:pt idx="3161">
                        <c:v>53.390599999999999</c:v>
                      </c:pt>
                      <c:pt idx="3162">
                        <c:v>53.406300000000002</c:v>
                      </c:pt>
                      <c:pt idx="3163">
                        <c:v>53.421900000000001</c:v>
                      </c:pt>
                      <c:pt idx="3164">
                        <c:v>53.4375</c:v>
                      </c:pt>
                      <c:pt idx="3165">
                        <c:v>53.453099999999999</c:v>
                      </c:pt>
                      <c:pt idx="3166">
                        <c:v>53.468800000000002</c:v>
                      </c:pt>
                      <c:pt idx="3167">
                        <c:v>53.484400000000001</c:v>
                      </c:pt>
                      <c:pt idx="3168">
                        <c:v>53.5</c:v>
                      </c:pt>
                      <c:pt idx="3169">
                        <c:v>53.515599999999999</c:v>
                      </c:pt>
                      <c:pt idx="3170">
                        <c:v>53.531300000000002</c:v>
                      </c:pt>
                      <c:pt idx="3171">
                        <c:v>53.546900000000001</c:v>
                      </c:pt>
                      <c:pt idx="3172">
                        <c:v>53.5625</c:v>
                      </c:pt>
                      <c:pt idx="3173">
                        <c:v>53.578099999999999</c:v>
                      </c:pt>
                      <c:pt idx="3174">
                        <c:v>53.593800000000002</c:v>
                      </c:pt>
                      <c:pt idx="3175">
                        <c:v>53.609400000000001</c:v>
                      </c:pt>
                      <c:pt idx="3176">
                        <c:v>53.625</c:v>
                      </c:pt>
                      <c:pt idx="3177">
                        <c:v>53.640599999999999</c:v>
                      </c:pt>
                      <c:pt idx="3178">
                        <c:v>53.656300000000002</c:v>
                      </c:pt>
                      <c:pt idx="3179">
                        <c:v>53.671900000000001</c:v>
                      </c:pt>
                      <c:pt idx="3180">
                        <c:v>53.6875</c:v>
                      </c:pt>
                      <c:pt idx="3181">
                        <c:v>53.703099999999999</c:v>
                      </c:pt>
                      <c:pt idx="3182">
                        <c:v>53.718800000000002</c:v>
                      </c:pt>
                      <c:pt idx="3183">
                        <c:v>53.734400000000001</c:v>
                      </c:pt>
                      <c:pt idx="3184">
                        <c:v>53.75</c:v>
                      </c:pt>
                      <c:pt idx="3185">
                        <c:v>53.765599999999999</c:v>
                      </c:pt>
                      <c:pt idx="3186">
                        <c:v>53.781300000000002</c:v>
                      </c:pt>
                      <c:pt idx="3187">
                        <c:v>53.796900000000001</c:v>
                      </c:pt>
                      <c:pt idx="3188">
                        <c:v>53.8125</c:v>
                      </c:pt>
                      <c:pt idx="3189">
                        <c:v>53.828099999999999</c:v>
                      </c:pt>
                      <c:pt idx="3190">
                        <c:v>53.843800000000002</c:v>
                      </c:pt>
                      <c:pt idx="3191">
                        <c:v>53.859400000000001</c:v>
                      </c:pt>
                      <c:pt idx="3192">
                        <c:v>53.875</c:v>
                      </c:pt>
                      <c:pt idx="3193">
                        <c:v>53.890599999999999</c:v>
                      </c:pt>
                      <c:pt idx="3194">
                        <c:v>53.906300000000002</c:v>
                      </c:pt>
                      <c:pt idx="3195">
                        <c:v>53.921900000000001</c:v>
                      </c:pt>
                      <c:pt idx="3196">
                        <c:v>53.9375</c:v>
                      </c:pt>
                      <c:pt idx="3197">
                        <c:v>53.953099999999999</c:v>
                      </c:pt>
                      <c:pt idx="3198">
                        <c:v>53.968800000000002</c:v>
                      </c:pt>
                      <c:pt idx="3199">
                        <c:v>53.984400000000001</c:v>
                      </c:pt>
                      <c:pt idx="3200">
                        <c:v>54</c:v>
                      </c:pt>
                      <c:pt idx="3201">
                        <c:v>54.015599999999999</c:v>
                      </c:pt>
                      <c:pt idx="3202">
                        <c:v>54.031300000000002</c:v>
                      </c:pt>
                      <c:pt idx="3203">
                        <c:v>54.046900000000001</c:v>
                      </c:pt>
                      <c:pt idx="3204">
                        <c:v>54.0625</c:v>
                      </c:pt>
                      <c:pt idx="3205">
                        <c:v>54.078099999999999</c:v>
                      </c:pt>
                      <c:pt idx="3206">
                        <c:v>54.093800000000002</c:v>
                      </c:pt>
                      <c:pt idx="3207">
                        <c:v>54.109400000000001</c:v>
                      </c:pt>
                      <c:pt idx="3208">
                        <c:v>54.125</c:v>
                      </c:pt>
                      <c:pt idx="3209">
                        <c:v>54.140599999999999</c:v>
                      </c:pt>
                      <c:pt idx="3210">
                        <c:v>54.156300000000002</c:v>
                      </c:pt>
                      <c:pt idx="3211">
                        <c:v>54.171900000000001</c:v>
                      </c:pt>
                      <c:pt idx="3212">
                        <c:v>54.1875</c:v>
                      </c:pt>
                      <c:pt idx="3213">
                        <c:v>54.203099999999999</c:v>
                      </c:pt>
                      <c:pt idx="3214">
                        <c:v>54.218800000000002</c:v>
                      </c:pt>
                      <c:pt idx="3215">
                        <c:v>54.234400000000001</c:v>
                      </c:pt>
                      <c:pt idx="3216">
                        <c:v>54.25</c:v>
                      </c:pt>
                      <c:pt idx="3217">
                        <c:v>54.265599999999999</c:v>
                      </c:pt>
                      <c:pt idx="3218">
                        <c:v>54.281300000000002</c:v>
                      </c:pt>
                      <c:pt idx="3219">
                        <c:v>54.296900000000001</c:v>
                      </c:pt>
                      <c:pt idx="3220">
                        <c:v>54.3125</c:v>
                      </c:pt>
                      <c:pt idx="3221">
                        <c:v>54.328099999999999</c:v>
                      </c:pt>
                      <c:pt idx="3222">
                        <c:v>54.343800000000002</c:v>
                      </c:pt>
                      <c:pt idx="3223">
                        <c:v>54.359400000000001</c:v>
                      </c:pt>
                      <c:pt idx="3224">
                        <c:v>54.375</c:v>
                      </c:pt>
                      <c:pt idx="3225">
                        <c:v>54.390599999999999</c:v>
                      </c:pt>
                      <c:pt idx="3226">
                        <c:v>54.406300000000002</c:v>
                      </c:pt>
                      <c:pt idx="3227">
                        <c:v>54.421900000000001</c:v>
                      </c:pt>
                      <c:pt idx="3228">
                        <c:v>54.4375</c:v>
                      </c:pt>
                      <c:pt idx="3229">
                        <c:v>54.453099999999999</c:v>
                      </c:pt>
                      <c:pt idx="3230">
                        <c:v>54.468800000000002</c:v>
                      </c:pt>
                      <c:pt idx="3231">
                        <c:v>54.484400000000001</c:v>
                      </c:pt>
                      <c:pt idx="3232">
                        <c:v>54.5</c:v>
                      </c:pt>
                      <c:pt idx="3233">
                        <c:v>54.515599999999999</c:v>
                      </c:pt>
                      <c:pt idx="3234">
                        <c:v>54.531300000000002</c:v>
                      </c:pt>
                      <c:pt idx="3235">
                        <c:v>54.546900000000001</c:v>
                      </c:pt>
                      <c:pt idx="3236">
                        <c:v>54.5625</c:v>
                      </c:pt>
                      <c:pt idx="3237">
                        <c:v>54.578099999999999</c:v>
                      </c:pt>
                      <c:pt idx="3238">
                        <c:v>54.593800000000002</c:v>
                      </c:pt>
                      <c:pt idx="3239">
                        <c:v>54.609400000000001</c:v>
                      </c:pt>
                      <c:pt idx="3240">
                        <c:v>54.625</c:v>
                      </c:pt>
                      <c:pt idx="3241">
                        <c:v>54.640599999999999</c:v>
                      </c:pt>
                      <c:pt idx="3242">
                        <c:v>54.656300000000002</c:v>
                      </c:pt>
                      <c:pt idx="3243">
                        <c:v>54.671900000000001</c:v>
                      </c:pt>
                      <c:pt idx="3244">
                        <c:v>54.6875</c:v>
                      </c:pt>
                      <c:pt idx="3245">
                        <c:v>54.703099999999999</c:v>
                      </c:pt>
                      <c:pt idx="3246">
                        <c:v>54.718800000000002</c:v>
                      </c:pt>
                      <c:pt idx="3247">
                        <c:v>54.734400000000001</c:v>
                      </c:pt>
                      <c:pt idx="3248">
                        <c:v>54.75</c:v>
                      </c:pt>
                      <c:pt idx="3249">
                        <c:v>54.765599999999999</c:v>
                      </c:pt>
                      <c:pt idx="3250">
                        <c:v>54.781300000000002</c:v>
                      </c:pt>
                      <c:pt idx="3251">
                        <c:v>54.796900000000001</c:v>
                      </c:pt>
                      <c:pt idx="3252">
                        <c:v>54.8125</c:v>
                      </c:pt>
                      <c:pt idx="3253">
                        <c:v>54.828099999999999</c:v>
                      </c:pt>
                      <c:pt idx="3254">
                        <c:v>54.843800000000002</c:v>
                      </c:pt>
                      <c:pt idx="3255">
                        <c:v>54.859400000000001</c:v>
                      </c:pt>
                      <c:pt idx="3256">
                        <c:v>54.875</c:v>
                      </c:pt>
                      <c:pt idx="3257">
                        <c:v>54.890599999999999</c:v>
                      </c:pt>
                      <c:pt idx="3258">
                        <c:v>54.906300000000002</c:v>
                      </c:pt>
                      <c:pt idx="3259">
                        <c:v>54.921900000000001</c:v>
                      </c:pt>
                      <c:pt idx="3260">
                        <c:v>54.9375</c:v>
                      </c:pt>
                      <c:pt idx="3261">
                        <c:v>54.953099999999999</c:v>
                      </c:pt>
                      <c:pt idx="3262">
                        <c:v>54.968800000000002</c:v>
                      </c:pt>
                      <c:pt idx="3263">
                        <c:v>54.984400000000001</c:v>
                      </c:pt>
                      <c:pt idx="3264">
                        <c:v>55</c:v>
                      </c:pt>
                      <c:pt idx="3265">
                        <c:v>55.015599999999999</c:v>
                      </c:pt>
                      <c:pt idx="3266">
                        <c:v>55.031300000000002</c:v>
                      </c:pt>
                      <c:pt idx="3267">
                        <c:v>55.046900000000001</c:v>
                      </c:pt>
                      <c:pt idx="3268">
                        <c:v>55.0625</c:v>
                      </c:pt>
                      <c:pt idx="3269">
                        <c:v>55.078099999999999</c:v>
                      </c:pt>
                      <c:pt idx="3270">
                        <c:v>55.093800000000002</c:v>
                      </c:pt>
                      <c:pt idx="3271">
                        <c:v>55.109400000000001</c:v>
                      </c:pt>
                      <c:pt idx="3272">
                        <c:v>55.125</c:v>
                      </c:pt>
                      <c:pt idx="3273">
                        <c:v>55.140599999999999</c:v>
                      </c:pt>
                      <c:pt idx="3274">
                        <c:v>55.156300000000002</c:v>
                      </c:pt>
                      <c:pt idx="3275">
                        <c:v>55.171900000000001</c:v>
                      </c:pt>
                      <c:pt idx="3276">
                        <c:v>55.1875</c:v>
                      </c:pt>
                      <c:pt idx="3277">
                        <c:v>55.203099999999999</c:v>
                      </c:pt>
                      <c:pt idx="3278">
                        <c:v>55.218800000000002</c:v>
                      </c:pt>
                      <c:pt idx="3279">
                        <c:v>55.234400000000001</c:v>
                      </c:pt>
                      <c:pt idx="3280">
                        <c:v>55.25</c:v>
                      </c:pt>
                      <c:pt idx="3281">
                        <c:v>55.265599999999999</c:v>
                      </c:pt>
                      <c:pt idx="3282">
                        <c:v>55.281300000000002</c:v>
                      </c:pt>
                      <c:pt idx="3283">
                        <c:v>55.296900000000001</c:v>
                      </c:pt>
                      <c:pt idx="3284">
                        <c:v>55.3125</c:v>
                      </c:pt>
                      <c:pt idx="3285">
                        <c:v>55.328099999999999</c:v>
                      </c:pt>
                      <c:pt idx="3286">
                        <c:v>55.343800000000002</c:v>
                      </c:pt>
                      <c:pt idx="3287">
                        <c:v>55.359400000000001</c:v>
                      </c:pt>
                      <c:pt idx="3288">
                        <c:v>55.375</c:v>
                      </c:pt>
                      <c:pt idx="3289">
                        <c:v>55.390599999999999</c:v>
                      </c:pt>
                      <c:pt idx="3290">
                        <c:v>55.406300000000002</c:v>
                      </c:pt>
                      <c:pt idx="3291">
                        <c:v>55.421900000000001</c:v>
                      </c:pt>
                      <c:pt idx="3292">
                        <c:v>55.4375</c:v>
                      </c:pt>
                      <c:pt idx="3293">
                        <c:v>55.453099999999999</c:v>
                      </c:pt>
                      <c:pt idx="3294">
                        <c:v>55.468800000000002</c:v>
                      </c:pt>
                      <c:pt idx="3295">
                        <c:v>55.484400000000001</c:v>
                      </c:pt>
                      <c:pt idx="3296">
                        <c:v>55.5</c:v>
                      </c:pt>
                      <c:pt idx="3297">
                        <c:v>55.515599999999999</c:v>
                      </c:pt>
                      <c:pt idx="3298">
                        <c:v>55.531300000000002</c:v>
                      </c:pt>
                      <c:pt idx="3299">
                        <c:v>55.546900000000001</c:v>
                      </c:pt>
                      <c:pt idx="3300">
                        <c:v>55.5625</c:v>
                      </c:pt>
                      <c:pt idx="3301">
                        <c:v>55.578099999999999</c:v>
                      </c:pt>
                      <c:pt idx="3302">
                        <c:v>55.593800000000002</c:v>
                      </c:pt>
                      <c:pt idx="3303">
                        <c:v>55.609400000000001</c:v>
                      </c:pt>
                      <c:pt idx="3304">
                        <c:v>55.625</c:v>
                      </c:pt>
                      <c:pt idx="3305">
                        <c:v>55.640599999999999</c:v>
                      </c:pt>
                      <c:pt idx="3306">
                        <c:v>55.656300000000002</c:v>
                      </c:pt>
                      <c:pt idx="3307">
                        <c:v>55.671900000000001</c:v>
                      </c:pt>
                      <c:pt idx="3308">
                        <c:v>55.6875</c:v>
                      </c:pt>
                      <c:pt idx="3309">
                        <c:v>55.703099999999999</c:v>
                      </c:pt>
                      <c:pt idx="3310">
                        <c:v>55.718800000000002</c:v>
                      </c:pt>
                      <c:pt idx="3311">
                        <c:v>55.734400000000001</c:v>
                      </c:pt>
                      <c:pt idx="3312">
                        <c:v>55.75</c:v>
                      </c:pt>
                      <c:pt idx="3313">
                        <c:v>55.765599999999999</c:v>
                      </c:pt>
                      <c:pt idx="3314">
                        <c:v>55.781300000000002</c:v>
                      </c:pt>
                      <c:pt idx="3315">
                        <c:v>55.796900000000001</c:v>
                      </c:pt>
                      <c:pt idx="3316">
                        <c:v>55.8125</c:v>
                      </c:pt>
                      <c:pt idx="3317">
                        <c:v>55.828099999999999</c:v>
                      </c:pt>
                      <c:pt idx="3318">
                        <c:v>55.843800000000002</c:v>
                      </c:pt>
                      <c:pt idx="3319">
                        <c:v>55.859400000000001</c:v>
                      </c:pt>
                      <c:pt idx="3320">
                        <c:v>55.875</c:v>
                      </c:pt>
                      <c:pt idx="3321">
                        <c:v>55.890599999999999</c:v>
                      </c:pt>
                      <c:pt idx="3322">
                        <c:v>55.906300000000002</c:v>
                      </c:pt>
                      <c:pt idx="3323">
                        <c:v>55.921900000000001</c:v>
                      </c:pt>
                      <c:pt idx="3324">
                        <c:v>55.9375</c:v>
                      </c:pt>
                      <c:pt idx="3325">
                        <c:v>55.953099999999999</c:v>
                      </c:pt>
                      <c:pt idx="3326">
                        <c:v>55.968800000000002</c:v>
                      </c:pt>
                      <c:pt idx="3327">
                        <c:v>55.984400000000001</c:v>
                      </c:pt>
                      <c:pt idx="3328">
                        <c:v>56</c:v>
                      </c:pt>
                      <c:pt idx="3329">
                        <c:v>56.015599999999999</c:v>
                      </c:pt>
                      <c:pt idx="3330">
                        <c:v>56.031300000000002</c:v>
                      </c:pt>
                      <c:pt idx="3331">
                        <c:v>56.046900000000001</c:v>
                      </c:pt>
                      <c:pt idx="3332">
                        <c:v>56.0625</c:v>
                      </c:pt>
                      <c:pt idx="3333">
                        <c:v>56.078099999999999</c:v>
                      </c:pt>
                      <c:pt idx="3334">
                        <c:v>56.093800000000002</c:v>
                      </c:pt>
                      <c:pt idx="3335">
                        <c:v>56.109400000000001</c:v>
                      </c:pt>
                      <c:pt idx="3336">
                        <c:v>56.125</c:v>
                      </c:pt>
                      <c:pt idx="3337">
                        <c:v>56.140599999999999</c:v>
                      </c:pt>
                      <c:pt idx="3338">
                        <c:v>56.156300000000002</c:v>
                      </c:pt>
                      <c:pt idx="3339">
                        <c:v>56.171900000000001</c:v>
                      </c:pt>
                      <c:pt idx="3340">
                        <c:v>56.1875</c:v>
                      </c:pt>
                      <c:pt idx="3341">
                        <c:v>56.203099999999999</c:v>
                      </c:pt>
                      <c:pt idx="3342">
                        <c:v>56.218800000000002</c:v>
                      </c:pt>
                      <c:pt idx="3343">
                        <c:v>56.234400000000001</c:v>
                      </c:pt>
                      <c:pt idx="3344">
                        <c:v>56.25</c:v>
                      </c:pt>
                      <c:pt idx="3345">
                        <c:v>56.265599999999999</c:v>
                      </c:pt>
                      <c:pt idx="3346">
                        <c:v>56.281300000000002</c:v>
                      </c:pt>
                      <c:pt idx="3347">
                        <c:v>56.296900000000001</c:v>
                      </c:pt>
                      <c:pt idx="3348">
                        <c:v>56.3125</c:v>
                      </c:pt>
                      <c:pt idx="3349">
                        <c:v>56.328099999999999</c:v>
                      </c:pt>
                      <c:pt idx="3350">
                        <c:v>56.343800000000002</c:v>
                      </c:pt>
                      <c:pt idx="3351">
                        <c:v>56.359400000000001</c:v>
                      </c:pt>
                      <c:pt idx="3352">
                        <c:v>56.375</c:v>
                      </c:pt>
                      <c:pt idx="3353">
                        <c:v>56.390599999999999</c:v>
                      </c:pt>
                      <c:pt idx="3354">
                        <c:v>56.406300000000002</c:v>
                      </c:pt>
                      <c:pt idx="3355">
                        <c:v>56.421900000000001</c:v>
                      </c:pt>
                      <c:pt idx="3356">
                        <c:v>56.4375</c:v>
                      </c:pt>
                      <c:pt idx="3357">
                        <c:v>56.453099999999999</c:v>
                      </c:pt>
                      <c:pt idx="3358">
                        <c:v>56.468800000000002</c:v>
                      </c:pt>
                      <c:pt idx="3359">
                        <c:v>56.484400000000001</c:v>
                      </c:pt>
                      <c:pt idx="3360">
                        <c:v>56.5</c:v>
                      </c:pt>
                      <c:pt idx="3361">
                        <c:v>56.515599999999999</c:v>
                      </c:pt>
                      <c:pt idx="3362">
                        <c:v>56.531300000000002</c:v>
                      </c:pt>
                      <c:pt idx="3363">
                        <c:v>56.546900000000001</c:v>
                      </c:pt>
                      <c:pt idx="3364">
                        <c:v>56.5625</c:v>
                      </c:pt>
                      <c:pt idx="3365">
                        <c:v>56.578099999999999</c:v>
                      </c:pt>
                      <c:pt idx="3366">
                        <c:v>56.593800000000002</c:v>
                      </c:pt>
                      <c:pt idx="3367">
                        <c:v>56.609400000000001</c:v>
                      </c:pt>
                      <c:pt idx="3368">
                        <c:v>56.625</c:v>
                      </c:pt>
                      <c:pt idx="3369">
                        <c:v>56.640599999999999</c:v>
                      </c:pt>
                      <c:pt idx="3370">
                        <c:v>56.656300000000002</c:v>
                      </c:pt>
                      <c:pt idx="3371">
                        <c:v>56.671900000000001</c:v>
                      </c:pt>
                      <c:pt idx="3372">
                        <c:v>56.6875</c:v>
                      </c:pt>
                      <c:pt idx="3373">
                        <c:v>56.703099999999999</c:v>
                      </c:pt>
                      <c:pt idx="3374">
                        <c:v>56.718800000000002</c:v>
                      </c:pt>
                      <c:pt idx="3375">
                        <c:v>56.734400000000001</c:v>
                      </c:pt>
                      <c:pt idx="3376">
                        <c:v>56.75</c:v>
                      </c:pt>
                      <c:pt idx="3377">
                        <c:v>56.765599999999999</c:v>
                      </c:pt>
                      <c:pt idx="3378">
                        <c:v>56.781300000000002</c:v>
                      </c:pt>
                      <c:pt idx="3379">
                        <c:v>56.796900000000001</c:v>
                      </c:pt>
                      <c:pt idx="3380">
                        <c:v>56.8125</c:v>
                      </c:pt>
                      <c:pt idx="3381">
                        <c:v>56.828099999999999</c:v>
                      </c:pt>
                      <c:pt idx="3382">
                        <c:v>56.843800000000002</c:v>
                      </c:pt>
                      <c:pt idx="3383">
                        <c:v>56.859400000000001</c:v>
                      </c:pt>
                      <c:pt idx="3384">
                        <c:v>56.875</c:v>
                      </c:pt>
                      <c:pt idx="3385">
                        <c:v>56.890599999999999</c:v>
                      </c:pt>
                      <c:pt idx="3386">
                        <c:v>56.906300000000002</c:v>
                      </c:pt>
                      <c:pt idx="3387">
                        <c:v>56.921900000000001</c:v>
                      </c:pt>
                      <c:pt idx="3388">
                        <c:v>56.9375</c:v>
                      </c:pt>
                      <c:pt idx="3389">
                        <c:v>56.953099999999999</c:v>
                      </c:pt>
                      <c:pt idx="3390">
                        <c:v>56.968800000000002</c:v>
                      </c:pt>
                      <c:pt idx="3391">
                        <c:v>56.984400000000001</c:v>
                      </c:pt>
                      <c:pt idx="3392">
                        <c:v>57</c:v>
                      </c:pt>
                      <c:pt idx="3393">
                        <c:v>57.015599999999999</c:v>
                      </c:pt>
                      <c:pt idx="3394">
                        <c:v>57.031300000000002</c:v>
                      </c:pt>
                      <c:pt idx="3395">
                        <c:v>57.046900000000001</c:v>
                      </c:pt>
                      <c:pt idx="3396">
                        <c:v>57.0625</c:v>
                      </c:pt>
                      <c:pt idx="3397">
                        <c:v>57.078099999999999</c:v>
                      </c:pt>
                      <c:pt idx="3398">
                        <c:v>57.093800000000002</c:v>
                      </c:pt>
                      <c:pt idx="3399">
                        <c:v>57.109400000000001</c:v>
                      </c:pt>
                      <c:pt idx="3400">
                        <c:v>57.125</c:v>
                      </c:pt>
                      <c:pt idx="3401">
                        <c:v>57.140599999999999</c:v>
                      </c:pt>
                      <c:pt idx="3402">
                        <c:v>57.156300000000002</c:v>
                      </c:pt>
                      <c:pt idx="3403">
                        <c:v>57.171900000000001</c:v>
                      </c:pt>
                      <c:pt idx="3404">
                        <c:v>57.1875</c:v>
                      </c:pt>
                      <c:pt idx="3405">
                        <c:v>57.203099999999999</c:v>
                      </c:pt>
                      <c:pt idx="3406">
                        <c:v>57.218800000000002</c:v>
                      </c:pt>
                      <c:pt idx="3407">
                        <c:v>57.234400000000001</c:v>
                      </c:pt>
                      <c:pt idx="3408">
                        <c:v>57.25</c:v>
                      </c:pt>
                      <c:pt idx="3409">
                        <c:v>57.265599999999999</c:v>
                      </c:pt>
                      <c:pt idx="3410">
                        <c:v>57.281300000000002</c:v>
                      </c:pt>
                      <c:pt idx="3411">
                        <c:v>57.296900000000001</c:v>
                      </c:pt>
                      <c:pt idx="3412">
                        <c:v>57.3125</c:v>
                      </c:pt>
                      <c:pt idx="3413">
                        <c:v>57.328099999999999</c:v>
                      </c:pt>
                      <c:pt idx="3414">
                        <c:v>57.343800000000002</c:v>
                      </c:pt>
                      <c:pt idx="3415">
                        <c:v>57.359400000000001</c:v>
                      </c:pt>
                      <c:pt idx="3416">
                        <c:v>57.375</c:v>
                      </c:pt>
                      <c:pt idx="3417">
                        <c:v>57.390599999999999</c:v>
                      </c:pt>
                      <c:pt idx="3418">
                        <c:v>57.406300000000002</c:v>
                      </c:pt>
                      <c:pt idx="3419">
                        <c:v>57.421900000000001</c:v>
                      </c:pt>
                      <c:pt idx="3420">
                        <c:v>57.4375</c:v>
                      </c:pt>
                      <c:pt idx="3421">
                        <c:v>57.453099999999999</c:v>
                      </c:pt>
                      <c:pt idx="3422">
                        <c:v>57.468800000000002</c:v>
                      </c:pt>
                      <c:pt idx="3423">
                        <c:v>57.484400000000001</c:v>
                      </c:pt>
                      <c:pt idx="3424">
                        <c:v>57.5</c:v>
                      </c:pt>
                      <c:pt idx="3425">
                        <c:v>57.515599999999999</c:v>
                      </c:pt>
                      <c:pt idx="3426">
                        <c:v>57.531300000000002</c:v>
                      </c:pt>
                      <c:pt idx="3427">
                        <c:v>57.546900000000001</c:v>
                      </c:pt>
                      <c:pt idx="3428">
                        <c:v>57.5625</c:v>
                      </c:pt>
                      <c:pt idx="3429">
                        <c:v>57.578099999999999</c:v>
                      </c:pt>
                      <c:pt idx="3430">
                        <c:v>57.593800000000002</c:v>
                      </c:pt>
                      <c:pt idx="3431">
                        <c:v>57.609400000000001</c:v>
                      </c:pt>
                      <c:pt idx="3432">
                        <c:v>57.625</c:v>
                      </c:pt>
                      <c:pt idx="3433">
                        <c:v>57.640599999999999</c:v>
                      </c:pt>
                      <c:pt idx="3434">
                        <c:v>57.656300000000002</c:v>
                      </c:pt>
                      <c:pt idx="3435">
                        <c:v>57.671900000000001</c:v>
                      </c:pt>
                      <c:pt idx="3436">
                        <c:v>57.6875</c:v>
                      </c:pt>
                      <c:pt idx="3437">
                        <c:v>57.703099999999999</c:v>
                      </c:pt>
                      <c:pt idx="3438">
                        <c:v>57.718800000000002</c:v>
                      </c:pt>
                      <c:pt idx="3439">
                        <c:v>57.734400000000001</c:v>
                      </c:pt>
                      <c:pt idx="3440">
                        <c:v>57.75</c:v>
                      </c:pt>
                      <c:pt idx="3441">
                        <c:v>57.765599999999999</c:v>
                      </c:pt>
                      <c:pt idx="3442">
                        <c:v>57.781300000000002</c:v>
                      </c:pt>
                      <c:pt idx="3443">
                        <c:v>57.796900000000001</c:v>
                      </c:pt>
                      <c:pt idx="3444">
                        <c:v>57.8125</c:v>
                      </c:pt>
                      <c:pt idx="3445">
                        <c:v>57.828099999999999</c:v>
                      </c:pt>
                      <c:pt idx="3446">
                        <c:v>57.843800000000002</c:v>
                      </c:pt>
                      <c:pt idx="3447">
                        <c:v>57.859400000000001</c:v>
                      </c:pt>
                      <c:pt idx="3448">
                        <c:v>57.875</c:v>
                      </c:pt>
                      <c:pt idx="3449">
                        <c:v>57.890599999999999</c:v>
                      </c:pt>
                      <c:pt idx="3450">
                        <c:v>57.906300000000002</c:v>
                      </c:pt>
                      <c:pt idx="3451">
                        <c:v>57.921900000000001</c:v>
                      </c:pt>
                      <c:pt idx="3452">
                        <c:v>57.9375</c:v>
                      </c:pt>
                      <c:pt idx="3453">
                        <c:v>57.953099999999999</c:v>
                      </c:pt>
                      <c:pt idx="3454">
                        <c:v>57.968800000000002</c:v>
                      </c:pt>
                      <c:pt idx="3455">
                        <c:v>57.984400000000001</c:v>
                      </c:pt>
                      <c:pt idx="3456">
                        <c:v>58</c:v>
                      </c:pt>
                      <c:pt idx="3457">
                        <c:v>58.015599999999999</c:v>
                      </c:pt>
                      <c:pt idx="3458">
                        <c:v>58.031300000000002</c:v>
                      </c:pt>
                      <c:pt idx="3459">
                        <c:v>58.046900000000001</c:v>
                      </c:pt>
                      <c:pt idx="3460">
                        <c:v>58.0625</c:v>
                      </c:pt>
                      <c:pt idx="3461">
                        <c:v>58.078099999999999</c:v>
                      </c:pt>
                      <c:pt idx="3462">
                        <c:v>58.093800000000002</c:v>
                      </c:pt>
                      <c:pt idx="3463">
                        <c:v>58.109400000000001</c:v>
                      </c:pt>
                      <c:pt idx="3464">
                        <c:v>58.125</c:v>
                      </c:pt>
                      <c:pt idx="3465">
                        <c:v>58.140599999999999</c:v>
                      </c:pt>
                      <c:pt idx="3466">
                        <c:v>58.156300000000002</c:v>
                      </c:pt>
                      <c:pt idx="3467">
                        <c:v>58.171900000000001</c:v>
                      </c:pt>
                      <c:pt idx="3468">
                        <c:v>58.1875</c:v>
                      </c:pt>
                      <c:pt idx="3469">
                        <c:v>58.203099999999999</c:v>
                      </c:pt>
                      <c:pt idx="3470">
                        <c:v>58.218800000000002</c:v>
                      </c:pt>
                      <c:pt idx="3471">
                        <c:v>58.234400000000001</c:v>
                      </c:pt>
                      <c:pt idx="3472">
                        <c:v>58.25</c:v>
                      </c:pt>
                      <c:pt idx="3473">
                        <c:v>58.265599999999999</c:v>
                      </c:pt>
                      <c:pt idx="3474">
                        <c:v>58.281300000000002</c:v>
                      </c:pt>
                      <c:pt idx="3475">
                        <c:v>58.296900000000001</c:v>
                      </c:pt>
                      <c:pt idx="3476">
                        <c:v>58.3125</c:v>
                      </c:pt>
                      <c:pt idx="3477">
                        <c:v>58.328099999999999</c:v>
                      </c:pt>
                      <c:pt idx="3478">
                        <c:v>58.343800000000002</c:v>
                      </c:pt>
                      <c:pt idx="3479">
                        <c:v>58.359400000000001</c:v>
                      </c:pt>
                      <c:pt idx="3480">
                        <c:v>58.375</c:v>
                      </c:pt>
                      <c:pt idx="3481">
                        <c:v>58.390599999999999</c:v>
                      </c:pt>
                      <c:pt idx="3482">
                        <c:v>58.406300000000002</c:v>
                      </c:pt>
                      <c:pt idx="3483">
                        <c:v>58.421900000000001</c:v>
                      </c:pt>
                      <c:pt idx="3484">
                        <c:v>58.4375</c:v>
                      </c:pt>
                      <c:pt idx="3485">
                        <c:v>58.453099999999999</c:v>
                      </c:pt>
                      <c:pt idx="3486">
                        <c:v>58.468800000000002</c:v>
                      </c:pt>
                      <c:pt idx="3487">
                        <c:v>58.484400000000001</c:v>
                      </c:pt>
                      <c:pt idx="3488">
                        <c:v>58.5</c:v>
                      </c:pt>
                      <c:pt idx="3489">
                        <c:v>58.515599999999999</c:v>
                      </c:pt>
                      <c:pt idx="3490">
                        <c:v>58.531300000000002</c:v>
                      </c:pt>
                      <c:pt idx="3491">
                        <c:v>58.546900000000001</c:v>
                      </c:pt>
                      <c:pt idx="3492">
                        <c:v>58.5625</c:v>
                      </c:pt>
                      <c:pt idx="3493">
                        <c:v>58.578099999999999</c:v>
                      </c:pt>
                      <c:pt idx="3494">
                        <c:v>58.593800000000002</c:v>
                      </c:pt>
                      <c:pt idx="3495">
                        <c:v>58.609400000000001</c:v>
                      </c:pt>
                      <c:pt idx="3496">
                        <c:v>58.625</c:v>
                      </c:pt>
                      <c:pt idx="3497">
                        <c:v>58.640599999999999</c:v>
                      </c:pt>
                      <c:pt idx="3498">
                        <c:v>58.656300000000002</c:v>
                      </c:pt>
                      <c:pt idx="3499">
                        <c:v>58.671900000000001</c:v>
                      </c:pt>
                      <c:pt idx="3500">
                        <c:v>58.6875</c:v>
                      </c:pt>
                      <c:pt idx="3501">
                        <c:v>58.703099999999999</c:v>
                      </c:pt>
                      <c:pt idx="3502">
                        <c:v>58.718800000000002</c:v>
                      </c:pt>
                      <c:pt idx="3503">
                        <c:v>58.734400000000001</c:v>
                      </c:pt>
                      <c:pt idx="3504">
                        <c:v>58.75</c:v>
                      </c:pt>
                      <c:pt idx="3505">
                        <c:v>58.765599999999999</c:v>
                      </c:pt>
                      <c:pt idx="3506">
                        <c:v>58.781300000000002</c:v>
                      </c:pt>
                      <c:pt idx="3507">
                        <c:v>58.796900000000001</c:v>
                      </c:pt>
                      <c:pt idx="3508">
                        <c:v>58.8125</c:v>
                      </c:pt>
                      <c:pt idx="3509">
                        <c:v>58.828099999999999</c:v>
                      </c:pt>
                      <c:pt idx="3510">
                        <c:v>58.843800000000002</c:v>
                      </c:pt>
                      <c:pt idx="3511">
                        <c:v>58.859400000000001</c:v>
                      </c:pt>
                      <c:pt idx="3512">
                        <c:v>58.875</c:v>
                      </c:pt>
                      <c:pt idx="3513">
                        <c:v>58.890599999999999</c:v>
                      </c:pt>
                      <c:pt idx="3514">
                        <c:v>58.906300000000002</c:v>
                      </c:pt>
                      <c:pt idx="3515">
                        <c:v>58.921900000000001</c:v>
                      </c:pt>
                      <c:pt idx="3516">
                        <c:v>58.9375</c:v>
                      </c:pt>
                      <c:pt idx="3517">
                        <c:v>58.953099999999999</c:v>
                      </c:pt>
                      <c:pt idx="3518">
                        <c:v>58.968800000000002</c:v>
                      </c:pt>
                      <c:pt idx="3519">
                        <c:v>58.984400000000001</c:v>
                      </c:pt>
                      <c:pt idx="3520">
                        <c:v>59</c:v>
                      </c:pt>
                      <c:pt idx="3521">
                        <c:v>59.015599999999999</c:v>
                      </c:pt>
                      <c:pt idx="3522">
                        <c:v>59.031300000000002</c:v>
                      </c:pt>
                      <c:pt idx="3523">
                        <c:v>59.046900000000001</c:v>
                      </c:pt>
                      <c:pt idx="3524">
                        <c:v>59.0625</c:v>
                      </c:pt>
                      <c:pt idx="3525">
                        <c:v>59.078099999999999</c:v>
                      </c:pt>
                      <c:pt idx="3526">
                        <c:v>59.093800000000002</c:v>
                      </c:pt>
                      <c:pt idx="3527">
                        <c:v>59.109400000000001</c:v>
                      </c:pt>
                      <c:pt idx="3528">
                        <c:v>59.125</c:v>
                      </c:pt>
                      <c:pt idx="3529">
                        <c:v>59.140599999999999</c:v>
                      </c:pt>
                      <c:pt idx="3530">
                        <c:v>59.156300000000002</c:v>
                      </c:pt>
                      <c:pt idx="3531">
                        <c:v>59.171900000000001</c:v>
                      </c:pt>
                      <c:pt idx="3532">
                        <c:v>59.1875</c:v>
                      </c:pt>
                      <c:pt idx="3533">
                        <c:v>59.203099999999999</c:v>
                      </c:pt>
                      <c:pt idx="3534">
                        <c:v>59.218800000000002</c:v>
                      </c:pt>
                      <c:pt idx="3535">
                        <c:v>59.234400000000001</c:v>
                      </c:pt>
                      <c:pt idx="3536">
                        <c:v>59.25</c:v>
                      </c:pt>
                      <c:pt idx="3537">
                        <c:v>59.265599999999999</c:v>
                      </c:pt>
                      <c:pt idx="3538">
                        <c:v>59.281300000000002</c:v>
                      </c:pt>
                      <c:pt idx="3539">
                        <c:v>59.296900000000001</c:v>
                      </c:pt>
                      <c:pt idx="3540">
                        <c:v>59.3125</c:v>
                      </c:pt>
                      <c:pt idx="3541">
                        <c:v>59.328099999999999</c:v>
                      </c:pt>
                      <c:pt idx="3542">
                        <c:v>59.343800000000002</c:v>
                      </c:pt>
                      <c:pt idx="3543">
                        <c:v>59.359400000000001</c:v>
                      </c:pt>
                      <c:pt idx="3544">
                        <c:v>59.375</c:v>
                      </c:pt>
                      <c:pt idx="3545">
                        <c:v>59.390599999999999</c:v>
                      </c:pt>
                      <c:pt idx="3546">
                        <c:v>59.406300000000002</c:v>
                      </c:pt>
                      <c:pt idx="3547">
                        <c:v>59.421900000000001</c:v>
                      </c:pt>
                      <c:pt idx="3548">
                        <c:v>59.4375</c:v>
                      </c:pt>
                      <c:pt idx="3549">
                        <c:v>59.453099999999999</c:v>
                      </c:pt>
                      <c:pt idx="3550">
                        <c:v>59.468800000000002</c:v>
                      </c:pt>
                      <c:pt idx="3551">
                        <c:v>59.484400000000001</c:v>
                      </c:pt>
                      <c:pt idx="3552">
                        <c:v>59.5</c:v>
                      </c:pt>
                      <c:pt idx="3553">
                        <c:v>59.515599999999999</c:v>
                      </c:pt>
                      <c:pt idx="3554">
                        <c:v>59.531300000000002</c:v>
                      </c:pt>
                      <c:pt idx="3555">
                        <c:v>59.546900000000001</c:v>
                      </c:pt>
                      <c:pt idx="3556">
                        <c:v>59.5625</c:v>
                      </c:pt>
                      <c:pt idx="3557">
                        <c:v>59.578099999999999</c:v>
                      </c:pt>
                      <c:pt idx="3558">
                        <c:v>59.593800000000002</c:v>
                      </c:pt>
                      <c:pt idx="3559">
                        <c:v>59.609400000000001</c:v>
                      </c:pt>
                      <c:pt idx="3560">
                        <c:v>59.625</c:v>
                      </c:pt>
                      <c:pt idx="3561">
                        <c:v>59.640599999999999</c:v>
                      </c:pt>
                      <c:pt idx="3562">
                        <c:v>59.656300000000002</c:v>
                      </c:pt>
                      <c:pt idx="3563">
                        <c:v>59.671900000000001</c:v>
                      </c:pt>
                      <c:pt idx="3564">
                        <c:v>59.6875</c:v>
                      </c:pt>
                      <c:pt idx="3565">
                        <c:v>59.703099999999999</c:v>
                      </c:pt>
                      <c:pt idx="3566">
                        <c:v>59.718800000000002</c:v>
                      </c:pt>
                      <c:pt idx="3567">
                        <c:v>59.734400000000001</c:v>
                      </c:pt>
                      <c:pt idx="3568">
                        <c:v>59.75</c:v>
                      </c:pt>
                      <c:pt idx="3569">
                        <c:v>59.765599999999999</c:v>
                      </c:pt>
                      <c:pt idx="3570">
                        <c:v>59.781300000000002</c:v>
                      </c:pt>
                      <c:pt idx="3571">
                        <c:v>59.796900000000001</c:v>
                      </c:pt>
                      <c:pt idx="3572">
                        <c:v>59.8125</c:v>
                      </c:pt>
                      <c:pt idx="3573">
                        <c:v>59.828099999999999</c:v>
                      </c:pt>
                      <c:pt idx="3574">
                        <c:v>59.843800000000002</c:v>
                      </c:pt>
                      <c:pt idx="3575">
                        <c:v>59.859400000000001</c:v>
                      </c:pt>
                      <c:pt idx="3576">
                        <c:v>59.875</c:v>
                      </c:pt>
                      <c:pt idx="3577">
                        <c:v>59.890599999999999</c:v>
                      </c:pt>
                      <c:pt idx="3578">
                        <c:v>59.906300000000002</c:v>
                      </c:pt>
                      <c:pt idx="3579">
                        <c:v>59.921900000000001</c:v>
                      </c:pt>
                      <c:pt idx="3580">
                        <c:v>59.9375</c:v>
                      </c:pt>
                      <c:pt idx="3581">
                        <c:v>59.953099999999999</c:v>
                      </c:pt>
                      <c:pt idx="3582">
                        <c:v>59.968800000000002</c:v>
                      </c:pt>
                      <c:pt idx="3583">
                        <c:v>59.984400000000001</c:v>
                      </c:pt>
                      <c:pt idx="3584">
                        <c:v>60</c:v>
                      </c:pt>
                      <c:pt idx="3585">
                        <c:v>60.015599999999999</c:v>
                      </c:pt>
                      <c:pt idx="3586">
                        <c:v>60.031300000000002</c:v>
                      </c:pt>
                      <c:pt idx="3587">
                        <c:v>60.046900000000001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'SR1 to UL16'!$U$301:$U$3888</c15:sqref>
                        </c15:formulaRef>
                      </c:ext>
                    </c:extLst>
                    <c:numCache>
                      <c:formatCode>0.00E+00</c:formatCode>
                      <c:ptCount val="3588"/>
                      <c:pt idx="0">
                        <c:v>0.83608899999999997</c:v>
                      </c:pt>
                      <c:pt idx="1">
                        <c:v>0.91750500000000001</c:v>
                      </c:pt>
                      <c:pt idx="2">
                        <c:v>0.81876400000000005</c:v>
                      </c:pt>
                      <c:pt idx="3">
                        <c:v>0.75621499999999997</c:v>
                      </c:pt>
                      <c:pt idx="4">
                        <c:v>0.69366499999999998</c:v>
                      </c:pt>
                      <c:pt idx="5">
                        <c:v>0.69737099999999996</c:v>
                      </c:pt>
                      <c:pt idx="6">
                        <c:v>0.72270900000000005</c:v>
                      </c:pt>
                      <c:pt idx="7">
                        <c:v>0.79208100000000004</c:v>
                      </c:pt>
                      <c:pt idx="8">
                        <c:v>0.92635000000000001</c:v>
                      </c:pt>
                      <c:pt idx="9">
                        <c:v>1.08022</c:v>
                      </c:pt>
                      <c:pt idx="10">
                        <c:v>1.27735</c:v>
                      </c:pt>
                      <c:pt idx="11">
                        <c:v>1.0876699999999999</c:v>
                      </c:pt>
                      <c:pt idx="12">
                        <c:v>0.900196</c:v>
                      </c:pt>
                      <c:pt idx="13">
                        <c:v>0.81773600000000002</c:v>
                      </c:pt>
                      <c:pt idx="14">
                        <c:v>0.74235399999999996</c:v>
                      </c:pt>
                      <c:pt idx="15">
                        <c:v>0.76645200000000002</c:v>
                      </c:pt>
                      <c:pt idx="16">
                        <c:v>0.79835800000000001</c:v>
                      </c:pt>
                      <c:pt idx="17">
                        <c:v>0.86342300000000005</c:v>
                      </c:pt>
                      <c:pt idx="18">
                        <c:v>0.76168999999999998</c:v>
                      </c:pt>
                      <c:pt idx="19">
                        <c:v>0.76398900000000003</c:v>
                      </c:pt>
                      <c:pt idx="20">
                        <c:v>0.77467299999999994</c:v>
                      </c:pt>
                      <c:pt idx="21">
                        <c:v>0.99828600000000001</c:v>
                      </c:pt>
                      <c:pt idx="22">
                        <c:v>1.2297199999999999</c:v>
                      </c:pt>
                      <c:pt idx="23">
                        <c:v>1.61155</c:v>
                      </c:pt>
                      <c:pt idx="24">
                        <c:v>1.99593</c:v>
                      </c:pt>
                      <c:pt idx="25">
                        <c:v>1.8596699999999999</c:v>
                      </c:pt>
                      <c:pt idx="26">
                        <c:v>1.7296400000000001</c:v>
                      </c:pt>
                      <c:pt idx="27">
                        <c:v>1.9535899999999999</c:v>
                      </c:pt>
                      <c:pt idx="28">
                        <c:v>2.18377</c:v>
                      </c:pt>
                      <c:pt idx="29">
                        <c:v>1.81073</c:v>
                      </c:pt>
                      <c:pt idx="30">
                        <c:v>1.45486</c:v>
                      </c:pt>
                      <c:pt idx="31">
                        <c:v>1.24068</c:v>
                      </c:pt>
                      <c:pt idx="32">
                        <c:v>1.05277</c:v>
                      </c:pt>
                      <c:pt idx="33">
                        <c:v>0.98399700000000001</c:v>
                      </c:pt>
                      <c:pt idx="34">
                        <c:v>1.0087699999999999</c:v>
                      </c:pt>
                      <c:pt idx="35">
                        <c:v>1.1542699999999999</c:v>
                      </c:pt>
                      <c:pt idx="36">
                        <c:v>1.44048</c:v>
                      </c:pt>
                      <c:pt idx="37">
                        <c:v>1.7991299999999999</c:v>
                      </c:pt>
                      <c:pt idx="38">
                        <c:v>1.7534400000000001</c:v>
                      </c:pt>
                      <c:pt idx="39">
                        <c:v>2.0365099999999998</c:v>
                      </c:pt>
                      <c:pt idx="40">
                        <c:v>2.4612500000000002</c:v>
                      </c:pt>
                      <c:pt idx="41">
                        <c:v>3.43391</c:v>
                      </c:pt>
                      <c:pt idx="42">
                        <c:v>4.4960399999999998</c:v>
                      </c:pt>
                      <c:pt idx="43">
                        <c:v>3.2349399999999999</c:v>
                      </c:pt>
                      <c:pt idx="44">
                        <c:v>2.0179100000000001</c:v>
                      </c:pt>
                      <c:pt idx="45">
                        <c:v>1.3547899999999999</c:v>
                      </c:pt>
                      <c:pt idx="46">
                        <c:v>0.78459100000000004</c:v>
                      </c:pt>
                      <c:pt idx="47">
                        <c:v>0.69940199999999997</c:v>
                      </c:pt>
                      <c:pt idx="48">
                        <c:v>0.68451499999999998</c:v>
                      </c:pt>
                      <c:pt idx="49">
                        <c:v>0.85992500000000005</c:v>
                      </c:pt>
                      <c:pt idx="50">
                        <c:v>1.0685</c:v>
                      </c:pt>
                      <c:pt idx="51">
                        <c:v>1.3469899999999999</c:v>
                      </c:pt>
                      <c:pt idx="52">
                        <c:v>1.6371899999999999</c:v>
                      </c:pt>
                      <c:pt idx="53">
                        <c:v>1.5294399999999999</c:v>
                      </c:pt>
                      <c:pt idx="54">
                        <c:v>1.4326000000000001</c:v>
                      </c:pt>
                      <c:pt idx="55">
                        <c:v>1.3819399999999999</c:v>
                      </c:pt>
                      <c:pt idx="56">
                        <c:v>1.32609</c:v>
                      </c:pt>
                      <c:pt idx="57">
                        <c:v>1.3284</c:v>
                      </c:pt>
                      <c:pt idx="58">
                        <c:v>1.4107400000000001</c:v>
                      </c:pt>
                      <c:pt idx="59">
                        <c:v>1.5512600000000001</c:v>
                      </c:pt>
                      <c:pt idx="60">
                        <c:v>1.44015</c:v>
                      </c:pt>
                      <c:pt idx="61">
                        <c:v>1.34941</c:v>
                      </c:pt>
                      <c:pt idx="62">
                        <c:v>1.4612400000000001</c:v>
                      </c:pt>
                      <c:pt idx="63">
                        <c:v>1.6056699999999999</c:v>
                      </c:pt>
                      <c:pt idx="64">
                        <c:v>1.8740699999999999</c:v>
                      </c:pt>
                      <c:pt idx="65">
                        <c:v>1.64314</c:v>
                      </c:pt>
                      <c:pt idx="66">
                        <c:v>1.48448</c:v>
                      </c:pt>
                      <c:pt idx="67">
                        <c:v>1.4476800000000001</c:v>
                      </c:pt>
                      <c:pt idx="68">
                        <c:v>1.64523</c:v>
                      </c:pt>
                      <c:pt idx="69">
                        <c:v>2.04223</c:v>
                      </c:pt>
                      <c:pt idx="70">
                        <c:v>2.7086000000000001</c:v>
                      </c:pt>
                      <c:pt idx="71">
                        <c:v>3.48089</c:v>
                      </c:pt>
                      <c:pt idx="72">
                        <c:v>2.6984300000000001</c:v>
                      </c:pt>
                      <c:pt idx="73">
                        <c:v>1.9266700000000001</c:v>
                      </c:pt>
                      <c:pt idx="74">
                        <c:v>1.62066</c:v>
                      </c:pt>
                      <c:pt idx="75">
                        <c:v>1.33843</c:v>
                      </c:pt>
                      <c:pt idx="76">
                        <c:v>1.4065000000000001</c:v>
                      </c:pt>
                      <c:pt idx="77">
                        <c:v>1.5048299999999999</c:v>
                      </c:pt>
                      <c:pt idx="78">
                        <c:v>1.7361599999999999</c:v>
                      </c:pt>
                      <c:pt idx="79">
                        <c:v>1.98464</c:v>
                      </c:pt>
                      <c:pt idx="80">
                        <c:v>1.59771</c:v>
                      </c:pt>
                      <c:pt idx="81">
                        <c:v>1.25848</c:v>
                      </c:pt>
                      <c:pt idx="82">
                        <c:v>1.0266</c:v>
                      </c:pt>
                      <c:pt idx="83">
                        <c:v>0.87056900000000004</c:v>
                      </c:pt>
                      <c:pt idx="84">
                        <c:v>0.79908500000000005</c:v>
                      </c:pt>
                      <c:pt idx="85">
                        <c:v>0.75917800000000002</c:v>
                      </c:pt>
                      <c:pt idx="86">
                        <c:v>0.73985100000000004</c:v>
                      </c:pt>
                      <c:pt idx="87">
                        <c:v>0.68981199999999998</c:v>
                      </c:pt>
                      <c:pt idx="88">
                        <c:v>0.65938099999999999</c:v>
                      </c:pt>
                      <c:pt idx="89">
                        <c:v>0.66063799999999995</c:v>
                      </c:pt>
                      <c:pt idx="90">
                        <c:v>0.71074199999999998</c:v>
                      </c:pt>
                      <c:pt idx="91">
                        <c:v>0.78619700000000003</c:v>
                      </c:pt>
                      <c:pt idx="92">
                        <c:v>0.89088999999999996</c:v>
                      </c:pt>
                      <c:pt idx="93">
                        <c:v>0.91369199999999995</c:v>
                      </c:pt>
                      <c:pt idx="94">
                        <c:v>0.93649400000000005</c:v>
                      </c:pt>
                      <c:pt idx="95">
                        <c:v>1.06816</c:v>
                      </c:pt>
                      <c:pt idx="96">
                        <c:v>1.19983</c:v>
                      </c:pt>
                      <c:pt idx="97">
                        <c:v>1.0881799999999999</c:v>
                      </c:pt>
                      <c:pt idx="98">
                        <c:v>0.98487499999999994</c:v>
                      </c:pt>
                      <c:pt idx="99">
                        <c:v>0.90447999999999995</c:v>
                      </c:pt>
                      <c:pt idx="100">
                        <c:v>0.813442</c:v>
                      </c:pt>
                      <c:pt idx="101">
                        <c:v>0.75244900000000003</c:v>
                      </c:pt>
                      <c:pt idx="102">
                        <c:v>0.74669200000000002</c:v>
                      </c:pt>
                      <c:pt idx="103">
                        <c:v>0.78600300000000001</c:v>
                      </c:pt>
                      <c:pt idx="104">
                        <c:v>0.88928099999999999</c:v>
                      </c:pt>
                      <c:pt idx="105">
                        <c:v>1.0075799999999999</c:v>
                      </c:pt>
                      <c:pt idx="106">
                        <c:v>0.95561099999999999</c:v>
                      </c:pt>
                      <c:pt idx="107">
                        <c:v>0.92758099999999999</c:v>
                      </c:pt>
                      <c:pt idx="108">
                        <c:v>0.90068199999999998</c:v>
                      </c:pt>
                      <c:pt idx="109">
                        <c:v>0.82887</c:v>
                      </c:pt>
                      <c:pt idx="110">
                        <c:v>0.76675300000000002</c:v>
                      </c:pt>
                      <c:pt idx="111">
                        <c:v>0.72610200000000003</c:v>
                      </c:pt>
                      <c:pt idx="112">
                        <c:v>0.70957999999999999</c:v>
                      </c:pt>
                      <c:pt idx="113">
                        <c:v>0.71060999999999996</c:v>
                      </c:pt>
                      <c:pt idx="114">
                        <c:v>0.72607500000000003</c:v>
                      </c:pt>
                      <c:pt idx="115">
                        <c:v>0.62981699999999996</c:v>
                      </c:pt>
                      <c:pt idx="116">
                        <c:v>0.546292</c:v>
                      </c:pt>
                      <c:pt idx="117">
                        <c:v>0.54393599999999998</c:v>
                      </c:pt>
                      <c:pt idx="118">
                        <c:v>0.56449899999999997</c:v>
                      </c:pt>
                      <c:pt idx="119">
                        <c:v>0.65988199999999997</c:v>
                      </c:pt>
                      <c:pt idx="120">
                        <c:v>0.76544999999999996</c:v>
                      </c:pt>
                      <c:pt idx="121">
                        <c:v>0.96795699999999996</c:v>
                      </c:pt>
                      <c:pt idx="122">
                        <c:v>1.2114</c:v>
                      </c:pt>
                      <c:pt idx="123">
                        <c:v>1.6556500000000001</c:v>
                      </c:pt>
                      <c:pt idx="124">
                        <c:v>2.1408299999999998</c:v>
                      </c:pt>
                      <c:pt idx="125">
                        <c:v>1.5641799999999999</c:v>
                      </c:pt>
                      <c:pt idx="126">
                        <c:v>1.08047</c:v>
                      </c:pt>
                      <c:pt idx="127">
                        <c:v>0.74824599999999997</c:v>
                      </c:pt>
                      <c:pt idx="128">
                        <c:v>0.55544199999999999</c:v>
                      </c:pt>
                      <c:pt idx="129">
                        <c:v>0.48148099999999999</c:v>
                      </c:pt>
                      <c:pt idx="130">
                        <c:v>0.45498899999999998</c:v>
                      </c:pt>
                      <c:pt idx="131">
                        <c:v>0.460094</c:v>
                      </c:pt>
                      <c:pt idx="132">
                        <c:v>0.473549</c:v>
                      </c:pt>
                      <c:pt idx="133">
                        <c:v>0.48986499999999999</c:v>
                      </c:pt>
                      <c:pt idx="134">
                        <c:v>0.46219700000000002</c:v>
                      </c:pt>
                      <c:pt idx="135">
                        <c:v>0.47471400000000002</c:v>
                      </c:pt>
                      <c:pt idx="136">
                        <c:v>0.51129599999999997</c:v>
                      </c:pt>
                      <c:pt idx="137">
                        <c:v>0.588063</c:v>
                      </c:pt>
                      <c:pt idx="138">
                        <c:v>0.71566399999999997</c:v>
                      </c:pt>
                      <c:pt idx="139">
                        <c:v>0.84326599999999996</c:v>
                      </c:pt>
                      <c:pt idx="140">
                        <c:v>1.6014699999999999</c:v>
                      </c:pt>
                      <c:pt idx="141">
                        <c:v>2.3596699999999999</c:v>
                      </c:pt>
                      <c:pt idx="142">
                        <c:v>3.9278</c:v>
                      </c:pt>
                      <c:pt idx="143">
                        <c:v>5.49594</c:v>
                      </c:pt>
                      <c:pt idx="144">
                        <c:v>3.9056899999999999</c:v>
                      </c:pt>
                      <c:pt idx="145">
                        <c:v>2.3456199999999998</c:v>
                      </c:pt>
                      <c:pt idx="146">
                        <c:v>1.5021899999999999</c:v>
                      </c:pt>
                      <c:pt idx="147">
                        <c:v>0.72423700000000002</c:v>
                      </c:pt>
                      <c:pt idx="148">
                        <c:v>0.55548500000000001</c:v>
                      </c:pt>
                      <c:pt idx="149">
                        <c:v>0.45416299999999998</c:v>
                      </c:pt>
                      <c:pt idx="150">
                        <c:v>0.52763499999999997</c:v>
                      </c:pt>
                      <c:pt idx="151">
                        <c:v>0.65187099999999998</c:v>
                      </c:pt>
                      <c:pt idx="152">
                        <c:v>0.78176100000000004</c:v>
                      </c:pt>
                      <c:pt idx="153">
                        <c:v>0.65769500000000003</c:v>
                      </c:pt>
                      <c:pt idx="154">
                        <c:v>0.53362900000000002</c:v>
                      </c:pt>
                      <c:pt idx="155">
                        <c:v>0.48302</c:v>
                      </c:pt>
                      <c:pt idx="156">
                        <c:v>0.43241099999999999</c:v>
                      </c:pt>
                      <c:pt idx="157">
                        <c:v>0.426846</c:v>
                      </c:pt>
                      <c:pt idx="158">
                        <c:v>0.39662199999999997</c:v>
                      </c:pt>
                      <c:pt idx="159">
                        <c:v>0.38421699999999998</c:v>
                      </c:pt>
                      <c:pt idx="160">
                        <c:v>0.416408</c:v>
                      </c:pt>
                      <c:pt idx="161">
                        <c:v>0.47829899999999997</c:v>
                      </c:pt>
                      <c:pt idx="162">
                        <c:v>0.56737199999999999</c:v>
                      </c:pt>
                      <c:pt idx="163">
                        <c:v>0.52024099999999995</c:v>
                      </c:pt>
                      <c:pt idx="164">
                        <c:v>0.47310999999999998</c:v>
                      </c:pt>
                      <c:pt idx="165">
                        <c:v>0.47196199999999999</c:v>
                      </c:pt>
                      <c:pt idx="166">
                        <c:v>0.47081499999999998</c:v>
                      </c:pt>
                      <c:pt idx="167">
                        <c:v>0.52244400000000002</c:v>
                      </c:pt>
                      <c:pt idx="168">
                        <c:v>0.57407300000000006</c:v>
                      </c:pt>
                      <c:pt idx="169">
                        <c:v>0.45498300000000003</c:v>
                      </c:pt>
                      <c:pt idx="170">
                        <c:v>0.35283100000000001</c:v>
                      </c:pt>
                      <c:pt idx="171">
                        <c:v>0.32914700000000002</c:v>
                      </c:pt>
                      <c:pt idx="172">
                        <c:v>0.35088000000000003</c:v>
                      </c:pt>
                      <c:pt idx="173">
                        <c:v>0.480018</c:v>
                      </c:pt>
                      <c:pt idx="174">
                        <c:v>0.65345200000000003</c:v>
                      </c:pt>
                      <c:pt idx="175">
                        <c:v>0.87828300000000004</c:v>
                      </c:pt>
                      <c:pt idx="176">
                        <c:v>0.69688499999999998</c:v>
                      </c:pt>
                      <c:pt idx="177">
                        <c:v>0.54951899999999998</c:v>
                      </c:pt>
                      <c:pt idx="178">
                        <c:v>0.45673599999999998</c:v>
                      </c:pt>
                      <c:pt idx="179">
                        <c:v>0.428975</c:v>
                      </c:pt>
                      <c:pt idx="180">
                        <c:v>0.45233899999999999</c:v>
                      </c:pt>
                      <c:pt idx="181">
                        <c:v>0.55702499999999999</c:v>
                      </c:pt>
                      <c:pt idx="182">
                        <c:v>0.707561</c:v>
                      </c:pt>
                      <c:pt idx="183">
                        <c:v>1.1506700000000001</c:v>
                      </c:pt>
                      <c:pt idx="184">
                        <c:v>1.66168</c:v>
                      </c:pt>
                      <c:pt idx="185">
                        <c:v>2.6180099999999999</c:v>
                      </c:pt>
                      <c:pt idx="186">
                        <c:v>3.6147200000000002</c:v>
                      </c:pt>
                      <c:pt idx="187">
                        <c:v>2.6348099999999999</c:v>
                      </c:pt>
                      <c:pt idx="188">
                        <c:v>1.6732800000000001</c:v>
                      </c:pt>
                      <c:pt idx="189">
                        <c:v>1.2415</c:v>
                      </c:pt>
                      <c:pt idx="190">
                        <c:v>0.84281300000000003</c:v>
                      </c:pt>
                      <c:pt idx="191">
                        <c:v>0.86877700000000002</c:v>
                      </c:pt>
                      <c:pt idx="192">
                        <c:v>0.90944700000000001</c:v>
                      </c:pt>
                      <c:pt idx="193">
                        <c:v>0.68792200000000003</c:v>
                      </c:pt>
                      <c:pt idx="194">
                        <c:v>0.47615400000000002</c:v>
                      </c:pt>
                      <c:pt idx="195">
                        <c:v>0.362761</c:v>
                      </c:pt>
                      <c:pt idx="196">
                        <c:v>0.26546999999999998</c:v>
                      </c:pt>
                      <c:pt idx="197">
                        <c:v>0.24374599999999999</c:v>
                      </c:pt>
                      <c:pt idx="198">
                        <c:v>0.23791499999999999</c:v>
                      </c:pt>
                      <c:pt idx="199">
                        <c:v>0.248666</c:v>
                      </c:pt>
                      <c:pt idx="200">
                        <c:v>0.26896500000000001</c:v>
                      </c:pt>
                      <c:pt idx="201">
                        <c:v>0.28062999999999999</c:v>
                      </c:pt>
                      <c:pt idx="202">
                        <c:v>0.29815199999999997</c:v>
                      </c:pt>
                      <c:pt idx="203">
                        <c:v>0.31567400000000001</c:v>
                      </c:pt>
                      <c:pt idx="204">
                        <c:v>0.32730700000000001</c:v>
                      </c:pt>
                      <c:pt idx="205">
                        <c:v>0.33893899999999999</c:v>
                      </c:pt>
                      <c:pt idx="206">
                        <c:v>0.37159199999999998</c:v>
                      </c:pt>
                      <c:pt idx="207">
                        <c:v>0.40424500000000002</c:v>
                      </c:pt>
                      <c:pt idx="208">
                        <c:v>0.36644599999999999</c:v>
                      </c:pt>
                      <c:pt idx="209">
                        <c:v>0.32864700000000002</c:v>
                      </c:pt>
                      <c:pt idx="210">
                        <c:v>0.289078</c:v>
                      </c:pt>
                      <c:pt idx="211">
                        <c:v>0.24950800000000001</c:v>
                      </c:pt>
                      <c:pt idx="212">
                        <c:v>0.21878400000000001</c:v>
                      </c:pt>
                      <c:pt idx="213">
                        <c:v>0.198271</c:v>
                      </c:pt>
                      <c:pt idx="214">
                        <c:v>0.182505</c:v>
                      </c:pt>
                      <c:pt idx="215">
                        <c:v>0.203814</c:v>
                      </c:pt>
                      <c:pt idx="216">
                        <c:v>0.23274800000000001</c:v>
                      </c:pt>
                      <c:pt idx="217">
                        <c:v>0.305201</c:v>
                      </c:pt>
                      <c:pt idx="218">
                        <c:v>0.38251600000000002</c:v>
                      </c:pt>
                      <c:pt idx="219">
                        <c:v>0.33007500000000001</c:v>
                      </c:pt>
                      <c:pt idx="220">
                        <c:v>0.28813100000000003</c:v>
                      </c:pt>
                      <c:pt idx="221">
                        <c:v>0.28657300000000002</c:v>
                      </c:pt>
                      <c:pt idx="222">
                        <c:v>0.30250899999999997</c:v>
                      </c:pt>
                      <c:pt idx="223">
                        <c:v>0.34306700000000001</c:v>
                      </c:pt>
                      <c:pt idx="224">
                        <c:v>0.27209899999999998</c:v>
                      </c:pt>
                      <c:pt idx="225">
                        <c:v>0.206932</c:v>
                      </c:pt>
                      <c:pt idx="226">
                        <c:v>0.17122699999999999</c:v>
                      </c:pt>
                      <c:pt idx="227">
                        <c:v>0.14699100000000001</c:v>
                      </c:pt>
                      <c:pt idx="228">
                        <c:v>0.14250299999999999</c:v>
                      </c:pt>
                      <c:pt idx="229">
                        <c:v>0.145899</c:v>
                      </c:pt>
                      <c:pt idx="230">
                        <c:v>0.15264</c:v>
                      </c:pt>
                      <c:pt idx="231">
                        <c:v>0.14154</c:v>
                      </c:pt>
                      <c:pt idx="232">
                        <c:v>0.13187399999999999</c:v>
                      </c:pt>
                      <c:pt idx="233">
                        <c:v>0.127696</c:v>
                      </c:pt>
                      <c:pt idx="234">
                        <c:v>0.12925500000000001</c:v>
                      </c:pt>
                      <c:pt idx="235">
                        <c:v>0.13917099999999999</c:v>
                      </c:pt>
                      <c:pt idx="236">
                        <c:v>0.15625700000000001</c:v>
                      </c:pt>
                      <c:pt idx="237">
                        <c:v>0.17758099999999999</c:v>
                      </c:pt>
                      <c:pt idx="238">
                        <c:v>0.157218</c:v>
                      </c:pt>
                      <c:pt idx="239">
                        <c:v>0.136855</c:v>
                      </c:pt>
                      <c:pt idx="240">
                        <c:v>0.140179</c:v>
                      </c:pt>
                      <c:pt idx="241">
                        <c:v>0.14350299999999999</c:v>
                      </c:pt>
                      <c:pt idx="242">
                        <c:v>0.14921899999999999</c:v>
                      </c:pt>
                      <c:pt idx="243">
                        <c:v>0.15493499999999999</c:v>
                      </c:pt>
                      <c:pt idx="244">
                        <c:v>0.19345300000000001</c:v>
                      </c:pt>
                      <c:pt idx="245">
                        <c:v>0.23197200000000001</c:v>
                      </c:pt>
                      <c:pt idx="246">
                        <c:v>0.18205199999999999</c:v>
                      </c:pt>
                      <c:pt idx="247">
                        <c:v>0.136104</c:v>
                      </c:pt>
                      <c:pt idx="248">
                        <c:v>0.108588</c:v>
                      </c:pt>
                      <c:pt idx="249">
                        <c:v>8.7893799999999994E-2</c:v>
                      </c:pt>
                      <c:pt idx="250">
                        <c:v>8.5437299999999994E-2</c:v>
                      </c:pt>
                      <c:pt idx="251">
                        <c:v>8.7654200000000002E-2</c:v>
                      </c:pt>
                      <c:pt idx="252">
                        <c:v>9.8221600000000006E-2</c:v>
                      </c:pt>
                      <c:pt idx="253">
                        <c:v>0.11182400000000001</c:v>
                      </c:pt>
                      <c:pt idx="254">
                        <c:v>0.12720000000000001</c:v>
                      </c:pt>
                      <c:pt idx="255">
                        <c:v>0.13541400000000001</c:v>
                      </c:pt>
                      <c:pt idx="256">
                        <c:v>0.144291</c:v>
                      </c:pt>
                      <c:pt idx="257">
                        <c:v>0.15523200000000001</c:v>
                      </c:pt>
                      <c:pt idx="258">
                        <c:v>0.14342299999999999</c:v>
                      </c:pt>
                      <c:pt idx="259">
                        <c:v>0.136961</c:v>
                      </c:pt>
                      <c:pt idx="260">
                        <c:v>0.13256399999999999</c:v>
                      </c:pt>
                      <c:pt idx="261">
                        <c:v>0.109902</c:v>
                      </c:pt>
                      <c:pt idx="262">
                        <c:v>8.7357000000000004E-2</c:v>
                      </c:pt>
                      <c:pt idx="263">
                        <c:v>8.01317E-2</c:v>
                      </c:pt>
                      <c:pt idx="264">
                        <c:v>7.3141200000000003E-2</c:v>
                      </c:pt>
                      <c:pt idx="265">
                        <c:v>8.0437900000000007E-2</c:v>
                      </c:pt>
                      <c:pt idx="266">
                        <c:v>8.7851899999999997E-2</c:v>
                      </c:pt>
                      <c:pt idx="267">
                        <c:v>9.1494000000000006E-2</c:v>
                      </c:pt>
                      <c:pt idx="268">
                        <c:v>9.5136200000000004E-2</c:v>
                      </c:pt>
                      <c:pt idx="269">
                        <c:v>0.105729</c:v>
                      </c:pt>
                      <c:pt idx="270">
                        <c:v>0.11632099999999999</c:v>
                      </c:pt>
                      <c:pt idx="271">
                        <c:v>0.134967</c:v>
                      </c:pt>
                      <c:pt idx="272">
                        <c:v>0.153612</c:v>
                      </c:pt>
                      <c:pt idx="273">
                        <c:v>0.14169699999999999</c:v>
                      </c:pt>
                      <c:pt idx="274">
                        <c:v>0.133933</c:v>
                      </c:pt>
                      <c:pt idx="275">
                        <c:v>0.126169</c:v>
                      </c:pt>
                      <c:pt idx="276">
                        <c:v>0.12659999999999999</c:v>
                      </c:pt>
                      <c:pt idx="277">
                        <c:v>0.12703100000000001</c:v>
                      </c:pt>
                      <c:pt idx="278">
                        <c:v>0.116117</c:v>
                      </c:pt>
                      <c:pt idx="279">
                        <c:v>0.10520400000000001</c:v>
                      </c:pt>
                      <c:pt idx="280">
                        <c:v>0.10256</c:v>
                      </c:pt>
                      <c:pt idx="281">
                        <c:v>9.9916500000000005E-2</c:v>
                      </c:pt>
                      <c:pt idx="282">
                        <c:v>0.107387</c:v>
                      </c:pt>
                      <c:pt idx="283">
                        <c:v>0.114857</c:v>
                      </c:pt>
                      <c:pt idx="284">
                        <c:v>0.110749</c:v>
                      </c:pt>
                      <c:pt idx="285">
                        <c:v>0.118187</c:v>
                      </c:pt>
                      <c:pt idx="286">
                        <c:v>0.12562599999999999</c:v>
                      </c:pt>
                      <c:pt idx="287">
                        <c:v>0.152285</c:v>
                      </c:pt>
                      <c:pt idx="288">
                        <c:v>0.17894499999999999</c:v>
                      </c:pt>
                      <c:pt idx="289">
                        <c:v>0.156307</c:v>
                      </c:pt>
                      <c:pt idx="290">
                        <c:v>0.13366900000000001</c:v>
                      </c:pt>
                      <c:pt idx="291">
                        <c:v>0.117204</c:v>
                      </c:pt>
                      <c:pt idx="292">
                        <c:v>0.100739</c:v>
                      </c:pt>
                      <c:pt idx="293">
                        <c:v>9.6958900000000001E-2</c:v>
                      </c:pt>
                      <c:pt idx="294">
                        <c:v>9.3178700000000003E-2</c:v>
                      </c:pt>
                      <c:pt idx="295">
                        <c:v>9.6813099999999999E-2</c:v>
                      </c:pt>
                      <c:pt idx="296">
                        <c:v>0.10059899999999999</c:v>
                      </c:pt>
                      <c:pt idx="297">
                        <c:v>0.104974</c:v>
                      </c:pt>
                      <c:pt idx="298">
                        <c:v>0.113401</c:v>
                      </c:pt>
                      <c:pt idx="299">
                        <c:v>0.114134</c:v>
                      </c:pt>
                      <c:pt idx="300">
                        <c:v>0.116047</c:v>
                      </c:pt>
                      <c:pt idx="301">
                        <c:v>0.12640299999999999</c:v>
                      </c:pt>
                      <c:pt idx="302">
                        <c:v>0.13872599999999999</c:v>
                      </c:pt>
                      <c:pt idx="303">
                        <c:v>0.156115</c:v>
                      </c:pt>
                      <c:pt idx="304">
                        <c:v>0.13165199999999999</c:v>
                      </c:pt>
                      <c:pt idx="305">
                        <c:v>0.110723</c:v>
                      </c:pt>
                      <c:pt idx="306">
                        <c:v>0.101294</c:v>
                      </c:pt>
                      <c:pt idx="307">
                        <c:v>9.6572900000000003E-2</c:v>
                      </c:pt>
                      <c:pt idx="308">
                        <c:v>9.7601999999999994E-2</c:v>
                      </c:pt>
                      <c:pt idx="309">
                        <c:v>9.9805699999999997E-2</c:v>
                      </c:pt>
                      <c:pt idx="310">
                        <c:v>0.10252799999999999</c:v>
                      </c:pt>
                      <c:pt idx="311">
                        <c:v>0.105251</c:v>
                      </c:pt>
                      <c:pt idx="312">
                        <c:v>0.124709</c:v>
                      </c:pt>
                      <c:pt idx="313">
                        <c:v>0.14416699999999999</c:v>
                      </c:pt>
                      <c:pt idx="314">
                        <c:v>0.16916200000000001</c:v>
                      </c:pt>
                      <c:pt idx="315">
                        <c:v>0.194158</c:v>
                      </c:pt>
                      <c:pt idx="316">
                        <c:v>0.16996600000000001</c:v>
                      </c:pt>
                      <c:pt idx="317">
                        <c:v>0.14577399999999999</c:v>
                      </c:pt>
                      <c:pt idx="318">
                        <c:v>0.13486600000000001</c:v>
                      </c:pt>
                      <c:pt idx="319">
                        <c:v>0.123958</c:v>
                      </c:pt>
                      <c:pt idx="320">
                        <c:v>0.103462</c:v>
                      </c:pt>
                      <c:pt idx="321">
                        <c:v>8.7145700000000006E-2</c:v>
                      </c:pt>
                      <c:pt idx="322">
                        <c:v>8.0263699999999993E-2</c:v>
                      </c:pt>
                      <c:pt idx="323">
                        <c:v>7.9650799999999994E-2</c:v>
                      </c:pt>
                      <c:pt idx="324">
                        <c:v>8.6571999999999996E-2</c:v>
                      </c:pt>
                      <c:pt idx="325">
                        <c:v>9.7483E-2</c:v>
                      </c:pt>
                      <c:pt idx="326">
                        <c:v>0.1135</c:v>
                      </c:pt>
                      <c:pt idx="327">
                        <c:v>0.13141600000000001</c:v>
                      </c:pt>
                      <c:pt idx="328">
                        <c:v>0.109363</c:v>
                      </c:pt>
                      <c:pt idx="329">
                        <c:v>8.7310600000000002E-2</c:v>
                      </c:pt>
                      <c:pt idx="330">
                        <c:v>7.8189300000000003E-2</c:v>
                      </c:pt>
                      <c:pt idx="331">
                        <c:v>6.9068000000000004E-2</c:v>
                      </c:pt>
                      <c:pt idx="332">
                        <c:v>7.4353100000000005E-2</c:v>
                      </c:pt>
                      <c:pt idx="333">
                        <c:v>7.9638200000000006E-2</c:v>
                      </c:pt>
                      <c:pt idx="334">
                        <c:v>9.0723700000000004E-2</c:v>
                      </c:pt>
                      <c:pt idx="335">
                        <c:v>8.2587900000000006E-2</c:v>
                      </c:pt>
                      <c:pt idx="336">
                        <c:v>7.4452000000000004E-2</c:v>
                      </c:pt>
                      <c:pt idx="337">
                        <c:v>7.0467600000000005E-2</c:v>
                      </c:pt>
                      <c:pt idx="338">
                        <c:v>6.6483200000000006E-2</c:v>
                      </c:pt>
                      <c:pt idx="339">
                        <c:v>7.0286299999999996E-2</c:v>
                      </c:pt>
                      <c:pt idx="340">
                        <c:v>7.4089299999999997E-2</c:v>
                      </c:pt>
                      <c:pt idx="341">
                        <c:v>8.51354E-2</c:v>
                      </c:pt>
                      <c:pt idx="342">
                        <c:v>9.6181500000000003E-2</c:v>
                      </c:pt>
                      <c:pt idx="343">
                        <c:v>8.4766599999999998E-2</c:v>
                      </c:pt>
                      <c:pt idx="344">
                        <c:v>7.3351600000000003E-2</c:v>
                      </c:pt>
                      <c:pt idx="345">
                        <c:v>6.9419999999999996E-2</c:v>
                      </c:pt>
                      <c:pt idx="346">
                        <c:v>6.5488299999999999E-2</c:v>
                      </c:pt>
                      <c:pt idx="347">
                        <c:v>6.6068699999999994E-2</c:v>
                      </c:pt>
                      <c:pt idx="348">
                        <c:v>6.7344100000000004E-2</c:v>
                      </c:pt>
                      <c:pt idx="349">
                        <c:v>7.3114700000000005E-2</c:v>
                      </c:pt>
                      <c:pt idx="350">
                        <c:v>7.9580300000000007E-2</c:v>
                      </c:pt>
                      <c:pt idx="351">
                        <c:v>7.8603999999999993E-2</c:v>
                      </c:pt>
                      <c:pt idx="352">
                        <c:v>7.7627699999999994E-2</c:v>
                      </c:pt>
                      <c:pt idx="353">
                        <c:v>8.0452300000000004E-2</c:v>
                      </c:pt>
                      <c:pt idx="354">
                        <c:v>8.3276900000000001E-2</c:v>
                      </c:pt>
                      <c:pt idx="355">
                        <c:v>9.2058500000000001E-2</c:v>
                      </c:pt>
                      <c:pt idx="356">
                        <c:v>0.10084</c:v>
                      </c:pt>
                      <c:pt idx="357">
                        <c:v>9.2291899999999996E-2</c:v>
                      </c:pt>
                      <c:pt idx="358">
                        <c:v>8.3743700000000004E-2</c:v>
                      </c:pt>
                      <c:pt idx="359">
                        <c:v>7.9524899999999996E-2</c:v>
                      </c:pt>
                      <c:pt idx="360">
                        <c:v>7.5306200000000004E-2</c:v>
                      </c:pt>
                      <c:pt idx="361">
                        <c:v>7.4786199999999997E-2</c:v>
                      </c:pt>
                      <c:pt idx="362">
                        <c:v>7.4266299999999993E-2</c:v>
                      </c:pt>
                      <c:pt idx="363">
                        <c:v>7.1185200000000004E-2</c:v>
                      </c:pt>
                      <c:pt idx="364">
                        <c:v>6.9270300000000007E-2</c:v>
                      </c:pt>
                      <c:pt idx="365">
                        <c:v>7.0331099999999994E-2</c:v>
                      </c:pt>
                      <c:pt idx="366">
                        <c:v>7.6444499999999999E-2</c:v>
                      </c:pt>
                      <c:pt idx="367">
                        <c:v>8.7540099999999996E-2</c:v>
                      </c:pt>
                      <c:pt idx="368">
                        <c:v>0.105243</c:v>
                      </c:pt>
                      <c:pt idx="369">
                        <c:v>0.125669</c:v>
                      </c:pt>
                      <c:pt idx="370">
                        <c:v>0.107865</c:v>
                      </c:pt>
                      <c:pt idx="371">
                        <c:v>9.0882900000000003E-2</c:v>
                      </c:pt>
                      <c:pt idx="372">
                        <c:v>7.9234100000000002E-2</c:v>
                      </c:pt>
                      <c:pt idx="373">
                        <c:v>6.9909799999999994E-2</c:v>
                      </c:pt>
                      <c:pt idx="374">
                        <c:v>6.2945200000000007E-2</c:v>
                      </c:pt>
                      <c:pt idx="375">
                        <c:v>5.9682100000000002E-2</c:v>
                      </c:pt>
                      <c:pt idx="376">
                        <c:v>5.8690600000000002E-2</c:v>
                      </c:pt>
                      <c:pt idx="377">
                        <c:v>6.05944E-2</c:v>
                      </c:pt>
                      <c:pt idx="378">
                        <c:v>6.3771700000000001E-2</c:v>
                      </c:pt>
                      <c:pt idx="379">
                        <c:v>5.8550400000000002E-2</c:v>
                      </c:pt>
                      <c:pt idx="380">
                        <c:v>5.5089600000000002E-2</c:v>
                      </c:pt>
                      <c:pt idx="381">
                        <c:v>5.2711800000000003E-2</c:v>
                      </c:pt>
                      <c:pt idx="382">
                        <c:v>5.5741400000000003E-2</c:v>
                      </c:pt>
                      <c:pt idx="383">
                        <c:v>6.1211399999999999E-2</c:v>
                      </c:pt>
                      <c:pt idx="384">
                        <c:v>7.2541499999999995E-2</c:v>
                      </c:pt>
                      <c:pt idx="385">
                        <c:v>8.5380899999999996E-2</c:v>
                      </c:pt>
                      <c:pt idx="386">
                        <c:v>7.5445899999999996E-2</c:v>
                      </c:pt>
                      <c:pt idx="387">
                        <c:v>6.6016099999999994E-2</c:v>
                      </c:pt>
                      <c:pt idx="388">
                        <c:v>6.05978E-2</c:v>
                      </c:pt>
                      <c:pt idx="389">
                        <c:v>5.5937399999999998E-2</c:v>
                      </c:pt>
                      <c:pt idx="390">
                        <c:v>5.3813E-2</c:v>
                      </c:pt>
                      <c:pt idx="391">
                        <c:v>5.19412E-2</c:v>
                      </c:pt>
                      <c:pt idx="392">
                        <c:v>5.0801399999999997E-2</c:v>
                      </c:pt>
                      <c:pt idx="393">
                        <c:v>4.9734300000000002E-2</c:v>
                      </c:pt>
                      <c:pt idx="394">
                        <c:v>5.0538E-2</c:v>
                      </c:pt>
                      <c:pt idx="395">
                        <c:v>5.1523600000000003E-2</c:v>
                      </c:pt>
                      <c:pt idx="396">
                        <c:v>5.4610300000000001E-2</c:v>
                      </c:pt>
                      <c:pt idx="397">
                        <c:v>5.7806099999999999E-2</c:v>
                      </c:pt>
                      <c:pt idx="398">
                        <c:v>5.7877400000000002E-2</c:v>
                      </c:pt>
                      <c:pt idx="399">
                        <c:v>5.7948600000000003E-2</c:v>
                      </c:pt>
                      <c:pt idx="400">
                        <c:v>5.4565299999999997E-2</c:v>
                      </c:pt>
                      <c:pt idx="401">
                        <c:v>5.2749400000000002E-2</c:v>
                      </c:pt>
                      <c:pt idx="402">
                        <c:v>5.3280000000000001E-2</c:v>
                      </c:pt>
                      <c:pt idx="403">
                        <c:v>5.5377900000000001E-2</c:v>
                      </c:pt>
                      <c:pt idx="404">
                        <c:v>5.7210999999999998E-2</c:v>
                      </c:pt>
                      <c:pt idx="405">
                        <c:v>5.9044100000000002E-2</c:v>
                      </c:pt>
                      <c:pt idx="406">
                        <c:v>5.4856299999999997E-2</c:v>
                      </c:pt>
                      <c:pt idx="407">
                        <c:v>5.1007999999999998E-2</c:v>
                      </c:pt>
                      <c:pt idx="408">
                        <c:v>5.1457099999999999E-2</c:v>
                      </c:pt>
                      <c:pt idx="409">
                        <c:v>5.25172E-2</c:v>
                      </c:pt>
                      <c:pt idx="410">
                        <c:v>5.8036699999999997E-2</c:v>
                      </c:pt>
                      <c:pt idx="411">
                        <c:v>6.3827800000000004E-2</c:v>
                      </c:pt>
                      <c:pt idx="412">
                        <c:v>5.9994400000000003E-2</c:v>
                      </c:pt>
                      <c:pt idx="413">
                        <c:v>5.6161099999999999E-2</c:v>
                      </c:pt>
                      <c:pt idx="414">
                        <c:v>5.5375500000000001E-2</c:v>
                      </c:pt>
                      <c:pt idx="415">
                        <c:v>5.4589800000000001E-2</c:v>
                      </c:pt>
                      <c:pt idx="416">
                        <c:v>5.6433200000000003E-2</c:v>
                      </c:pt>
                      <c:pt idx="417">
                        <c:v>5.8276700000000001E-2</c:v>
                      </c:pt>
                      <c:pt idx="418">
                        <c:v>5.3503700000000001E-2</c:v>
                      </c:pt>
                      <c:pt idx="419">
                        <c:v>5.2134899999999998E-2</c:v>
                      </c:pt>
                      <c:pt idx="420">
                        <c:v>5.1791700000000003E-2</c:v>
                      </c:pt>
                      <c:pt idx="421">
                        <c:v>5.7122199999999998E-2</c:v>
                      </c:pt>
                      <c:pt idx="422">
                        <c:v>6.31076E-2</c:v>
                      </c:pt>
                      <c:pt idx="423">
                        <c:v>5.7405299999999999E-2</c:v>
                      </c:pt>
                      <c:pt idx="424">
                        <c:v>5.1999999999999998E-2</c:v>
                      </c:pt>
                      <c:pt idx="425">
                        <c:v>4.9111500000000002E-2</c:v>
                      </c:pt>
                      <c:pt idx="426">
                        <c:v>4.67179E-2</c:v>
                      </c:pt>
                      <c:pt idx="427">
                        <c:v>4.6271699999999999E-2</c:v>
                      </c:pt>
                      <c:pt idx="428">
                        <c:v>4.6023300000000003E-2</c:v>
                      </c:pt>
                      <c:pt idx="429">
                        <c:v>4.6859900000000003E-2</c:v>
                      </c:pt>
                      <c:pt idx="430">
                        <c:v>4.76964E-2</c:v>
                      </c:pt>
                      <c:pt idx="431">
                        <c:v>4.9322600000000001E-2</c:v>
                      </c:pt>
                      <c:pt idx="432">
                        <c:v>4.91317E-2</c:v>
                      </c:pt>
                      <c:pt idx="433">
                        <c:v>4.9014099999999998E-2</c:v>
                      </c:pt>
                      <c:pt idx="434">
                        <c:v>4.90231E-2</c:v>
                      </c:pt>
                      <c:pt idx="435">
                        <c:v>4.9588699999999999E-2</c:v>
                      </c:pt>
                      <c:pt idx="436">
                        <c:v>5.0407399999999998E-2</c:v>
                      </c:pt>
                      <c:pt idx="437">
                        <c:v>5.1831299999999997E-2</c:v>
                      </c:pt>
                      <c:pt idx="438">
                        <c:v>5.33818E-2</c:v>
                      </c:pt>
                      <c:pt idx="439">
                        <c:v>5.0868499999999997E-2</c:v>
                      </c:pt>
                      <c:pt idx="440">
                        <c:v>4.9348700000000002E-2</c:v>
                      </c:pt>
                      <c:pt idx="441">
                        <c:v>5.0499200000000001E-2</c:v>
                      </c:pt>
                      <c:pt idx="442">
                        <c:v>5.2643200000000001E-2</c:v>
                      </c:pt>
                      <c:pt idx="443">
                        <c:v>5.0823199999999999E-2</c:v>
                      </c:pt>
                      <c:pt idx="444">
                        <c:v>4.90033E-2</c:v>
                      </c:pt>
                      <c:pt idx="445">
                        <c:v>5.0106100000000001E-2</c:v>
                      </c:pt>
                      <c:pt idx="446">
                        <c:v>5.1208900000000002E-2</c:v>
                      </c:pt>
                      <c:pt idx="447">
                        <c:v>4.7667399999999999E-2</c:v>
                      </c:pt>
                      <c:pt idx="448">
                        <c:v>4.4125900000000003E-2</c:v>
                      </c:pt>
                      <c:pt idx="449">
                        <c:v>4.22774E-2</c:v>
                      </c:pt>
                      <c:pt idx="450">
                        <c:v>4.0618799999999997E-2</c:v>
                      </c:pt>
                      <c:pt idx="451">
                        <c:v>4.00183E-2</c:v>
                      </c:pt>
                      <c:pt idx="452">
                        <c:v>4.00113E-2</c:v>
                      </c:pt>
                      <c:pt idx="453">
                        <c:v>4.0337699999999997E-2</c:v>
                      </c:pt>
                      <c:pt idx="454">
                        <c:v>4.1067600000000003E-2</c:v>
                      </c:pt>
                      <c:pt idx="455">
                        <c:v>4.1620400000000002E-2</c:v>
                      </c:pt>
                      <c:pt idx="456">
                        <c:v>4.23008E-2</c:v>
                      </c:pt>
                      <c:pt idx="457">
                        <c:v>4.2981199999999997E-2</c:v>
                      </c:pt>
                      <c:pt idx="458">
                        <c:v>4.1701799999999997E-2</c:v>
                      </c:pt>
                      <c:pt idx="459">
                        <c:v>4.0422300000000001E-2</c:v>
                      </c:pt>
                      <c:pt idx="460">
                        <c:v>4.0097300000000002E-2</c:v>
                      </c:pt>
                      <c:pt idx="461">
                        <c:v>3.9772200000000001E-2</c:v>
                      </c:pt>
                      <c:pt idx="462">
                        <c:v>3.9519400000000003E-2</c:v>
                      </c:pt>
                      <c:pt idx="463">
                        <c:v>3.93511E-2</c:v>
                      </c:pt>
                      <c:pt idx="464">
                        <c:v>3.9375300000000002E-2</c:v>
                      </c:pt>
                      <c:pt idx="465">
                        <c:v>3.6695199999999997E-2</c:v>
                      </c:pt>
                      <c:pt idx="466">
                        <c:v>3.41102E-2</c:v>
                      </c:pt>
                      <c:pt idx="467">
                        <c:v>3.2434999999999999E-2</c:v>
                      </c:pt>
                      <c:pt idx="468">
                        <c:v>3.1377799999999997E-2</c:v>
                      </c:pt>
                      <c:pt idx="469">
                        <c:v>3.1749600000000003E-2</c:v>
                      </c:pt>
                      <c:pt idx="470">
                        <c:v>3.3404499999999997E-2</c:v>
                      </c:pt>
                      <c:pt idx="471">
                        <c:v>3.6293300000000001E-2</c:v>
                      </c:pt>
                      <c:pt idx="472">
                        <c:v>3.99423E-2</c:v>
                      </c:pt>
                      <c:pt idx="473">
                        <c:v>3.7950600000000001E-2</c:v>
                      </c:pt>
                      <c:pt idx="474">
                        <c:v>3.5855600000000001E-2</c:v>
                      </c:pt>
                      <c:pt idx="475">
                        <c:v>3.4518199999999999E-2</c:v>
                      </c:pt>
                      <c:pt idx="476">
                        <c:v>3.3811800000000003E-2</c:v>
                      </c:pt>
                      <c:pt idx="477">
                        <c:v>3.4336800000000001E-2</c:v>
                      </c:pt>
                      <c:pt idx="478">
                        <c:v>3.5874000000000003E-2</c:v>
                      </c:pt>
                      <c:pt idx="479">
                        <c:v>3.7885099999999998E-2</c:v>
                      </c:pt>
                      <c:pt idx="480">
                        <c:v>3.6326799999999999E-2</c:v>
                      </c:pt>
                      <c:pt idx="481">
                        <c:v>3.53621E-2</c:v>
                      </c:pt>
                      <c:pt idx="482">
                        <c:v>3.47231E-2</c:v>
                      </c:pt>
                      <c:pt idx="483">
                        <c:v>3.3987700000000003E-2</c:v>
                      </c:pt>
                      <c:pt idx="484">
                        <c:v>3.3252299999999999E-2</c:v>
                      </c:pt>
                      <c:pt idx="485">
                        <c:v>3.46285E-2</c:v>
                      </c:pt>
                      <c:pt idx="486">
                        <c:v>3.6004700000000001E-2</c:v>
                      </c:pt>
                      <c:pt idx="487">
                        <c:v>3.2241100000000002E-2</c:v>
                      </c:pt>
                      <c:pt idx="488">
                        <c:v>2.9685400000000001E-2</c:v>
                      </c:pt>
                      <c:pt idx="489">
                        <c:v>2.71297E-2</c:v>
                      </c:pt>
                      <c:pt idx="490">
                        <c:v>2.6923699999999998E-2</c:v>
                      </c:pt>
                      <c:pt idx="491">
                        <c:v>2.67177E-2</c:v>
                      </c:pt>
                      <c:pt idx="492">
                        <c:v>2.8038899999999999E-2</c:v>
                      </c:pt>
                      <c:pt idx="493">
                        <c:v>2.93601E-2</c:v>
                      </c:pt>
                      <c:pt idx="494">
                        <c:v>3.0191800000000001E-2</c:v>
                      </c:pt>
                      <c:pt idx="495">
                        <c:v>2.8739600000000001E-2</c:v>
                      </c:pt>
                      <c:pt idx="496">
                        <c:v>2.75088E-2</c:v>
                      </c:pt>
                      <c:pt idx="497">
                        <c:v>2.8453099999999999E-2</c:v>
                      </c:pt>
                      <c:pt idx="498">
                        <c:v>2.96189E-2</c:v>
                      </c:pt>
                      <c:pt idx="499">
                        <c:v>2.7448699999999999E-2</c:v>
                      </c:pt>
                      <c:pt idx="500">
                        <c:v>2.5382800000000001E-2</c:v>
                      </c:pt>
                      <c:pt idx="501">
                        <c:v>2.4008399999999999E-2</c:v>
                      </c:pt>
                      <c:pt idx="502">
                        <c:v>2.3051499999999999E-2</c:v>
                      </c:pt>
                      <c:pt idx="503">
                        <c:v>2.2631100000000001E-2</c:v>
                      </c:pt>
                      <c:pt idx="504">
                        <c:v>2.2732599999999999E-2</c:v>
                      </c:pt>
                      <c:pt idx="505">
                        <c:v>2.29614E-2</c:v>
                      </c:pt>
                      <c:pt idx="506">
                        <c:v>2.28942E-2</c:v>
                      </c:pt>
                      <c:pt idx="507">
                        <c:v>2.2827E-2</c:v>
                      </c:pt>
                      <c:pt idx="508">
                        <c:v>2.16609E-2</c:v>
                      </c:pt>
                      <c:pt idx="509">
                        <c:v>2.0494800000000001E-2</c:v>
                      </c:pt>
                      <c:pt idx="510">
                        <c:v>2.11538E-2</c:v>
                      </c:pt>
                      <c:pt idx="511">
                        <c:v>2.1812700000000001E-2</c:v>
                      </c:pt>
                      <c:pt idx="512">
                        <c:v>2.3595600000000001E-2</c:v>
                      </c:pt>
                      <c:pt idx="513">
                        <c:v>2.1964299999999999E-2</c:v>
                      </c:pt>
                      <c:pt idx="514">
                        <c:v>2.0605399999999999E-2</c:v>
                      </c:pt>
                      <c:pt idx="515">
                        <c:v>1.9810700000000001E-2</c:v>
                      </c:pt>
                      <c:pt idx="516">
                        <c:v>1.9661000000000001E-2</c:v>
                      </c:pt>
                      <c:pt idx="517">
                        <c:v>2.0127200000000001E-2</c:v>
                      </c:pt>
                      <c:pt idx="518">
                        <c:v>2.0965899999999999E-2</c:v>
                      </c:pt>
                      <c:pt idx="519">
                        <c:v>1.9451599999999999E-2</c:v>
                      </c:pt>
                      <c:pt idx="520">
                        <c:v>1.79373E-2</c:v>
                      </c:pt>
                      <c:pt idx="521">
                        <c:v>1.7643900000000001E-2</c:v>
                      </c:pt>
                      <c:pt idx="522">
                        <c:v>1.7350600000000001E-2</c:v>
                      </c:pt>
                      <c:pt idx="523">
                        <c:v>1.7153100000000001E-2</c:v>
                      </c:pt>
                      <c:pt idx="524">
                        <c:v>1.6959599999999998E-2</c:v>
                      </c:pt>
                      <c:pt idx="525">
                        <c:v>1.6766099999999999E-2</c:v>
                      </c:pt>
                      <c:pt idx="526">
                        <c:v>1.7245799999999999E-2</c:v>
                      </c:pt>
                      <c:pt idx="527">
                        <c:v>1.7725600000000001E-2</c:v>
                      </c:pt>
                      <c:pt idx="528">
                        <c:v>1.8874599999999998E-2</c:v>
                      </c:pt>
                      <c:pt idx="529">
                        <c:v>1.65615E-2</c:v>
                      </c:pt>
                      <c:pt idx="530">
                        <c:v>1.5110500000000001E-2</c:v>
                      </c:pt>
                      <c:pt idx="531">
                        <c:v>1.4047799999999999E-2</c:v>
                      </c:pt>
                      <c:pt idx="532">
                        <c:v>1.38858E-2</c:v>
                      </c:pt>
                      <c:pt idx="533">
                        <c:v>1.3918E-2</c:v>
                      </c:pt>
                      <c:pt idx="534">
                        <c:v>1.39889E-2</c:v>
                      </c:pt>
                      <c:pt idx="535">
                        <c:v>1.3251000000000001E-2</c:v>
                      </c:pt>
                      <c:pt idx="536">
                        <c:v>1.2513099999999999E-2</c:v>
                      </c:pt>
                      <c:pt idx="537">
                        <c:v>1.23423E-2</c:v>
                      </c:pt>
                      <c:pt idx="538">
                        <c:v>1.21715E-2</c:v>
                      </c:pt>
                      <c:pt idx="539">
                        <c:v>1.2474900000000001E-2</c:v>
                      </c:pt>
                      <c:pt idx="540">
                        <c:v>1.2778400000000001E-2</c:v>
                      </c:pt>
                      <c:pt idx="541">
                        <c:v>1.1331900000000001E-2</c:v>
                      </c:pt>
                      <c:pt idx="542">
                        <c:v>1.0237700000000001E-2</c:v>
                      </c:pt>
                      <c:pt idx="543">
                        <c:v>9.3454000000000002E-3</c:v>
                      </c:pt>
                      <c:pt idx="544">
                        <c:v>9.0389500000000005E-3</c:v>
                      </c:pt>
                      <c:pt idx="545">
                        <c:v>8.8536199999999995E-3</c:v>
                      </c:pt>
                      <c:pt idx="546">
                        <c:v>8.8418899999999998E-3</c:v>
                      </c:pt>
                      <c:pt idx="547">
                        <c:v>8.8301500000000002E-3</c:v>
                      </c:pt>
                      <c:pt idx="548">
                        <c:v>9.1230900000000004E-3</c:v>
                      </c:pt>
                      <c:pt idx="549">
                        <c:v>9.4160400000000005E-3</c:v>
                      </c:pt>
                      <c:pt idx="550">
                        <c:v>1.01674E-2</c:v>
                      </c:pt>
                      <c:pt idx="551">
                        <c:v>1.09187E-2</c:v>
                      </c:pt>
                      <c:pt idx="552">
                        <c:v>1.13588E-2</c:v>
                      </c:pt>
                      <c:pt idx="553">
                        <c:v>1.20494E-2</c:v>
                      </c:pt>
                      <c:pt idx="554">
                        <c:v>1.2952999999999999E-2</c:v>
                      </c:pt>
                      <c:pt idx="555">
                        <c:v>1.41072E-2</c:v>
                      </c:pt>
                      <c:pt idx="556">
                        <c:v>1.1563500000000001E-2</c:v>
                      </c:pt>
                      <c:pt idx="557">
                        <c:v>9.0196900000000003E-3</c:v>
                      </c:pt>
                      <c:pt idx="558">
                        <c:v>8.39174E-3</c:v>
                      </c:pt>
                      <c:pt idx="559">
                        <c:v>7.7637799999999996E-3</c:v>
                      </c:pt>
                      <c:pt idx="560">
                        <c:v>8.3151500000000003E-3</c:v>
                      </c:pt>
                      <c:pt idx="561">
                        <c:v>8.4478599999999997E-3</c:v>
                      </c:pt>
                      <c:pt idx="562">
                        <c:v>8.7848000000000006E-3</c:v>
                      </c:pt>
                      <c:pt idx="563">
                        <c:v>9.1533499999999993E-3</c:v>
                      </c:pt>
                      <c:pt idx="564">
                        <c:v>9.5881100000000004E-3</c:v>
                      </c:pt>
                      <c:pt idx="565">
                        <c:v>1.01558E-2</c:v>
                      </c:pt>
                      <c:pt idx="566">
                        <c:v>1.0744200000000001E-2</c:v>
                      </c:pt>
                      <c:pt idx="567">
                        <c:v>9.7348499999999998E-3</c:v>
                      </c:pt>
                      <c:pt idx="568">
                        <c:v>8.7764799999999997E-3</c:v>
                      </c:pt>
                      <c:pt idx="569">
                        <c:v>8.24043E-3</c:v>
                      </c:pt>
                      <c:pt idx="570">
                        <c:v>7.7893700000000003E-3</c:v>
                      </c:pt>
                      <c:pt idx="571">
                        <c:v>7.5916999999999998E-3</c:v>
                      </c:pt>
                      <c:pt idx="572">
                        <c:v>7.4216899999999999E-3</c:v>
                      </c:pt>
                      <c:pt idx="573">
                        <c:v>7.2982999999999998E-3</c:v>
                      </c:pt>
                      <c:pt idx="574">
                        <c:v>7.2524699999999996E-3</c:v>
                      </c:pt>
                      <c:pt idx="575">
                        <c:v>7.34646E-3</c:v>
                      </c:pt>
                      <c:pt idx="576">
                        <c:v>7.5395699999999998E-3</c:v>
                      </c:pt>
                      <c:pt idx="577">
                        <c:v>7.8258900000000003E-3</c:v>
                      </c:pt>
                      <c:pt idx="578">
                        <c:v>8.1819300000000005E-3</c:v>
                      </c:pt>
                      <c:pt idx="579">
                        <c:v>8.5379700000000006E-3</c:v>
                      </c:pt>
                      <c:pt idx="580">
                        <c:v>8.9297400000000002E-3</c:v>
                      </c:pt>
                      <c:pt idx="581">
                        <c:v>8.5734000000000001E-3</c:v>
                      </c:pt>
                      <c:pt idx="582">
                        <c:v>8.3653800000000004E-3</c:v>
                      </c:pt>
                      <c:pt idx="583">
                        <c:v>8.3251499999999999E-3</c:v>
                      </c:pt>
                      <c:pt idx="584">
                        <c:v>8.43322E-3</c:v>
                      </c:pt>
                      <c:pt idx="585">
                        <c:v>8.0855800000000002E-3</c:v>
                      </c:pt>
                      <c:pt idx="586">
                        <c:v>7.9035800000000003E-3</c:v>
                      </c:pt>
                      <c:pt idx="587">
                        <c:v>8.2535899999999999E-3</c:v>
                      </c:pt>
                      <c:pt idx="588">
                        <c:v>8.7692499999999993E-3</c:v>
                      </c:pt>
                      <c:pt idx="589">
                        <c:v>8.4099799999999992E-3</c:v>
                      </c:pt>
                      <c:pt idx="590">
                        <c:v>8.24188E-3</c:v>
                      </c:pt>
                      <c:pt idx="591">
                        <c:v>8.3934700000000001E-3</c:v>
                      </c:pt>
                      <c:pt idx="592">
                        <c:v>8.7362299999999993E-3</c:v>
                      </c:pt>
                      <c:pt idx="593">
                        <c:v>8.6737600000000008E-3</c:v>
                      </c:pt>
                      <c:pt idx="594">
                        <c:v>8.6112900000000006E-3</c:v>
                      </c:pt>
                      <c:pt idx="595">
                        <c:v>8.8086599999999994E-3</c:v>
                      </c:pt>
                      <c:pt idx="596">
                        <c:v>9.00602E-3</c:v>
                      </c:pt>
                      <c:pt idx="597">
                        <c:v>9.4277700000000002E-3</c:v>
                      </c:pt>
                      <c:pt idx="598">
                        <c:v>9.8495100000000006E-3</c:v>
                      </c:pt>
                      <c:pt idx="599">
                        <c:v>9.6821500000000005E-3</c:v>
                      </c:pt>
                      <c:pt idx="600">
                        <c:v>9.5147800000000005E-3</c:v>
                      </c:pt>
                      <c:pt idx="601">
                        <c:v>9.7771000000000004E-3</c:v>
                      </c:pt>
                      <c:pt idx="602">
                        <c:v>1.00394E-2</c:v>
                      </c:pt>
                      <c:pt idx="603">
                        <c:v>1.0061199999999999E-2</c:v>
                      </c:pt>
                      <c:pt idx="604">
                        <c:v>1.0083E-2</c:v>
                      </c:pt>
                      <c:pt idx="605">
                        <c:v>1.01201E-2</c:v>
                      </c:pt>
                      <c:pt idx="606">
                        <c:v>9.9430400000000002E-3</c:v>
                      </c:pt>
                      <c:pt idx="607">
                        <c:v>9.7659900000000004E-3</c:v>
                      </c:pt>
                      <c:pt idx="608">
                        <c:v>9.4354399999999998E-3</c:v>
                      </c:pt>
                      <c:pt idx="609">
                        <c:v>9.4901599999999992E-3</c:v>
                      </c:pt>
                      <c:pt idx="610">
                        <c:v>9.5448800000000004E-3</c:v>
                      </c:pt>
                      <c:pt idx="611">
                        <c:v>1.0254599999999999E-2</c:v>
                      </c:pt>
                      <c:pt idx="612">
                        <c:v>1.0964399999999999E-2</c:v>
                      </c:pt>
                      <c:pt idx="613">
                        <c:v>1.19439E-2</c:v>
                      </c:pt>
                      <c:pt idx="614">
                        <c:v>1.19968E-2</c:v>
                      </c:pt>
                      <c:pt idx="615">
                        <c:v>1.22869E-2</c:v>
                      </c:pt>
                      <c:pt idx="616">
                        <c:v>1.25941E-2</c:v>
                      </c:pt>
                      <c:pt idx="617">
                        <c:v>1.31383E-2</c:v>
                      </c:pt>
                      <c:pt idx="618">
                        <c:v>1.2489200000000001E-2</c:v>
                      </c:pt>
                      <c:pt idx="619">
                        <c:v>1.20556E-2</c:v>
                      </c:pt>
                      <c:pt idx="620">
                        <c:v>1.16221E-2</c:v>
                      </c:pt>
                      <c:pt idx="621">
                        <c:v>1.16223E-2</c:v>
                      </c:pt>
                      <c:pt idx="622">
                        <c:v>1.1622499999999999E-2</c:v>
                      </c:pt>
                      <c:pt idx="623">
                        <c:v>1.1950499999999999E-2</c:v>
                      </c:pt>
                      <c:pt idx="624">
                        <c:v>1.2278499999999999E-2</c:v>
                      </c:pt>
                      <c:pt idx="625">
                        <c:v>1.1617499999999999E-2</c:v>
                      </c:pt>
                      <c:pt idx="626">
                        <c:v>1.11454E-2</c:v>
                      </c:pt>
                      <c:pt idx="627">
                        <c:v>1.0747700000000001E-2</c:v>
                      </c:pt>
                      <c:pt idx="628">
                        <c:v>1.07575E-2</c:v>
                      </c:pt>
                      <c:pt idx="629">
                        <c:v>1.10026E-2</c:v>
                      </c:pt>
                      <c:pt idx="630">
                        <c:v>1.15347E-2</c:v>
                      </c:pt>
                      <c:pt idx="631">
                        <c:v>1.22582E-2</c:v>
                      </c:pt>
                      <c:pt idx="632">
                        <c:v>1.1606E-2</c:v>
                      </c:pt>
                      <c:pt idx="633">
                        <c:v>1.09538E-2</c:v>
                      </c:pt>
                      <c:pt idx="634">
                        <c:v>1.0753800000000001E-2</c:v>
                      </c:pt>
                      <c:pt idx="635">
                        <c:v>1.05538E-2</c:v>
                      </c:pt>
                      <c:pt idx="636">
                        <c:v>1.0852199999999999E-2</c:v>
                      </c:pt>
                      <c:pt idx="637">
                        <c:v>1.12072E-2</c:v>
                      </c:pt>
                      <c:pt idx="638">
                        <c:v>1.1789900000000001E-2</c:v>
                      </c:pt>
                      <c:pt idx="639">
                        <c:v>1.24292E-2</c:v>
                      </c:pt>
                      <c:pt idx="640">
                        <c:v>1.18215E-2</c:v>
                      </c:pt>
                      <c:pt idx="641">
                        <c:v>1.1364300000000001E-2</c:v>
                      </c:pt>
                      <c:pt idx="642">
                        <c:v>1.1065500000000001E-2</c:v>
                      </c:pt>
                      <c:pt idx="643">
                        <c:v>1.1144899999999999E-2</c:v>
                      </c:pt>
                      <c:pt idx="644">
                        <c:v>1.1303499999999999E-2</c:v>
                      </c:pt>
                      <c:pt idx="645">
                        <c:v>1.16899E-2</c:v>
                      </c:pt>
                      <c:pt idx="646">
                        <c:v>1.1711600000000001E-2</c:v>
                      </c:pt>
                      <c:pt idx="647">
                        <c:v>1.18764E-2</c:v>
                      </c:pt>
                      <c:pt idx="648">
                        <c:v>1.20412E-2</c:v>
                      </c:pt>
                      <c:pt idx="649">
                        <c:v>1.1483800000000001E-2</c:v>
                      </c:pt>
                      <c:pt idx="650">
                        <c:v>1.11076E-2</c:v>
                      </c:pt>
                      <c:pt idx="651">
                        <c:v>1.0771899999999999E-2</c:v>
                      </c:pt>
                      <c:pt idx="652">
                        <c:v>1.0681700000000001E-2</c:v>
                      </c:pt>
                      <c:pt idx="653">
                        <c:v>1.07133E-2</c:v>
                      </c:pt>
                      <c:pt idx="654">
                        <c:v>1.08091E-2</c:v>
                      </c:pt>
                      <c:pt idx="655">
                        <c:v>1.09861E-2</c:v>
                      </c:pt>
                      <c:pt idx="656">
                        <c:v>1.0787E-2</c:v>
                      </c:pt>
                      <c:pt idx="657">
                        <c:v>1.05878E-2</c:v>
                      </c:pt>
                      <c:pt idx="658">
                        <c:v>1.0589899999999999E-2</c:v>
                      </c:pt>
                      <c:pt idx="659">
                        <c:v>1.05919E-2</c:v>
                      </c:pt>
                      <c:pt idx="660">
                        <c:v>1.00389E-2</c:v>
                      </c:pt>
                      <c:pt idx="661">
                        <c:v>9.5344699999999998E-3</c:v>
                      </c:pt>
                      <c:pt idx="662">
                        <c:v>9.5215999999999999E-3</c:v>
                      </c:pt>
                      <c:pt idx="663">
                        <c:v>9.5880900000000005E-3</c:v>
                      </c:pt>
                      <c:pt idx="664">
                        <c:v>9.9603199999999999E-3</c:v>
                      </c:pt>
                      <c:pt idx="665">
                        <c:v>1.03038E-2</c:v>
                      </c:pt>
                      <c:pt idx="666">
                        <c:v>9.7829000000000006E-3</c:v>
                      </c:pt>
                      <c:pt idx="667">
                        <c:v>9.3912300000000004E-3</c:v>
                      </c:pt>
                      <c:pt idx="668">
                        <c:v>9.3868900000000002E-3</c:v>
                      </c:pt>
                      <c:pt idx="669">
                        <c:v>9.6040099999999996E-3</c:v>
                      </c:pt>
                      <c:pt idx="670">
                        <c:v>1.0229500000000001E-2</c:v>
                      </c:pt>
                      <c:pt idx="671">
                        <c:v>1.09471E-2</c:v>
                      </c:pt>
                      <c:pt idx="672">
                        <c:v>1.0460499999999999E-2</c:v>
                      </c:pt>
                      <c:pt idx="673">
                        <c:v>9.6330700000000005E-3</c:v>
                      </c:pt>
                      <c:pt idx="674">
                        <c:v>8.8742000000000005E-3</c:v>
                      </c:pt>
                      <c:pt idx="675">
                        <c:v>8.3004700000000008E-3</c:v>
                      </c:pt>
                      <c:pt idx="676">
                        <c:v>8.0009799999999996E-3</c:v>
                      </c:pt>
                      <c:pt idx="677">
                        <c:v>7.8690900000000005E-3</c:v>
                      </c:pt>
                      <c:pt idx="678">
                        <c:v>8.0800200000000003E-3</c:v>
                      </c:pt>
                      <c:pt idx="679">
                        <c:v>8.3433299999999995E-3</c:v>
                      </c:pt>
                      <c:pt idx="680">
                        <c:v>8.4378400000000003E-3</c:v>
                      </c:pt>
                      <c:pt idx="681">
                        <c:v>8.5323499999999993E-3</c:v>
                      </c:pt>
                      <c:pt idx="682">
                        <c:v>8.9331299999999992E-3</c:v>
                      </c:pt>
                      <c:pt idx="683">
                        <c:v>9.3339100000000008E-3</c:v>
                      </c:pt>
                      <c:pt idx="684">
                        <c:v>9.8943199999999999E-3</c:v>
                      </c:pt>
                      <c:pt idx="685">
                        <c:v>9.69012E-3</c:v>
                      </c:pt>
                      <c:pt idx="686">
                        <c:v>9.4859200000000001E-3</c:v>
                      </c:pt>
                      <c:pt idx="687">
                        <c:v>1.0081E-2</c:v>
                      </c:pt>
                      <c:pt idx="688">
                        <c:v>1.0676100000000001E-2</c:v>
                      </c:pt>
                      <c:pt idx="689">
                        <c:v>1.02389E-2</c:v>
                      </c:pt>
                      <c:pt idx="690">
                        <c:v>9.8017599999999996E-3</c:v>
                      </c:pt>
                      <c:pt idx="691">
                        <c:v>9.45352E-3</c:v>
                      </c:pt>
                      <c:pt idx="692">
                        <c:v>8.4058199999999996E-3</c:v>
                      </c:pt>
                      <c:pt idx="693">
                        <c:v>7.7807299999999996E-3</c:v>
                      </c:pt>
                      <c:pt idx="694">
                        <c:v>7.35594E-3</c:v>
                      </c:pt>
                      <c:pt idx="695">
                        <c:v>7.6225399999999997E-3</c:v>
                      </c:pt>
                      <c:pt idx="696">
                        <c:v>8.0093200000000003E-3</c:v>
                      </c:pt>
                      <c:pt idx="697">
                        <c:v>7.9674299999999993E-3</c:v>
                      </c:pt>
                      <c:pt idx="698">
                        <c:v>7.5833999999999997E-3</c:v>
                      </c:pt>
                      <c:pt idx="699">
                        <c:v>7.3046300000000003E-3</c:v>
                      </c:pt>
                      <c:pt idx="700">
                        <c:v>7.1886700000000003E-3</c:v>
                      </c:pt>
                      <c:pt idx="701">
                        <c:v>7.2604000000000002E-3</c:v>
                      </c:pt>
                      <c:pt idx="702">
                        <c:v>7.4406899999999998E-3</c:v>
                      </c:pt>
                      <c:pt idx="703">
                        <c:v>7.3029899999999997E-3</c:v>
                      </c:pt>
                      <c:pt idx="704">
                        <c:v>7.1652900000000004E-3</c:v>
                      </c:pt>
                      <c:pt idx="705">
                        <c:v>7.3054299999999999E-3</c:v>
                      </c:pt>
                      <c:pt idx="706">
                        <c:v>7.4455800000000003E-3</c:v>
                      </c:pt>
                      <c:pt idx="707">
                        <c:v>7.44475E-3</c:v>
                      </c:pt>
                      <c:pt idx="708">
                        <c:v>7.50243E-3</c:v>
                      </c:pt>
                      <c:pt idx="709">
                        <c:v>7.6504399999999997E-3</c:v>
                      </c:pt>
                      <c:pt idx="710">
                        <c:v>7.8687199999999992E-3</c:v>
                      </c:pt>
                      <c:pt idx="711">
                        <c:v>8.1201699999999995E-3</c:v>
                      </c:pt>
                      <c:pt idx="712">
                        <c:v>8.4724899999999992E-3</c:v>
                      </c:pt>
                      <c:pt idx="713">
                        <c:v>8.6218300000000005E-3</c:v>
                      </c:pt>
                      <c:pt idx="714">
                        <c:v>8.7711799999999999E-3</c:v>
                      </c:pt>
                      <c:pt idx="715">
                        <c:v>8.2055400000000007E-3</c:v>
                      </c:pt>
                      <c:pt idx="716">
                        <c:v>7.9003800000000002E-3</c:v>
                      </c:pt>
                      <c:pt idx="717">
                        <c:v>7.7534700000000002E-3</c:v>
                      </c:pt>
                      <c:pt idx="718">
                        <c:v>8.0158299999999998E-3</c:v>
                      </c:pt>
                      <c:pt idx="719">
                        <c:v>8.3731299999999995E-3</c:v>
                      </c:pt>
                      <c:pt idx="720">
                        <c:v>8.1512100000000007E-3</c:v>
                      </c:pt>
                      <c:pt idx="721">
                        <c:v>8.0047299999999998E-3</c:v>
                      </c:pt>
                      <c:pt idx="722">
                        <c:v>8.2521399999999998E-3</c:v>
                      </c:pt>
                      <c:pt idx="723">
                        <c:v>8.6227400000000003E-3</c:v>
                      </c:pt>
                      <c:pt idx="724">
                        <c:v>9.2367000000000005E-3</c:v>
                      </c:pt>
                      <c:pt idx="725">
                        <c:v>8.4688100000000002E-3</c:v>
                      </c:pt>
                      <c:pt idx="726">
                        <c:v>7.8866400000000003E-3</c:v>
                      </c:pt>
                      <c:pt idx="727">
                        <c:v>7.42518E-3</c:v>
                      </c:pt>
                      <c:pt idx="728">
                        <c:v>7.3701599999999997E-3</c:v>
                      </c:pt>
                      <c:pt idx="729">
                        <c:v>7.4117200000000001E-3</c:v>
                      </c:pt>
                      <c:pt idx="730">
                        <c:v>7.7650799999999997E-3</c:v>
                      </c:pt>
                      <c:pt idx="731">
                        <c:v>8.1425899999999999E-3</c:v>
                      </c:pt>
                      <c:pt idx="732">
                        <c:v>8.35726E-3</c:v>
                      </c:pt>
                      <c:pt idx="733">
                        <c:v>8.6024900000000008E-3</c:v>
                      </c:pt>
                      <c:pt idx="734">
                        <c:v>8.8562599999999995E-3</c:v>
                      </c:pt>
                      <c:pt idx="735">
                        <c:v>8.9622499999999997E-3</c:v>
                      </c:pt>
                      <c:pt idx="736">
                        <c:v>9.1294099999999993E-3</c:v>
                      </c:pt>
                      <c:pt idx="737">
                        <c:v>9.2965700000000005E-3</c:v>
                      </c:pt>
                      <c:pt idx="738">
                        <c:v>9.0019399999999999E-3</c:v>
                      </c:pt>
                      <c:pt idx="739">
                        <c:v>8.7073199999999993E-3</c:v>
                      </c:pt>
                      <c:pt idx="740">
                        <c:v>8.7660299999999993E-3</c:v>
                      </c:pt>
                      <c:pt idx="741">
                        <c:v>8.8247399999999993E-3</c:v>
                      </c:pt>
                      <c:pt idx="742">
                        <c:v>9.1127399999999994E-3</c:v>
                      </c:pt>
                      <c:pt idx="743">
                        <c:v>9.3309299999999994E-3</c:v>
                      </c:pt>
                      <c:pt idx="744">
                        <c:v>9.36589E-3</c:v>
                      </c:pt>
                      <c:pt idx="745">
                        <c:v>8.2994599999999998E-3</c:v>
                      </c:pt>
                      <c:pt idx="746">
                        <c:v>7.5303599999999998E-3</c:v>
                      </c:pt>
                      <c:pt idx="747">
                        <c:v>7.2365499999999996E-3</c:v>
                      </c:pt>
                      <c:pt idx="748">
                        <c:v>7.4337800000000001E-3</c:v>
                      </c:pt>
                      <c:pt idx="749">
                        <c:v>7.9280600000000007E-3</c:v>
                      </c:pt>
                      <c:pt idx="750">
                        <c:v>7.7087299999999996E-3</c:v>
                      </c:pt>
                      <c:pt idx="751">
                        <c:v>7.4893900000000003E-3</c:v>
                      </c:pt>
                      <c:pt idx="752">
                        <c:v>7.8669599999999992E-3</c:v>
                      </c:pt>
                      <c:pt idx="753">
                        <c:v>8.2445399999999999E-3</c:v>
                      </c:pt>
                      <c:pt idx="754">
                        <c:v>8.9875300000000005E-3</c:v>
                      </c:pt>
                      <c:pt idx="755">
                        <c:v>8.0949699999999999E-3</c:v>
                      </c:pt>
                      <c:pt idx="756">
                        <c:v>7.33434E-3</c:v>
                      </c:pt>
                      <c:pt idx="757">
                        <c:v>6.6993199999999999E-3</c:v>
                      </c:pt>
                      <c:pt idx="758">
                        <c:v>6.1491599999999999E-3</c:v>
                      </c:pt>
                      <c:pt idx="759">
                        <c:v>5.6576300000000003E-3</c:v>
                      </c:pt>
                      <c:pt idx="760">
                        <c:v>5.5097100000000001E-3</c:v>
                      </c:pt>
                      <c:pt idx="761">
                        <c:v>5.4595099999999999E-3</c:v>
                      </c:pt>
                      <c:pt idx="762">
                        <c:v>5.6265799999999999E-3</c:v>
                      </c:pt>
                      <c:pt idx="763">
                        <c:v>5.3741600000000002E-3</c:v>
                      </c:pt>
                      <c:pt idx="764">
                        <c:v>5.1469599999999999E-3</c:v>
                      </c:pt>
                      <c:pt idx="765">
                        <c:v>4.9791599999999998E-3</c:v>
                      </c:pt>
                      <c:pt idx="766">
                        <c:v>4.6982300000000003E-3</c:v>
                      </c:pt>
                      <c:pt idx="767">
                        <c:v>4.4333300000000001E-3</c:v>
                      </c:pt>
                      <c:pt idx="768">
                        <c:v>4.3072199999999996E-3</c:v>
                      </c:pt>
                      <c:pt idx="769">
                        <c:v>4.2078300000000001E-3</c:v>
                      </c:pt>
                      <c:pt idx="770">
                        <c:v>4.2005599999999999E-3</c:v>
                      </c:pt>
                      <c:pt idx="771">
                        <c:v>4.0595400000000004E-3</c:v>
                      </c:pt>
                      <c:pt idx="772">
                        <c:v>4.0806799999999997E-3</c:v>
                      </c:pt>
                      <c:pt idx="773">
                        <c:v>4.10181E-3</c:v>
                      </c:pt>
                      <c:pt idx="774">
                        <c:v>4.2851E-3</c:v>
                      </c:pt>
                      <c:pt idx="775">
                        <c:v>4.2202699999999999E-3</c:v>
                      </c:pt>
                      <c:pt idx="776">
                        <c:v>4.1554399999999998E-3</c:v>
                      </c:pt>
                      <c:pt idx="777">
                        <c:v>4.3167700000000002E-3</c:v>
                      </c:pt>
                      <c:pt idx="778">
                        <c:v>4.4780899999999997E-3</c:v>
                      </c:pt>
                      <c:pt idx="779">
                        <c:v>4.7784200000000002E-3</c:v>
                      </c:pt>
                      <c:pt idx="780">
                        <c:v>4.7691900000000004E-3</c:v>
                      </c:pt>
                      <c:pt idx="781">
                        <c:v>4.7599699999999997E-3</c:v>
                      </c:pt>
                      <c:pt idx="782">
                        <c:v>4.5289299999999996E-3</c:v>
                      </c:pt>
                      <c:pt idx="783">
                        <c:v>4.7139399999999998E-3</c:v>
                      </c:pt>
                      <c:pt idx="784">
                        <c:v>4.91939E-3</c:v>
                      </c:pt>
                      <c:pt idx="785">
                        <c:v>5.8020499999999996E-3</c:v>
                      </c:pt>
                      <c:pt idx="786">
                        <c:v>6.7211199999999997E-3</c:v>
                      </c:pt>
                      <c:pt idx="787">
                        <c:v>7.9013599999999996E-3</c:v>
                      </c:pt>
                      <c:pt idx="788">
                        <c:v>9.2130100000000006E-3</c:v>
                      </c:pt>
                      <c:pt idx="789">
                        <c:v>1.05247E-2</c:v>
                      </c:pt>
                      <c:pt idx="790">
                        <c:v>9.7691600000000007E-3</c:v>
                      </c:pt>
                      <c:pt idx="791">
                        <c:v>9.0738099999999999E-3</c:v>
                      </c:pt>
                      <c:pt idx="792">
                        <c:v>8.3991699999999992E-3</c:v>
                      </c:pt>
                      <c:pt idx="793">
                        <c:v>7.5670199999999998E-3</c:v>
                      </c:pt>
                      <c:pt idx="794">
                        <c:v>6.4333300000000001E-3</c:v>
                      </c:pt>
                      <c:pt idx="795">
                        <c:v>5.4185099999999996E-3</c:v>
                      </c:pt>
                      <c:pt idx="796">
                        <c:v>4.5041600000000001E-3</c:v>
                      </c:pt>
                      <c:pt idx="797">
                        <c:v>4.0298499999999998E-3</c:v>
                      </c:pt>
                      <c:pt idx="798">
                        <c:v>3.7678899999999999E-3</c:v>
                      </c:pt>
                      <c:pt idx="799">
                        <c:v>3.8579600000000001E-3</c:v>
                      </c:pt>
                      <c:pt idx="800">
                        <c:v>4.0873999999999997E-3</c:v>
                      </c:pt>
                      <c:pt idx="801">
                        <c:v>4.40486E-3</c:v>
                      </c:pt>
                      <c:pt idx="802">
                        <c:v>4.5064700000000003E-3</c:v>
                      </c:pt>
                      <c:pt idx="803">
                        <c:v>4.6131399999999999E-3</c:v>
                      </c:pt>
                      <c:pt idx="804">
                        <c:v>4.7200200000000001E-3</c:v>
                      </c:pt>
                      <c:pt idx="805">
                        <c:v>4.7544099999999997E-3</c:v>
                      </c:pt>
                      <c:pt idx="806">
                        <c:v>4.7888000000000002E-3</c:v>
                      </c:pt>
                      <c:pt idx="807">
                        <c:v>4.7370600000000004E-3</c:v>
                      </c:pt>
                      <c:pt idx="808">
                        <c:v>4.6853299999999997E-3</c:v>
                      </c:pt>
                      <c:pt idx="809">
                        <c:v>4.76035E-3</c:v>
                      </c:pt>
                      <c:pt idx="810">
                        <c:v>4.8353700000000003E-3</c:v>
                      </c:pt>
                      <c:pt idx="811">
                        <c:v>4.9831700000000003E-3</c:v>
                      </c:pt>
                      <c:pt idx="812">
                        <c:v>5.0623300000000003E-3</c:v>
                      </c:pt>
                      <c:pt idx="813">
                        <c:v>5.1415000000000002E-3</c:v>
                      </c:pt>
                      <c:pt idx="814">
                        <c:v>5.0925500000000004E-3</c:v>
                      </c:pt>
                      <c:pt idx="815">
                        <c:v>5.1109800000000002E-3</c:v>
                      </c:pt>
                      <c:pt idx="816">
                        <c:v>5.1716100000000001E-3</c:v>
                      </c:pt>
                      <c:pt idx="817">
                        <c:v>5.3706700000000001E-3</c:v>
                      </c:pt>
                      <c:pt idx="818">
                        <c:v>5.6093799999999997E-3</c:v>
                      </c:pt>
                      <c:pt idx="819">
                        <c:v>5.9191499999999998E-3</c:v>
                      </c:pt>
                      <c:pt idx="820">
                        <c:v>5.7379099999999997E-3</c:v>
                      </c:pt>
                      <c:pt idx="821">
                        <c:v>5.5741799999999998E-3</c:v>
                      </c:pt>
                      <c:pt idx="822">
                        <c:v>5.5673399999999996E-3</c:v>
                      </c:pt>
                      <c:pt idx="823">
                        <c:v>5.5780100000000004E-3</c:v>
                      </c:pt>
                      <c:pt idx="824">
                        <c:v>5.5611499999999999E-3</c:v>
                      </c:pt>
                      <c:pt idx="825">
                        <c:v>5.5916100000000003E-3</c:v>
                      </c:pt>
                      <c:pt idx="826">
                        <c:v>5.6468100000000004E-3</c:v>
                      </c:pt>
                      <c:pt idx="827">
                        <c:v>5.8145799999999997E-3</c:v>
                      </c:pt>
                      <c:pt idx="828">
                        <c:v>6.0083000000000003E-3</c:v>
                      </c:pt>
                      <c:pt idx="829">
                        <c:v>6.2672700000000001E-3</c:v>
                      </c:pt>
                      <c:pt idx="830">
                        <c:v>6.2754500000000001E-3</c:v>
                      </c:pt>
                      <c:pt idx="831">
                        <c:v>6.3604500000000001E-3</c:v>
                      </c:pt>
                      <c:pt idx="832">
                        <c:v>6.5679900000000001E-3</c:v>
                      </c:pt>
                      <c:pt idx="833">
                        <c:v>6.85237E-3</c:v>
                      </c:pt>
                      <c:pt idx="834">
                        <c:v>6.7949400000000002E-3</c:v>
                      </c:pt>
                      <c:pt idx="835">
                        <c:v>6.7627800000000004E-3</c:v>
                      </c:pt>
                      <c:pt idx="836">
                        <c:v>6.73159E-3</c:v>
                      </c:pt>
                      <c:pt idx="837">
                        <c:v>6.7348E-3</c:v>
                      </c:pt>
                      <c:pt idx="838">
                        <c:v>6.7571599999999999E-3</c:v>
                      </c:pt>
                      <c:pt idx="839">
                        <c:v>6.7886700000000001E-3</c:v>
                      </c:pt>
                      <c:pt idx="840">
                        <c:v>6.8383599999999999E-3</c:v>
                      </c:pt>
                      <c:pt idx="841">
                        <c:v>6.8406200000000004E-3</c:v>
                      </c:pt>
                      <c:pt idx="842">
                        <c:v>6.9050400000000003E-3</c:v>
                      </c:pt>
                      <c:pt idx="843">
                        <c:v>7.0313299999999997E-3</c:v>
                      </c:pt>
                      <c:pt idx="844">
                        <c:v>7.2197900000000002E-3</c:v>
                      </c:pt>
                      <c:pt idx="845">
                        <c:v>7.1063300000000001E-3</c:v>
                      </c:pt>
                      <c:pt idx="846">
                        <c:v>7.0423700000000001E-3</c:v>
                      </c:pt>
                      <c:pt idx="847">
                        <c:v>7.0099000000000003E-3</c:v>
                      </c:pt>
                      <c:pt idx="848">
                        <c:v>7.0269299999999998E-3</c:v>
                      </c:pt>
                      <c:pt idx="849">
                        <c:v>7.0611500000000004E-3</c:v>
                      </c:pt>
                      <c:pt idx="850">
                        <c:v>7.1129699999999997E-3</c:v>
                      </c:pt>
                      <c:pt idx="851">
                        <c:v>7.25152E-3</c:v>
                      </c:pt>
                      <c:pt idx="852">
                        <c:v>7.4193999999999996E-3</c:v>
                      </c:pt>
                      <c:pt idx="853">
                        <c:v>7.6422199999999999E-3</c:v>
                      </c:pt>
                      <c:pt idx="854">
                        <c:v>7.7501100000000002E-3</c:v>
                      </c:pt>
                      <c:pt idx="855">
                        <c:v>7.8580000000000004E-3</c:v>
                      </c:pt>
                      <c:pt idx="856">
                        <c:v>7.7345599999999997E-3</c:v>
                      </c:pt>
                      <c:pt idx="857">
                        <c:v>7.6300600000000001E-3</c:v>
                      </c:pt>
                      <c:pt idx="858">
                        <c:v>7.61271E-3</c:v>
                      </c:pt>
                      <c:pt idx="859">
                        <c:v>7.6620999999999998E-3</c:v>
                      </c:pt>
                      <c:pt idx="860">
                        <c:v>7.8361100000000003E-3</c:v>
                      </c:pt>
                      <c:pt idx="861">
                        <c:v>8.0882699999999998E-3</c:v>
                      </c:pt>
                      <c:pt idx="862">
                        <c:v>8.4010000000000005E-3</c:v>
                      </c:pt>
                      <c:pt idx="863">
                        <c:v>8.3025600000000005E-3</c:v>
                      </c:pt>
                      <c:pt idx="864">
                        <c:v>8.2173799999999998E-3</c:v>
                      </c:pt>
                      <c:pt idx="865">
                        <c:v>8.1321999999999992E-3</c:v>
                      </c:pt>
                      <c:pt idx="866">
                        <c:v>8.0615300000000008E-3</c:v>
                      </c:pt>
                      <c:pt idx="867">
                        <c:v>7.9955800000000004E-3</c:v>
                      </c:pt>
                      <c:pt idx="868">
                        <c:v>8.0108999999999996E-3</c:v>
                      </c:pt>
                      <c:pt idx="869">
                        <c:v>8.0426999999999998E-3</c:v>
                      </c:pt>
                      <c:pt idx="870">
                        <c:v>8.2498599999999995E-3</c:v>
                      </c:pt>
                      <c:pt idx="871">
                        <c:v>8.4758200000000002E-3</c:v>
                      </c:pt>
                      <c:pt idx="872">
                        <c:v>8.8028299999999993E-3</c:v>
                      </c:pt>
                      <c:pt idx="873">
                        <c:v>8.5332499999999992E-3</c:v>
                      </c:pt>
                      <c:pt idx="874">
                        <c:v>8.2875399999999995E-3</c:v>
                      </c:pt>
                      <c:pt idx="875">
                        <c:v>8.1889000000000007E-3</c:v>
                      </c:pt>
                      <c:pt idx="876">
                        <c:v>8.1300299999999999E-3</c:v>
                      </c:pt>
                      <c:pt idx="877">
                        <c:v>8.1633999999999995E-3</c:v>
                      </c:pt>
                      <c:pt idx="878">
                        <c:v>8.2283300000000007E-3</c:v>
                      </c:pt>
                      <c:pt idx="879">
                        <c:v>8.2938100000000004E-3</c:v>
                      </c:pt>
                      <c:pt idx="880">
                        <c:v>8.3749400000000009E-3</c:v>
                      </c:pt>
                      <c:pt idx="881">
                        <c:v>8.3580200000000007E-3</c:v>
                      </c:pt>
                      <c:pt idx="882">
                        <c:v>8.3494499999999996E-3</c:v>
                      </c:pt>
                      <c:pt idx="883">
                        <c:v>8.3408700000000002E-3</c:v>
                      </c:pt>
                      <c:pt idx="884">
                        <c:v>8.2821700000000002E-3</c:v>
                      </c:pt>
                      <c:pt idx="885">
                        <c:v>8.2735099999999995E-3</c:v>
                      </c:pt>
                      <c:pt idx="886">
                        <c:v>8.2648600000000006E-3</c:v>
                      </c:pt>
                      <c:pt idx="887">
                        <c:v>8.3062499999999994E-3</c:v>
                      </c:pt>
                      <c:pt idx="888">
                        <c:v>8.2116700000000008E-3</c:v>
                      </c:pt>
                      <c:pt idx="889">
                        <c:v>8.1316200000000009E-3</c:v>
                      </c:pt>
                      <c:pt idx="890">
                        <c:v>8.1147600000000004E-3</c:v>
                      </c:pt>
                      <c:pt idx="891">
                        <c:v>8.1306E-3</c:v>
                      </c:pt>
                      <c:pt idx="892">
                        <c:v>8.2192099999999994E-3</c:v>
                      </c:pt>
                      <c:pt idx="893">
                        <c:v>8.3259900000000001E-3</c:v>
                      </c:pt>
                      <c:pt idx="894">
                        <c:v>8.2146000000000007E-3</c:v>
                      </c:pt>
                      <c:pt idx="895">
                        <c:v>8.1130899999999999E-3</c:v>
                      </c:pt>
                      <c:pt idx="896">
                        <c:v>8.0398199999999996E-3</c:v>
                      </c:pt>
                      <c:pt idx="897">
                        <c:v>7.9957599999999993E-3</c:v>
                      </c:pt>
                      <c:pt idx="898">
                        <c:v>7.9940600000000007E-3</c:v>
                      </c:pt>
                      <c:pt idx="899">
                        <c:v>8.02164E-3</c:v>
                      </c:pt>
                      <c:pt idx="900">
                        <c:v>8.0703900000000002E-3</c:v>
                      </c:pt>
                      <c:pt idx="901">
                        <c:v>8.0481200000000006E-3</c:v>
                      </c:pt>
                      <c:pt idx="902">
                        <c:v>8.0258499999999993E-3</c:v>
                      </c:pt>
                      <c:pt idx="903">
                        <c:v>8.1060400000000001E-3</c:v>
                      </c:pt>
                      <c:pt idx="904">
                        <c:v>8.1862299999999992E-3</c:v>
                      </c:pt>
                      <c:pt idx="905">
                        <c:v>8.3253300000000006E-3</c:v>
                      </c:pt>
                      <c:pt idx="906">
                        <c:v>8.2300299999999993E-3</c:v>
                      </c:pt>
                      <c:pt idx="907">
                        <c:v>8.1458099999999999E-3</c:v>
                      </c:pt>
                      <c:pt idx="908">
                        <c:v>8.0772099999999996E-3</c:v>
                      </c:pt>
                      <c:pt idx="909">
                        <c:v>8.0196899999999995E-3</c:v>
                      </c:pt>
                      <c:pt idx="910">
                        <c:v>7.9622900000000003E-3</c:v>
                      </c:pt>
                      <c:pt idx="911">
                        <c:v>7.9124399999999998E-3</c:v>
                      </c:pt>
                      <c:pt idx="912">
                        <c:v>7.9307500000000003E-3</c:v>
                      </c:pt>
                      <c:pt idx="913">
                        <c:v>7.9616500000000007E-3</c:v>
                      </c:pt>
                      <c:pt idx="914">
                        <c:v>8.0334499999999993E-3</c:v>
                      </c:pt>
                      <c:pt idx="915">
                        <c:v>7.8604499999999997E-3</c:v>
                      </c:pt>
                      <c:pt idx="916">
                        <c:v>7.7408700000000004E-3</c:v>
                      </c:pt>
                      <c:pt idx="917">
                        <c:v>7.65243E-3</c:v>
                      </c:pt>
                      <c:pt idx="918">
                        <c:v>7.67083E-3</c:v>
                      </c:pt>
                      <c:pt idx="919">
                        <c:v>7.7141400000000004E-3</c:v>
                      </c:pt>
                      <c:pt idx="920">
                        <c:v>7.8108800000000001E-3</c:v>
                      </c:pt>
                      <c:pt idx="921">
                        <c:v>7.7983000000000002E-3</c:v>
                      </c:pt>
                      <c:pt idx="922">
                        <c:v>7.7962700000000001E-3</c:v>
                      </c:pt>
                      <c:pt idx="923">
                        <c:v>7.9048199999999999E-3</c:v>
                      </c:pt>
                      <c:pt idx="924">
                        <c:v>8.0239200000000004E-3</c:v>
                      </c:pt>
                      <c:pt idx="925">
                        <c:v>8.0243799999999994E-3</c:v>
                      </c:pt>
                      <c:pt idx="926">
                        <c:v>7.7280400000000003E-3</c:v>
                      </c:pt>
                      <c:pt idx="927">
                        <c:v>7.4670300000000004E-3</c:v>
                      </c:pt>
                      <c:pt idx="928">
                        <c:v>7.3108100000000001E-3</c:v>
                      </c:pt>
                      <c:pt idx="929">
                        <c:v>7.2116200000000002E-3</c:v>
                      </c:pt>
                      <c:pt idx="930">
                        <c:v>7.1758200000000003E-3</c:v>
                      </c:pt>
                      <c:pt idx="931">
                        <c:v>7.04895E-3</c:v>
                      </c:pt>
                      <c:pt idx="932">
                        <c:v>6.9322999999999997E-3</c:v>
                      </c:pt>
                      <c:pt idx="933">
                        <c:v>6.8543900000000001E-3</c:v>
                      </c:pt>
                      <c:pt idx="934">
                        <c:v>6.8013700000000002E-3</c:v>
                      </c:pt>
                      <c:pt idx="935">
                        <c:v>6.7991500000000003E-3</c:v>
                      </c:pt>
                      <c:pt idx="936">
                        <c:v>6.8239299999999998E-3</c:v>
                      </c:pt>
                      <c:pt idx="937">
                        <c:v>6.8836699999999997E-3</c:v>
                      </c:pt>
                      <c:pt idx="938">
                        <c:v>6.9557400000000002E-3</c:v>
                      </c:pt>
                      <c:pt idx="939">
                        <c:v>6.9800499999999998E-3</c:v>
                      </c:pt>
                      <c:pt idx="940">
                        <c:v>7.0108699999999998E-3</c:v>
                      </c:pt>
                      <c:pt idx="941">
                        <c:v>7.0416899999999998E-3</c:v>
                      </c:pt>
                      <c:pt idx="942">
                        <c:v>7.0131500000000001E-3</c:v>
                      </c:pt>
                      <c:pt idx="943">
                        <c:v>6.9485900000000001E-3</c:v>
                      </c:pt>
                      <c:pt idx="944">
                        <c:v>6.9588300000000001E-3</c:v>
                      </c:pt>
                      <c:pt idx="945">
                        <c:v>6.9690799999999999E-3</c:v>
                      </c:pt>
                      <c:pt idx="946">
                        <c:v>7.0778200000000003E-3</c:v>
                      </c:pt>
                      <c:pt idx="947">
                        <c:v>7.1865599999999998E-3</c:v>
                      </c:pt>
                      <c:pt idx="948">
                        <c:v>7.3189800000000001E-3</c:v>
                      </c:pt>
                      <c:pt idx="949">
                        <c:v>7.3588200000000003E-3</c:v>
                      </c:pt>
                      <c:pt idx="950">
                        <c:v>7.3384100000000001E-3</c:v>
                      </c:pt>
                      <c:pt idx="951">
                        <c:v>7.3254499999999998E-3</c:v>
                      </c:pt>
                      <c:pt idx="952">
                        <c:v>7.3215299999999997E-3</c:v>
                      </c:pt>
                      <c:pt idx="953">
                        <c:v>7.3062099999999996E-3</c:v>
                      </c:pt>
                      <c:pt idx="954">
                        <c:v>7.1249299999999998E-3</c:v>
                      </c:pt>
                      <c:pt idx="955">
                        <c:v>6.9721200000000001E-3</c:v>
                      </c:pt>
                      <c:pt idx="956">
                        <c:v>6.8810499999999997E-3</c:v>
                      </c:pt>
                      <c:pt idx="957">
                        <c:v>6.8355300000000003E-3</c:v>
                      </c:pt>
                      <c:pt idx="958">
                        <c:v>6.82739E-3</c:v>
                      </c:pt>
                      <c:pt idx="959">
                        <c:v>6.7460999999999997E-3</c:v>
                      </c:pt>
                      <c:pt idx="960">
                        <c:v>6.6407200000000001E-3</c:v>
                      </c:pt>
                      <c:pt idx="961">
                        <c:v>6.5422900000000001E-3</c:v>
                      </c:pt>
                      <c:pt idx="962">
                        <c:v>6.50681E-3</c:v>
                      </c:pt>
                      <c:pt idx="963">
                        <c:v>6.4782800000000003E-3</c:v>
                      </c:pt>
                      <c:pt idx="964">
                        <c:v>6.45248E-3</c:v>
                      </c:pt>
                      <c:pt idx="965">
                        <c:v>6.4315400000000003E-3</c:v>
                      </c:pt>
                      <c:pt idx="966">
                        <c:v>6.4105999999999998E-3</c:v>
                      </c:pt>
                      <c:pt idx="967">
                        <c:v>6.2890400000000001E-3</c:v>
                      </c:pt>
                      <c:pt idx="968">
                        <c:v>6.1674900000000003E-3</c:v>
                      </c:pt>
                      <c:pt idx="969">
                        <c:v>6.0453700000000004E-3</c:v>
                      </c:pt>
                      <c:pt idx="970">
                        <c:v>5.9412099999999997E-3</c:v>
                      </c:pt>
                      <c:pt idx="971">
                        <c:v>5.9005999999999998E-3</c:v>
                      </c:pt>
                      <c:pt idx="972">
                        <c:v>5.89632E-3</c:v>
                      </c:pt>
                      <c:pt idx="973">
                        <c:v>5.9622199999999998E-3</c:v>
                      </c:pt>
                      <c:pt idx="974">
                        <c:v>6.0464999999999998E-3</c:v>
                      </c:pt>
                      <c:pt idx="975">
                        <c:v>6.0832500000000001E-3</c:v>
                      </c:pt>
                      <c:pt idx="976">
                        <c:v>6.1017500000000004E-3</c:v>
                      </c:pt>
                      <c:pt idx="977">
                        <c:v>6.1202399999999999E-3</c:v>
                      </c:pt>
                      <c:pt idx="978">
                        <c:v>6.0326499999999996E-3</c:v>
                      </c:pt>
                      <c:pt idx="979">
                        <c:v>5.9546199999999999E-3</c:v>
                      </c:pt>
                      <c:pt idx="980">
                        <c:v>5.8806099999999997E-3</c:v>
                      </c:pt>
                      <c:pt idx="981">
                        <c:v>5.8053899999999997E-3</c:v>
                      </c:pt>
                      <c:pt idx="982">
                        <c:v>5.7598500000000004E-3</c:v>
                      </c:pt>
                      <c:pt idx="983">
                        <c:v>5.7143200000000002E-3</c:v>
                      </c:pt>
                      <c:pt idx="984">
                        <c:v>5.6984799999999997E-3</c:v>
                      </c:pt>
                      <c:pt idx="985">
                        <c:v>5.6478800000000001E-3</c:v>
                      </c:pt>
                      <c:pt idx="986">
                        <c:v>5.5983400000000003E-3</c:v>
                      </c:pt>
                      <c:pt idx="987">
                        <c:v>5.5553800000000004E-3</c:v>
                      </c:pt>
                      <c:pt idx="988">
                        <c:v>5.4614099999999999E-3</c:v>
                      </c:pt>
                      <c:pt idx="989">
                        <c:v>5.3734000000000004E-3</c:v>
                      </c:pt>
                      <c:pt idx="990">
                        <c:v>5.3332800000000001E-3</c:v>
                      </c:pt>
                      <c:pt idx="991">
                        <c:v>5.3050900000000002E-3</c:v>
                      </c:pt>
                      <c:pt idx="992">
                        <c:v>5.3098299999999998E-3</c:v>
                      </c:pt>
                      <c:pt idx="993">
                        <c:v>5.2689E-3</c:v>
                      </c:pt>
                      <c:pt idx="994">
                        <c:v>5.2279700000000002E-3</c:v>
                      </c:pt>
                      <c:pt idx="995">
                        <c:v>5.1884100000000001E-3</c:v>
                      </c:pt>
                      <c:pt idx="996">
                        <c:v>5.1146200000000003E-3</c:v>
                      </c:pt>
                      <c:pt idx="997">
                        <c:v>5.0452099999999996E-3</c:v>
                      </c:pt>
                      <c:pt idx="998">
                        <c:v>5.00221E-3</c:v>
                      </c:pt>
                      <c:pt idx="999">
                        <c:v>4.9653400000000004E-3</c:v>
                      </c:pt>
                      <c:pt idx="1000">
                        <c:v>4.9488900000000001E-3</c:v>
                      </c:pt>
                      <c:pt idx="1001">
                        <c:v>4.9341899999999998E-3</c:v>
                      </c:pt>
                      <c:pt idx="1002">
                        <c:v>4.8280600000000003E-3</c:v>
                      </c:pt>
                      <c:pt idx="1003">
                        <c:v>4.7461999999999999E-3</c:v>
                      </c:pt>
                      <c:pt idx="1004">
                        <c:v>4.6723800000000003E-3</c:v>
                      </c:pt>
                      <c:pt idx="1005">
                        <c:v>4.6228500000000004E-3</c:v>
                      </c:pt>
                      <c:pt idx="1006">
                        <c:v>4.5813399999999997E-3</c:v>
                      </c:pt>
                      <c:pt idx="1007">
                        <c:v>4.5507200000000003E-3</c:v>
                      </c:pt>
                      <c:pt idx="1008">
                        <c:v>4.5492199999999997E-3</c:v>
                      </c:pt>
                      <c:pt idx="1009">
                        <c:v>4.5693299999999999E-3</c:v>
                      </c:pt>
                      <c:pt idx="1010">
                        <c:v>4.6093599999999998E-3</c:v>
                      </c:pt>
                      <c:pt idx="1011">
                        <c:v>4.6616499999999998E-3</c:v>
                      </c:pt>
                      <c:pt idx="1012">
                        <c:v>4.7159899999999998E-3</c:v>
                      </c:pt>
                      <c:pt idx="1013">
                        <c:v>4.77189E-3</c:v>
                      </c:pt>
                      <c:pt idx="1014">
                        <c:v>4.8114200000000003E-3</c:v>
                      </c:pt>
                      <c:pt idx="1015">
                        <c:v>4.8545300000000001E-3</c:v>
                      </c:pt>
                      <c:pt idx="1016">
                        <c:v>4.9086700000000004E-3</c:v>
                      </c:pt>
                      <c:pt idx="1017">
                        <c:v>4.8300900000000004E-3</c:v>
                      </c:pt>
                      <c:pt idx="1018">
                        <c:v>4.7871199999999997E-3</c:v>
                      </c:pt>
                      <c:pt idx="1019">
                        <c:v>4.7652800000000002E-3</c:v>
                      </c:pt>
                      <c:pt idx="1020">
                        <c:v>4.8202100000000001E-3</c:v>
                      </c:pt>
                      <c:pt idx="1021">
                        <c:v>4.8977700000000001E-3</c:v>
                      </c:pt>
                      <c:pt idx="1022">
                        <c:v>5.0165100000000001E-3</c:v>
                      </c:pt>
                      <c:pt idx="1023">
                        <c:v>5.0183600000000004E-3</c:v>
                      </c:pt>
                      <c:pt idx="1024">
                        <c:v>4.9535400000000002E-3</c:v>
                      </c:pt>
                      <c:pt idx="1025">
                        <c:v>4.9178199999999998E-3</c:v>
                      </c:pt>
                      <c:pt idx="1026">
                        <c:v>4.9189799999999999E-3</c:v>
                      </c:pt>
                      <c:pt idx="1027">
                        <c:v>4.9718899999999996E-3</c:v>
                      </c:pt>
                      <c:pt idx="1028">
                        <c:v>5.0558799999999996E-3</c:v>
                      </c:pt>
                      <c:pt idx="1029">
                        <c:v>5.1625300000000002E-3</c:v>
                      </c:pt>
                      <c:pt idx="1030">
                        <c:v>5.1210400000000003E-3</c:v>
                      </c:pt>
                      <c:pt idx="1031">
                        <c:v>5.0911400000000001E-3</c:v>
                      </c:pt>
                      <c:pt idx="1032">
                        <c:v>5.0744800000000001E-3</c:v>
                      </c:pt>
                      <c:pt idx="1033">
                        <c:v>5.07684E-3</c:v>
                      </c:pt>
                      <c:pt idx="1034">
                        <c:v>5.0874700000000002E-3</c:v>
                      </c:pt>
                      <c:pt idx="1035">
                        <c:v>5.0778799999999999E-3</c:v>
                      </c:pt>
                      <c:pt idx="1036">
                        <c:v>5.0084600000000002E-3</c:v>
                      </c:pt>
                      <c:pt idx="1037">
                        <c:v>4.9396300000000004E-3</c:v>
                      </c:pt>
                      <c:pt idx="1038">
                        <c:v>4.8718299999999997E-3</c:v>
                      </c:pt>
                      <c:pt idx="1039">
                        <c:v>4.76941E-3</c:v>
                      </c:pt>
                      <c:pt idx="1040">
                        <c:v>4.6729900000000001E-3</c:v>
                      </c:pt>
                      <c:pt idx="1041">
                        <c:v>4.5902599999999997E-3</c:v>
                      </c:pt>
                      <c:pt idx="1042">
                        <c:v>4.5175299999999996E-3</c:v>
                      </c:pt>
                      <c:pt idx="1043">
                        <c:v>4.4530100000000003E-3</c:v>
                      </c:pt>
                      <c:pt idx="1044">
                        <c:v>4.3060199999999998E-3</c:v>
                      </c:pt>
                      <c:pt idx="1045">
                        <c:v>4.1784600000000002E-3</c:v>
                      </c:pt>
                      <c:pt idx="1046">
                        <c:v>4.0717000000000001E-3</c:v>
                      </c:pt>
                      <c:pt idx="1047">
                        <c:v>4.0022599999999997E-3</c:v>
                      </c:pt>
                      <c:pt idx="1048">
                        <c:v>3.9501900000000001E-3</c:v>
                      </c:pt>
                      <c:pt idx="1049">
                        <c:v>3.92232E-3</c:v>
                      </c:pt>
                      <c:pt idx="1050">
                        <c:v>3.8991899999999999E-3</c:v>
                      </c:pt>
                      <c:pt idx="1051">
                        <c:v>3.8428400000000001E-3</c:v>
                      </c:pt>
                      <c:pt idx="1052">
                        <c:v>3.75655E-3</c:v>
                      </c:pt>
                      <c:pt idx="1053">
                        <c:v>3.58735E-3</c:v>
                      </c:pt>
                      <c:pt idx="1054">
                        <c:v>3.4528900000000001E-3</c:v>
                      </c:pt>
                      <c:pt idx="1055">
                        <c:v>3.3649399999999999E-3</c:v>
                      </c:pt>
                      <c:pt idx="1056">
                        <c:v>3.33279E-3</c:v>
                      </c:pt>
                      <c:pt idx="1057">
                        <c:v>3.3295500000000001E-3</c:v>
                      </c:pt>
                      <c:pt idx="1058">
                        <c:v>3.3272000000000002E-3</c:v>
                      </c:pt>
                      <c:pt idx="1059">
                        <c:v>3.2003999999999999E-3</c:v>
                      </c:pt>
                      <c:pt idx="1060">
                        <c:v>3.0916300000000002E-3</c:v>
                      </c:pt>
                      <c:pt idx="1061">
                        <c:v>2.9892400000000002E-3</c:v>
                      </c:pt>
                      <c:pt idx="1062">
                        <c:v>2.9139000000000001E-3</c:v>
                      </c:pt>
                      <c:pt idx="1063">
                        <c:v>2.8417799999999999E-3</c:v>
                      </c:pt>
                      <c:pt idx="1064">
                        <c:v>2.7200200000000001E-3</c:v>
                      </c:pt>
                      <c:pt idx="1065">
                        <c:v>2.6182900000000001E-3</c:v>
                      </c:pt>
                      <c:pt idx="1066">
                        <c:v>2.5376700000000001E-3</c:v>
                      </c:pt>
                      <c:pt idx="1067">
                        <c:v>2.5001300000000001E-3</c:v>
                      </c:pt>
                      <c:pt idx="1068">
                        <c:v>2.4916000000000001E-3</c:v>
                      </c:pt>
                      <c:pt idx="1069">
                        <c:v>2.5154299999999999E-3</c:v>
                      </c:pt>
                      <c:pt idx="1070">
                        <c:v>2.55332E-3</c:v>
                      </c:pt>
                      <c:pt idx="1071">
                        <c:v>2.5189499999999998E-3</c:v>
                      </c:pt>
                      <c:pt idx="1072">
                        <c:v>2.4903600000000001E-3</c:v>
                      </c:pt>
                      <c:pt idx="1073">
                        <c:v>2.47504E-3</c:v>
                      </c:pt>
                      <c:pt idx="1074">
                        <c:v>2.4654899999999999E-3</c:v>
                      </c:pt>
                      <c:pt idx="1075">
                        <c:v>2.48767E-3</c:v>
                      </c:pt>
                      <c:pt idx="1076">
                        <c:v>2.5098400000000002E-3</c:v>
                      </c:pt>
                      <c:pt idx="1077">
                        <c:v>2.5553500000000001E-3</c:v>
                      </c:pt>
                      <c:pt idx="1078">
                        <c:v>2.5842399999999998E-3</c:v>
                      </c:pt>
                      <c:pt idx="1079">
                        <c:v>2.5025999999999998E-3</c:v>
                      </c:pt>
                      <c:pt idx="1080">
                        <c:v>2.4443400000000001E-3</c:v>
                      </c:pt>
                      <c:pt idx="1081">
                        <c:v>2.4147800000000001E-3</c:v>
                      </c:pt>
                      <c:pt idx="1082">
                        <c:v>2.4239999999999999E-3</c:v>
                      </c:pt>
                      <c:pt idx="1083">
                        <c:v>2.4508799999999999E-3</c:v>
                      </c:pt>
                      <c:pt idx="1084">
                        <c:v>2.42676E-3</c:v>
                      </c:pt>
                      <c:pt idx="1085">
                        <c:v>2.4127200000000001E-3</c:v>
                      </c:pt>
                      <c:pt idx="1086">
                        <c:v>2.4448299999999998E-3</c:v>
                      </c:pt>
                      <c:pt idx="1087">
                        <c:v>2.5171299999999998E-3</c:v>
                      </c:pt>
                      <c:pt idx="1088">
                        <c:v>2.6844E-3</c:v>
                      </c:pt>
                      <c:pt idx="1089">
                        <c:v>2.9018400000000001E-3</c:v>
                      </c:pt>
                      <c:pt idx="1090">
                        <c:v>3.1745200000000001E-3</c:v>
                      </c:pt>
                      <c:pt idx="1091">
                        <c:v>2.9273799999999998E-3</c:v>
                      </c:pt>
                      <c:pt idx="1092">
                        <c:v>2.7578199999999998E-3</c:v>
                      </c:pt>
                      <c:pt idx="1093">
                        <c:v>2.5968599999999999E-3</c:v>
                      </c:pt>
                      <c:pt idx="1094">
                        <c:v>2.5134900000000002E-3</c:v>
                      </c:pt>
                      <c:pt idx="1095">
                        <c:v>2.4336399999999999E-3</c:v>
                      </c:pt>
                      <c:pt idx="1096">
                        <c:v>2.3881900000000001E-3</c:v>
                      </c:pt>
                      <c:pt idx="1097">
                        <c:v>2.3477300000000001E-3</c:v>
                      </c:pt>
                      <c:pt idx="1098">
                        <c:v>2.3516100000000001E-3</c:v>
                      </c:pt>
                      <c:pt idx="1099">
                        <c:v>2.3636E-3</c:v>
                      </c:pt>
                      <c:pt idx="1100">
                        <c:v>2.38668E-3</c:v>
                      </c:pt>
                      <c:pt idx="1101">
                        <c:v>2.4153899999999999E-3</c:v>
                      </c:pt>
                      <c:pt idx="1102">
                        <c:v>2.4505600000000001E-3</c:v>
                      </c:pt>
                      <c:pt idx="1103">
                        <c:v>2.4948800000000001E-3</c:v>
                      </c:pt>
                      <c:pt idx="1104">
                        <c:v>2.5515199999999998E-3</c:v>
                      </c:pt>
                      <c:pt idx="1105">
                        <c:v>2.6173099999999999E-3</c:v>
                      </c:pt>
                      <c:pt idx="1106">
                        <c:v>2.6433400000000001E-3</c:v>
                      </c:pt>
                      <c:pt idx="1107">
                        <c:v>2.66936E-3</c:v>
                      </c:pt>
                      <c:pt idx="1108">
                        <c:v>2.6967800000000002E-3</c:v>
                      </c:pt>
                      <c:pt idx="1109">
                        <c:v>2.6269100000000001E-3</c:v>
                      </c:pt>
                      <c:pt idx="1110">
                        <c:v>2.5588E-3</c:v>
                      </c:pt>
                      <c:pt idx="1111">
                        <c:v>2.5219999999999999E-3</c:v>
                      </c:pt>
                      <c:pt idx="1112">
                        <c:v>2.4869499999999999E-3</c:v>
                      </c:pt>
                      <c:pt idx="1113">
                        <c:v>2.4565099999999999E-3</c:v>
                      </c:pt>
                      <c:pt idx="1114">
                        <c:v>2.3781399999999999E-3</c:v>
                      </c:pt>
                      <c:pt idx="1115">
                        <c:v>2.31548E-3</c:v>
                      </c:pt>
                      <c:pt idx="1116">
                        <c:v>2.2829199999999999E-3</c:v>
                      </c:pt>
                      <c:pt idx="1117">
                        <c:v>2.2754699999999999E-3</c:v>
                      </c:pt>
                      <c:pt idx="1118">
                        <c:v>2.2918999999999999E-3</c:v>
                      </c:pt>
                      <c:pt idx="1119">
                        <c:v>2.3241300000000002E-3</c:v>
                      </c:pt>
                      <c:pt idx="1120">
                        <c:v>2.37404E-3</c:v>
                      </c:pt>
                      <c:pt idx="1121">
                        <c:v>2.4303699999999998E-3</c:v>
                      </c:pt>
                      <c:pt idx="1122">
                        <c:v>2.3701199999999999E-3</c:v>
                      </c:pt>
                      <c:pt idx="1123">
                        <c:v>2.3304100000000002E-3</c:v>
                      </c:pt>
                      <c:pt idx="1124">
                        <c:v>2.3149300000000002E-3</c:v>
                      </c:pt>
                      <c:pt idx="1125">
                        <c:v>2.3302499999999999E-3</c:v>
                      </c:pt>
                      <c:pt idx="1126">
                        <c:v>2.3595600000000001E-3</c:v>
                      </c:pt>
                      <c:pt idx="1127">
                        <c:v>2.37149E-3</c:v>
                      </c:pt>
                      <c:pt idx="1128">
                        <c:v>2.4001600000000001E-3</c:v>
                      </c:pt>
                      <c:pt idx="1129">
                        <c:v>2.4414200000000001E-3</c:v>
                      </c:pt>
                      <c:pt idx="1130">
                        <c:v>2.49942E-3</c:v>
                      </c:pt>
                      <c:pt idx="1131">
                        <c:v>2.5385799999999999E-3</c:v>
                      </c:pt>
                      <c:pt idx="1132">
                        <c:v>2.5826899999999999E-3</c:v>
                      </c:pt>
                      <c:pt idx="1133">
                        <c:v>2.63276E-3</c:v>
                      </c:pt>
                      <c:pt idx="1134">
                        <c:v>2.6491499999999999E-3</c:v>
                      </c:pt>
                      <c:pt idx="1135">
                        <c:v>2.5967199999999998E-3</c:v>
                      </c:pt>
                      <c:pt idx="1136">
                        <c:v>2.5459100000000002E-3</c:v>
                      </c:pt>
                      <c:pt idx="1137">
                        <c:v>2.5017699999999999E-3</c:v>
                      </c:pt>
                      <c:pt idx="1138">
                        <c:v>2.4674699999999998E-3</c:v>
                      </c:pt>
                      <c:pt idx="1139">
                        <c:v>2.44341E-3</c:v>
                      </c:pt>
                      <c:pt idx="1140">
                        <c:v>2.4402099999999999E-3</c:v>
                      </c:pt>
                      <c:pt idx="1141">
                        <c:v>2.4499999999999999E-3</c:v>
                      </c:pt>
                      <c:pt idx="1142">
                        <c:v>2.4838799999999999E-3</c:v>
                      </c:pt>
                      <c:pt idx="1143">
                        <c:v>2.5392100000000001E-3</c:v>
                      </c:pt>
                      <c:pt idx="1144">
                        <c:v>2.6113299999999998E-3</c:v>
                      </c:pt>
                      <c:pt idx="1145">
                        <c:v>2.6967900000000001E-3</c:v>
                      </c:pt>
                      <c:pt idx="1146">
                        <c:v>2.74187E-3</c:v>
                      </c:pt>
                      <c:pt idx="1147">
                        <c:v>2.78809E-3</c:v>
                      </c:pt>
                      <c:pt idx="1148">
                        <c:v>2.83431E-3</c:v>
                      </c:pt>
                      <c:pt idx="1149">
                        <c:v>2.81744E-3</c:v>
                      </c:pt>
                      <c:pt idx="1150">
                        <c:v>2.82299E-3</c:v>
                      </c:pt>
                      <c:pt idx="1151">
                        <c:v>2.82965E-3</c:v>
                      </c:pt>
                      <c:pt idx="1152">
                        <c:v>2.8852499999999998E-3</c:v>
                      </c:pt>
                      <c:pt idx="1153">
                        <c:v>2.9418000000000001E-3</c:v>
                      </c:pt>
                      <c:pt idx="1154">
                        <c:v>3.0248699999999998E-3</c:v>
                      </c:pt>
                      <c:pt idx="1155">
                        <c:v>3.0008499999999998E-3</c:v>
                      </c:pt>
                      <c:pt idx="1156">
                        <c:v>2.9959499999999998E-3</c:v>
                      </c:pt>
                      <c:pt idx="1157">
                        <c:v>2.9953100000000002E-3</c:v>
                      </c:pt>
                      <c:pt idx="1158">
                        <c:v>3.0137900000000001E-3</c:v>
                      </c:pt>
                      <c:pt idx="1159">
                        <c:v>3.0010900000000001E-3</c:v>
                      </c:pt>
                      <c:pt idx="1160">
                        <c:v>2.9689899999999999E-3</c:v>
                      </c:pt>
                      <c:pt idx="1161">
                        <c:v>2.9466900000000001E-3</c:v>
                      </c:pt>
                      <c:pt idx="1162">
                        <c:v>2.9283199999999999E-3</c:v>
                      </c:pt>
                      <c:pt idx="1163">
                        <c:v>2.92509E-3</c:v>
                      </c:pt>
                      <c:pt idx="1164">
                        <c:v>2.93341E-3</c:v>
                      </c:pt>
                      <c:pt idx="1165">
                        <c:v>2.9488100000000001E-3</c:v>
                      </c:pt>
                      <c:pt idx="1166">
                        <c:v>2.9976500000000001E-3</c:v>
                      </c:pt>
                      <c:pt idx="1167">
                        <c:v>3.0504E-3</c:v>
                      </c:pt>
                      <c:pt idx="1168">
                        <c:v>3.1417099999999998E-3</c:v>
                      </c:pt>
                      <c:pt idx="1169">
                        <c:v>3.2352000000000001E-3</c:v>
                      </c:pt>
                      <c:pt idx="1170">
                        <c:v>3.3118800000000001E-3</c:v>
                      </c:pt>
                      <c:pt idx="1171">
                        <c:v>3.2353799999999999E-3</c:v>
                      </c:pt>
                      <c:pt idx="1172">
                        <c:v>3.1730600000000001E-3</c:v>
                      </c:pt>
                      <c:pt idx="1173">
                        <c:v>3.1324399999999998E-3</c:v>
                      </c:pt>
                      <c:pt idx="1174">
                        <c:v>3.1130900000000002E-3</c:v>
                      </c:pt>
                      <c:pt idx="1175">
                        <c:v>3.10589E-3</c:v>
                      </c:pt>
                      <c:pt idx="1176">
                        <c:v>3.0998499999999999E-3</c:v>
                      </c:pt>
                      <c:pt idx="1177">
                        <c:v>3.0943699999999999E-3</c:v>
                      </c:pt>
                      <c:pt idx="1178">
                        <c:v>3.08888E-3</c:v>
                      </c:pt>
                      <c:pt idx="1179">
                        <c:v>3.0255999999999998E-3</c:v>
                      </c:pt>
                      <c:pt idx="1180">
                        <c:v>2.9765299999999998E-3</c:v>
                      </c:pt>
                      <c:pt idx="1181">
                        <c:v>2.9448999999999999E-3</c:v>
                      </c:pt>
                      <c:pt idx="1182">
                        <c:v>2.9479200000000001E-3</c:v>
                      </c:pt>
                      <c:pt idx="1183">
                        <c:v>2.9772499999999999E-3</c:v>
                      </c:pt>
                      <c:pt idx="1184">
                        <c:v>3.0408800000000001E-3</c:v>
                      </c:pt>
                      <c:pt idx="1185">
                        <c:v>3.1239100000000001E-3</c:v>
                      </c:pt>
                      <c:pt idx="1186">
                        <c:v>3.2207999999999998E-3</c:v>
                      </c:pt>
                      <c:pt idx="1187">
                        <c:v>3.19425E-3</c:v>
                      </c:pt>
                      <c:pt idx="1188">
                        <c:v>3.1784199999999999E-3</c:v>
                      </c:pt>
                      <c:pt idx="1189">
                        <c:v>3.1772300000000001E-3</c:v>
                      </c:pt>
                      <c:pt idx="1190">
                        <c:v>3.1935499999999999E-3</c:v>
                      </c:pt>
                      <c:pt idx="1191">
                        <c:v>3.2220399999999998E-3</c:v>
                      </c:pt>
                      <c:pt idx="1192">
                        <c:v>3.2587800000000002E-3</c:v>
                      </c:pt>
                      <c:pt idx="1193">
                        <c:v>3.2988399999999999E-3</c:v>
                      </c:pt>
                      <c:pt idx="1194">
                        <c:v>3.2751400000000002E-3</c:v>
                      </c:pt>
                      <c:pt idx="1195">
                        <c:v>3.2646900000000002E-3</c:v>
                      </c:pt>
                      <c:pt idx="1196">
                        <c:v>3.2543799999999999E-3</c:v>
                      </c:pt>
                      <c:pt idx="1197">
                        <c:v>3.26837E-3</c:v>
                      </c:pt>
                      <c:pt idx="1198">
                        <c:v>3.2825300000000001E-3</c:v>
                      </c:pt>
                      <c:pt idx="1199">
                        <c:v>3.30774E-3</c:v>
                      </c:pt>
                      <c:pt idx="1200">
                        <c:v>3.3131800000000002E-3</c:v>
                      </c:pt>
                      <c:pt idx="1201">
                        <c:v>3.31883E-3</c:v>
                      </c:pt>
                      <c:pt idx="1202">
                        <c:v>3.3244899999999998E-3</c:v>
                      </c:pt>
                      <c:pt idx="1203">
                        <c:v>3.33037E-3</c:v>
                      </c:pt>
                      <c:pt idx="1204">
                        <c:v>3.2985599999999999E-3</c:v>
                      </c:pt>
                      <c:pt idx="1205">
                        <c:v>3.2740999999999998E-3</c:v>
                      </c:pt>
                      <c:pt idx="1206">
                        <c:v>3.26063E-3</c:v>
                      </c:pt>
                      <c:pt idx="1207">
                        <c:v>3.26298E-3</c:v>
                      </c:pt>
                      <c:pt idx="1208">
                        <c:v>3.2789300000000002E-3</c:v>
                      </c:pt>
                      <c:pt idx="1209">
                        <c:v>3.30686E-3</c:v>
                      </c:pt>
                      <c:pt idx="1210">
                        <c:v>3.34081E-3</c:v>
                      </c:pt>
                      <c:pt idx="1211">
                        <c:v>3.3372499999999999E-3</c:v>
                      </c:pt>
                      <c:pt idx="1212">
                        <c:v>3.3172800000000001E-3</c:v>
                      </c:pt>
                      <c:pt idx="1213">
                        <c:v>3.2694500000000001E-3</c:v>
                      </c:pt>
                      <c:pt idx="1214">
                        <c:v>3.2253400000000002E-3</c:v>
                      </c:pt>
                      <c:pt idx="1215">
                        <c:v>3.19352E-3</c:v>
                      </c:pt>
                      <c:pt idx="1216">
                        <c:v>3.1723400000000001E-3</c:v>
                      </c:pt>
                      <c:pt idx="1217">
                        <c:v>3.1725899999999999E-3</c:v>
                      </c:pt>
                      <c:pt idx="1218">
                        <c:v>3.18374E-3</c:v>
                      </c:pt>
                      <c:pt idx="1219">
                        <c:v>3.2111800000000001E-3</c:v>
                      </c:pt>
                      <c:pt idx="1220">
                        <c:v>3.2431500000000002E-3</c:v>
                      </c:pt>
                      <c:pt idx="1221">
                        <c:v>3.2797E-3</c:v>
                      </c:pt>
                      <c:pt idx="1222">
                        <c:v>3.29831E-3</c:v>
                      </c:pt>
                      <c:pt idx="1223">
                        <c:v>3.2611300000000001E-3</c:v>
                      </c:pt>
                      <c:pt idx="1224">
                        <c:v>3.2263399999999999E-3</c:v>
                      </c:pt>
                      <c:pt idx="1225">
                        <c:v>3.1971999999999999E-3</c:v>
                      </c:pt>
                      <c:pt idx="1226">
                        <c:v>3.1704599999999999E-3</c:v>
                      </c:pt>
                      <c:pt idx="1227">
                        <c:v>3.1459499999999998E-3</c:v>
                      </c:pt>
                      <c:pt idx="1228">
                        <c:v>3.1220200000000001E-3</c:v>
                      </c:pt>
                      <c:pt idx="1229">
                        <c:v>3.0986099999999999E-3</c:v>
                      </c:pt>
                      <c:pt idx="1230">
                        <c:v>3.0664199999999998E-3</c:v>
                      </c:pt>
                      <c:pt idx="1231">
                        <c:v>3.0418799999999998E-3</c:v>
                      </c:pt>
                      <c:pt idx="1232">
                        <c:v>3.0275200000000001E-3</c:v>
                      </c:pt>
                      <c:pt idx="1233">
                        <c:v>3.0256599999999999E-3</c:v>
                      </c:pt>
                      <c:pt idx="1234">
                        <c:v>3.03009E-3</c:v>
                      </c:pt>
                      <c:pt idx="1235">
                        <c:v>3.0099300000000001E-3</c:v>
                      </c:pt>
                      <c:pt idx="1236">
                        <c:v>2.9909799999999999E-3</c:v>
                      </c:pt>
                      <c:pt idx="1237">
                        <c:v>2.9720300000000001E-3</c:v>
                      </c:pt>
                      <c:pt idx="1238">
                        <c:v>2.9542800000000001E-3</c:v>
                      </c:pt>
                      <c:pt idx="1239">
                        <c:v>2.9217800000000001E-3</c:v>
                      </c:pt>
                      <c:pt idx="1240">
                        <c:v>2.8781900000000001E-3</c:v>
                      </c:pt>
                      <c:pt idx="1241">
                        <c:v>2.8064299999999999E-3</c:v>
                      </c:pt>
                      <c:pt idx="1242">
                        <c:v>2.7559400000000001E-3</c:v>
                      </c:pt>
                      <c:pt idx="1243">
                        <c:v>2.7114800000000001E-3</c:v>
                      </c:pt>
                      <c:pt idx="1244">
                        <c:v>2.71477E-3</c:v>
                      </c:pt>
                      <c:pt idx="1245">
                        <c:v>2.72427E-3</c:v>
                      </c:pt>
                      <c:pt idx="1246">
                        <c:v>2.7602600000000001E-3</c:v>
                      </c:pt>
                      <c:pt idx="1247">
                        <c:v>2.6933E-3</c:v>
                      </c:pt>
                      <c:pt idx="1248">
                        <c:v>2.6352799999999998E-3</c:v>
                      </c:pt>
                      <c:pt idx="1249">
                        <c:v>2.58194E-3</c:v>
                      </c:pt>
                      <c:pt idx="1250">
                        <c:v>2.54594E-3</c:v>
                      </c:pt>
                      <c:pt idx="1251">
                        <c:v>2.5181800000000001E-3</c:v>
                      </c:pt>
                      <c:pt idx="1252">
                        <c:v>2.5014400000000002E-3</c:v>
                      </c:pt>
                      <c:pt idx="1253">
                        <c:v>2.4923699999999998E-3</c:v>
                      </c:pt>
                      <c:pt idx="1254">
                        <c:v>2.48592E-3</c:v>
                      </c:pt>
                      <c:pt idx="1255">
                        <c:v>2.4600400000000001E-3</c:v>
                      </c:pt>
                      <c:pt idx="1256">
                        <c:v>2.4427400000000001E-3</c:v>
                      </c:pt>
                      <c:pt idx="1257">
                        <c:v>2.42545E-3</c:v>
                      </c:pt>
                      <c:pt idx="1258">
                        <c:v>2.4226299999999998E-3</c:v>
                      </c:pt>
                      <c:pt idx="1259">
                        <c:v>2.41982E-3</c:v>
                      </c:pt>
                      <c:pt idx="1260">
                        <c:v>2.4237600000000001E-3</c:v>
                      </c:pt>
                      <c:pt idx="1261">
                        <c:v>2.43019E-3</c:v>
                      </c:pt>
                      <c:pt idx="1262">
                        <c:v>2.43801E-3</c:v>
                      </c:pt>
                      <c:pt idx="1263">
                        <c:v>2.4483299999999999E-3</c:v>
                      </c:pt>
                      <c:pt idx="1264">
                        <c:v>2.4174399999999999E-3</c:v>
                      </c:pt>
                      <c:pt idx="1265">
                        <c:v>2.3872400000000001E-3</c:v>
                      </c:pt>
                      <c:pt idx="1266">
                        <c:v>2.3584299999999999E-3</c:v>
                      </c:pt>
                      <c:pt idx="1267">
                        <c:v>2.3006799999999998E-3</c:v>
                      </c:pt>
                      <c:pt idx="1268">
                        <c:v>2.2589699999999999E-3</c:v>
                      </c:pt>
                      <c:pt idx="1269">
                        <c:v>2.2344999999999999E-3</c:v>
                      </c:pt>
                      <c:pt idx="1270">
                        <c:v>2.2349900000000001E-3</c:v>
                      </c:pt>
                      <c:pt idx="1271">
                        <c:v>2.24581E-3</c:v>
                      </c:pt>
                      <c:pt idx="1272">
                        <c:v>2.2187499999999998E-3</c:v>
                      </c:pt>
                      <c:pt idx="1273">
                        <c:v>2.20937E-3</c:v>
                      </c:pt>
                      <c:pt idx="1274">
                        <c:v>2.24508E-3</c:v>
                      </c:pt>
                      <c:pt idx="1275">
                        <c:v>2.3205600000000002E-3</c:v>
                      </c:pt>
                      <c:pt idx="1276">
                        <c:v>2.4501100000000001E-3</c:v>
                      </c:pt>
                      <c:pt idx="1277">
                        <c:v>2.6017700000000002E-3</c:v>
                      </c:pt>
                      <c:pt idx="1278">
                        <c:v>2.6976399999999998E-3</c:v>
                      </c:pt>
                      <c:pt idx="1279">
                        <c:v>2.4793900000000002E-3</c:v>
                      </c:pt>
                      <c:pt idx="1280">
                        <c:v>2.2786799999999999E-3</c:v>
                      </c:pt>
                      <c:pt idx="1281">
                        <c:v>2.1345000000000001E-3</c:v>
                      </c:pt>
                      <c:pt idx="1282">
                        <c:v>2.0261799999999998E-3</c:v>
                      </c:pt>
                      <c:pt idx="1283">
                        <c:v>1.9744900000000002E-3</c:v>
                      </c:pt>
                      <c:pt idx="1284">
                        <c:v>1.9503999999999999E-3</c:v>
                      </c:pt>
                      <c:pt idx="1285">
                        <c:v>1.9527800000000001E-3</c:v>
                      </c:pt>
                      <c:pt idx="1286">
                        <c:v>1.96444E-3</c:v>
                      </c:pt>
                      <c:pt idx="1287">
                        <c:v>1.9011900000000001E-3</c:v>
                      </c:pt>
                      <c:pt idx="1288">
                        <c:v>1.8534199999999999E-3</c:v>
                      </c:pt>
                      <c:pt idx="1289">
                        <c:v>1.80565E-3</c:v>
                      </c:pt>
                      <c:pt idx="1290">
                        <c:v>1.7946500000000001E-3</c:v>
                      </c:pt>
                      <c:pt idx="1291">
                        <c:v>1.7836499999999999E-3</c:v>
                      </c:pt>
                      <c:pt idx="1292">
                        <c:v>1.8059E-3</c:v>
                      </c:pt>
                      <c:pt idx="1293">
                        <c:v>1.82815E-3</c:v>
                      </c:pt>
                      <c:pt idx="1294">
                        <c:v>1.86236E-3</c:v>
                      </c:pt>
                      <c:pt idx="1295">
                        <c:v>1.80237E-3</c:v>
                      </c:pt>
                      <c:pt idx="1296">
                        <c:v>1.73219E-3</c:v>
                      </c:pt>
                      <c:pt idx="1297">
                        <c:v>1.6785599999999999E-3</c:v>
                      </c:pt>
                      <c:pt idx="1298">
                        <c:v>1.66737E-3</c:v>
                      </c:pt>
                      <c:pt idx="1299">
                        <c:v>1.68315E-3</c:v>
                      </c:pt>
                      <c:pt idx="1300">
                        <c:v>1.7247600000000001E-3</c:v>
                      </c:pt>
                      <c:pt idx="1301">
                        <c:v>1.7522799999999999E-3</c:v>
                      </c:pt>
                      <c:pt idx="1302">
                        <c:v>1.7174499999999999E-3</c:v>
                      </c:pt>
                      <c:pt idx="1303">
                        <c:v>1.6947500000000001E-3</c:v>
                      </c:pt>
                      <c:pt idx="1304">
                        <c:v>1.67665E-3</c:v>
                      </c:pt>
                      <c:pt idx="1305">
                        <c:v>1.6706799999999999E-3</c:v>
                      </c:pt>
                      <c:pt idx="1306">
                        <c:v>1.61477E-3</c:v>
                      </c:pt>
                      <c:pt idx="1307">
                        <c:v>1.57598E-3</c:v>
                      </c:pt>
                      <c:pt idx="1308">
                        <c:v>1.5685199999999999E-3</c:v>
                      </c:pt>
                      <c:pt idx="1309">
                        <c:v>1.5950300000000001E-3</c:v>
                      </c:pt>
                      <c:pt idx="1310">
                        <c:v>1.6498699999999999E-3</c:v>
                      </c:pt>
                      <c:pt idx="1311">
                        <c:v>1.7215399999999999E-3</c:v>
                      </c:pt>
                      <c:pt idx="1312">
                        <c:v>1.63094E-3</c:v>
                      </c:pt>
                      <c:pt idx="1313">
                        <c:v>1.54677E-3</c:v>
                      </c:pt>
                      <c:pt idx="1314">
                        <c:v>1.52414E-3</c:v>
                      </c:pt>
                      <c:pt idx="1315">
                        <c:v>1.51436E-3</c:v>
                      </c:pt>
                      <c:pt idx="1316">
                        <c:v>1.5474900000000001E-3</c:v>
                      </c:pt>
                      <c:pt idx="1317">
                        <c:v>1.4696100000000001E-3</c:v>
                      </c:pt>
                      <c:pt idx="1318">
                        <c:v>1.3711999999999999E-3</c:v>
                      </c:pt>
                      <c:pt idx="1319">
                        <c:v>1.2878799999999999E-3</c:v>
                      </c:pt>
                      <c:pt idx="1320">
                        <c:v>1.22276E-3</c:v>
                      </c:pt>
                      <c:pt idx="1321">
                        <c:v>1.18585E-3</c:v>
                      </c:pt>
                      <c:pt idx="1322">
                        <c:v>1.16942E-3</c:v>
                      </c:pt>
                      <c:pt idx="1323">
                        <c:v>1.1661099999999999E-3</c:v>
                      </c:pt>
                      <c:pt idx="1324">
                        <c:v>1.17186E-3</c:v>
                      </c:pt>
                      <c:pt idx="1325">
                        <c:v>1.18925E-3</c:v>
                      </c:pt>
                      <c:pt idx="1326">
                        <c:v>1.2089399999999999E-3</c:v>
                      </c:pt>
                      <c:pt idx="1327">
                        <c:v>1.2239E-3</c:v>
                      </c:pt>
                      <c:pt idx="1328">
                        <c:v>1.24358E-3</c:v>
                      </c:pt>
                      <c:pt idx="1329">
                        <c:v>1.26325E-3</c:v>
                      </c:pt>
                      <c:pt idx="1330">
                        <c:v>1.2504300000000001E-3</c:v>
                      </c:pt>
                      <c:pt idx="1331">
                        <c:v>1.2628100000000001E-3</c:v>
                      </c:pt>
                      <c:pt idx="1332">
                        <c:v>1.29682E-3</c:v>
                      </c:pt>
                      <c:pt idx="1333">
                        <c:v>1.39383E-3</c:v>
                      </c:pt>
                      <c:pt idx="1334">
                        <c:v>1.5191899999999999E-3</c:v>
                      </c:pt>
                      <c:pt idx="1335">
                        <c:v>1.68235E-3</c:v>
                      </c:pt>
                      <c:pt idx="1336">
                        <c:v>1.4469000000000001E-3</c:v>
                      </c:pt>
                      <c:pt idx="1337">
                        <c:v>1.22075E-3</c:v>
                      </c:pt>
                      <c:pt idx="1338">
                        <c:v>1.1324499999999999E-3</c:v>
                      </c:pt>
                      <c:pt idx="1339">
                        <c:v>1.0596399999999999E-3</c:v>
                      </c:pt>
                      <c:pt idx="1340">
                        <c:v>1.0783500000000001E-3</c:v>
                      </c:pt>
                      <c:pt idx="1341">
                        <c:v>1.08613E-3</c:v>
                      </c:pt>
                      <c:pt idx="1342">
                        <c:v>1.1007300000000001E-3</c:v>
                      </c:pt>
                      <c:pt idx="1343">
                        <c:v>1.13218E-3</c:v>
                      </c:pt>
                      <c:pt idx="1344">
                        <c:v>1.17497E-3</c:v>
                      </c:pt>
                      <c:pt idx="1345">
                        <c:v>1.2283999999999999E-3</c:v>
                      </c:pt>
                      <c:pt idx="1346">
                        <c:v>1.2416700000000001E-3</c:v>
                      </c:pt>
                      <c:pt idx="1347">
                        <c:v>1.2093099999999999E-3</c:v>
                      </c:pt>
                      <c:pt idx="1348">
                        <c:v>1.1891600000000001E-3</c:v>
                      </c:pt>
                      <c:pt idx="1349">
                        <c:v>1.1712300000000001E-3</c:v>
                      </c:pt>
                      <c:pt idx="1350">
                        <c:v>1.17939E-3</c:v>
                      </c:pt>
                      <c:pt idx="1351">
                        <c:v>1.1903199999999999E-3</c:v>
                      </c:pt>
                      <c:pt idx="1352">
                        <c:v>1.21513E-3</c:v>
                      </c:pt>
                      <c:pt idx="1353">
                        <c:v>1.2292799999999999E-3</c:v>
                      </c:pt>
                      <c:pt idx="1354">
                        <c:v>1.24344E-3</c:v>
                      </c:pt>
                      <c:pt idx="1355">
                        <c:v>1.2694399999999999E-3</c:v>
                      </c:pt>
                      <c:pt idx="1356">
                        <c:v>1.2954399999999999E-3</c:v>
                      </c:pt>
                      <c:pt idx="1357">
                        <c:v>1.3330600000000001E-3</c:v>
                      </c:pt>
                      <c:pt idx="1358">
                        <c:v>1.2887E-3</c:v>
                      </c:pt>
                      <c:pt idx="1359">
                        <c:v>1.2518E-3</c:v>
                      </c:pt>
                      <c:pt idx="1360">
                        <c:v>1.23784E-3</c:v>
                      </c:pt>
                      <c:pt idx="1361">
                        <c:v>1.24041E-3</c:v>
                      </c:pt>
                      <c:pt idx="1362">
                        <c:v>1.2661199999999999E-3</c:v>
                      </c:pt>
                      <c:pt idx="1363">
                        <c:v>1.30503E-3</c:v>
                      </c:pt>
                      <c:pt idx="1364">
                        <c:v>1.3523400000000001E-3</c:v>
                      </c:pt>
                      <c:pt idx="1365">
                        <c:v>1.38192E-3</c:v>
                      </c:pt>
                      <c:pt idx="1366">
                        <c:v>1.4121800000000001E-3</c:v>
                      </c:pt>
                      <c:pt idx="1367">
                        <c:v>1.4446800000000001E-3</c:v>
                      </c:pt>
                      <c:pt idx="1368">
                        <c:v>1.4565800000000001E-3</c:v>
                      </c:pt>
                      <c:pt idx="1369">
                        <c:v>1.4928400000000001E-3</c:v>
                      </c:pt>
                      <c:pt idx="1370">
                        <c:v>1.5460000000000001E-3</c:v>
                      </c:pt>
                      <c:pt idx="1371">
                        <c:v>1.6235100000000001E-3</c:v>
                      </c:pt>
                      <c:pt idx="1372">
                        <c:v>1.62677E-3</c:v>
                      </c:pt>
                      <c:pt idx="1373">
                        <c:v>1.63788E-3</c:v>
                      </c:pt>
                      <c:pt idx="1374">
                        <c:v>1.65015E-3</c:v>
                      </c:pt>
                      <c:pt idx="1375">
                        <c:v>1.67026E-3</c:v>
                      </c:pt>
                      <c:pt idx="1376">
                        <c:v>1.65609E-3</c:v>
                      </c:pt>
                      <c:pt idx="1377">
                        <c:v>1.6538900000000001E-3</c:v>
                      </c:pt>
                      <c:pt idx="1378">
                        <c:v>1.66315E-3</c:v>
                      </c:pt>
                      <c:pt idx="1379">
                        <c:v>1.6903700000000001E-3</c:v>
                      </c:pt>
                      <c:pt idx="1380">
                        <c:v>1.7284100000000001E-3</c:v>
                      </c:pt>
                      <c:pt idx="1381">
                        <c:v>1.77243E-3</c:v>
                      </c:pt>
                      <c:pt idx="1382">
                        <c:v>1.74063E-3</c:v>
                      </c:pt>
                      <c:pt idx="1383">
                        <c:v>1.72959E-3</c:v>
                      </c:pt>
                      <c:pt idx="1384">
                        <c:v>1.72711E-3</c:v>
                      </c:pt>
                      <c:pt idx="1385">
                        <c:v>1.7663500000000001E-3</c:v>
                      </c:pt>
                      <c:pt idx="1386">
                        <c:v>1.81325E-3</c:v>
                      </c:pt>
                      <c:pt idx="1387">
                        <c:v>1.8811100000000001E-3</c:v>
                      </c:pt>
                      <c:pt idx="1388">
                        <c:v>1.9027600000000001E-3</c:v>
                      </c:pt>
                      <c:pt idx="1389">
                        <c:v>1.90982E-3</c:v>
                      </c:pt>
                      <c:pt idx="1390">
                        <c:v>1.9168799999999999E-3</c:v>
                      </c:pt>
                      <c:pt idx="1391">
                        <c:v>1.90149E-3</c:v>
                      </c:pt>
                      <c:pt idx="1392">
                        <c:v>1.8887299999999999E-3</c:v>
                      </c:pt>
                      <c:pt idx="1393">
                        <c:v>1.9119300000000001E-3</c:v>
                      </c:pt>
                      <c:pt idx="1394">
                        <c:v>1.9403999999999999E-3</c:v>
                      </c:pt>
                      <c:pt idx="1395">
                        <c:v>1.9992299999999998E-3</c:v>
                      </c:pt>
                      <c:pt idx="1396">
                        <c:v>2.0606999999999999E-3</c:v>
                      </c:pt>
                      <c:pt idx="1397">
                        <c:v>2.12415E-3</c:v>
                      </c:pt>
                      <c:pt idx="1398">
                        <c:v>2.1424299999999999E-3</c:v>
                      </c:pt>
                      <c:pt idx="1399">
                        <c:v>2.16622E-3</c:v>
                      </c:pt>
                      <c:pt idx="1400">
                        <c:v>2.2126099999999998E-3</c:v>
                      </c:pt>
                      <c:pt idx="1401">
                        <c:v>2.2645E-3</c:v>
                      </c:pt>
                      <c:pt idx="1402">
                        <c:v>2.2679000000000002E-3</c:v>
                      </c:pt>
                      <c:pt idx="1403">
                        <c:v>2.24545E-3</c:v>
                      </c:pt>
                      <c:pt idx="1404">
                        <c:v>2.2286200000000002E-3</c:v>
                      </c:pt>
                      <c:pt idx="1405">
                        <c:v>2.2220299999999998E-3</c:v>
                      </c:pt>
                      <c:pt idx="1406">
                        <c:v>2.1684999999999999E-3</c:v>
                      </c:pt>
                      <c:pt idx="1407">
                        <c:v>2.1235300000000002E-3</c:v>
                      </c:pt>
                      <c:pt idx="1408">
                        <c:v>2.08494E-3</c:v>
                      </c:pt>
                      <c:pt idx="1409">
                        <c:v>2.0687000000000001E-3</c:v>
                      </c:pt>
                      <c:pt idx="1410">
                        <c:v>2.06521E-3</c:v>
                      </c:pt>
                      <c:pt idx="1411">
                        <c:v>2.07552E-3</c:v>
                      </c:pt>
                      <c:pt idx="1412">
                        <c:v>2.0850600000000001E-3</c:v>
                      </c:pt>
                      <c:pt idx="1413">
                        <c:v>2.0984200000000001E-3</c:v>
                      </c:pt>
                      <c:pt idx="1414">
                        <c:v>2.1158599999999998E-3</c:v>
                      </c:pt>
                      <c:pt idx="1415">
                        <c:v>2.1371300000000001E-3</c:v>
                      </c:pt>
                      <c:pt idx="1416">
                        <c:v>2.12408E-3</c:v>
                      </c:pt>
                      <c:pt idx="1417">
                        <c:v>2.11918E-3</c:v>
                      </c:pt>
                      <c:pt idx="1418">
                        <c:v>2.1335299999999998E-3</c:v>
                      </c:pt>
                      <c:pt idx="1419">
                        <c:v>2.1560300000000002E-3</c:v>
                      </c:pt>
                      <c:pt idx="1420">
                        <c:v>2.1201700000000002E-3</c:v>
                      </c:pt>
                      <c:pt idx="1421">
                        <c:v>2.0927200000000002E-3</c:v>
                      </c:pt>
                      <c:pt idx="1422">
                        <c:v>2.10304E-3</c:v>
                      </c:pt>
                      <c:pt idx="1423">
                        <c:v>2.1260799999999998E-3</c:v>
                      </c:pt>
                      <c:pt idx="1424">
                        <c:v>2.1717899999999998E-3</c:v>
                      </c:pt>
                      <c:pt idx="1425">
                        <c:v>2.10961E-3</c:v>
                      </c:pt>
                      <c:pt idx="1426">
                        <c:v>2.0710300000000002E-3</c:v>
                      </c:pt>
                      <c:pt idx="1427">
                        <c:v>2.0324599999999998E-3</c:v>
                      </c:pt>
                      <c:pt idx="1428">
                        <c:v>2.0346499999999998E-3</c:v>
                      </c:pt>
                      <c:pt idx="1429">
                        <c:v>2.0368500000000002E-3</c:v>
                      </c:pt>
                      <c:pt idx="1430">
                        <c:v>2.0562100000000002E-3</c:v>
                      </c:pt>
                      <c:pt idx="1431">
                        <c:v>1.9675999999999999E-3</c:v>
                      </c:pt>
                      <c:pt idx="1432">
                        <c:v>1.8897600000000001E-3</c:v>
                      </c:pt>
                      <c:pt idx="1433">
                        <c:v>1.8532100000000001E-3</c:v>
                      </c:pt>
                      <c:pt idx="1434">
                        <c:v>1.8360500000000001E-3</c:v>
                      </c:pt>
                      <c:pt idx="1435">
                        <c:v>1.8552900000000001E-3</c:v>
                      </c:pt>
                      <c:pt idx="1436">
                        <c:v>1.8831500000000001E-3</c:v>
                      </c:pt>
                      <c:pt idx="1437">
                        <c:v>1.8965500000000001E-3</c:v>
                      </c:pt>
                      <c:pt idx="1438">
                        <c:v>1.8934500000000001E-3</c:v>
                      </c:pt>
                      <c:pt idx="1439">
                        <c:v>1.8766500000000001E-3</c:v>
                      </c:pt>
                      <c:pt idx="1440">
                        <c:v>1.86685E-3</c:v>
                      </c:pt>
                      <c:pt idx="1441">
                        <c:v>1.87375E-3</c:v>
                      </c:pt>
                      <c:pt idx="1442">
                        <c:v>1.88765E-3</c:v>
                      </c:pt>
                      <c:pt idx="1443">
                        <c:v>1.8373300000000001E-3</c:v>
                      </c:pt>
                      <c:pt idx="1444">
                        <c:v>1.7947099999999999E-3</c:v>
                      </c:pt>
                      <c:pt idx="1445">
                        <c:v>1.76023E-3</c:v>
                      </c:pt>
                      <c:pt idx="1446">
                        <c:v>1.7374999999999999E-3</c:v>
                      </c:pt>
                      <c:pt idx="1447">
                        <c:v>1.72269E-3</c:v>
                      </c:pt>
                      <c:pt idx="1448">
                        <c:v>1.71193E-3</c:v>
                      </c:pt>
                      <c:pt idx="1449">
                        <c:v>1.6993399999999999E-3</c:v>
                      </c:pt>
                      <c:pt idx="1450">
                        <c:v>1.69831E-3</c:v>
                      </c:pt>
                      <c:pt idx="1451">
                        <c:v>1.73157E-3</c:v>
                      </c:pt>
                      <c:pt idx="1452">
                        <c:v>1.7879700000000001E-3</c:v>
                      </c:pt>
                      <c:pt idx="1453">
                        <c:v>1.87298E-3</c:v>
                      </c:pt>
                      <c:pt idx="1454">
                        <c:v>1.8242499999999999E-3</c:v>
                      </c:pt>
                      <c:pt idx="1455">
                        <c:v>1.7090600000000001E-3</c:v>
                      </c:pt>
                      <c:pt idx="1456">
                        <c:v>1.60786E-3</c:v>
                      </c:pt>
                      <c:pt idx="1457">
                        <c:v>1.5223700000000001E-3</c:v>
                      </c:pt>
                      <c:pt idx="1458">
                        <c:v>1.47886E-3</c:v>
                      </c:pt>
                      <c:pt idx="1459">
                        <c:v>1.45499E-3</c:v>
                      </c:pt>
                      <c:pt idx="1460">
                        <c:v>1.45911E-3</c:v>
                      </c:pt>
                      <c:pt idx="1461">
                        <c:v>1.4582099999999999E-3</c:v>
                      </c:pt>
                      <c:pt idx="1462">
                        <c:v>1.4573100000000001E-3</c:v>
                      </c:pt>
                      <c:pt idx="1463">
                        <c:v>1.4014400000000001E-3</c:v>
                      </c:pt>
                      <c:pt idx="1464">
                        <c:v>1.3593699999999999E-3</c:v>
                      </c:pt>
                      <c:pt idx="1465">
                        <c:v>1.3395099999999999E-3</c:v>
                      </c:pt>
                      <c:pt idx="1466">
                        <c:v>1.34033E-3</c:v>
                      </c:pt>
                      <c:pt idx="1467">
                        <c:v>1.3524100000000001E-3</c:v>
                      </c:pt>
                      <c:pt idx="1468">
                        <c:v>1.2640500000000001E-3</c:v>
                      </c:pt>
                      <c:pt idx="1469">
                        <c:v>1.2181900000000001E-3</c:v>
                      </c:pt>
                      <c:pt idx="1470">
                        <c:v>1.1723300000000001E-3</c:v>
                      </c:pt>
                      <c:pt idx="1471">
                        <c:v>1.1689700000000001E-3</c:v>
                      </c:pt>
                      <c:pt idx="1472">
                        <c:v>1.14847E-3</c:v>
                      </c:pt>
                      <c:pt idx="1473">
                        <c:v>1.10143E-3</c:v>
                      </c:pt>
                      <c:pt idx="1474">
                        <c:v>1.0552300000000001E-3</c:v>
                      </c:pt>
                      <c:pt idx="1475">
                        <c:v>1.018E-3</c:v>
                      </c:pt>
                      <c:pt idx="1476">
                        <c:v>9.8328700000000001E-4</c:v>
                      </c:pt>
                      <c:pt idx="1477">
                        <c:v>9.6157999999999997E-4</c:v>
                      </c:pt>
                      <c:pt idx="1478">
                        <c:v>9.4239200000000001E-4</c:v>
                      </c:pt>
                      <c:pt idx="1479">
                        <c:v>9.3737300000000003E-4</c:v>
                      </c:pt>
                      <c:pt idx="1480">
                        <c:v>9.3319300000000002E-4</c:v>
                      </c:pt>
                      <c:pt idx="1481">
                        <c:v>9.4542400000000005E-4</c:v>
                      </c:pt>
                      <c:pt idx="1482">
                        <c:v>9.5765499999999996E-4</c:v>
                      </c:pt>
                      <c:pt idx="1483">
                        <c:v>8.9970800000000004E-4</c:v>
                      </c:pt>
                      <c:pt idx="1484">
                        <c:v>8.6058E-4</c:v>
                      </c:pt>
                      <c:pt idx="1485">
                        <c:v>8.2830800000000004E-4</c:v>
                      </c:pt>
                      <c:pt idx="1486">
                        <c:v>8.2778099999999998E-4</c:v>
                      </c:pt>
                      <c:pt idx="1487">
                        <c:v>8.31824E-4</c:v>
                      </c:pt>
                      <c:pt idx="1488">
                        <c:v>7.9925600000000003E-4</c:v>
                      </c:pt>
                      <c:pt idx="1489">
                        <c:v>7.7931300000000001E-4</c:v>
                      </c:pt>
                      <c:pt idx="1490">
                        <c:v>7.7400199999999998E-4</c:v>
                      </c:pt>
                      <c:pt idx="1491">
                        <c:v>7.8131499999999998E-4</c:v>
                      </c:pt>
                      <c:pt idx="1492">
                        <c:v>7.5909700000000003E-4</c:v>
                      </c:pt>
                      <c:pt idx="1493">
                        <c:v>7.39622E-4</c:v>
                      </c:pt>
                      <c:pt idx="1494">
                        <c:v>7.2110100000000003E-4</c:v>
                      </c:pt>
                      <c:pt idx="1495">
                        <c:v>7.08071E-4</c:v>
                      </c:pt>
                      <c:pt idx="1496">
                        <c:v>6.6792499999999999E-4</c:v>
                      </c:pt>
                      <c:pt idx="1497">
                        <c:v>6.4011999999999999E-4</c:v>
                      </c:pt>
                      <c:pt idx="1498">
                        <c:v>6.13954E-4</c:v>
                      </c:pt>
                      <c:pt idx="1499">
                        <c:v>6.0139700000000004E-4</c:v>
                      </c:pt>
                      <c:pt idx="1500">
                        <c:v>5.9113500000000001E-4</c:v>
                      </c:pt>
                      <c:pt idx="1501">
                        <c:v>5.8213899999999996E-4</c:v>
                      </c:pt>
                      <c:pt idx="1502">
                        <c:v>5.7461899999999995E-4</c:v>
                      </c:pt>
                      <c:pt idx="1503">
                        <c:v>5.50838E-4</c:v>
                      </c:pt>
                      <c:pt idx="1504">
                        <c:v>5.2705700000000005E-4</c:v>
                      </c:pt>
                      <c:pt idx="1505">
                        <c:v>5.1876199999999998E-4</c:v>
                      </c:pt>
                      <c:pt idx="1506">
                        <c:v>5.10466E-4</c:v>
                      </c:pt>
                      <c:pt idx="1507">
                        <c:v>5.1580199999999999E-4</c:v>
                      </c:pt>
                      <c:pt idx="1508">
                        <c:v>5.2113799999999998E-4</c:v>
                      </c:pt>
                      <c:pt idx="1509">
                        <c:v>5.3037199999999998E-4</c:v>
                      </c:pt>
                      <c:pt idx="1510">
                        <c:v>4.9172500000000004E-4</c:v>
                      </c:pt>
                      <c:pt idx="1511">
                        <c:v>4.7085600000000002E-4</c:v>
                      </c:pt>
                      <c:pt idx="1512">
                        <c:v>4.5059800000000002E-4</c:v>
                      </c:pt>
                      <c:pt idx="1513">
                        <c:v>4.58932E-4</c:v>
                      </c:pt>
                      <c:pt idx="1514">
                        <c:v>4.67632E-4</c:v>
                      </c:pt>
                      <c:pt idx="1515">
                        <c:v>4.7093299999999999E-4</c:v>
                      </c:pt>
                      <c:pt idx="1516">
                        <c:v>4.5336699999999998E-4</c:v>
                      </c:pt>
                      <c:pt idx="1517">
                        <c:v>4.3612399999999997E-4</c:v>
                      </c:pt>
                      <c:pt idx="1518">
                        <c:v>4.2701499999999999E-4</c:v>
                      </c:pt>
                      <c:pt idx="1519">
                        <c:v>4.1823000000000001E-4</c:v>
                      </c:pt>
                      <c:pt idx="1520">
                        <c:v>4.2769599999999998E-4</c:v>
                      </c:pt>
                      <c:pt idx="1521">
                        <c:v>4.37162E-4</c:v>
                      </c:pt>
                      <c:pt idx="1522">
                        <c:v>4.2115799999999998E-4</c:v>
                      </c:pt>
                      <c:pt idx="1523">
                        <c:v>4.0044800000000003E-4</c:v>
                      </c:pt>
                      <c:pt idx="1524">
                        <c:v>3.7973800000000002E-4</c:v>
                      </c:pt>
                      <c:pt idx="1525">
                        <c:v>3.4993900000000001E-4</c:v>
                      </c:pt>
                      <c:pt idx="1526">
                        <c:v>3.27459E-4</c:v>
                      </c:pt>
                      <c:pt idx="1527">
                        <c:v>3.0553600000000002E-4</c:v>
                      </c:pt>
                      <c:pt idx="1528">
                        <c:v>3.0915899999999999E-4</c:v>
                      </c:pt>
                      <c:pt idx="1529">
                        <c:v>3.1378500000000002E-4</c:v>
                      </c:pt>
                      <c:pt idx="1530">
                        <c:v>3.47993E-4</c:v>
                      </c:pt>
                      <c:pt idx="1531">
                        <c:v>3.8275899999999999E-4</c:v>
                      </c:pt>
                      <c:pt idx="1532">
                        <c:v>3.6556499999999999E-4</c:v>
                      </c:pt>
                      <c:pt idx="1533">
                        <c:v>3.4837099999999999E-4</c:v>
                      </c:pt>
                      <c:pt idx="1534">
                        <c:v>3.5069799999999998E-4</c:v>
                      </c:pt>
                      <c:pt idx="1535">
                        <c:v>3.5302499999999998E-4</c:v>
                      </c:pt>
                      <c:pt idx="1536">
                        <c:v>3.7115899999999997E-4</c:v>
                      </c:pt>
                      <c:pt idx="1537">
                        <c:v>3.9290800000000003E-4</c:v>
                      </c:pt>
                      <c:pt idx="1538">
                        <c:v>4.1868599999999998E-4</c:v>
                      </c:pt>
                      <c:pt idx="1539">
                        <c:v>4.5616400000000001E-4</c:v>
                      </c:pt>
                      <c:pt idx="1540">
                        <c:v>4.9364199999999997E-4</c:v>
                      </c:pt>
                      <c:pt idx="1541">
                        <c:v>5.2683500000000002E-4</c:v>
                      </c:pt>
                      <c:pt idx="1542">
                        <c:v>5.1170399999999998E-4</c:v>
                      </c:pt>
                      <c:pt idx="1543">
                        <c:v>4.9657200000000003E-4</c:v>
                      </c:pt>
                      <c:pt idx="1544">
                        <c:v>4.7117900000000001E-4</c:v>
                      </c:pt>
                      <c:pt idx="1545">
                        <c:v>4.5361199999999999E-4</c:v>
                      </c:pt>
                      <c:pt idx="1546">
                        <c:v>4.60302E-4</c:v>
                      </c:pt>
                      <c:pt idx="1547">
                        <c:v>4.8770699999999998E-4</c:v>
                      </c:pt>
                      <c:pt idx="1548">
                        <c:v>5.3451799999999999E-4</c:v>
                      </c:pt>
                      <c:pt idx="1549">
                        <c:v>5.9421799999999998E-4</c:v>
                      </c:pt>
                      <c:pt idx="1550">
                        <c:v>5.2013000000000005E-4</c:v>
                      </c:pt>
                      <c:pt idx="1551">
                        <c:v>4.72745E-4</c:v>
                      </c:pt>
                      <c:pt idx="1552">
                        <c:v>4.2536000000000001E-4</c:v>
                      </c:pt>
                      <c:pt idx="1553">
                        <c:v>4.23948E-4</c:v>
                      </c:pt>
                      <c:pt idx="1554">
                        <c:v>4.2253599999999999E-4</c:v>
                      </c:pt>
                      <c:pt idx="1555">
                        <c:v>4.4454E-4</c:v>
                      </c:pt>
                      <c:pt idx="1556">
                        <c:v>4.6654299999999998E-4</c:v>
                      </c:pt>
                      <c:pt idx="1557">
                        <c:v>4.58326E-4</c:v>
                      </c:pt>
                      <c:pt idx="1558">
                        <c:v>4.6885200000000002E-4</c:v>
                      </c:pt>
                      <c:pt idx="1559">
                        <c:v>4.8029000000000002E-4</c:v>
                      </c:pt>
                      <c:pt idx="1560">
                        <c:v>5.20003E-4</c:v>
                      </c:pt>
                      <c:pt idx="1561">
                        <c:v>5.6026299999999997E-4</c:v>
                      </c:pt>
                      <c:pt idx="1562">
                        <c:v>5.4506499999999996E-4</c:v>
                      </c:pt>
                      <c:pt idx="1563">
                        <c:v>5.2986699999999995E-4</c:v>
                      </c:pt>
                      <c:pt idx="1564">
                        <c:v>5.1768500000000004E-4</c:v>
                      </c:pt>
                      <c:pt idx="1565">
                        <c:v>4.8605399999999998E-4</c:v>
                      </c:pt>
                      <c:pt idx="1566">
                        <c:v>4.6808800000000002E-4</c:v>
                      </c:pt>
                      <c:pt idx="1567">
                        <c:v>4.61211E-4</c:v>
                      </c:pt>
                      <c:pt idx="1568">
                        <c:v>4.6799800000000001E-4</c:v>
                      </c:pt>
                      <c:pt idx="1569">
                        <c:v>4.69987E-4</c:v>
                      </c:pt>
                      <c:pt idx="1570">
                        <c:v>4.7177900000000002E-4</c:v>
                      </c:pt>
                      <c:pt idx="1571">
                        <c:v>4.7356999999999998E-4</c:v>
                      </c:pt>
                      <c:pt idx="1572">
                        <c:v>4.8171100000000001E-4</c:v>
                      </c:pt>
                      <c:pt idx="1573">
                        <c:v>4.8985100000000002E-4</c:v>
                      </c:pt>
                      <c:pt idx="1574">
                        <c:v>5.0289400000000004E-4</c:v>
                      </c:pt>
                      <c:pt idx="1575">
                        <c:v>5.1593699999999995E-4</c:v>
                      </c:pt>
                      <c:pt idx="1576">
                        <c:v>5.0067199999999997E-4</c:v>
                      </c:pt>
                      <c:pt idx="1577">
                        <c:v>4.8892599999999999E-4</c:v>
                      </c:pt>
                      <c:pt idx="1578">
                        <c:v>4.8020499999999999E-4</c:v>
                      </c:pt>
                      <c:pt idx="1579">
                        <c:v>4.77572E-4</c:v>
                      </c:pt>
                      <c:pt idx="1580">
                        <c:v>4.7890600000000003E-4</c:v>
                      </c:pt>
                      <c:pt idx="1581">
                        <c:v>4.8436600000000002E-4</c:v>
                      </c:pt>
                      <c:pt idx="1582">
                        <c:v>4.9415600000000004E-4</c:v>
                      </c:pt>
                      <c:pt idx="1583">
                        <c:v>5.0649099999999997E-4</c:v>
                      </c:pt>
                      <c:pt idx="1584">
                        <c:v>5.2111099999999999E-4</c:v>
                      </c:pt>
                      <c:pt idx="1585">
                        <c:v>5.2304000000000001E-4</c:v>
                      </c:pt>
                      <c:pt idx="1586">
                        <c:v>5.1950100000000001E-4</c:v>
                      </c:pt>
                      <c:pt idx="1587">
                        <c:v>5.1377400000000004E-4</c:v>
                      </c:pt>
                      <c:pt idx="1588">
                        <c:v>5.0914299999999999E-4</c:v>
                      </c:pt>
                      <c:pt idx="1589">
                        <c:v>5.0708600000000002E-4</c:v>
                      </c:pt>
                      <c:pt idx="1590">
                        <c:v>5.0865899999999996E-4</c:v>
                      </c:pt>
                      <c:pt idx="1591">
                        <c:v>5.1220300000000003E-4</c:v>
                      </c:pt>
                      <c:pt idx="1592">
                        <c:v>5.1828300000000002E-4</c:v>
                      </c:pt>
                      <c:pt idx="1593">
                        <c:v>5.2459800000000003E-4</c:v>
                      </c:pt>
                      <c:pt idx="1594">
                        <c:v>5.3512099999999995E-4</c:v>
                      </c:pt>
                      <c:pt idx="1595">
                        <c:v>5.4801999999999997E-4</c:v>
                      </c:pt>
                      <c:pt idx="1596">
                        <c:v>5.6570299999999997E-4</c:v>
                      </c:pt>
                      <c:pt idx="1597">
                        <c:v>5.95018E-4</c:v>
                      </c:pt>
                      <c:pt idx="1598">
                        <c:v>6.3902800000000004E-4</c:v>
                      </c:pt>
                      <c:pt idx="1599">
                        <c:v>7.2481399999999995E-4</c:v>
                      </c:pt>
                      <c:pt idx="1600">
                        <c:v>8.4689499999999996E-4</c:v>
                      </c:pt>
                      <c:pt idx="1601">
                        <c:v>1.0212000000000001E-3</c:v>
                      </c:pt>
                      <c:pt idx="1602">
                        <c:v>1.2176699999999999E-3</c:v>
                      </c:pt>
                      <c:pt idx="1603">
                        <c:v>1.0148900000000001E-3</c:v>
                      </c:pt>
                      <c:pt idx="1604">
                        <c:v>8.5402000000000004E-4</c:v>
                      </c:pt>
                      <c:pt idx="1605">
                        <c:v>7.3122900000000002E-4</c:v>
                      </c:pt>
                      <c:pt idx="1606">
                        <c:v>6.7018299999999998E-4</c:v>
                      </c:pt>
                      <c:pt idx="1607">
                        <c:v>6.2817700000000005E-4</c:v>
                      </c:pt>
                      <c:pt idx="1608">
                        <c:v>6.1297599999999999E-4</c:v>
                      </c:pt>
                      <c:pt idx="1609">
                        <c:v>5.9777599999999995E-4</c:v>
                      </c:pt>
                      <c:pt idx="1610">
                        <c:v>5.9803199999999997E-4</c:v>
                      </c:pt>
                      <c:pt idx="1611">
                        <c:v>5.9828699999999997E-4</c:v>
                      </c:pt>
                      <c:pt idx="1612">
                        <c:v>6.1099899999999998E-4</c:v>
                      </c:pt>
                      <c:pt idx="1613">
                        <c:v>6.2370999999999998E-4</c:v>
                      </c:pt>
                      <c:pt idx="1614">
                        <c:v>6.2173800000000004E-4</c:v>
                      </c:pt>
                      <c:pt idx="1615">
                        <c:v>6.2546300000000004E-4</c:v>
                      </c:pt>
                      <c:pt idx="1616">
                        <c:v>6.3287800000000002E-4</c:v>
                      </c:pt>
                      <c:pt idx="1617">
                        <c:v>6.4599000000000004E-4</c:v>
                      </c:pt>
                      <c:pt idx="1618">
                        <c:v>6.2313500000000003E-4</c:v>
                      </c:pt>
                      <c:pt idx="1619">
                        <c:v>6.0610899999999997E-4</c:v>
                      </c:pt>
                      <c:pt idx="1620">
                        <c:v>5.9572399999999995E-4</c:v>
                      </c:pt>
                      <c:pt idx="1621">
                        <c:v>5.9116699999999997E-4</c:v>
                      </c:pt>
                      <c:pt idx="1622">
                        <c:v>5.8607199999999998E-4</c:v>
                      </c:pt>
                      <c:pt idx="1623">
                        <c:v>5.8783900000000005E-4</c:v>
                      </c:pt>
                      <c:pt idx="1624">
                        <c:v>5.9455E-4</c:v>
                      </c:pt>
                      <c:pt idx="1625">
                        <c:v>6.0812500000000005E-4</c:v>
                      </c:pt>
                      <c:pt idx="1626">
                        <c:v>5.7971400000000005E-4</c:v>
                      </c:pt>
                      <c:pt idx="1627">
                        <c:v>5.5608399999999998E-4</c:v>
                      </c:pt>
                      <c:pt idx="1628">
                        <c:v>5.3766299999999996E-4</c:v>
                      </c:pt>
                      <c:pt idx="1629">
                        <c:v>5.2675499999999995E-4</c:v>
                      </c:pt>
                      <c:pt idx="1630">
                        <c:v>5.1943499999999995E-4</c:v>
                      </c:pt>
                      <c:pt idx="1631">
                        <c:v>5.1484700000000003E-4</c:v>
                      </c:pt>
                      <c:pt idx="1632">
                        <c:v>5.1110499999999998E-4</c:v>
                      </c:pt>
                      <c:pt idx="1633">
                        <c:v>5.0872799999999996E-4</c:v>
                      </c:pt>
                      <c:pt idx="1634">
                        <c:v>5.1326200000000001E-4</c:v>
                      </c:pt>
                      <c:pt idx="1635">
                        <c:v>5.2007300000000002E-4</c:v>
                      </c:pt>
                      <c:pt idx="1636">
                        <c:v>5.3129100000000003E-4</c:v>
                      </c:pt>
                      <c:pt idx="1637">
                        <c:v>5.1625599999999998E-4</c:v>
                      </c:pt>
                      <c:pt idx="1638">
                        <c:v>5.0391499999999996E-4</c:v>
                      </c:pt>
                      <c:pt idx="1639">
                        <c:v>4.9640800000000005E-4</c:v>
                      </c:pt>
                      <c:pt idx="1640">
                        <c:v>4.9159599999999996E-4</c:v>
                      </c:pt>
                      <c:pt idx="1641">
                        <c:v>4.7759000000000001E-4</c:v>
                      </c:pt>
                      <c:pt idx="1642">
                        <c:v>4.7180099999999999E-4</c:v>
                      </c:pt>
                      <c:pt idx="1643">
                        <c:v>4.71729E-4</c:v>
                      </c:pt>
                      <c:pt idx="1644">
                        <c:v>4.7987600000000001E-4</c:v>
                      </c:pt>
                      <c:pt idx="1645">
                        <c:v>4.7027599999999999E-4</c:v>
                      </c:pt>
                      <c:pt idx="1646">
                        <c:v>4.62936E-4</c:v>
                      </c:pt>
                      <c:pt idx="1647">
                        <c:v>4.5592700000000001E-4</c:v>
                      </c:pt>
                      <c:pt idx="1648">
                        <c:v>4.3464600000000001E-4</c:v>
                      </c:pt>
                      <c:pt idx="1649">
                        <c:v>4.1567600000000002E-4</c:v>
                      </c:pt>
                      <c:pt idx="1650">
                        <c:v>3.9735600000000002E-4</c:v>
                      </c:pt>
                      <c:pt idx="1651">
                        <c:v>3.8134900000000001E-4</c:v>
                      </c:pt>
                      <c:pt idx="1652">
                        <c:v>3.62488E-4</c:v>
                      </c:pt>
                      <c:pt idx="1653">
                        <c:v>3.4644999999999999E-4</c:v>
                      </c:pt>
                      <c:pt idx="1654">
                        <c:v>3.4034400000000002E-4</c:v>
                      </c:pt>
                      <c:pt idx="1655">
                        <c:v>3.3706099999999999E-4</c:v>
                      </c:pt>
                      <c:pt idx="1656">
                        <c:v>3.2269999999999998E-4</c:v>
                      </c:pt>
                      <c:pt idx="1657">
                        <c:v>3.0076799999999998E-4</c:v>
                      </c:pt>
                      <c:pt idx="1658">
                        <c:v>2.7606100000000003E-4</c:v>
                      </c:pt>
                      <c:pt idx="1659">
                        <c:v>2.5415700000000003E-4</c:v>
                      </c:pt>
                      <c:pt idx="1660">
                        <c:v>2.41697E-4</c:v>
                      </c:pt>
                      <c:pt idx="1661">
                        <c:v>2.35214E-4</c:v>
                      </c:pt>
                      <c:pt idx="1662">
                        <c:v>2.3733700000000001E-4</c:v>
                      </c:pt>
                      <c:pt idx="1663">
                        <c:v>2.4263400000000001E-4</c:v>
                      </c:pt>
                      <c:pt idx="1664">
                        <c:v>2.3959799999999999E-4</c:v>
                      </c:pt>
                      <c:pt idx="1665">
                        <c:v>2.0969599999999999E-4</c:v>
                      </c:pt>
                      <c:pt idx="1666">
                        <c:v>1.7979399999999999E-4</c:v>
                      </c:pt>
                      <c:pt idx="1667">
                        <c:v>1.5253200000000001E-4</c:v>
                      </c:pt>
                      <c:pt idx="1668">
                        <c:v>1.2730700000000001E-4</c:v>
                      </c:pt>
                      <c:pt idx="1669">
                        <c:v>1.13783E-4</c:v>
                      </c:pt>
                      <c:pt idx="1670">
                        <c:v>1.04594E-4</c:v>
                      </c:pt>
                      <c:pt idx="1671">
                        <c:v>1.09083E-4</c:v>
                      </c:pt>
                      <c:pt idx="1672">
                        <c:v>1.15871E-4</c:v>
                      </c:pt>
                      <c:pt idx="1673">
                        <c:v>1.18187E-4</c:v>
                      </c:pt>
                      <c:pt idx="1674">
                        <c:v>1.2315399999999999E-4</c:v>
                      </c:pt>
                      <c:pt idx="1675">
                        <c:v>1.2941600000000001E-4</c:v>
                      </c:pt>
                      <c:pt idx="1676">
                        <c:v>1.1765E-4</c:v>
                      </c:pt>
                      <c:pt idx="1677">
                        <c:v>1.10265E-4</c:v>
                      </c:pt>
                      <c:pt idx="1678">
                        <c:v>1.0971099999999999E-4</c:v>
                      </c:pt>
                      <c:pt idx="1679">
                        <c:v>1.1902500000000001E-4</c:v>
                      </c:pt>
                      <c:pt idx="1680">
                        <c:v>1.3278899999999999E-4</c:v>
                      </c:pt>
                      <c:pt idx="1681">
                        <c:v>1.52039E-4</c:v>
                      </c:pt>
                      <c:pt idx="1682">
                        <c:v>1.6212900000000001E-4</c:v>
                      </c:pt>
                      <c:pt idx="1683">
                        <c:v>1.7221900000000001E-4</c:v>
                      </c:pt>
                      <c:pt idx="1684">
                        <c:v>1.94775E-4</c:v>
                      </c:pt>
                      <c:pt idx="1685">
                        <c:v>2.17331E-4</c:v>
                      </c:pt>
                      <c:pt idx="1686">
                        <c:v>2.4768300000000001E-4</c:v>
                      </c:pt>
                      <c:pt idx="1687">
                        <c:v>2.7484699999999999E-4</c:v>
                      </c:pt>
                      <c:pt idx="1688">
                        <c:v>3.02756E-4</c:v>
                      </c:pt>
                      <c:pt idx="1689">
                        <c:v>3.34569E-4</c:v>
                      </c:pt>
                      <c:pt idx="1690">
                        <c:v>3.2560299999999999E-4</c:v>
                      </c:pt>
                      <c:pt idx="1691">
                        <c:v>3.2950600000000003E-4</c:v>
                      </c:pt>
                      <c:pt idx="1692">
                        <c:v>3.3341000000000002E-4</c:v>
                      </c:pt>
                      <c:pt idx="1693">
                        <c:v>3.5018199999999999E-4</c:v>
                      </c:pt>
                      <c:pt idx="1694">
                        <c:v>3.5208E-4</c:v>
                      </c:pt>
                      <c:pt idx="1695">
                        <c:v>3.56404E-4</c:v>
                      </c:pt>
                      <c:pt idx="1696">
                        <c:v>3.6561699999999999E-4</c:v>
                      </c:pt>
                      <c:pt idx="1697">
                        <c:v>3.7725699999999998E-4</c:v>
                      </c:pt>
                      <c:pt idx="1698">
                        <c:v>3.8871199999999999E-4</c:v>
                      </c:pt>
                      <c:pt idx="1699">
                        <c:v>4.0555499999999999E-4</c:v>
                      </c:pt>
                      <c:pt idx="1700">
                        <c:v>4.3052699999999999E-4</c:v>
                      </c:pt>
                      <c:pt idx="1701">
                        <c:v>4.6592699999999999E-4</c:v>
                      </c:pt>
                      <c:pt idx="1702">
                        <c:v>5.0674699999999999E-4</c:v>
                      </c:pt>
                      <c:pt idx="1703">
                        <c:v>5.0686000000000004E-4</c:v>
                      </c:pt>
                      <c:pt idx="1704">
                        <c:v>5.0697299999999997E-4</c:v>
                      </c:pt>
                      <c:pt idx="1705">
                        <c:v>5.09729E-4</c:v>
                      </c:pt>
                      <c:pt idx="1706">
                        <c:v>5.1248600000000004E-4</c:v>
                      </c:pt>
                      <c:pt idx="1707">
                        <c:v>5.1362800000000002E-4</c:v>
                      </c:pt>
                      <c:pt idx="1708">
                        <c:v>5.1863400000000002E-4</c:v>
                      </c:pt>
                      <c:pt idx="1709">
                        <c:v>5.2364000000000002E-4</c:v>
                      </c:pt>
                      <c:pt idx="1710">
                        <c:v>5.3629399999999999E-4</c:v>
                      </c:pt>
                      <c:pt idx="1711">
                        <c:v>5.4894700000000004E-4</c:v>
                      </c:pt>
                      <c:pt idx="1712">
                        <c:v>5.6312199999999999E-4</c:v>
                      </c:pt>
                      <c:pt idx="1713">
                        <c:v>5.7729700000000005E-4</c:v>
                      </c:pt>
                      <c:pt idx="1714">
                        <c:v>5.6105700000000001E-4</c:v>
                      </c:pt>
                      <c:pt idx="1715">
                        <c:v>5.5084299999999997E-4</c:v>
                      </c:pt>
                      <c:pt idx="1716">
                        <c:v>5.4074899999999998E-4</c:v>
                      </c:pt>
                      <c:pt idx="1717">
                        <c:v>5.3668100000000001E-4</c:v>
                      </c:pt>
                      <c:pt idx="1718">
                        <c:v>5.36529E-4</c:v>
                      </c:pt>
                      <c:pt idx="1719">
                        <c:v>5.3637699999999999E-4</c:v>
                      </c:pt>
                      <c:pt idx="1720">
                        <c:v>5.5113099999999995E-4</c:v>
                      </c:pt>
                      <c:pt idx="1721">
                        <c:v>5.6588400000000001E-4</c:v>
                      </c:pt>
                      <c:pt idx="1722">
                        <c:v>5.8320900000000001E-4</c:v>
                      </c:pt>
                      <c:pt idx="1723">
                        <c:v>6.0383300000000002E-4</c:v>
                      </c:pt>
                      <c:pt idx="1724">
                        <c:v>6.2445700000000003E-4</c:v>
                      </c:pt>
                      <c:pt idx="1725">
                        <c:v>6.3191699999999996E-4</c:v>
                      </c:pt>
                      <c:pt idx="1726">
                        <c:v>6.1957099999999997E-4</c:v>
                      </c:pt>
                      <c:pt idx="1727">
                        <c:v>6.0722499999999997E-4</c:v>
                      </c:pt>
                      <c:pt idx="1728">
                        <c:v>5.9637399999999999E-4</c:v>
                      </c:pt>
                      <c:pt idx="1729">
                        <c:v>5.8552300000000001E-4</c:v>
                      </c:pt>
                      <c:pt idx="1730">
                        <c:v>5.7505900000000005E-4</c:v>
                      </c:pt>
                      <c:pt idx="1731">
                        <c:v>5.7661099999999999E-4</c:v>
                      </c:pt>
                      <c:pt idx="1732">
                        <c:v>5.8129700000000004E-4</c:v>
                      </c:pt>
                      <c:pt idx="1733">
                        <c:v>6.0795300000000005E-4</c:v>
                      </c:pt>
                      <c:pt idx="1734">
                        <c:v>6.3617700000000003E-4</c:v>
                      </c:pt>
                      <c:pt idx="1735">
                        <c:v>6.7435699999999999E-4</c:v>
                      </c:pt>
                      <c:pt idx="1736">
                        <c:v>6.4875999999999996E-4</c:v>
                      </c:pt>
                      <c:pt idx="1737">
                        <c:v>6.2316300000000004E-4</c:v>
                      </c:pt>
                      <c:pt idx="1738">
                        <c:v>6.1286499999999998E-4</c:v>
                      </c:pt>
                      <c:pt idx="1739">
                        <c:v>6.0256700000000003E-4</c:v>
                      </c:pt>
                      <c:pt idx="1740">
                        <c:v>6.0545499999999997E-4</c:v>
                      </c:pt>
                      <c:pt idx="1741">
                        <c:v>6.08342E-4</c:v>
                      </c:pt>
                      <c:pt idx="1742">
                        <c:v>6.1499700000000005E-4</c:v>
                      </c:pt>
                      <c:pt idx="1743">
                        <c:v>5.9947400000000001E-4</c:v>
                      </c:pt>
                      <c:pt idx="1744">
                        <c:v>5.9124700000000004E-4</c:v>
                      </c:pt>
                      <c:pt idx="1745">
                        <c:v>5.8503899999999998E-4</c:v>
                      </c:pt>
                      <c:pt idx="1746">
                        <c:v>5.8783800000000003E-4</c:v>
                      </c:pt>
                      <c:pt idx="1747">
                        <c:v>5.9485699999999996E-4</c:v>
                      </c:pt>
                      <c:pt idx="1748">
                        <c:v>6.0486399999999999E-4</c:v>
                      </c:pt>
                      <c:pt idx="1749">
                        <c:v>6.1808100000000003E-4</c:v>
                      </c:pt>
                      <c:pt idx="1750">
                        <c:v>6.1689000000000004E-4</c:v>
                      </c:pt>
                      <c:pt idx="1751">
                        <c:v>6.1569800000000003E-4</c:v>
                      </c:pt>
                      <c:pt idx="1752">
                        <c:v>6.1636700000000004E-4</c:v>
                      </c:pt>
                      <c:pt idx="1753">
                        <c:v>6.1211700000000002E-4</c:v>
                      </c:pt>
                      <c:pt idx="1754">
                        <c:v>6.0883499999999995E-4</c:v>
                      </c:pt>
                      <c:pt idx="1755">
                        <c:v>6.05822E-4</c:v>
                      </c:pt>
                      <c:pt idx="1756">
                        <c:v>5.9667800000000001E-4</c:v>
                      </c:pt>
                      <c:pt idx="1757">
                        <c:v>5.9100500000000002E-4</c:v>
                      </c:pt>
                      <c:pt idx="1758">
                        <c:v>5.8684099999999995E-4</c:v>
                      </c:pt>
                      <c:pt idx="1759">
                        <c:v>5.88848E-4</c:v>
                      </c:pt>
                      <c:pt idx="1760">
                        <c:v>5.9186099999999995E-4</c:v>
                      </c:pt>
                      <c:pt idx="1761">
                        <c:v>5.92904E-4</c:v>
                      </c:pt>
                      <c:pt idx="1762">
                        <c:v>5.9394799999999996E-4</c:v>
                      </c:pt>
                      <c:pt idx="1763">
                        <c:v>6.0113600000000005E-4</c:v>
                      </c:pt>
                      <c:pt idx="1764">
                        <c:v>6.1478200000000002E-4</c:v>
                      </c:pt>
                      <c:pt idx="1765">
                        <c:v>6.3297699999999995E-4</c:v>
                      </c:pt>
                      <c:pt idx="1766">
                        <c:v>6.6408700000000005E-4</c:v>
                      </c:pt>
                      <c:pt idx="1767">
                        <c:v>6.9663899999999998E-4</c:v>
                      </c:pt>
                      <c:pt idx="1768">
                        <c:v>6.6116099999999995E-4</c:v>
                      </c:pt>
                      <c:pt idx="1769">
                        <c:v>6.33035E-4</c:v>
                      </c:pt>
                      <c:pt idx="1770">
                        <c:v>6.1885399999999995E-4</c:v>
                      </c:pt>
                      <c:pt idx="1771">
                        <c:v>6.1640299999999996E-4</c:v>
                      </c:pt>
                      <c:pt idx="1772">
                        <c:v>6.2231999999999999E-4</c:v>
                      </c:pt>
                      <c:pt idx="1773">
                        <c:v>6.2429300000000005E-4</c:v>
                      </c:pt>
                      <c:pt idx="1774">
                        <c:v>6.2532600000000005E-4</c:v>
                      </c:pt>
                      <c:pt idx="1775">
                        <c:v>6.3009399999999999E-4</c:v>
                      </c:pt>
                      <c:pt idx="1776">
                        <c:v>6.3549600000000004E-4</c:v>
                      </c:pt>
                      <c:pt idx="1777">
                        <c:v>6.4463499999999996E-4</c:v>
                      </c:pt>
                      <c:pt idx="1778">
                        <c:v>6.3428200000000001E-4</c:v>
                      </c:pt>
                      <c:pt idx="1779">
                        <c:v>6.2392899999999995E-4</c:v>
                      </c:pt>
                      <c:pt idx="1780">
                        <c:v>6.1906000000000005E-4</c:v>
                      </c:pt>
                      <c:pt idx="1781">
                        <c:v>6.1419199999999995E-4</c:v>
                      </c:pt>
                      <c:pt idx="1782">
                        <c:v>6.1948799999999996E-4</c:v>
                      </c:pt>
                      <c:pt idx="1783">
                        <c:v>6.2478399999999997E-4</c:v>
                      </c:pt>
                      <c:pt idx="1784">
                        <c:v>6.3806099999999999E-4</c:v>
                      </c:pt>
                      <c:pt idx="1785">
                        <c:v>6.5133699999999999E-4</c:v>
                      </c:pt>
                      <c:pt idx="1786">
                        <c:v>6.4372699999999997E-4</c:v>
                      </c:pt>
                      <c:pt idx="1787">
                        <c:v>6.4095099999999996E-4</c:v>
                      </c:pt>
                      <c:pt idx="1788">
                        <c:v>6.3939200000000002E-4</c:v>
                      </c:pt>
                      <c:pt idx="1789">
                        <c:v>6.5070099999999995E-4</c:v>
                      </c:pt>
                      <c:pt idx="1790">
                        <c:v>6.6298400000000003E-4</c:v>
                      </c:pt>
                      <c:pt idx="1791">
                        <c:v>6.8765299999999998E-4</c:v>
                      </c:pt>
                      <c:pt idx="1792">
                        <c:v>7.1256499999999996E-4</c:v>
                      </c:pt>
                      <c:pt idx="1793">
                        <c:v>7.0507299999999996E-4</c:v>
                      </c:pt>
                      <c:pt idx="1794">
                        <c:v>6.9758000000000005E-4</c:v>
                      </c:pt>
                      <c:pt idx="1795">
                        <c:v>7.0084100000000001E-4</c:v>
                      </c:pt>
                      <c:pt idx="1796">
                        <c:v>7.0410299999999998E-4</c:v>
                      </c:pt>
                      <c:pt idx="1797">
                        <c:v>7.0615300000000005E-4</c:v>
                      </c:pt>
                      <c:pt idx="1798">
                        <c:v>7.1533899999999995E-4</c:v>
                      </c:pt>
                      <c:pt idx="1799">
                        <c:v>7.2452499999999995E-4</c:v>
                      </c:pt>
                      <c:pt idx="1800">
                        <c:v>7.4521099999999996E-4</c:v>
                      </c:pt>
                      <c:pt idx="1801">
                        <c:v>7.6589599999999996E-4</c:v>
                      </c:pt>
                      <c:pt idx="1802">
                        <c:v>7.6425600000000005E-4</c:v>
                      </c:pt>
                      <c:pt idx="1803">
                        <c:v>7.6497900000000005E-4</c:v>
                      </c:pt>
                      <c:pt idx="1804">
                        <c:v>7.6843699999999996E-4</c:v>
                      </c:pt>
                      <c:pt idx="1805">
                        <c:v>7.7583399999999999E-4</c:v>
                      </c:pt>
                      <c:pt idx="1806">
                        <c:v>7.8487100000000003E-4</c:v>
                      </c:pt>
                      <c:pt idx="1807">
                        <c:v>7.8392100000000003E-4</c:v>
                      </c:pt>
                      <c:pt idx="1808">
                        <c:v>7.8539600000000005E-4</c:v>
                      </c:pt>
                      <c:pt idx="1809">
                        <c:v>8.0348599999999996E-4</c:v>
                      </c:pt>
                      <c:pt idx="1810">
                        <c:v>8.2399899999999996E-4</c:v>
                      </c:pt>
                      <c:pt idx="1811">
                        <c:v>8.2232900000000001E-4</c:v>
                      </c:pt>
                      <c:pt idx="1812">
                        <c:v>8.2065999999999997E-4</c:v>
                      </c:pt>
                      <c:pt idx="1813">
                        <c:v>8.1010000000000001E-4</c:v>
                      </c:pt>
                      <c:pt idx="1814">
                        <c:v>8.0342900000000004E-4</c:v>
                      </c:pt>
                      <c:pt idx="1815">
                        <c:v>8.0346300000000003E-4</c:v>
                      </c:pt>
                      <c:pt idx="1816">
                        <c:v>8.1264300000000005E-4</c:v>
                      </c:pt>
                      <c:pt idx="1817">
                        <c:v>8.2521600000000004E-4</c:v>
                      </c:pt>
                      <c:pt idx="1818">
                        <c:v>8.4583200000000003E-4</c:v>
                      </c:pt>
                      <c:pt idx="1819">
                        <c:v>8.6647500000000001E-4</c:v>
                      </c:pt>
                      <c:pt idx="1820">
                        <c:v>8.5691800000000002E-4</c:v>
                      </c:pt>
                      <c:pt idx="1821">
                        <c:v>8.4736000000000002E-4</c:v>
                      </c:pt>
                      <c:pt idx="1822">
                        <c:v>8.3641399999999995E-4</c:v>
                      </c:pt>
                      <c:pt idx="1823">
                        <c:v>8.2546799999999999E-4</c:v>
                      </c:pt>
                      <c:pt idx="1824">
                        <c:v>8.2595599999999998E-4</c:v>
                      </c:pt>
                      <c:pt idx="1825">
                        <c:v>8.2644399999999996E-4</c:v>
                      </c:pt>
                      <c:pt idx="1826">
                        <c:v>8.3330700000000004E-4</c:v>
                      </c:pt>
                      <c:pt idx="1827">
                        <c:v>8.2299599999999999E-4</c:v>
                      </c:pt>
                      <c:pt idx="1828">
                        <c:v>8.1335399999999997E-4</c:v>
                      </c:pt>
                      <c:pt idx="1829">
                        <c:v>8.0642799999999998E-4</c:v>
                      </c:pt>
                      <c:pt idx="1830">
                        <c:v>8.0017100000000002E-4</c:v>
                      </c:pt>
                      <c:pt idx="1831">
                        <c:v>7.9487799999999995E-4</c:v>
                      </c:pt>
                      <c:pt idx="1832">
                        <c:v>7.8958499999999998E-4</c:v>
                      </c:pt>
                      <c:pt idx="1833">
                        <c:v>7.9115900000000005E-4</c:v>
                      </c:pt>
                      <c:pt idx="1834">
                        <c:v>7.92733E-4</c:v>
                      </c:pt>
                      <c:pt idx="1835">
                        <c:v>7.9416199999999995E-4</c:v>
                      </c:pt>
                      <c:pt idx="1836">
                        <c:v>7.9603599999999997E-4</c:v>
                      </c:pt>
                      <c:pt idx="1837">
                        <c:v>8.0709900000000003E-4</c:v>
                      </c:pt>
                      <c:pt idx="1838">
                        <c:v>8.1882799999999996E-4</c:v>
                      </c:pt>
                      <c:pt idx="1839">
                        <c:v>8.3585699999999996E-4</c:v>
                      </c:pt>
                      <c:pt idx="1840">
                        <c:v>8.3430199999999998E-4</c:v>
                      </c:pt>
                      <c:pt idx="1841">
                        <c:v>8.32747E-4</c:v>
                      </c:pt>
                      <c:pt idx="1842">
                        <c:v>8.0218599999999998E-4</c:v>
                      </c:pt>
                      <c:pt idx="1843">
                        <c:v>7.7525300000000005E-4</c:v>
                      </c:pt>
                      <c:pt idx="1844">
                        <c:v>7.6395399999999996E-4</c:v>
                      </c:pt>
                      <c:pt idx="1845">
                        <c:v>7.6060699999999995E-4</c:v>
                      </c:pt>
                      <c:pt idx="1846">
                        <c:v>7.6995099999999995E-4</c:v>
                      </c:pt>
                      <c:pt idx="1847">
                        <c:v>7.8544800000000001E-4</c:v>
                      </c:pt>
                      <c:pt idx="1848">
                        <c:v>8.0421699999999997E-4</c:v>
                      </c:pt>
                      <c:pt idx="1849">
                        <c:v>7.9176799999999999E-4</c:v>
                      </c:pt>
                      <c:pt idx="1850">
                        <c:v>7.79319E-4</c:v>
                      </c:pt>
                      <c:pt idx="1851">
                        <c:v>7.7747899999999997E-4</c:v>
                      </c:pt>
                      <c:pt idx="1852">
                        <c:v>7.7563999999999997E-4</c:v>
                      </c:pt>
                      <c:pt idx="1853">
                        <c:v>7.6545200000000002E-4</c:v>
                      </c:pt>
                      <c:pt idx="1854">
                        <c:v>7.5593100000000005E-4</c:v>
                      </c:pt>
                      <c:pt idx="1855">
                        <c:v>7.5457200000000001E-4</c:v>
                      </c:pt>
                      <c:pt idx="1856">
                        <c:v>7.5454600000000004E-4</c:v>
                      </c:pt>
                      <c:pt idx="1857">
                        <c:v>7.6048499999999998E-4</c:v>
                      </c:pt>
                      <c:pt idx="1858">
                        <c:v>7.4961099999999996E-4</c:v>
                      </c:pt>
                      <c:pt idx="1859">
                        <c:v>7.3873799999999996E-4</c:v>
                      </c:pt>
                      <c:pt idx="1860">
                        <c:v>7.41006E-4</c:v>
                      </c:pt>
                      <c:pt idx="1861">
                        <c:v>7.4327499999999995E-4</c:v>
                      </c:pt>
                      <c:pt idx="1862">
                        <c:v>7.5697399999999999E-4</c:v>
                      </c:pt>
                      <c:pt idx="1863">
                        <c:v>7.7067399999999995E-4</c:v>
                      </c:pt>
                      <c:pt idx="1864">
                        <c:v>7.5429200000000005E-4</c:v>
                      </c:pt>
                      <c:pt idx="1865">
                        <c:v>7.3790900000000003E-4</c:v>
                      </c:pt>
                      <c:pt idx="1866">
                        <c:v>7.3193499999999996E-4</c:v>
                      </c:pt>
                      <c:pt idx="1867">
                        <c:v>7.2596100000000001E-4</c:v>
                      </c:pt>
                      <c:pt idx="1868">
                        <c:v>7.1142000000000004E-4</c:v>
                      </c:pt>
                      <c:pt idx="1869">
                        <c:v>7.0312300000000005E-4</c:v>
                      </c:pt>
                      <c:pt idx="1870">
                        <c:v>6.9482599999999995E-4</c:v>
                      </c:pt>
                      <c:pt idx="1871">
                        <c:v>6.9685600000000004E-4</c:v>
                      </c:pt>
                      <c:pt idx="1872">
                        <c:v>6.9888600000000002E-4</c:v>
                      </c:pt>
                      <c:pt idx="1873">
                        <c:v>6.9838400000000003E-4</c:v>
                      </c:pt>
                      <c:pt idx="1874">
                        <c:v>6.9788100000000002E-4</c:v>
                      </c:pt>
                      <c:pt idx="1875">
                        <c:v>6.9019600000000002E-4</c:v>
                      </c:pt>
                      <c:pt idx="1876">
                        <c:v>6.8251E-4</c:v>
                      </c:pt>
                      <c:pt idx="1877">
                        <c:v>6.7592499999999996E-4</c:v>
                      </c:pt>
                      <c:pt idx="1878">
                        <c:v>6.6617800000000002E-4</c:v>
                      </c:pt>
                      <c:pt idx="1879">
                        <c:v>6.5643099999999996E-4</c:v>
                      </c:pt>
                      <c:pt idx="1880">
                        <c:v>6.51806E-4</c:v>
                      </c:pt>
                      <c:pt idx="1881">
                        <c:v>6.4723600000000004E-4</c:v>
                      </c:pt>
                      <c:pt idx="1882">
                        <c:v>6.4980400000000003E-4</c:v>
                      </c:pt>
                      <c:pt idx="1883">
                        <c:v>6.52536E-4</c:v>
                      </c:pt>
                      <c:pt idx="1884">
                        <c:v>6.6420599999999998E-4</c:v>
                      </c:pt>
                      <c:pt idx="1885">
                        <c:v>6.7598599999999995E-4</c:v>
                      </c:pt>
                      <c:pt idx="1886">
                        <c:v>6.7648299999999997E-4</c:v>
                      </c:pt>
                      <c:pt idx="1887">
                        <c:v>6.7697899999999997E-4</c:v>
                      </c:pt>
                      <c:pt idx="1888">
                        <c:v>6.8671800000000001E-4</c:v>
                      </c:pt>
                      <c:pt idx="1889">
                        <c:v>6.9645799999999995E-4</c:v>
                      </c:pt>
                      <c:pt idx="1890">
                        <c:v>6.6882300000000003E-4</c:v>
                      </c:pt>
                      <c:pt idx="1891">
                        <c:v>6.4880899999999997E-4</c:v>
                      </c:pt>
                      <c:pt idx="1892">
                        <c:v>6.2920700000000001E-4</c:v>
                      </c:pt>
                      <c:pt idx="1893">
                        <c:v>6.2615100000000003E-4</c:v>
                      </c:pt>
                      <c:pt idx="1894">
                        <c:v>6.2334499999999998E-4</c:v>
                      </c:pt>
                      <c:pt idx="1895">
                        <c:v>6.3880000000000002E-4</c:v>
                      </c:pt>
                      <c:pt idx="1896">
                        <c:v>6.54285E-4</c:v>
                      </c:pt>
                      <c:pt idx="1897">
                        <c:v>6.8399800000000001E-4</c:v>
                      </c:pt>
                      <c:pt idx="1898">
                        <c:v>7.1371200000000003E-4</c:v>
                      </c:pt>
                      <c:pt idx="1899">
                        <c:v>7.3338500000000003E-4</c:v>
                      </c:pt>
                      <c:pt idx="1900">
                        <c:v>7.5305900000000004E-4</c:v>
                      </c:pt>
                      <c:pt idx="1901">
                        <c:v>7.2310899999999999E-4</c:v>
                      </c:pt>
                      <c:pt idx="1902">
                        <c:v>6.9315900000000005E-4</c:v>
                      </c:pt>
                      <c:pt idx="1903">
                        <c:v>6.7732999999999997E-4</c:v>
                      </c:pt>
                      <c:pt idx="1904">
                        <c:v>6.6150099999999999E-4</c:v>
                      </c:pt>
                      <c:pt idx="1905">
                        <c:v>6.57556E-4</c:v>
                      </c:pt>
                      <c:pt idx="1906">
                        <c:v>6.5536999999999995E-4</c:v>
                      </c:pt>
                      <c:pt idx="1907">
                        <c:v>6.5901499999999999E-4</c:v>
                      </c:pt>
                      <c:pt idx="1908">
                        <c:v>6.72009E-4</c:v>
                      </c:pt>
                      <c:pt idx="1909">
                        <c:v>6.9186499999999995E-4</c:v>
                      </c:pt>
                      <c:pt idx="1910">
                        <c:v>7.25141E-4</c:v>
                      </c:pt>
                      <c:pt idx="1911">
                        <c:v>7.6276200000000005E-4</c:v>
                      </c:pt>
                      <c:pt idx="1912">
                        <c:v>7.32275E-4</c:v>
                      </c:pt>
                      <c:pt idx="1913">
                        <c:v>7.0178799999999996E-4</c:v>
                      </c:pt>
                      <c:pt idx="1914">
                        <c:v>6.8428900000000003E-4</c:v>
                      </c:pt>
                      <c:pt idx="1915">
                        <c:v>6.6679E-4</c:v>
                      </c:pt>
                      <c:pt idx="1916">
                        <c:v>6.6734300000000004E-4</c:v>
                      </c:pt>
                      <c:pt idx="1917">
                        <c:v>6.6789499999999995E-4</c:v>
                      </c:pt>
                      <c:pt idx="1918">
                        <c:v>6.8576499999999996E-4</c:v>
                      </c:pt>
                      <c:pt idx="1919">
                        <c:v>7.0363499999999998E-4</c:v>
                      </c:pt>
                      <c:pt idx="1920">
                        <c:v>7.3263400000000002E-4</c:v>
                      </c:pt>
                      <c:pt idx="1921">
                        <c:v>7.6163200000000004E-4</c:v>
                      </c:pt>
                      <c:pt idx="1922">
                        <c:v>7.4707300000000001E-4</c:v>
                      </c:pt>
                      <c:pt idx="1923">
                        <c:v>7.3672699999999995E-4</c:v>
                      </c:pt>
                      <c:pt idx="1924">
                        <c:v>7.3316899999999999E-4</c:v>
                      </c:pt>
                      <c:pt idx="1925">
                        <c:v>7.3415399999999999E-4</c:v>
                      </c:pt>
                      <c:pt idx="1926">
                        <c:v>7.38534E-4</c:v>
                      </c:pt>
                      <c:pt idx="1927">
                        <c:v>7.5079200000000002E-4</c:v>
                      </c:pt>
                      <c:pt idx="1928">
                        <c:v>7.6305000000000003E-4</c:v>
                      </c:pt>
                      <c:pt idx="1929">
                        <c:v>8.1316199999999998E-4</c:v>
                      </c:pt>
                      <c:pt idx="1930">
                        <c:v>8.6327500000000004E-4</c:v>
                      </c:pt>
                      <c:pt idx="1931">
                        <c:v>8.3594400000000003E-4</c:v>
                      </c:pt>
                      <c:pt idx="1932">
                        <c:v>8.0861300000000002E-4</c:v>
                      </c:pt>
                      <c:pt idx="1933">
                        <c:v>7.7265999999999999E-4</c:v>
                      </c:pt>
                      <c:pt idx="1934">
                        <c:v>7.3819300000000005E-4</c:v>
                      </c:pt>
                      <c:pt idx="1935">
                        <c:v>7.2241299999999998E-4</c:v>
                      </c:pt>
                      <c:pt idx="1936">
                        <c:v>7.0960499999999998E-4</c:v>
                      </c:pt>
                      <c:pt idx="1937">
                        <c:v>7.1372799999999995E-4</c:v>
                      </c:pt>
                      <c:pt idx="1938">
                        <c:v>7.19832E-4</c:v>
                      </c:pt>
                      <c:pt idx="1939">
                        <c:v>7.3792699999999998E-4</c:v>
                      </c:pt>
                      <c:pt idx="1940">
                        <c:v>7.5885600000000003E-4</c:v>
                      </c:pt>
                      <c:pt idx="1941">
                        <c:v>7.9938100000000005E-4</c:v>
                      </c:pt>
                      <c:pt idx="1942">
                        <c:v>8.4458600000000003E-4</c:v>
                      </c:pt>
                      <c:pt idx="1943">
                        <c:v>9.0265199999999999E-4</c:v>
                      </c:pt>
                      <c:pt idx="1944">
                        <c:v>8.5762800000000004E-4</c:v>
                      </c:pt>
                      <c:pt idx="1945">
                        <c:v>8.1260399999999997E-4</c:v>
                      </c:pt>
                      <c:pt idx="1946">
                        <c:v>7.9812999999999998E-4</c:v>
                      </c:pt>
                      <c:pt idx="1947">
                        <c:v>7.8365499999999996E-4</c:v>
                      </c:pt>
                      <c:pt idx="1948">
                        <c:v>7.9701000000000001E-4</c:v>
                      </c:pt>
                      <c:pt idx="1949">
                        <c:v>8.1036499999999996E-4</c:v>
                      </c:pt>
                      <c:pt idx="1950">
                        <c:v>8.3501199999999999E-4</c:v>
                      </c:pt>
                      <c:pt idx="1951">
                        <c:v>8.5966000000000005E-4</c:v>
                      </c:pt>
                      <c:pt idx="1952">
                        <c:v>8.3628499999999998E-4</c:v>
                      </c:pt>
                      <c:pt idx="1953">
                        <c:v>8.1291000000000002E-4</c:v>
                      </c:pt>
                      <c:pt idx="1954">
                        <c:v>8.0118599999999996E-4</c:v>
                      </c:pt>
                      <c:pt idx="1955">
                        <c:v>7.8946300000000001E-4</c:v>
                      </c:pt>
                      <c:pt idx="1956">
                        <c:v>7.9645400000000004E-4</c:v>
                      </c:pt>
                      <c:pt idx="1957">
                        <c:v>8.0344399999999995E-4</c:v>
                      </c:pt>
                      <c:pt idx="1958">
                        <c:v>8.2574000000000005E-4</c:v>
                      </c:pt>
                      <c:pt idx="1959">
                        <c:v>8.4803500000000002E-4</c:v>
                      </c:pt>
                      <c:pt idx="1960">
                        <c:v>8.1458699999999997E-4</c:v>
                      </c:pt>
                      <c:pt idx="1961">
                        <c:v>7.8890299999999998E-4</c:v>
                      </c:pt>
                      <c:pt idx="1962">
                        <c:v>7.7515099999999997E-4</c:v>
                      </c:pt>
                      <c:pt idx="1963">
                        <c:v>7.7594999999999997E-4</c:v>
                      </c:pt>
                      <c:pt idx="1964">
                        <c:v>7.8629600000000002E-4</c:v>
                      </c:pt>
                      <c:pt idx="1965">
                        <c:v>8.0343099999999996E-4</c:v>
                      </c:pt>
                      <c:pt idx="1966">
                        <c:v>8.1189900000000004E-4</c:v>
                      </c:pt>
                      <c:pt idx="1967">
                        <c:v>7.9758200000000002E-4</c:v>
                      </c:pt>
                      <c:pt idx="1968">
                        <c:v>7.8722500000000001E-4</c:v>
                      </c:pt>
                      <c:pt idx="1969">
                        <c:v>7.7686699999999999E-4</c:v>
                      </c:pt>
                      <c:pt idx="1970">
                        <c:v>7.7046899999999997E-4</c:v>
                      </c:pt>
                      <c:pt idx="1971">
                        <c:v>7.6492599999999997E-4</c:v>
                      </c:pt>
                      <c:pt idx="1972">
                        <c:v>7.6982999999999999E-4</c:v>
                      </c:pt>
                      <c:pt idx="1973">
                        <c:v>7.8284899999999996E-4</c:v>
                      </c:pt>
                      <c:pt idx="1974">
                        <c:v>8.0631400000000003E-4</c:v>
                      </c:pt>
                      <c:pt idx="1975">
                        <c:v>8.0249100000000001E-4</c:v>
                      </c:pt>
                      <c:pt idx="1976">
                        <c:v>7.9866699999999998E-4</c:v>
                      </c:pt>
                      <c:pt idx="1977">
                        <c:v>7.9005600000000003E-4</c:v>
                      </c:pt>
                      <c:pt idx="1978">
                        <c:v>7.88209E-4</c:v>
                      </c:pt>
                      <c:pt idx="1979">
                        <c:v>7.9850099999999996E-4</c:v>
                      </c:pt>
                      <c:pt idx="1980">
                        <c:v>8.1871099999999996E-4</c:v>
                      </c:pt>
                      <c:pt idx="1981">
                        <c:v>8.5512399999999997E-4</c:v>
                      </c:pt>
                      <c:pt idx="1982">
                        <c:v>8.9469199999999999E-4</c:v>
                      </c:pt>
                      <c:pt idx="1983">
                        <c:v>8.5376099999999997E-4</c:v>
                      </c:pt>
                      <c:pt idx="1984">
                        <c:v>8.2594500000000002E-4</c:v>
                      </c:pt>
                      <c:pt idx="1985">
                        <c:v>7.9864300000000003E-4</c:v>
                      </c:pt>
                      <c:pt idx="1986">
                        <c:v>7.9632499999999996E-4</c:v>
                      </c:pt>
                      <c:pt idx="1987">
                        <c:v>7.9434899999999997E-4</c:v>
                      </c:pt>
                      <c:pt idx="1988">
                        <c:v>7.7112600000000002E-4</c:v>
                      </c:pt>
                      <c:pt idx="1989">
                        <c:v>7.5182899999999997E-4</c:v>
                      </c:pt>
                      <c:pt idx="1990">
                        <c:v>7.3713100000000003E-4</c:v>
                      </c:pt>
                      <c:pt idx="1991">
                        <c:v>7.28322E-4</c:v>
                      </c:pt>
                      <c:pt idx="1992">
                        <c:v>7.22132E-4</c:v>
                      </c:pt>
                      <c:pt idx="1993">
                        <c:v>7.0623300000000001E-4</c:v>
                      </c:pt>
                      <c:pt idx="1994">
                        <c:v>6.9033400000000002E-4</c:v>
                      </c:pt>
                      <c:pt idx="1995">
                        <c:v>6.8148799999999995E-4</c:v>
                      </c:pt>
                      <c:pt idx="1996">
                        <c:v>6.7264099999999997E-4</c:v>
                      </c:pt>
                      <c:pt idx="1997">
                        <c:v>6.7630999999999995E-4</c:v>
                      </c:pt>
                      <c:pt idx="1998">
                        <c:v>6.7997900000000004E-4</c:v>
                      </c:pt>
                      <c:pt idx="1999">
                        <c:v>6.9528099999999996E-4</c:v>
                      </c:pt>
                      <c:pt idx="2000">
                        <c:v>7.1058299999999998E-4</c:v>
                      </c:pt>
                      <c:pt idx="2001">
                        <c:v>7.0239200000000003E-4</c:v>
                      </c:pt>
                      <c:pt idx="2002">
                        <c:v>6.9530899999999997E-4</c:v>
                      </c:pt>
                      <c:pt idx="2003">
                        <c:v>6.9017999999999998E-4</c:v>
                      </c:pt>
                      <c:pt idx="2004">
                        <c:v>6.8990800000000004E-4</c:v>
                      </c:pt>
                      <c:pt idx="2005">
                        <c:v>6.9354499999999995E-4</c:v>
                      </c:pt>
                      <c:pt idx="2006">
                        <c:v>7.0093100000000001E-4</c:v>
                      </c:pt>
                      <c:pt idx="2007">
                        <c:v>6.97074E-4</c:v>
                      </c:pt>
                      <c:pt idx="2008">
                        <c:v>7.0168300000000004E-4</c:v>
                      </c:pt>
                      <c:pt idx="2009">
                        <c:v>7.0629199999999997E-4</c:v>
                      </c:pt>
                      <c:pt idx="2010">
                        <c:v>7.2504799999999995E-4</c:v>
                      </c:pt>
                      <c:pt idx="2011">
                        <c:v>7.4380300000000002E-4</c:v>
                      </c:pt>
                      <c:pt idx="2012">
                        <c:v>7.2880899999999997E-4</c:v>
                      </c:pt>
                      <c:pt idx="2013">
                        <c:v>7.2946899999999995E-4</c:v>
                      </c:pt>
                      <c:pt idx="2014">
                        <c:v>7.3517600000000004E-4</c:v>
                      </c:pt>
                      <c:pt idx="2015">
                        <c:v>7.7638499999999999E-4</c:v>
                      </c:pt>
                      <c:pt idx="2016">
                        <c:v>8.2189800000000005E-4</c:v>
                      </c:pt>
                      <c:pt idx="2017">
                        <c:v>8.8725999999999996E-4</c:v>
                      </c:pt>
                      <c:pt idx="2018">
                        <c:v>8.3748700000000004E-4</c:v>
                      </c:pt>
                      <c:pt idx="2019">
                        <c:v>7.9907000000000003E-4</c:v>
                      </c:pt>
                      <c:pt idx="2020">
                        <c:v>7.6065400000000004E-4</c:v>
                      </c:pt>
                      <c:pt idx="2021">
                        <c:v>7.50915E-4</c:v>
                      </c:pt>
                      <c:pt idx="2022">
                        <c:v>7.4117699999999998E-4</c:v>
                      </c:pt>
                      <c:pt idx="2023">
                        <c:v>7.5763299999999996E-4</c:v>
                      </c:pt>
                      <c:pt idx="2024">
                        <c:v>7.7700399999999998E-4</c:v>
                      </c:pt>
                      <c:pt idx="2025">
                        <c:v>8.0585599999999998E-4</c:v>
                      </c:pt>
                      <c:pt idx="2026">
                        <c:v>8.40535E-4</c:v>
                      </c:pt>
                      <c:pt idx="2027">
                        <c:v>8.7582199999999995E-4</c:v>
                      </c:pt>
                      <c:pt idx="2028">
                        <c:v>8.8780900000000004E-4</c:v>
                      </c:pt>
                      <c:pt idx="2029">
                        <c:v>8.9979700000000003E-4</c:v>
                      </c:pt>
                      <c:pt idx="2030">
                        <c:v>9.1680899999999998E-4</c:v>
                      </c:pt>
                      <c:pt idx="2031">
                        <c:v>9.3382199999999995E-4</c:v>
                      </c:pt>
                      <c:pt idx="2032">
                        <c:v>9.1915599999999997E-4</c:v>
                      </c:pt>
                      <c:pt idx="2033">
                        <c:v>9.0448999999999998E-4</c:v>
                      </c:pt>
                      <c:pt idx="2034">
                        <c:v>9.1586900000000004E-4</c:v>
                      </c:pt>
                      <c:pt idx="2035">
                        <c:v>9.2724799999999998E-4</c:v>
                      </c:pt>
                      <c:pt idx="2036">
                        <c:v>9.1674499999999995E-4</c:v>
                      </c:pt>
                      <c:pt idx="2037">
                        <c:v>9.0624100000000001E-4</c:v>
                      </c:pt>
                      <c:pt idx="2038">
                        <c:v>8.9653200000000001E-4</c:v>
                      </c:pt>
                      <c:pt idx="2039">
                        <c:v>8.8810099999999997E-4</c:v>
                      </c:pt>
                      <c:pt idx="2040">
                        <c:v>9.22064E-4</c:v>
                      </c:pt>
                      <c:pt idx="2041">
                        <c:v>9.5832899999999995E-4</c:v>
                      </c:pt>
                      <c:pt idx="2042">
                        <c:v>1.0306099999999999E-3</c:v>
                      </c:pt>
                      <c:pt idx="2043">
                        <c:v>1.10391E-3</c:v>
                      </c:pt>
                      <c:pt idx="2044">
                        <c:v>1.05995E-3</c:v>
                      </c:pt>
                      <c:pt idx="2045">
                        <c:v>1.01599E-3</c:v>
                      </c:pt>
                      <c:pt idx="2046">
                        <c:v>1.00603E-3</c:v>
                      </c:pt>
                      <c:pt idx="2047">
                        <c:v>9.960660000000001E-4</c:v>
                      </c:pt>
                      <c:pt idx="2048">
                        <c:v>1.0231400000000001E-3</c:v>
                      </c:pt>
                      <c:pt idx="2049">
                        <c:v>1.0502199999999999E-3</c:v>
                      </c:pt>
                      <c:pt idx="2050">
                        <c:v>1.0329899999999999E-3</c:v>
                      </c:pt>
                      <c:pt idx="2051">
                        <c:v>1.0157600000000001E-3</c:v>
                      </c:pt>
                      <c:pt idx="2052">
                        <c:v>1.04425E-3</c:v>
                      </c:pt>
                      <c:pt idx="2053">
                        <c:v>1.0727499999999999E-3</c:v>
                      </c:pt>
                      <c:pt idx="2054">
                        <c:v>1.1469E-3</c:v>
                      </c:pt>
                      <c:pt idx="2055">
                        <c:v>1.2210400000000001E-3</c:v>
                      </c:pt>
                      <c:pt idx="2056">
                        <c:v>1.1612E-3</c:v>
                      </c:pt>
                      <c:pt idx="2057">
                        <c:v>1.1013500000000001E-3</c:v>
                      </c:pt>
                      <c:pt idx="2058">
                        <c:v>1.1033499999999999E-3</c:v>
                      </c:pt>
                      <c:pt idx="2059">
                        <c:v>1.10535E-3</c:v>
                      </c:pt>
                      <c:pt idx="2060">
                        <c:v>1.1357100000000001E-3</c:v>
                      </c:pt>
                      <c:pt idx="2061">
                        <c:v>1.16607E-3</c:v>
                      </c:pt>
                      <c:pt idx="2062">
                        <c:v>1.1440599999999999E-3</c:v>
                      </c:pt>
                      <c:pt idx="2063">
                        <c:v>1.1220500000000001E-3</c:v>
                      </c:pt>
                      <c:pt idx="2064">
                        <c:v>1.1551899999999999E-3</c:v>
                      </c:pt>
                      <c:pt idx="2065">
                        <c:v>1.18833E-3</c:v>
                      </c:pt>
                      <c:pt idx="2066">
                        <c:v>1.2737099999999999E-3</c:v>
                      </c:pt>
                      <c:pt idx="2067">
                        <c:v>1.3590799999999999E-3</c:v>
                      </c:pt>
                      <c:pt idx="2068">
                        <c:v>1.2898899999999999E-3</c:v>
                      </c:pt>
                      <c:pt idx="2069">
                        <c:v>1.23941E-3</c:v>
                      </c:pt>
                      <c:pt idx="2070">
                        <c:v>1.27819E-3</c:v>
                      </c:pt>
                      <c:pt idx="2071">
                        <c:v>1.34749E-3</c:v>
                      </c:pt>
                      <c:pt idx="2072">
                        <c:v>1.4882000000000001E-3</c:v>
                      </c:pt>
                      <c:pt idx="2073">
                        <c:v>1.6407399999999999E-3</c:v>
                      </c:pt>
                      <c:pt idx="2074">
                        <c:v>1.5090800000000001E-3</c:v>
                      </c:pt>
                      <c:pt idx="2075">
                        <c:v>1.4095900000000001E-3</c:v>
                      </c:pt>
                      <c:pt idx="2076">
                        <c:v>1.41058E-3</c:v>
                      </c:pt>
                      <c:pt idx="2077">
                        <c:v>1.44374E-3</c:v>
                      </c:pt>
                      <c:pt idx="2078">
                        <c:v>1.35819E-3</c:v>
                      </c:pt>
                      <c:pt idx="2079">
                        <c:v>1.28626E-3</c:v>
                      </c:pt>
                      <c:pt idx="2080">
                        <c:v>1.2547000000000001E-3</c:v>
                      </c:pt>
                      <c:pt idx="2081">
                        <c:v>1.23737E-3</c:v>
                      </c:pt>
                      <c:pt idx="2082">
                        <c:v>1.2610900000000001E-3</c:v>
                      </c:pt>
                      <c:pt idx="2083">
                        <c:v>1.2854299999999999E-3</c:v>
                      </c:pt>
                      <c:pt idx="2084">
                        <c:v>1.21396E-3</c:v>
                      </c:pt>
                      <c:pt idx="2085">
                        <c:v>1.1582400000000001E-3</c:v>
                      </c:pt>
                      <c:pt idx="2086">
                        <c:v>1.1647000000000001E-3</c:v>
                      </c:pt>
                      <c:pt idx="2087">
                        <c:v>1.1981400000000001E-3</c:v>
                      </c:pt>
                      <c:pt idx="2088">
                        <c:v>1.3001600000000001E-3</c:v>
                      </c:pt>
                      <c:pt idx="2089">
                        <c:v>1.4134099999999999E-3</c:v>
                      </c:pt>
                      <c:pt idx="2090">
                        <c:v>1.32021E-3</c:v>
                      </c:pt>
                      <c:pt idx="2091">
                        <c:v>1.25387E-3</c:v>
                      </c:pt>
                      <c:pt idx="2092">
                        <c:v>1.2001900000000001E-3</c:v>
                      </c:pt>
                      <c:pt idx="2093">
                        <c:v>1.1948900000000001E-3</c:v>
                      </c:pt>
                      <c:pt idx="2094">
                        <c:v>1.19593E-3</c:v>
                      </c:pt>
                      <c:pt idx="2095">
                        <c:v>1.21849E-3</c:v>
                      </c:pt>
                      <c:pt idx="2096">
                        <c:v>1.1801800000000001E-3</c:v>
                      </c:pt>
                      <c:pt idx="2097">
                        <c:v>1.15828E-3</c:v>
                      </c:pt>
                      <c:pt idx="2098">
                        <c:v>1.13948E-3</c:v>
                      </c:pt>
                      <c:pt idx="2099">
                        <c:v>1.1426699999999999E-3</c:v>
                      </c:pt>
                      <c:pt idx="2100">
                        <c:v>1.15613E-3</c:v>
                      </c:pt>
                      <c:pt idx="2101">
                        <c:v>1.1751800000000001E-3</c:v>
                      </c:pt>
                      <c:pt idx="2102">
                        <c:v>1.2014E-3</c:v>
                      </c:pt>
                      <c:pt idx="2103">
                        <c:v>1.22945E-3</c:v>
                      </c:pt>
                      <c:pt idx="2104">
                        <c:v>1.2574999999999999E-3</c:v>
                      </c:pt>
                      <c:pt idx="2105">
                        <c:v>1.31825E-3</c:v>
                      </c:pt>
                      <c:pt idx="2106">
                        <c:v>1.379E-3</c:v>
                      </c:pt>
                      <c:pt idx="2107">
                        <c:v>1.48884E-3</c:v>
                      </c:pt>
                      <c:pt idx="2108">
                        <c:v>1.5986900000000001E-3</c:v>
                      </c:pt>
                      <c:pt idx="2109">
                        <c:v>1.5439E-3</c:v>
                      </c:pt>
                      <c:pt idx="2110">
                        <c:v>1.4890999999999999E-3</c:v>
                      </c:pt>
                      <c:pt idx="2111">
                        <c:v>1.46981E-3</c:v>
                      </c:pt>
                      <c:pt idx="2112">
                        <c:v>1.4505200000000001E-3</c:v>
                      </c:pt>
                      <c:pt idx="2113">
                        <c:v>1.4591199999999999E-3</c:v>
                      </c:pt>
                      <c:pt idx="2114">
                        <c:v>1.46772E-3</c:v>
                      </c:pt>
                      <c:pt idx="2115">
                        <c:v>1.45224E-3</c:v>
                      </c:pt>
                      <c:pt idx="2116">
                        <c:v>1.43676E-3</c:v>
                      </c:pt>
                      <c:pt idx="2117">
                        <c:v>1.98022E-3</c:v>
                      </c:pt>
                      <c:pt idx="2118">
                        <c:v>2.52367E-3</c:v>
                      </c:pt>
                      <c:pt idx="2119">
                        <c:v>3.7349100000000001E-3</c:v>
                      </c:pt>
                      <c:pt idx="2120">
                        <c:v>4.9461399999999999E-3</c:v>
                      </c:pt>
                      <c:pt idx="2121">
                        <c:v>3.8751100000000002E-3</c:v>
                      </c:pt>
                      <c:pt idx="2122">
                        <c:v>2.80408E-3</c:v>
                      </c:pt>
                      <c:pt idx="2123">
                        <c:v>2.2396899999999999E-3</c:v>
                      </c:pt>
                      <c:pt idx="2124">
                        <c:v>1.69454E-3</c:v>
                      </c:pt>
                      <c:pt idx="2125">
                        <c:v>1.53823E-3</c:v>
                      </c:pt>
                      <c:pt idx="2126">
                        <c:v>1.4410499999999999E-3</c:v>
                      </c:pt>
                      <c:pt idx="2127">
                        <c:v>1.45415E-3</c:v>
                      </c:pt>
                      <c:pt idx="2128">
                        <c:v>1.5630500000000001E-3</c:v>
                      </c:pt>
                      <c:pt idx="2129">
                        <c:v>1.6869000000000001E-3</c:v>
                      </c:pt>
                      <c:pt idx="2130">
                        <c:v>1.86666E-3</c:v>
                      </c:pt>
                      <c:pt idx="2131">
                        <c:v>1.6137600000000001E-3</c:v>
                      </c:pt>
                      <c:pt idx="2132">
                        <c:v>1.50373E-3</c:v>
                      </c:pt>
                      <c:pt idx="2133">
                        <c:v>1.3937000000000001E-3</c:v>
                      </c:pt>
                      <c:pt idx="2134">
                        <c:v>1.42655E-3</c:v>
                      </c:pt>
                      <c:pt idx="2135">
                        <c:v>1.39196E-3</c:v>
                      </c:pt>
                      <c:pt idx="2136">
                        <c:v>1.4507999999999999E-3</c:v>
                      </c:pt>
                      <c:pt idx="2137">
                        <c:v>1.5867399999999999E-3</c:v>
                      </c:pt>
                      <c:pt idx="2138">
                        <c:v>1.87593E-3</c:v>
                      </c:pt>
                      <c:pt idx="2139">
                        <c:v>2.2113800000000002E-3</c:v>
                      </c:pt>
                      <c:pt idx="2140">
                        <c:v>2.11662E-3</c:v>
                      </c:pt>
                      <c:pt idx="2141">
                        <c:v>2.0218499999999999E-3</c:v>
                      </c:pt>
                      <c:pt idx="2142">
                        <c:v>2.2137599999999999E-3</c:v>
                      </c:pt>
                      <c:pt idx="2143">
                        <c:v>2.40566E-3</c:v>
                      </c:pt>
                      <c:pt idx="2144">
                        <c:v>2.3335600000000001E-3</c:v>
                      </c:pt>
                      <c:pt idx="2145">
                        <c:v>2.2901200000000001E-3</c:v>
                      </c:pt>
                      <c:pt idx="2146">
                        <c:v>3.55639E-3</c:v>
                      </c:pt>
                      <c:pt idx="2147">
                        <c:v>4.8742400000000002E-3</c:v>
                      </c:pt>
                      <c:pt idx="2148">
                        <c:v>7.6559999999999996E-3</c:v>
                      </c:pt>
                      <c:pt idx="2149">
                        <c:v>1.04607E-2</c:v>
                      </c:pt>
                      <c:pt idx="2150">
                        <c:v>8.2454199999999998E-3</c:v>
                      </c:pt>
                      <c:pt idx="2151">
                        <c:v>6.0301499999999997E-3</c:v>
                      </c:pt>
                      <c:pt idx="2152">
                        <c:v>5.3761099999999999E-3</c:v>
                      </c:pt>
                      <c:pt idx="2153">
                        <c:v>4.7220600000000001E-3</c:v>
                      </c:pt>
                      <c:pt idx="2154">
                        <c:v>3.6186299999999999E-3</c:v>
                      </c:pt>
                      <c:pt idx="2155">
                        <c:v>2.6249899999999998E-3</c:v>
                      </c:pt>
                      <c:pt idx="2156">
                        <c:v>2.0177300000000001E-3</c:v>
                      </c:pt>
                      <c:pt idx="2157">
                        <c:v>1.5860799999999999E-3</c:v>
                      </c:pt>
                      <c:pt idx="2158">
                        <c:v>1.3885E-3</c:v>
                      </c:pt>
                      <c:pt idx="2159">
                        <c:v>1.3112600000000001E-3</c:v>
                      </c:pt>
                      <c:pt idx="2160">
                        <c:v>1.3362000000000001E-3</c:v>
                      </c:pt>
                      <c:pt idx="2161">
                        <c:v>1.4494899999999999E-3</c:v>
                      </c:pt>
                      <c:pt idx="2162">
                        <c:v>1.62408E-3</c:v>
                      </c:pt>
                      <c:pt idx="2163">
                        <c:v>1.59392E-3</c:v>
                      </c:pt>
                      <c:pt idx="2164">
                        <c:v>1.56376E-3</c:v>
                      </c:pt>
                      <c:pt idx="2165">
                        <c:v>1.64975E-3</c:v>
                      </c:pt>
                      <c:pt idx="2166">
                        <c:v>1.73573E-3</c:v>
                      </c:pt>
                      <c:pt idx="2167">
                        <c:v>1.9899399999999999E-3</c:v>
                      </c:pt>
                      <c:pt idx="2168">
                        <c:v>2.2441499999999999E-3</c:v>
                      </c:pt>
                      <c:pt idx="2169">
                        <c:v>2.2117899999999999E-3</c:v>
                      </c:pt>
                      <c:pt idx="2170">
                        <c:v>2.17943E-3</c:v>
                      </c:pt>
                      <c:pt idx="2171">
                        <c:v>2.1474799999999998E-3</c:v>
                      </c:pt>
                      <c:pt idx="2172">
                        <c:v>2.11554E-3</c:v>
                      </c:pt>
                      <c:pt idx="2173">
                        <c:v>2.1842599999999999E-3</c:v>
                      </c:pt>
                      <c:pt idx="2174">
                        <c:v>2.3641500000000002E-3</c:v>
                      </c:pt>
                      <c:pt idx="2175">
                        <c:v>2.81744E-3</c:v>
                      </c:pt>
                      <c:pt idx="2176">
                        <c:v>3.3819000000000002E-3</c:v>
                      </c:pt>
                      <c:pt idx="2177">
                        <c:v>3.0557399999999999E-3</c:v>
                      </c:pt>
                      <c:pt idx="2178">
                        <c:v>2.7564600000000001E-3</c:v>
                      </c:pt>
                      <c:pt idx="2179">
                        <c:v>2.5436899999999999E-3</c:v>
                      </c:pt>
                      <c:pt idx="2180">
                        <c:v>2.2246599999999998E-3</c:v>
                      </c:pt>
                      <c:pt idx="2181">
                        <c:v>1.90562E-3</c:v>
                      </c:pt>
                      <c:pt idx="2182">
                        <c:v>1.8632399999999999E-3</c:v>
                      </c:pt>
                      <c:pt idx="2183">
                        <c:v>1.8208600000000001E-3</c:v>
                      </c:pt>
                      <c:pt idx="2184">
                        <c:v>1.9745000000000001E-3</c:v>
                      </c:pt>
                      <c:pt idx="2185">
                        <c:v>2.1281400000000002E-3</c:v>
                      </c:pt>
                      <c:pt idx="2186">
                        <c:v>2.3249199999999999E-3</c:v>
                      </c:pt>
                      <c:pt idx="2187">
                        <c:v>2.5217E-3</c:v>
                      </c:pt>
                      <c:pt idx="2188">
                        <c:v>2.2494699999999999E-3</c:v>
                      </c:pt>
                      <c:pt idx="2189">
                        <c:v>1.9772499999999998E-3</c:v>
                      </c:pt>
                      <c:pt idx="2190">
                        <c:v>2.05332E-3</c:v>
                      </c:pt>
                      <c:pt idx="2191">
                        <c:v>2.1293900000000001E-3</c:v>
                      </c:pt>
                      <c:pt idx="2192">
                        <c:v>2.2140699999999998E-3</c:v>
                      </c:pt>
                      <c:pt idx="2193">
                        <c:v>2.2987400000000001E-3</c:v>
                      </c:pt>
                      <c:pt idx="2194">
                        <c:v>2.19622E-3</c:v>
                      </c:pt>
                      <c:pt idx="2195">
                        <c:v>2.1137299999999999E-3</c:v>
                      </c:pt>
                      <c:pt idx="2196">
                        <c:v>2.0925599999999998E-3</c:v>
                      </c:pt>
                      <c:pt idx="2197">
                        <c:v>1.9502600000000001E-3</c:v>
                      </c:pt>
                      <c:pt idx="2198">
                        <c:v>1.8079599999999999E-3</c:v>
                      </c:pt>
                      <c:pt idx="2199">
                        <c:v>1.80678E-3</c:v>
                      </c:pt>
                      <c:pt idx="2200">
                        <c:v>1.8056000000000001E-3</c:v>
                      </c:pt>
                      <c:pt idx="2201">
                        <c:v>1.8004799999999999E-3</c:v>
                      </c:pt>
                      <c:pt idx="2202">
                        <c:v>1.79536E-3</c:v>
                      </c:pt>
                      <c:pt idx="2203">
                        <c:v>1.8507899999999999E-3</c:v>
                      </c:pt>
                      <c:pt idx="2204">
                        <c:v>1.9062199999999999E-3</c:v>
                      </c:pt>
                      <c:pt idx="2205">
                        <c:v>1.79529E-3</c:v>
                      </c:pt>
                      <c:pt idx="2206">
                        <c:v>1.7099299999999999E-3</c:v>
                      </c:pt>
                      <c:pt idx="2207">
                        <c:v>1.6523099999999999E-3</c:v>
                      </c:pt>
                      <c:pt idx="2208">
                        <c:v>1.4280300000000001E-3</c:v>
                      </c:pt>
                      <c:pt idx="2209">
                        <c:v>1.20904E-3</c:v>
                      </c:pt>
                      <c:pt idx="2210">
                        <c:v>1.22664E-3</c:v>
                      </c:pt>
                      <c:pt idx="2211">
                        <c:v>1.2570400000000001E-3</c:v>
                      </c:pt>
                      <c:pt idx="2212">
                        <c:v>1.54407E-3</c:v>
                      </c:pt>
                      <c:pt idx="2213">
                        <c:v>1.8423599999999999E-3</c:v>
                      </c:pt>
                      <c:pt idx="2214">
                        <c:v>2.24281E-3</c:v>
                      </c:pt>
                      <c:pt idx="2215">
                        <c:v>1.9435399999999999E-3</c:v>
                      </c:pt>
                      <c:pt idx="2216">
                        <c:v>1.7771900000000001E-3</c:v>
                      </c:pt>
                      <c:pt idx="2217">
                        <c:v>1.70557E-3</c:v>
                      </c:pt>
                      <c:pt idx="2218">
                        <c:v>1.85355E-3</c:v>
                      </c:pt>
                      <c:pt idx="2219">
                        <c:v>2.0583699999999999E-3</c:v>
                      </c:pt>
                      <c:pt idx="2220">
                        <c:v>1.97438E-3</c:v>
                      </c:pt>
                      <c:pt idx="2221">
                        <c:v>1.89039E-3</c:v>
                      </c:pt>
                      <c:pt idx="2222">
                        <c:v>1.7688700000000001E-3</c:v>
                      </c:pt>
                      <c:pt idx="2223">
                        <c:v>1.6906E-3</c:v>
                      </c:pt>
                      <c:pt idx="2224">
                        <c:v>1.6123299999999999E-3</c:v>
                      </c:pt>
                      <c:pt idx="2225">
                        <c:v>1.6400099999999999E-3</c:v>
                      </c:pt>
                      <c:pt idx="2226">
                        <c:v>1.6677E-3</c:v>
                      </c:pt>
                      <c:pt idx="2227">
                        <c:v>1.78981E-3</c:v>
                      </c:pt>
                      <c:pt idx="2228">
                        <c:v>1.9119300000000001E-3</c:v>
                      </c:pt>
                      <c:pt idx="2229">
                        <c:v>1.82738E-3</c:v>
                      </c:pt>
                      <c:pt idx="2230">
                        <c:v>1.77264E-3</c:v>
                      </c:pt>
                      <c:pt idx="2231">
                        <c:v>1.75029E-3</c:v>
                      </c:pt>
                      <c:pt idx="2232">
                        <c:v>1.64616E-3</c:v>
                      </c:pt>
                      <c:pt idx="2233">
                        <c:v>1.5291E-3</c:v>
                      </c:pt>
                      <c:pt idx="2234">
                        <c:v>1.47792E-3</c:v>
                      </c:pt>
                      <c:pt idx="2235">
                        <c:v>1.48055E-3</c:v>
                      </c:pt>
                      <c:pt idx="2236">
                        <c:v>1.58461E-3</c:v>
                      </c:pt>
                      <c:pt idx="2237">
                        <c:v>1.7209599999999999E-3</c:v>
                      </c:pt>
                      <c:pt idx="2238">
                        <c:v>1.50505E-3</c:v>
                      </c:pt>
                      <c:pt idx="2239">
                        <c:v>1.3534599999999999E-3</c:v>
                      </c:pt>
                      <c:pt idx="2240">
                        <c:v>1.2759799999999999E-3</c:v>
                      </c:pt>
                      <c:pt idx="2241">
                        <c:v>1.3829999999999999E-3</c:v>
                      </c:pt>
                      <c:pt idx="2242">
                        <c:v>1.5826600000000001E-3</c:v>
                      </c:pt>
                      <c:pt idx="2243">
                        <c:v>1.90249E-3</c:v>
                      </c:pt>
                      <c:pt idx="2244">
                        <c:v>1.6761300000000001E-3</c:v>
                      </c:pt>
                      <c:pt idx="2245">
                        <c:v>1.4593399999999999E-3</c:v>
                      </c:pt>
                      <c:pt idx="2246">
                        <c:v>1.4338700000000001E-3</c:v>
                      </c:pt>
                      <c:pt idx="2247">
                        <c:v>1.4243400000000001E-3</c:v>
                      </c:pt>
                      <c:pt idx="2248">
                        <c:v>1.5307999999999999E-3</c:v>
                      </c:pt>
                      <c:pt idx="2249">
                        <c:v>1.5031599999999999E-3</c:v>
                      </c:pt>
                      <c:pt idx="2250">
                        <c:v>1.4755199999999999E-3</c:v>
                      </c:pt>
                      <c:pt idx="2251">
                        <c:v>1.5023E-3</c:v>
                      </c:pt>
                      <c:pt idx="2252">
                        <c:v>1.52907E-3</c:v>
                      </c:pt>
                      <c:pt idx="2253">
                        <c:v>1.7865100000000001E-3</c:v>
                      </c:pt>
                      <c:pt idx="2254">
                        <c:v>2.0439400000000002E-3</c:v>
                      </c:pt>
                      <c:pt idx="2255">
                        <c:v>1.7727000000000001E-3</c:v>
                      </c:pt>
                      <c:pt idx="2256">
                        <c:v>1.52794E-3</c:v>
                      </c:pt>
                      <c:pt idx="2257">
                        <c:v>1.4172200000000001E-3</c:v>
                      </c:pt>
                      <c:pt idx="2258">
                        <c:v>1.3485700000000001E-3</c:v>
                      </c:pt>
                      <c:pt idx="2259">
                        <c:v>1.37356E-3</c:v>
                      </c:pt>
                      <c:pt idx="2260">
                        <c:v>1.4160100000000001E-3</c:v>
                      </c:pt>
                      <c:pt idx="2261">
                        <c:v>1.4762E-3</c:v>
                      </c:pt>
                      <c:pt idx="2262">
                        <c:v>1.3790600000000001E-3</c:v>
                      </c:pt>
                      <c:pt idx="2263">
                        <c:v>1.3293700000000001E-3</c:v>
                      </c:pt>
                      <c:pt idx="2264">
                        <c:v>1.3844199999999999E-3</c:v>
                      </c:pt>
                      <c:pt idx="2265">
                        <c:v>1.48693E-3</c:v>
                      </c:pt>
                      <c:pt idx="2266">
                        <c:v>1.4511999999999999E-3</c:v>
                      </c:pt>
                      <c:pt idx="2267">
                        <c:v>1.4572700000000001E-3</c:v>
                      </c:pt>
                      <c:pt idx="2268">
                        <c:v>1.5243500000000001E-3</c:v>
                      </c:pt>
                      <c:pt idx="2269">
                        <c:v>1.66109E-3</c:v>
                      </c:pt>
                      <c:pt idx="2270">
                        <c:v>1.8344500000000001E-3</c:v>
                      </c:pt>
                      <c:pt idx="2271">
                        <c:v>1.58757E-3</c:v>
                      </c:pt>
                      <c:pt idx="2272">
                        <c:v>1.3406799999999999E-3</c:v>
                      </c:pt>
                      <c:pt idx="2273">
                        <c:v>1.22108E-3</c:v>
                      </c:pt>
                      <c:pt idx="2274">
                        <c:v>1.10148E-3</c:v>
                      </c:pt>
                      <c:pt idx="2275">
                        <c:v>1.12035E-3</c:v>
                      </c:pt>
                      <c:pt idx="2276">
                        <c:v>1.13922E-3</c:v>
                      </c:pt>
                      <c:pt idx="2277">
                        <c:v>1.25296E-3</c:v>
                      </c:pt>
                      <c:pt idx="2278">
                        <c:v>1.36669E-3</c:v>
                      </c:pt>
                      <c:pt idx="2279">
                        <c:v>1.55292E-3</c:v>
                      </c:pt>
                      <c:pt idx="2280">
                        <c:v>1.7391399999999999E-3</c:v>
                      </c:pt>
                      <c:pt idx="2281">
                        <c:v>1.56437E-3</c:v>
                      </c:pt>
                      <c:pt idx="2282">
                        <c:v>1.38959E-3</c:v>
                      </c:pt>
                      <c:pt idx="2283">
                        <c:v>1.29463E-3</c:v>
                      </c:pt>
                      <c:pt idx="2284">
                        <c:v>1.21251E-3</c:v>
                      </c:pt>
                      <c:pt idx="2285">
                        <c:v>1.25512E-3</c:v>
                      </c:pt>
                      <c:pt idx="2286">
                        <c:v>1.3234200000000001E-3</c:v>
                      </c:pt>
                      <c:pt idx="2287">
                        <c:v>1.46021E-3</c:v>
                      </c:pt>
                      <c:pt idx="2288">
                        <c:v>1.43356E-3</c:v>
                      </c:pt>
                      <c:pt idx="2289">
                        <c:v>1.4168099999999999E-3</c:v>
                      </c:pt>
                      <c:pt idx="2290">
                        <c:v>1.4035600000000001E-3</c:v>
                      </c:pt>
                      <c:pt idx="2291">
                        <c:v>1.3759E-3</c:v>
                      </c:pt>
                      <c:pt idx="2292">
                        <c:v>1.3482399999999999E-3</c:v>
                      </c:pt>
                      <c:pt idx="2293">
                        <c:v>1.2909799999999999E-3</c:v>
                      </c:pt>
                      <c:pt idx="2294">
                        <c:v>1.3341200000000001E-3</c:v>
                      </c:pt>
                      <c:pt idx="2295">
                        <c:v>1.3928899999999999E-3</c:v>
                      </c:pt>
                      <c:pt idx="2296">
                        <c:v>1.61761E-3</c:v>
                      </c:pt>
                      <c:pt idx="2297">
                        <c:v>1.8517200000000001E-3</c:v>
                      </c:pt>
                      <c:pt idx="2298">
                        <c:v>1.83691E-3</c:v>
                      </c:pt>
                      <c:pt idx="2299">
                        <c:v>2.0864799999999999E-3</c:v>
                      </c:pt>
                      <c:pt idx="2300">
                        <c:v>2.39448E-3</c:v>
                      </c:pt>
                      <c:pt idx="2301">
                        <c:v>3.1431300000000001E-3</c:v>
                      </c:pt>
                      <c:pt idx="2302">
                        <c:v>3.9284100000000002E-3</c:v>
                      </c:pt>
                      <c:pt idx="2303">
                        <c:v>3.0105900000000001E-3</c:v>
                      </c:pt>
                      <c:pt idx="2304">
                        <c:v>2.2222700000000001E-3</c:v>
                      </c:pt>
                      <c:pt idx="2305">
                        <c:v>1.7885799999999999E-3</c:v>
                      </c:pt>
                      <c:pt idx="2306">
                        <c:v>1.5636199999999999E-3</c:v>
                      </c:pt>
                      <c:pt idx="2307">
                        <c:v>1.5514299999999999E-3</c:v>
                      </c:pt>
                      <c:pt idx="2308">
                        <c:v>1.48865E-3</c:v>
                      </c:pt>
                      <c:pt idx="2309">
                        <c:v>1.4258700000000001E-3</c:v>
                      </c:pt>
                      <c:pt idx="2310">
                        <c:v>1.39179E-3</c:v>
                      </c:pt>
                      <c:pt idx="2311">
                        <c:v>1.30894E-3</c:v>
                      </c:pt>
                      <c:pt idx="2312">
                        <c:v>1.22839E-3</c:v>
                      </c:pt>
                      <c:pt idx="2313">
                        <c:v>1.18644E-3</c:v>
                      </c:pt>
                      <c:pt idx="2314">
                        <c:v>1.15402E-3</c:v>
                      </c:pt>
                      <c:pt idx="2315">
                        <c:v>1.16559E-3</c:v>
                      </c:pt>
                      <c:pt idx="2316">
                        <c:v>1.18928E-3</c:v>
                      </c:pt>
                      <c:pt idx="2317">
                        <c:v>1.2314299999999999E-3</c:v>
                      </c:pt>
                      <c:pt idx="2318">
                        <c:v>1.19808E-3</c:v>
                      </c:pt>
                      <c:pt idx="2319">
                        <c:v>1.20298E-3</c:v>
                      </c:pt>
                      <c:pt idx="2320">
                        <c:v>1.2137000000000001E-3</c:v>
                      </c:pt>
                      <c:pt idx="2321">
                        <c:v>1.3811299999999999E-3</c:v>
                      </c:pt>
                      <c:pt idx="2322">
                        <c:v>1.5532199999999999E-3</c:v>
                      </c:pt>
                      <c:pt idx="2323">
                        <c:v>1.9239999999999999E-3</c:v>
                      </c:pt>
                      <c:pt idx="2324">
                        <c:v>2.2959500000000002E-3</c:v>
                      </c:pt>
                      <c:pt idx="2325">
                        <c:v>1.9531499999999999E-3</c:v>
                      </c:pt>
                      <c:pt idx="2326">
                        <c:v>1.62609E-3</c:v>
                      </c:pt>
                      <c:pt idx="2327">
                        <c:v>1.43418E-3</c:v>
                      </c:pt>
                      <c:pt idx="2328">
                        <c:v>1.2730599999999999E-3</c:v>
                      </c:pt>
                      <c:pt idx="2329">
                        <c:v>1.2200799999999999E-3</c:v>
                      </c:pt>
                      <c:pt idx="2330">
                        <c:v>1.18873E-3</c:v>
                      </c:pt>
                      <c:pt idx="2331">
                        <c:v>1.18442E-3</c:v>
                      </c:pt>
                      <c:pt idx="2332">
                        <c:v>1.2592E-3</c:v>
                      </c:pt>
                      <c:pt idx="2333">
                        <c:v>1.33398E-3</c:v>
                      </c:pt>
                      <c:pt idx="2334">
                        <c:v>1.5523399999999999E-3</c:v>
                      </c:pt>
                      <c:pt idx="2335">
                        <c:v>1.77071E-3</c:v>
                      </c:pt>
                      <c:pt idx="2336">
                        <c:v>1.6619600000000001E-3</c:v>
                      </c:pt>
                      <c:pt idx="2337">
                        <c:v>1.55478E-3</c:v>
                      </c:pt>
                      <c:pt idx="2338">
                        <c:v>1.54014E-3</c:v>
                      </c:pt>
                      <c:pt idx="2339">
                        <c:v>1.5278500000000001E-3</c:v>
                      </c:pt>
                      <c:pt idx="2340">
                        <c:v>1.56967E-3</c:v>
                      </c:pt>
                      <c:pt idx="2341">
                        <c:v>1.61053E-3</c:v>
                      </c:pt>
                      <c:pt idx="2342">
                        <c:v>1.8453600000000001E-3</c:v>
                      </c:pt>
                      <c:pt idx="2343">
                        <c:v>2.08018E-3</c:v>
                      </c:pt>
                      <c:pt idx="2344">
                        <c:v>2.6388700000000002E-3</c:v>
                      </c:pt>
                      <c:pt idx="2345">
                        <c:v>3.19755E-3</c:v>
                      </c:pt>
                      <c:pt idx="2346">
                        <c:v>2.6266800000000002E-3</c:v>
                      </c:pt>
                      <c:pt idx="2347">
                        <c:v>2.09173E-3</c:v>
                      </c:pt>
                      <c:pt idx="2348">
                        <c:v>1.80397E-3</c:v>
                      </c:pt>
                      <c:pt idx="2349">
                        <c:v>1.57609E-3</c:v>
                      </c:pt>
                      <c:pt idx="2350">
                        <c:v>1.50146E-3</c:v>
                      </c:pt>
                      <c:pt idx="2351">
                        <c:v>1.4753500000000001E-3</c:v>
                      </c:pt>
                      <c:pt idx="2352">
                        <c:v>1.4602300000000001E-3</c:v>
                      </c:pt>
                      <c:pt idx="2353">
                        <c:v>1.5393500000000001E-3</c:v>
                      </c:pt>
                      <c:pt idx="2354">
                        <c:v>1.6275599999999999E-3</c:v>
                      </c:pt>
                      <c:pt idx="2355">
                        <c:v>1.8305800000000001E-3</c:v>
                      </c:pt>
                      <c:pt idx="2356">
                        <c:v>2.0366199999999998E-3</c:v>
                      </c:pt>
                      <c:pt idx="2357">
                        <c:v>1.88024E-3</c:v>
                      </c:pt>
                      <c:pt idx="2358">
                        <c:v>1.83902E-3</c:v>
                      </c:pt>
                      <c:pt idx="2359">
                        <c:v>1.82478E-3</c:v>
                      </c:pt>
                      <c:pt idx="2360">
                        <c:v>2.0015699999999998E-3</c:v>
                      </c:pt>
                      <c:pt idx="2361">
                        <c:v>2.19455E-3</c:v>
                      </c:pt>
                      <c:pt idx="2362">
                        <c:v>1.9678400000000002E-3</c:v>
                      </c:pt>
                      <c:pt idx="2363">
                        <c:v>1.75885E-3</c:v>
                      </c:pt>
                      <c:pt idx="2364">
                        <c:v>1.6264300000000001E-3</c:v>
                      </c:pt>
                      <c:pt idx="2365">
                        <c:v>1.52523E-3</c:v>
                      </c:pt>
                      <c:pt idx="2366">
                        <c:v>1.4933800000000001E-3</c:v>
                      </c:pt>
                      <c:pt idx="2367">
                        <c:v>1.4835E-3</c:v>
                      </c:pt>
                      <c:pt idx="2368">
                        <c:v>1.5225600000000001E-3</c:v>
                      </c:pt>
                      <c:pt idx="2369">
                        <c:v>1.5803900000000001E-3</c:v>
                      </c:pt>
                      <c:pt idx="2370">
                        <c:v>1.68121E-3</c:v>
                      </c:pt>
                      <c:pt idx="2371">
                        <c:v>1.79233E-3</c:v>
                      </c:pt>
                      <c:pt idx="2372">
                        <c:v>1.72733E-3</c:v>
                      </c:pt>
                      <c:pt idx="2373">
                        <c:v>1.66383E-3</c:v>
                      </c:pt>
                      <c:pt idx="2374">
                        <c:v>1.61202E-3</c:v>
                      </c:pt>
                      <c:pt idx="2375">
                        <c:v>1.57621E-3</c:v>
                      </c:pt>
                      <c:pt idx="2376">
                        <c:v>1.5479999999999999E-3</c:v>
                      </c:pt>
                      <c:pt idx="2377">
                        <c:v>1.61326E-3</c:v>
                      </c:pt>
                      <c:pt idx="2378">
                        <c:v>1.6796700000000001E-3</c:v>
                      </c:pt>
                      <c:pt idx="2379">
                        <c:v>2.0042699999999998E-3</c:v>
                      </c:pt>
                      <c:pt idx="2380">
                        <c:v>2.3288699999999998E-3</c:v>
                      </c:pt>
                      <c:pt idx="2381">
                        <c:v>2.94598E-3</c:v>
                      </c:pt>
                      <c:pt idx="2382">
                        <c:v>3.5630900000000001E-3</c:v>
                      </c:pt>
                      <c:pt idx="2383">
                        <c:v>3.0318599999999999E-3</c:v>
                      </c:pt>
                      <c:pt idx="2384">
                        <c:v>2.5539E-3</c:v>
                      </c:pt>
                      <c:pt idx="2385">
                        <c:v>2.3492500000000002E-3</c:v>
                      </c:pt>
                      <c:pt idx="2386">
                        <c:v>2.2327900000000001E-3</c:v>
                      </c:pt>
                      <c:pt idx="2387">
                        <c:v>2.2803099999999998E-3</c:v>
                      </c:pt>
                      <c:pt idx="2388">
                        <c:v>2.1626200000000001E-3</c:v>
                      </c:pt>
                      <c:pt idx="2389">
                        <c:v>2.0680300000000002E-3</c:v>
                      </c:pt>
                      <c:pt idx="2390">
                        <c:v>2.0809499999999998E-3</c:v>
                      </c:pt>
                      <c:pt idx="2391">
                        <c:v>2.1323700000000002E-3</c:v>
                      </c:pt>
                      <c:pt idx="2392">
                        <c:v>2.24829E-3</c:v>
                      </c:pt>
                      <c:pt idx="2393">
                        <c:v>2.1035400000000001E-3</c:v>
                      </c:pt>
                      <c:pt idx="2394">
                        <c:v>1.97861E-3</c:v>
                      </c:pt>
                      <c:pt idx="2395">
                        <c:v>1.94389E-3</c:v>
                      </c:pt>
                      <c:pt idx="2396">
                        <c:v>1.9413799999999999E-3</c:v>
                      </c:pt>
                      <c:pt idx="2397">
                        <c:v>1.993E-3</c:v>
                      </c:pt>
                      <c:pt idx="2398">
                        <c:v>2.0136799999999999E-3</c:v>
                      </c:pt>
                      <c:pt idx="2399">
                        <c:v>2.0736999999999999E-3</c:v>
                      </c:pt>
                      <c:pt idx="2400">
                        <c:v>2.37272E-3</c:v>
                      </c:pt>
                      <c:pt idx="2401">
                        <c:v>2.7602500000000001E-3</c:v>
                      </c:pt>
                      <c:pt idx="2402">
                        <c:v>3.4450399999999999E-3</c:v>
                      </c:pt>
                      <c:pt idx="2403">
                        <c:v>4.1790000000000004E-3</c:v>
                      </c:pt>
                      <c:pt idx="2404">
                        <c:v>3.9242599999999997E-3</c:v>
                      </c:pt>
                      <c:pt idx="2405">
                        <c:v>4.3451000000000002E-3</c:v>
                      </c:pt>
                      <c:pt idx="2406">
                        <c:v>5.1983699999999999E-3</c:v>
                      </c:pt>
                      <c:pt idx="2407">
                        <c:v>7.1767300000000001E-3</c:v>
                      </c:pt>
                      <c:pt idx="2408">
                        <c:v>9.4146300000000002E-3</c:v>
                      </c:pt>
                      <c:pt idx="2409">
                        <c:v>7.1554599999999998E-3</c:v>
                      </c:pt>
                      <c:pt idx="2410">
                        <c:v>4.9697500000000002E-3</c:v>
                      </c:pt>
                      <c:pt idx="2411">
                        <c:v>3.9269800000000001E-3</c:v>
                      </c:pt>
                      <c:pt idx="2412">
                        <c:v>3.0066400000000001E-3</c:v>
                      </c:pt>
                      <c:pt idx="2413">
                        <c:v>2.7732899999999999E-3</c:v>
                      </c:pt>
                      <c:pt idx="2414">
                        <c:v>2.5409600000000001E-3</c:v>
                      </c:pt>
                      <c:pt idx="2415">
                        <c:v>2.3440399999999999E-3</c:v>
                      </c:pt>
                      <c:pt idx="2416">
                        <c:v>2.2307300000000002E-3</c:v>
                      </c:pt>
                      <c:pt idx="2417">
                        <c:v>2.17644E-3</c:v>
                      </c:pt>
                      <c:pt idx="2418">
                        <c:v>2.1723100000000002E-3</c:v>
                      </c:pt>
                      <c:pt idx="2419">
                        <c:v>2.1619199999999999E-3</c:v>
                      </c:pt>
                      <c:pt idx="2420">
                        <c:v>2.15153E-3</c:v>
                      </c:pt>
                      <c:pt idx="2421">
                        <c:v>2.1980400000000001E-3</c:v>
                      </c:pt>
                      <c:pt idx="2422">
                        <c:v>2.24456E-3</c:v>
                      </c:pt>
                      <c:pt idx="2423">
                        <c:v>2.3498799999999999E-3</c:v>
                      </c:pt>
                      <c:pt idx="2424">
                        <c:v>2.4552100000000002E-3</c:v>
                      </c:pt>
                      <c:pt idx="2425">
                        <c:v>2.37558E-3</c:v>
                      </c:pt>
                      <c:pt idx="2426">
                        <c:v>2.31066E-3</c:v>
                      </c:pt>
                      <c:pt idx="2427">
                        <c:v>2.2653E-3</c:v>
                      </c:pt>
                      <c:pt idx="2428">
                        <c:v>2.23464E-3</c:v>
                      </c:pt>
                      <c:pt idx="2429">
                        <c:v>2.1504900000000001E-3</c:v>
                      </c:pt>
                      <c:pt idx="2430">
                        <c:v>2.0676100000000001E-3</c:v>
                      </c:pt>
                      <c:pt idx="2431">
                        <c:v>2.0972199999999999E-3</c:v>
                      </c:pt>
                      <c:pt idx="2432">
                        <c:v>2.1297400000000002E-3</c:v>
                      </c:pt>
                      <c:pt idx="2433">
                        <c:v>2.2892799999999999E-3</c:v>
                      </c:pt>
                      <c:pt idx="2434">
                        <c:v>2.4504800000000001E-3</c:v>
                      </c:pt>
                      <c:pt idx="2435">
                        <c:v>2.3460600000000001E-3</c:v>
                      </c:pt>
                      <c:pt idx="2436">
                        <c:v>2.2448199999999998E-3</c:v>
                      </c:pt>
                      <c:pt idx="2437">
                        <c:v>2.19936E-3</c:v>
                      </c:pt>
                      <c:pt idx="2438">
                        <c:v>2.1570700000000001E-3</c:v>
                      </c:pt>
                      <c:pt idx="2439">
                        <c:v>2.0971700000000002E-3</c:v>
                      </c:pt>
                      <c:pt idx="2440">
                        <c:v>2.0390999999999999E-3</c:v>
                      </c:pt>
                      <c:pt idx="2441">
                        <c:v>2.0252600000000001E-3</c:v>
                      </c:pt>
                      <c:pt idx="2442">
                        <c:v>2.0169200000000002E-3</c:v>
                      </c:pt>
                      <c:pt idx="2443">
                        <c:v>2.0630000000000002E-3</c:v>
                      </c:pt>
                      <c:pt idx="2444">
                        <c:v>2.11276E-3</c:v>
                      </c:pt>
                      <c:pt idx="2445">
                        <c:v>2.11757E-3</c:v>
                      </c:pt>
                      <c:pt idx="2446">
                        <c:v>2.1261600000000002E-3</c:v>
                      </c:pt>
                      <c:pt idx="2447">
                        <c:v>2.1820199999999998E-3</c:v>
                      </c:pt>
                      <c:pt idx="2448">
                        <c:v>2.2441700000000002E-3</c:v>
                      </c:pt>
                      <c:pt idx="2449">
                        <c:v>2.3359000000000001E-3</c:v>
                      </c:pt>
                      <c:pt idx="2450">
                        <c:v>2.1874899999999998E-3</c:v>
                      </c:pt>
                      <c:pt idx="2451">
                        <c:v>2.06368E-3</c:v>
                      </c:pt>
                      <c:pt idx="2452">
                        <c:v>2.0425E-3</c:v>
                      </c:pt>
                      <c:pt idx="2453">
                        <c:v>2.06559E-3</c:v>
                      </c:pt>
                      <c:pt idx="2454">
                        <c:v>2.1869400000000001E-3</c:v>
                      </c:pt>
                      <c:pt idx="2455">
                        <c:v>2.32797E-3</c:v>
                      </c:pt>
                      <c:pt idx="2456">
                        <c:v>2.2031400000000001E-3</c:v>
                      </c:pt>
                      <c:pt idx="2457">
                        <c:v>2.12407E-3</c:v>
                      </c:pt>
                      <c:pt idx="2458">
                        <c:v>2.0610099999999998E-3</c:v>
                      </c:pt>
                      <c:pt idx="2459">
                        <c:v>2.0742400000000002E-3</c:v>
                      </c:pt>
                      <c:pt idx="2460">
                        <c:v>2.0970699999999999E-3</c:v>
                      </c:pt>
                      <c:pt idx="2461">
                        <c:v>2.0728299999999999E-3</c:v>
                      </c:pt>
                      <c:pt idx="2462">
                        <c:v>2.0580500000000001E-3</c:v>
                      </c:pt>
                      <c:pt idx="2463">
                        <c:v>2.0867799999999999E-3</c:v>
                      </c:pt>
                      <c:pt idx="2464">
                        <c:v>2.1296900000000001E-3</c:v>
                      </c:pt>
                      <c:pt idx="2465">
                        <c:v>2.1979899999999999E-3</c:v>
                      </c:pt>
                      <c:pt idx="2466">
                        <c:v>2.1991300000000001E-3</c:v>
                      </c:pt>
                      <c:pt idx="2467">
                        <c:v>2.2500300000000001E-3</c:v>
                      </c:pt>
                      <c:pt idx="2468">
                        <c:v>2.3128900000000002E-3</c:v>
                      </c:pt>
                      <c:pt idx="2469">
                        <c:v>2.42552E-3</c:v>
                      </c:pt>
                      <c:pt idx="2470">
                        <c:v>2.2837399999999998E-3</c:v>
                      </c:pt>
                      <c:pt idx="2471">
                        <c:v>2.1457199999999998E-3</c:v>
                      </c:pt>
                      <c:pt idx="2472">
                        <c:v>2.03885E-3</c:v>
                      </c:pt>
                      <c:pt idx="2473">
                        <c:v>1.9501399999999999E-3</c:v>
                      </c:pt>
                      <c:pt idx="2474">
                        <c:v>1.89134E-3</c:v>
                      </c:pt>
                      <c:pt idx="2475">
                        <c:v>1.8696699999999999E-3</c:v>
                      </c:pt>
                      <c:pt idx="2476">
                        <c:v>1.8858099999999999E-3</c:v>
                      </c:pt>
                      <c:pt idx="2477">
                        <c:v>1.92469E-3</c:v>
                      </c:pt>
                      <c:pt idx="2478">
                        <c:v>1.9044699999999999E-3</c:v>
                      </c:pt>
                      <c:pt idx="2479">
                        <c:v>1.8877E-3</c:v>
                      </c:pt>
                      <c:pt idx="2480">
                        <c:v>1.9364300000000001E-3</c:v>
                      </c:pt>
                      <c:pt idx="2481">
                        <c:v>1.9920300000000001E-3</c:v>
                      </c:pt>
                      <c:pt idx="2482">
                        <c:v>2.0913400000000001E-3</c:v>
                      </c:pt>
                      <c:pt idx="2483">
                        <c:v>2.1302199999999999E-3</c:v>
                      </c:pt>
                      <c:pt idx="2484">
                        <c:v>2.1784E-3</c:v>
                      </c:pt>
                      <c:pt idx="2485">
                        <c:v>2.2265700000000002E-3</c:v>
                      </c:pt>
                      <c:pt idx="2486">
                        <c:v>2.1094199999999999E-3</c:v>
                      </c:pt>
                      <c:pt idx="2487">
                        <c:v>2.0084199999999999E-3</c:v>
                      </c:pt>
                      <c:pt idx="2488">
                        <c:v>1.9671599999999999E-3</c:v>
                      </c:pt>
                      <c:pt idx="2489">
                        <c:v>1.9573899999999998E-3</c:v>
                      </c:pt>
                      <c:pt idx="2490">
                        <c:v>1.9978299999999999E-3</c:v>
                      </c:pt>
                      <c:pt idx="2491">
                        <c:v>2.0584499999999999E-3</c:v>
                      </c:pt>
                      <c:pt idx="2492">
                        <c:v>2.13291E-3</c:v>
                      </c:pt>
                      <c:pt idx="2493">
                        <c:v>2.1356399999999998E-3</c:v>
                      </c:pt>
                      <c:pt idx="2494">
                        <c:v>2.1383700000000001E-3</c:v>
                      </c:pt>
                      <c:pt idx="2495">
                        <c:v>2.11962E-3</c:v>
                      </c:pt>
                      <c:pt idx="2496">
                        <c:v>2.1051099999999999E-3</c:v>
                      </c:pt>
                      <c:pt idx="2497">
                        <c:v>2.2509800000000001E-3</c:v>
                      </c:pt>
                      <c:pt idx="2498">
                        <c:v>2.4095900000000001E-3</c:v>
                      </c:pt>
                      <c:pt idx="2499">
                        <c:v>2.80408E-3</c:v>
                      </c:pt>
                      <c:pt idx="2500">
                        <c:v>3.2070699999999998E-3</c:v>
                      </c:pt>
                      <c:pt idx="2501">
                        <c:v>3.0323899999999998E-3</c:v>
                      </c:pt>
                      <c:pt idx="2502">
                        <c:v>3.0576399999999999E-3</c:v>
                      </c:pt>
                      <c:pt idx="2503">
                        <c:v>3.3724100000000002E-3</c:v>
                      </c:pt>
                      <c:pt idx="2504">
                        <c:v>4.0203799999999996E-3</c:v>
                      </c:pt>
                      <c:pt idx="2505">
                        <c:v>4.8441400000000003E-3</c:v>
                      </c:pt>
                      <c:pt idx="2506">
                        <c:v>4.0476000000000002E-3</c:v>
                      </c:pt>
                      <c:pt idx="2507">
                        <c:v>3.4027800000000002E-3</c:v>
                      </c:pt>
                      <c:pt idx="2508">
                        <c:v>3.1434200000000001E-3</c:v>
                      </c:pt>
                      <c:pt idx="2509">
                        <c:v>3.1369100000000001E-3</c:v>
                      </c:pt>
                      <c:pt idx="2510">
                        <c:v>3.3617999999999999E-3</c:v>
                      </c:pt>
                      <c:pt idx="2511">
                        <c:v>2.9787699999999999E-3</c:v>
                      </c:pt>
                      <c:pt idx="2512">
                        <c:v>2.6771500000000001E-3</c:v>
                      </c:pt>
                      <c:pt idx="2513">
                        <c:v>2.53564E-3</c:v>
                      </c:pt>
                      <c:pt idx="2514">
                        <c:v>2.5298E-3</c:v>
                      </c:pt>
                      <c:pt idx="2515">
                        <c:v>2.6200199999999998E-3</c:v>
                      </c:pt>
                      <c:pt idx="2516">
                        <c:v>2.50184E-3</c:v>
                      </c:pt>
                      <c:pt idx="2517">
                        <c:v>2.5939499999999998E-3</c:v>
                      </c:pt>
                      <c:pt idx="2518">
                        <c:v>2.7719300000000001E-3</c:v>
                      </c:pt>
                      <c:pt idx="2519">
                        <c:v>3.2979099999999998E-3</c:v>
                      </c:pt>
                      <c:pt idx="2520">
                        <c:v>3.8754100000000001E-3</c:v>
                      </c:pt>
                      <c:pt idx="2521">
                        <c:v>3.2707000000000001E-3</c:v>
                      </c:pt>
                      <c:pt idx="2522">
                        <c:v>2.70769E-3</c:v>
                      </c:pt>
                      <c:pt idx="2523">
                        <c:v>2.3625899999999999E-3</c:v>
                      </c:pt>
                      <c:pt idx="2524">
                        <c:v>2.0895900000000001E-3</c:v>
                      </c:pt>
                      <c:pt idx="2525">
                        <c:v>2.0343800000000001E-3</c:v>
                      </c:pt>
                      <c:pt idx="2526">
                        <c:v>2.0271099999999999E-3</c:v>
                      </c:pt>
                      <c:pt idx="2527">
                        <c:v>2.2327499999999999E-3</c:v>
                      </c:pt>
                      <c:pt idx="2528">
                        <c:v>2.4669800000000001E-3</c:v>
                      </c:pt>
                      <c:pt idx="2529">
                        <c:v>2.9118899999999999E-3</c:v>
                      </c:pt>
                      <c:pt idx="2530">
                        <c:v>3.3678499999999999E-3</c:v>
                      </c:pt>
                      <c:pt idx="2531">
                        <c:v>2.9389899999999998E-3</c:v>
                      </c:pt>
                      <c:pt idx="2532">
                        <c:v>2.6276699999999999E-3</c:v>
                      </c:pt>
                      <c:pt idx="2533">
                        <c:v>2.52265E-3</c:v>
                      </c:pt>
                      <c:pt idx="2534">
                        <c:v>2.6121500000000001E-3</c:v>
                      </c:pt>
                      <c:pt idx="2535">
                        <c:v>2.8254299999999999E-3</c:v>
                      </c:pt>
                      <c:pt idx="2536">
                        <c:v>2.53571E-3</c:v>
                      </c:pt>
                      <c:pt idx="2537">
                        <c:v>2.2459899999999998E-3</c:v>
                      </c:pt>
                      <c:pt idx="2538">
                        <c:v>2.0497900000000001E-3</c:v>
                      </c:pt>
                      <c:pt idx="2539">
                        <c:v>1.87014E-3</c:v>
                      </c:pt>
                      <c:pt idx="2540">
                        <c:v>1.8011699999999999E-3</c:v>
                      </c:pt>
                      <c:pt idx="2541">
                        <c:v>1.7671E-3</c:v>
                      </c:pt>
                      <c:pt idx="2542">
                        <c:v>1.82216E-3</c:v>
                      </c:pt>
                      <c:pt idx="2543">
                        <c:v>1.89558E-3</c:v>
                      </c:pt>
                      <c:pt idx="2544">
                        <c:v>1.99774E-3</c:v>
                      </c:pt>
                      <c:pt idx="2545">
                        <c:v>1.9476999999999999E-3</c:v>
                      </c:pt>
                      <c:pt idx="2546">
                        <c:v>1.89767E-3</c:v>
                      </c:pt>
                      <c:pt idx="2547">
                        <c:v>2.0710899999999998E-3</c:v>
                      </c:pt>
                      <c:pt idx="2548">
                        <c:v>2.2445E-3</c:v>
                      </c:pt>
                      <c:pt idx="2549">
                        <c:v>2.6711E-3</c:v>
                      </c:pt>
                      <c:pt idx="2550">
                        <c:v>3.0977000000000001E-3</c:v>
                      </c:pt>
                      <c:pt idx="2551">
                        <c:v>2.7764E-3</c:v>
                      </c:pt>
                      <c:pt idx="2552">
                        <c:v>2.5172800000000002E-3</c:v>
                      </c:pt>
                      <c:pt idx="2553">
                        <c:v>2.4145199999999999E-3</c:v>
                      </c:pt>
                      <c:pt idx="2554">
                        <c:v>2.41538E-3</c:v>
                      </c:pt>
                      <c:pt idx="2555">
                        <c:v>2.5100700000000001E-3</c:v>
                      </c:pt>
                      <c:pt idx="2556">
                        <c:v>2.3740499999999999E-3</c:v>
                      </c:pt>
                      <c:pt idx="2557">
                        <c:v>2.2380400000000002E-3</c:v>
                      </c:pt>
                      <c:pt idx="2558">
                        <c:v>2.24983E-3</c:v>
                      </c:pt>
                      <c:pt idx="2559">
                        <c:v>2.2616200000000002E-3</c:v>
                      </c:pt>
                      <c:pt idx="2560">
                        <c:v>2.0698399999999999E-3</c:v>
                      </c:pt>
                      <c:pt idx="2561">
                        <c:v>1.88606E-3</c:v>
                      </c:pt>
                      <c:pt idx="2562">
                        <c:v>1.82525E-3</c:v>
                      </c:pt>
                      <c:pt idx="2563">
                        <c:v>1.7884699999999999E-3</c:v>
                      </c:pt>
                      <c:pt idx="2564">
                        <c:v>1.91421E-3</c:v>
                      </c:pt>
                      <c:pt idx="2565">
                        <c:v>2.0559699999999998E-3</c:v>
                      </c:pt>
                      <c:pt idx="2566">
                        <c:v>1.8949399999999999E-3</c:v>
                      </c:pt>
                      <c:pt idx="2567">
                        <c:v>1.7549499999999999E-3</c:v>
                      </c:pt>
                      <c:pt idx="2568">
                        <c:v>1.6273100000000001E-3</c:v>
                      </c:pt>
                      <c:pt idx="2569">
                        <c:v>1.54137E-3</c:v>
                      </c:pt>
                      <c:pt idx="2570">
                        <c:v>1.5006399999999999E-3</c:v>
                      </c:pt>
                      <c:pt idx="2571">
                        <c:v>1.5109800000000001E-3</c:v>
                      </c:pt>
                      <c:pt idx="2572">
                        <c:v>1.60439E-3</c:v>
                      </c:pt>
                      <c:pt idx="2573">
                        <c:v>1.7484899999999999E-3</c:v>
                      </c:pt>
                      <c:pt idx="2574">
                        <c:v>1.95502E-3</c:v>
                      </c:pt>
                      <c:pt idx="2575">
                        <c:v>2.2613799999999999E-3</c:v>
                      </c:pt>
                      <c:pt idx="2576">
                        <c:v>3.1457199999999999E-3</c:v>
                      </c:pt>
                      <c:pt idx="2577">
                        <c:v>4.2419700000000003E-3</c:v>
                      </c:pt>
                      <c:pt idx="2578">
                        <c:v>6.2678500000000002E-3</c:v>
                      </c:pt>
                      <c:pt idx="2579">
                        <c:v>8.4260900000000007E-3</c:v>
                      </c:pt>
                      <c:pt idx="2580">
                        <c:v>6.4901100000000003E-3</c:v>
                      </c:pt>
                      <c:pt idx="2581">
                        <c:v>4.8392900000000004E-3</c:v>
                      </c:pt>
                      <c:pt idx="2582">
                        <c:v>4.2509899999999996E-3</c:v>
                      </c:pt>
                      <c:pt idx="2583">
                        <c:v>4.1324100000000004E-3</c:v>
                      </c:pt>
                      <c:pt idx="2584">
                        <c:v>4.6513400000000003E-3</c:v>
                      </c:pt>
                      <c:pt idx="2585">
                        <c:v>4.3403399999999998E-3</c:v>
                      </c:pt>
                      <c:pt idx="2586">
                        <c:v>4.8797500000000004E-3</c:v>
                      </c:pt>
                      <c:pt idx="2587">
                        <c:v>5.9318900000000004E-3</c:v>
                      </c:pt>
                      <c:pt idx="2588">
                        <c:v>8.39932E-3</c:v>
                      </c:pt>
                      <c:pt idx="2589">
                        <c:v>1.1176800000000001E-2</c:v>
                      </c:pt>
                      <c:pt idx="2590">
                        <c:v>8.2938000000000005E-3</c:v>
                      </c:pt>
                      <c:pt idx="2591">
                        <c:v>5.4108300000000002E-3</c:v>
                      </c:pt>
                      <c:pt idx="2592">
                        <c:v>3.9825900000000003E-3</c:v>
                      </c:pt>
                      <c:pt idx="2593">
                        <c:v>2.55434E-3</c:v>
                      </c:pt>
                      <c:pt idx="2594">
                        <c:v>2.2888800000000001E-3</c:v>
                      </c:pt>
                      <c:pt idx="2595">
                        <c:v>2.0234099999999998E-3</c:v>
                      </c:pt>
                      <c:pt idx="2596">
                        <c:v>2.05046E-3</c:v>
                      </c:pt>
                      <c:pt idx="2597">
                        <c:v>2.0977700000000001E-3</c:v>
                      </c:pt>
                      <c:pt idx="2598">
                        <c:v>2.2986399999999998E-3</c:v>
                      </c:pt>
                      <c:pt idx="2599">
                        <c:v>2.5197800000000001E-3</c:v>
                      </c:pt>
                      <c:pt idx="2600">
                        <c:v>2.2426299999999998E-3</c:v>
                      </c:pt>
                      <c:pt idx="2601">
                        <c:v>1.9654799999999999E-3</c:v>
                      </c:pt>
                      <c:pt idx="2602">
                        <c:v>1.8381300000000001E-3</c:v>
                      </c:pt>
                      <c:pt idx="2603">
                        <c:v>1.73069E-3</c:v>
                      </c:pt>
                      <c:pt idx="2604">
                        <c:v>1.73128E-3</c:v>
                      </c:pt>
                      <c:pt idx="2605">
                        <c:v>1.93435E-3</c:v>
                      </c:pt>
                      <c:pt idx="2606">
                        <c:v>2.22193E-3</c:v>
                      </c:pt>
                      <c:pt idx="2607">
                        <c:v>2.8138099999999999E-3</c:v>
                      </c:pt>
                      <c:pt idx="2608">
                        <c:v>3.45707E-3</c:v>
                      </c:pt>
                      <c:pt idx="2609">
                        <c:v>2.8643800000000001E-3</c:v>
                      </c:pt>
                      <c:pt idx="2610">
                        <c:v>2.2716799999999999E-3</c:v>
                      </c:pt>
                      <c:pt idx="2611">
                        <c:v>1.9311599999999999E-3</c:v>
                      </c:pt>
                      <c:pt idx="2612">
                        <c:v>1.5906399999999999E-3</c:v>
                      </c:pt>
                      <c:pt idx="2613">
                        <c:v>1.5299599999999999E-3</c:v>
                      </c:pt>
                      <c:pt idx="2614">
                        <c:v>1.46929E-3</c:v>
                      </c:pt>
                      <c:pt idx="2615">
                        <c:v>1.7819299999999999E-3</c:v>
                      </c:pt>
                      <c:pt idx="2616">
                        <c:v>2.09458E-3</c:v>
                      </c:pt>
                      <c:pt idx="2617">
                        <c:v>2.8101900000000002E-3</c:v>
                      </c:pt>
                      <c:pt idx="2618">
                        <c:v>3.5257999999999999E-3</c:v>
                      </c:pt>
                      <c:pt idx="2619">
                        <c:v>2.9632199999999999E-3</c:v>
                      </c:pt>
                      <c:pt idx="2620">
                        <c:v>2.4713600000000001E-3</c:v>
                      </c:pt>
                      <c:pt idx="2621">
                        <c:v>2.3452500000000001E-3</c:v>
                      </c:pt>
                      <c:pt idx="2622">
                        <c:v>2.33476E-3</c:v>
                      </c:pt>
                      <c:pt idx="2623">
                        <c:v>2.54558E-3</c:v>
                      </c:pt>
                      <c:pt idx="2624">
                        <c:v>2.4156E-3</c:v>
                      </c:pt>
                      <c:pt idx="2625">
                        <c:v>2.3176500000000001E-3</c:v>
                      </c:pt>
                      <c:pt idx="2626">
                        <c:v>2.29927E-3</c:v>
                      </c:pt>
                      <c:pt idx="2627">
                        <c:v>2.3129000000000001E-3</c:v>
                      </c:pt>
                      <c:pt idx="2628">
                        <c:v>2.04097E-3</c:v>
                      </c:pt>
                      <c:pt idx="2629">
                        <c:v>1.7794099999999999E-3</c:v>
                      </c:pt>
                      <c:pt idx="2630">
                        <c:v>1.6852200000000001E-3</c:v>
                      </c:pt>
                      <c:pt idx="2631">
                        <c:v>1.6153599999999999E-3</c:v>
                      </c:pt>
                      <c:pt idx="2632">
                        <c:v>1.6701699999999999E-3</c:v>
                      </c:pt>
                      <c:pt idx="2633">
                        <c:v>1.7459400000000001E-3</c:v>
                      </c:pt>
                      <c:pt idx="2634">
                        <c:v>1.8490399999999999E-3</c:v>
                      </c:pt>
                      <c:pt idx="2635">
                        <c:v>1.8007100000000001E-3</c:v>
                      </c:pt>
                      <c:pt idx="2636">
                        <c:v>1.7782799999999999E-3</c:v>
                      </c:pt>
                      <c:pt idx="2637">
                        <c:v>1.7901799999999999E-3</c:v>
                      </c:pt>
                      <c:pt idx="2638">
                        <c:v>1.85491E-3</c:v>
                      </c:pt>
                      <c:pt idx="2639">
                        <c:v>2.08669E-3</c:v>
                      </c:pt>
                      <c:pt idx="2640">
                        <c:v>2.3733000000000001E-3</c:v>
                      </c:pt>
                      <c:pt idx="2641">
                        <c:v>2.89105E-3</c:v>
                      </c:pt>
                      <c:pt idx="2642">
                        <c:v>3.4367199999999999E-3</c:v>
                      </c:pt>
                      <c:pt idx="2643">
                        <c:v>2.90932E-3</c:v>
                      </c:pt>
                      <c:pt idx="2644">
                        <c:v>2.6345800000000001E-3</c:v>
                      </c:pt>
                      <c:pt idx="2645">
                        <c:v>2.7005499999999999E-3</c:v>
                      </c:pt>
                      <c:pt idx="2646">
                        <c:v>3.1876000000000001E-3</c:v>
                      </c:pt>
                      <c:pt idx="2647">
                        <c:v>3.8793600000000001E-3</c:v>
                      </c:pt>
                      <c:pt idx="2648">
                        <c:v>3.4407700000000001E-3</c:v>
                      </c:pt>
                      <c:pt idx="2649">
                        <c:v>3.0566299999999999E-3</c:v>
                      </c:pt>
                      <c:pt idx="2650">
                        <c:v>3.0168899999999999E-3</c:v>
                      </c:pt>
                      <c:pt idx="2651">
                        <c:v>3.0316000000000002E-3</c:v>
                      </c:pt>
                      <c:pt idx="2652">
                        <c:v>2.87229E-3</c:v>
                      </c:pt>
                      <c:pt idx="2653">
                        <c:v>3.0816699999999999E-3</c:v>
                      </c:pt>
                      <c:pt idx="2654">
                        <c:v>3.3841399999999999E-3</c:v>
                      </c:pt>
                      <c:pt idx="2655">
                        <c:v>4.3010899999999996E-3</c:v>
                      </c:pt>
                      <c:pt idx="2656">
                        <c:v>5.2744999999999997E-3</c:v>
                      </c:pt>
                      <c:pt idx="2657">
                        <c:v>4.2420599999999998E-3</c:v>
                      </c:pt>
                      <c:pt idx="2658">
                        <c:v>3.2096300000000002E-3</c:v>
                      </c:pt>
                      <c:pt idx="2659">
                        <c:v>2.6887299999999999E-3</c:v>
                      </c:pt>
                      <c:pt idx="2660">
                        <c:v>2.1678299999999999E-3</c:v>
                      </c:pt>
                      <c:pt idx="2661">
                        <c:v>2.07545E-3</c:v>
                      </c:pt>
                      <c:pt idx="2662">
                        <c:v>1.98307E-3</c:v>
                      </c:pt>
                      <c:pt idx="2663">
                        <c:v>2.0095600000000001E-3</c:v>
                      </c:pt>
                      <c:pt idx="2664">
                        <c:v>1.9689799999999999E-3</c:v>
                      </c:pt>
                      <c:pt idx="2665">
                        <c:v>1.9283900000000001E-3</c:v>
                      </c:pt>
                      <c:pt idx="2666">
                        <c:v>1.93294E-3</c:v>
                      </c:pt>
                      <c:pt idx="2667">
                        <c:v>1.9375E-3</c:v>
                      </c:pt>
                      <c:pt idx="2668">
                        <c:v>2.0155300000000002E-3</c:v>
                      </c:pt>
                      <c:pt idx="2669">
                        <c:v>2.09356E-3</c:v>
                      </c:pt>
                      <c:pt idx="2670">
                        <c:v>2.19834E-3</c:v>
                      </c:pt>
                      <c:pt idx="2671">
                        <c:v>2.3031200000000001E-3</c:v>
                      </c:pt>
                      <c:pt idx="2672">
                        <c:v>2.1594600000000002E-3</c:v>
                      </c:pt>
                      <c:pt idx="2673">
                        <c:v>2.0158099999999998E-3</c:v>
                      </c:pt>
                      <c:pt idx="2674">
                        <c:v>1.9744699999999999E-3</c:v>
                      </c:pt>
                      <c:pt idx="2675">
                        <c:v>1.9331299999999999E-3</c:v>
                      </c:pt>
                      <c:pt idx="2676">
                        <c:v>1.99556E-3</c:v>
                      </c:pt>
                      <c:pt idx="2677">
                        <c:v>2.0579999999999999E-3</c:v>
                      </c:pt>
                      <c:pt idx="2678">
                        <c:v>2.2238000000000002E-3</c:v>
                      </c:pt>
                      <c:pt idx="2679">
                        <c:v>2.3896099999999999E-3</c:v>
                      </c:pt>
                      <c:pt idx="2680">
                        <c:v>2.6122300000000001E-3</c:v>
                      </c:pt>
                      <c:pt idx="2681">
                        <c:v>2.5720199999999999E-3</c:v>
                      </c:pt>
                      <c:pt idx="2682">
                        <c:v>2.6099999999999999E-3</c:v>
                      </c:pt>
                      <c:pt idx="2683">
                        <c:v>2.7174299999999998E-3</c:v>
                      </c:pt>
                      <c:pt idx="2684">
                        <c:v>2.95488E-3</c:v>
                      </c:pt>
                      <c:pt idx="2685">
                        <c:v>3.2339999999999999E-3</c:v>
                      </c:pt>
                      <c:pt idx="2686">
                        <c:v>2.7796800000000001E-3</c:v>
                      </c:pt>
                      <c:pt idx="2687">
                        <c:v>2.4734700000000002E-3</c:v>
                      </c:pt>
                      <c:pt idx="2688">
                        <c:v>2.2060700000000001E-3</c:v>
                      </c:pt>
                      <c:pt idx="2689">
                        <c:v>2.2611799999999998E-3</c:v>
                      </c:pt>
                      <c:pt idx="2690">
                        <c:v>2.3486499999999999E-3</c:v>
                      </c:pt>
                      <c:pt idx="2691">
                        <c:v>2.8865000000000002E-3</c:v>
                      </c:pt>
                      <c:pt idx="2692">
                        <c:v>3.43605E-3</c:v>
                      </c:pt>
                      <c:pt idx="2693">
                        <c:v>4.4579399999999996E-3</c:v>
                      </c:pt>
                      <c:pt idx="2694">
                        <c:v>5.4824499999999998E-3</c:v>
                      </c:pt>
                      <c:pt idx="2695">
                        <c:v>4.4422799999999998E-3</c:v>
                      </c:pt>
                      <c:pt idx="2696">
                        <c:v>3.4021099999999999E-3</c:v>
                      </c:pt>
                      <c:pt idx="2697">
                        <c:v>2.8927599999999999E-3</c:v>
                      </c:pt>
                      <c:pt idx="2698">
                        <c:v>2.4990400000000001E-3</c:v>
                      </c:pt>
                      <c:pt idx="2699">
                        <c:v>2.5272599999999999E-3</c:v>
                      </c:pt>
                      <c:pt idx="2700">
                        <c:v>3.0179999999999998E-3</c:v>
                      </c:pt>
                      <c:pt idx="2701">
                        <c:v>3.7309700000000001E-3</c:v>
                      </c:pt>
                      <c:pt idx="2702">
                        <c:v>5.0220799999999999E-3</c:v>
                      </c:pt>
                      <c:pt idx="2703">
                        <c:v>6.4106199999999997E-3</c:v>
                      </c:pt>
                      <c:pt idx="2704">
                        <c:v>5.26685E-3</c:v>
                      </c:pt>
                      <c:pt idx="2705">
                        <c:v>4.4104699999999997E-3</c:v>
                      </c:pt>
                      <c:pt idx="2706">
                        <c:v>4.2431400000000003E-3</c:v>
                      </c:pt>
                      <c:pt idx="2707">
                        <c:v>4.5522599999999998E-3</c:v>
                      </c:pt>
                      <c:pt idx="2708">
                        <c:v>5.2748200000000004E-3</c:v>
                      </c:pt>
                      <c:pt idx="2709">
                        <c:v>4.3301199999999998E-3</c:v>
                      </c:pt>
                      <c:pt idx="2710">
                        <c:v>3.6359299999999999E-3</c:v>
                      </c:pt>
                      <c:pt idx="2711">
                        <c:v>3.28232E-3</c:v>
                      </c:pt>
                      <c:pt idx="2712">
                        <c:v>3.3462100000000001E-3</c:v>
                      </c:pt>
                      <c:pt idx="2713">
                        <c:v>3.6158700000000002E-3</c:v>
                      </c:pt>
                      <c:pt idx="2714">
                        <c:v>3.4777699999999998E-3</c:v>
                      </c:pt>
                      <c:pt idx="2715">
                        <c:v>3.4156099999999999E-3</c:v>
                      </c:pt>
                      <c:pt idx="2716">
                        <c:v>3.5665900000000001E-3</c:v>
                      </c:pt>
                      <c:pt idx="2717">
                        <c:v>3.7935099999999999E-3</c:v>
                      </c:pt>
                      <c:pt idx="2718">
                        <c:v>3.2692200000000002E-3</c:v>
                      </c:pt>
                      <c:pt idx="2719">
                        <c:v>2.7837399999999998E-3</c:v>
                      </c:pt>
                      <c:pt idx="2720">
                        <c:v>2.5565599999999998E-3</c:v>
                      </c:pt>
                      <c:pt idx="2721">
                        <c:v>2.3940599999999999E-3</c:v>
                      </c:pt>
                      <c:pt idx="2722">
                        <c:v>2.3865499999999999E-3</c:v>
                      </c:pt>
                      <c:pt idx="2723">
                        <c:v>2.2659199999999998E-3</c:v>
                      </c:pt>
                      <c:pt idx="2724">
                        <c:v>2.18505E-3</c:v>
                      </c:pt>
                      <c:pt idx="2725">
                        <c:v>2.2833200000000001E-3</c:v>
                      </c:pt>
                      <c:pt idx="2726">
                        <c:v>2.4477100000000001E-3</c:v>
                      </c:pt>
                      <c:pt idx="2727">
                        <c:v>2.7195800000000001E-3</c:v>
                      </c:pt>
                      <c:pt idx="2728">
                        <c:v>3.21551E-3</c:v>
                      </c:pt>
                      <c:pt idx="2729">
                        <c:v>3.7476699999999998E-3</c:v>
                      </c:pt>
                      <c:pt idx="2730">
                        <c:v>4.86214E-3</c:v>
                      </c:pt>
                      <c:pt idx="2731">
                        <c:v>6.0128400000000002E-3</c:v>
                      </c:pt>
                      <c:pt idx="2732">
                        <c:v>4.8095300000000002E-3</c:v>
                      </c:pt>
                      <c:pt idx="2733">
                        <c:v>3.6115399999999999E-3</c:v>
                      </c:pt>
                      <c:pt idx="2734">
                        <c:v>2.9561100000000001E-3</c:v>
                      </c:pt>
                      <c:pt idx="2735">
                        <c:v>2.3086600000000001E-3</c:v>
                      </c:pt>
                      <c:pt idx="2736">
                        <c:v>2.0853299999999998E-3</c:v>
                      </c:pt>
                      <c:pt idx="2737">
                        <c:v>1.86619E-3</c:v>
                      </c:pt>
                      <c:pt idx="2738">
                        <c:v>1.8032899999999999E-3</c:v>
                      </c:pt>
                      <c:pt idx="2739">
                        <c:v>1.7449900000000001E-3</c:v>
                      </c:pt>
                      <c:pt idx="2740">
                        <c:v>2.1921000000000002E-3</c:v>
                      </c:pt>
                      <c:pt idx="2741">
                        <c:v>2.6438099999999999E-3</c:v>
                      </c:pt>
                      <c:pt idx="2742">
                        <c:v>4.8298100000000004E-3</c:v>
                      </c:pt>
                      <c:pt idx="2743">
                        <c:v>7.0173500000000003E-3</c:v>
                      </c:pt>
                      <c:pt idx="2744">
                        <c:v>1.13391E-2</c:v>
                      </c:pt>
                      <c:pt idx="2745">
                        <c:v>1.5660899999999998E-2</c:v>
                      </c:pt>
                      <c:pt idx="2746">
                        <c:v>1.1636499999999999E-2</c:v>
                      </c:pt>
                      <c:pt idx="2747">
                        <c:v>7.7331600000000002E-3</c:v>
                      </c:pt>
                      <c:pt idx="2748">
                        <c:v>5.8688500000000001E-3</c:v>
                      </c:pt>
                      <c:pt idx="2749">
                        <c:v>4.2025200000000004E-3</c:v>
                      </c:pt>
                      <c:pt idx="2750">
                        <c:v>3.7596000000000001E-3</c:v>
                      </c:pt>
                      <c:pt idx="2751">
                        <c:v>3.5128E-3</c:v>
                      </c:pt>
                      <c:pt idx="2752">
                        <c:v>3.2659899999999999E-3</c:v>
                      </c:pt>
                      <c:pt idx="2753">
                        <c:v>3.35608E-3</c:v>
                      </c:pt>
                      <c:pt idx="2754">
                        <c:v>3.4461700000000001E-3</c:v>
                      </c:pt>
                      <c:pt idx="2755">
                        <c:v>3.0442300000000002E-3</c:v>
                      </c:pt>
                      <c:pt idx="2756">
                        <c:v>2.6596599999999999E-3</c:v>
                      </c:pt>
                      <c:pt idx="2757">
                        <c:v>2.4385399999999999E-3</c:v>
                      </c:pt>
                      <c:pt idx="2758">
                        <c:v>2.2463800000000001E-3</c:v>
                      </c:pt>
                      <c:pt idx="2759">
                        <c:v>2.1722199999999999E-3</c:v>
                      </c:pt>
                      <c:pt idx="2760">
                        <c:v>2.1184099999999998E-3</c:v>
                      </c:pt>
                      <c:pt idx="2761">
                        <c:v>2.1498300000000001E-3</c:v>
                      </c:pt>
                      <c:pt idx="2762">
                        <c:v>2.1958099999999999E-3</c:v>
                      </c:pt>
                      <c:pt idx="2763">
                        <c:v>2.3687600000000001E-3</c:v>
                      </c:pt>
                      <c:pt idx="2764">
                        <c:v>2.5475300000000001E-3</c:v>
                      </c:pt>
                      <c:pt idx="2765">
                        <c:v>3.3290699999999999E-3</c:v>
                      </c:pt>
                      <c:pt idx="2766">
                        <c:v>4.1105999999999998E-3</c:v>
                      </c:pt>
                      <c:pt idx="2767">
                        <c:v>5.7636400000000004E-3</c:v>
                      </c:pt>
                      <c:pt idx="2768">
                        <c:v>7.4166800000000001E-3</c:v>
                      </c:pt>
                      <c:pt idx="2769">
                        <c:v>5.91751E-3</c:v>
                      </c:pt>
                      <c:pt idx="2770">
                        <c:v>4.4662499999999997E-3</c:v>
                      </c:pt>
                      <c:pt idx="2771">
                        <c:v>3.79583E-3</c:v>
                      </c:pt>
                      <c:pt idx="2772">
                        <c:v>3.1813800000000001E-3</c:v>
                      </c:pt>
                      <c:pt idx="2773">
                        <c:v>3.0036500000000001E-3</c:v>
                      </c:pt>
                      <c:pt idx="2774">
                        <c:v>2.8339799999999998E-3</c:v>
                      </c:pt>
                      <c:pt idx="2775">
                        <c:v>2.7613899999999999E-3</c:v>
                      </c:pt>
                      <c:pt idx="2776">
                        <c:v>2.6888099999999998E-3</c:v>
                      </c:pt>
                      <c:pt idx="2777">
                        <c:v>2.6713000000000002E-3</c:v>
                      </c:pt>
                      <c:pt idx="2778">
                        <c:v>2.6537900000000001E-3</c:v>
                      </c:pt>
                      <c:pt idx="2779">
                        <c:v>2.64058E-3</c:v>
                      </c:pt>
                      <c:pt idx="2780">
                        <c:v>2.5677999999999999E-3</c:v>
                      </c:pt>
                      <c:pt idx="2781">
                        <c:v>2.5140000000000002E-3</c:v>
                      </c:pt>
                      <c:pt idx="2782">
                        <c:v>2.46021E-3</c:v>
                      </c:pt>
                      <c:pt idx="2783">
                        <c:v>2.4389199999999998E-3</c:v>
                      </c:pt>
                      <c:pt idx="2784">
                        <c:v>2.42085E-3</c:v>
                      </c:pt>
                      <c:pt idx="2785">
                        <c:v>2.4295300000000001E-3</c:v>
                      </c:pt>
                      <c:pt idx="2786">
                        <c:v>2.4039399999999998E-3</c:v>
                      </c:pt>
                      <c:pt idx="2787">
                        <c:v>2.3890500000000002E-3</c:v>
                      </c:pt>
                      <c:pt idx="2788">
                        <c:v>2.3769799999999999E-3</c:v>
                      </c:pt>
                      <c:pt idx="2789">
                        <c:v>2.3843800000000002E-3</c:v>
                      </c:pt>
                      <c:pt idx="2790">
                        <c:v>2.3935499999999999E-3</c:v>
                      </c:pt>
                      <c:pt idx="2791">
                        <c:v>2.3043999999999999E-3</c:v>
                      </c:pt>
                      <c:pt idx="2792">
                        <c:v>2.2870299999999998E-3</c:v>
                      </c:pt>
                      <c:pt idx="2793">
                        <c:v>2.2696600000000002E-3</c:v>
                      </c:pt>
                      <c:pt idx="2794">
                        <c:v>2.3717299999999998E-3</c:v>
                      </c:pt>
                      <c:pt idx="2795">
                        <c:v>2.4738E-3</c:v>
                      </c:pt>
                      <c:pt idx="2796">
                        <c:v>2.5620299999999999E-3</c:v>
                      </c:pt>
                      <c:pt idx="2797">
                        <c:v>2.53243E-3</c:v>
                      </c:pt>
                      <c:pt idx="2798">
                        <c:v>2.5111700000000001E-3</c:v>
                      </c:pt>
                      <c:pt idx="2799">
                        <c:v>2.4899100000000001E-3</c:v>
                      </c:pt>
                      <c:pt idx="2800">
                        <c:v>2.3315200000000001E-3</c:v>
                      </c:pt>
                      <c:pt idx="2801">
                        <c:v>2.1731200000000002E-3</c:v>
                      </c:pt>
                      <c:pt idx="2802">
                        <c:v>2.1593099999999998E-3</c:v>
                      </c:pt>
                      <c:pt idx="2803">
                        <c:v>2.1454999999999998E-3</c:v>
                      </c:pt>
                      <c:pt idx="2804">
                        <c:v>2.2635699999999999E-3</c:v>
                      </c:pt>
                      <c:pt idx="2805">
                        <c:v>2.38164E-3</c:v>
                      </c:pt>
                      <c:pt idx="2806">
                        <c:v>2.5359900000000001E-3</c:v>
                      </c:pt>
                      <c:pt idx="2807">
                        <c:v>2.70491E-3</c:v>
                      </c:pt>
                      <c:pt idx="2808">
                        <c:v>2.8794599999999999E-3</c:v>
                      </c:pt>
                      <c:pt idx="2809">
                        <c:v>2.79584E-3</c:v>
                      </c:pt>
                      <c:pt idx="2810">
                        <c:v>2.9330699999999999E-3</c:v>
                      </c:pt>
                      <c:pt idx="2811">
                        <c:v>3.2321300000000002E-3</c:v>
                      </c:pt>
                      <c:pt idx="2812">
                        <c:v>3.8992900000000001E-3</c:v>
                      </c:pt>
                      <c:pt idx="2813">
                        <c:v>4.6640199999999996E-3</c:v>
                      </c:pt>
                      <c:pt idx="2814">
                        <c:v>3.6911100000000001E-3</c:v>
                      </c:pt>
                      <c:pt idx="2815">
                        <c:v>2.8055799999999998E-3</c:v>
                      </c:pt>
                      <c:pt idx="2816">
                        <c:v>2.2477399999999998E-3</c:v>
                      </c:pt>
                      <c:pt idx="2817">
                        <c:v>1.8639699999999999E-3</c:v>
                      </c:pt>
                      <c:pt idx="2818">
                        <c:v>1.76279E-3</c:v>
                      </c:pt>
                      <c:pt idx="2819">
                        <c:v>1.7793399999999999E-3</c:v>
                      </c:pt>
                      <c:pt idx="2820">
                        <c:v>1.87765E-3</c:v>
                      </c:pt>
                      <c:pt idx="2821">
                        <c:v>1.8924300000000001E-3</c:v>
                      </c:pt>
                      <c:pt idx="2822">
                        <c:v>1.89959E-3</c:v>
                      </c:pt>
                      <c:pt idx="2823">
                        <c:v>1.91442E-3</c:v>
                      </c:pt>
                      <c:pt idx="2824">
                        <c:v>1.92924E-3</c:v>
                      </c:pt>
                      <c:pt idx="2825">
                        <c:v>1.97219E-3</c:v>
                      </c:pt>
                      <c:pt idx="2826">
                        <c:v>2.0894799999999999E-3</c:v>
                      </c:pt>
                      <c:pt idx="2827">
                        <c:v>2.23653E-3</c:v>
                      </c:pt>
                      <c:pt idx="2828">
                        <c:v>2.6826300000000001E-3</c:v>
                      </c:pt>
                      <c:pt idx="2829">
                        <c:v>3.1380399999999999E-3</c:v>
                      </c:pt>
                      <c:pt idx="2830">
                        <c:v>3.9685099999999997E-3</c:v>
                      </c:pt>
                      <c:pt idx="2831">
                        <c:v>4.7989699999999996E-3</c:v>
                      </c:pt>
                      <c:pt idx="2832">
                        <c:v>4.0906900000000001E-3</c:v>
                      </c:pt>
                      <c:pt idx="2833">
                        <c:v>3.3824100000000002E-3</c:v>
                      </c:pt>
                      <c:pt idx="2834">
                        <c:v>3.1218499999999998E-3</c:v>
                      </c:pt>
                      <c:pt idx="2835">
                        <c:v>2.8613000000000002E-3</c:v>
                      </c:pt>
                      <c:pt idx="2836">
                        <c:v>2.81869E-3</c:v>
                      </c:pt>
                      <c:pt idx="2837">
                        <c:v>3.1543399999999998E-3</c:v>
                      </c:pt>
                      <c:pt idx="2838">
                        <c:v>3.60816E-3</c:v>
                      </c:pt>
                      <c:pt idx="2839">
                        <c:v>4.69243E-3</c:v>
                      </c:pt>
                      <c:pt idx="2840">
                        <c:v>5.8484899999999996E-3</c:v>
                      </c:pt>
                      <c:pt idx="2841">
                        <c:v>4.6319100000000004E-3</c:v>
                      </c:pt>
                      <c:pt idx="2842">
                        <c:v>3.4153299999999998E-3</c:v>
                      </c:pt>
                      <c:pt idx="2843">
                        <c:v>2.8383700000000002E-3</c:v>
                      </c:pt>
                      <c:pt idx="2844">
                        <c:v>2.2848600000000001E-3</c:v>
                      </c:pt>
                      <c:pt idx="2845">
                        <c:v>2.2215999999999998E-3</c:v>
                      </c:pt>
                      <c:pt idx="2846">
                        <c:v>2.2521500000000001E-3</c:v>
                      </c:pt>
                      <c:pt idx="2847">
                        <c:v>2.4286300000000002E-3</c:v>
                      </c:pt>
                      <c:pt idx="2848">
                        <c:v>2.7223500000000001E-3</c:v>
                      </c:pt>
                      <c:pt idx="2849">
                        <c:v>3.04251E-3</c:v>
                      </c:pt>
                      <c:pt idx="2850">
                        <c:v>2.9261600000000001E-3</c:v>
                      </c:pt>
                      <c:pt idx="2851">
                        <c:v>2.8098099999999998E-3</c:v>
                      </c:pt>
                      <c:pt idx="2852">
                        <c:v>2.9525799999999998E-3</c:v>
                      </c:pt>
                      <c:pt idx="2853">
                        <c:v>4.1976699999999997E-3</c:v>
                      </c:pt>
                      <c:pt idx="2854">
                        <c:v>5.5723200000000004E-3</c:v>
                      </c:pt>
                      <c:pt idx="2855">
                        <c:v>1.24008E-2</c:v>
                      </c:pt>
                      <c:pt idx="2856">
                        <c:v>1.9229300000000001E-2</c:v>
                      </c:pt>
                      <c:pt idx="2857">
                        <c:v>3.3315499999999998E-2</c:v>
                      </c:pt>
                      <c:pt idx="2858">
                        <c:v>4.7401699999999998E-2</c:v>
                      </c:pt>
                      <c:pt idx="2859">
                        <c:v>3.3202799999999998E-2</c:v>
                      </c:pt>
                      <c:pt idx="2860">
                        <c:v>1.9071999999999999E-2</c:v>
                      </c:pt>
                      <c:pt idx="2861">
                        <c:v>1.19306E-2</c:v>
                      </c:pt>
                      <c:pt idx="2862">
                        <c:v>4.9254099999999999E-3</c:v>
                      </c:pt>
                      <c:pt idx="2863">
                        <c:v>3.5210300000000001E-3</c:v>
                      </c:pt>
                      <c:pt idx="2864">
                        <c:v>2.2424200000000002E-3</c:v>
                      </c:pt>
                      <c:pt idx="2865">
                        <c:v>2.37228E-3</c:v>
                      </c:pt>
                      <c:pt idx="2866">
                        <c:v>2.5940300000000002E-3</c:v>
                      </c:pt>
                      <c:pt idx="2867">
                        <c:v>2.8190799999999998E-3</c:v>
                      </c:pt>
                      <c:pt idx="2868">
                        <c:v>2.60634E-3</c:v>
                      </c:pt>
                      <c:pt idx="2869">
                        <c:v>2.39361E-3</c:v>
                      </c:pt>
                      <c:pt idx="2870">
                        <c:v>2.35878E-3</c:v>
                      </c:pt>
                      <c:pt idx="2871">
                        <c:v>2.32395E-3</c:v>
                      </c:pt>
                      <c:pt idx="2872">
                        <c:v>2.3918899999999998E-3</c:v>
                      </c:pt>
                      <c:pt idx="2873">
                        <c:v>2.15497E-3</c:v>
                      </c:pt>
                      <c:pt idx="2874">
                        <c:v>1.9648299999999999E-3</c:v>
                      </c:pt>
                      <c:pt idx="2875">
                        <c:v>1.8915E-3</c:v>
                      </c:pt>
                      <c:pt idx="2876">
                        <c:v>1.90354E-3</c:v>
                      </c:pt>
                      <c:pt idx="2877">
                        <c:v>2.0922699999999998E-3</c:v>
                      </c:pt>
                      <c:pt idx="2878">
                        <c:v>2.3297299999999999E-3</c:v>
                      </c:pt>
                      <c:pt idx="2879">
                        <c:v>2.7119599999999998E-3</c:v>
                      </c:pt>
                      <c:pt idx="2880">
                        <c:v>3.1043300000000002E-3</c:v>
                      </c:pt>
                      <c:pt idx="2881">
                        <c:v>3.4011900000000001E-3</c:v>
                      </c:pt>
                      <c:pt idx="2882">
                        <c:v>3.74092E-3</c:v>
                      </c:pt>
                      <c:pt idx="2883">
                        <c:v>4.5432099999999998E-3</c:v>
                      </c:pt>
                      <c:pt idx="2884">
                        <c:v>5.38837E-3</c:v>
                      </c:pt>
                      <c:pt idx="2885">
                        <c:v>4.3190599999999996E-3</c:v>
                      </c:pt>
                      <c:pt idx="2886">
                        <c:v>3.24975E-3</c:v>
                      </c:pt>
                      <c:pt idx="2887">
                        <c:v>2.7015199999999998E-3</c:v>
                      </c:pt>
                      <c:pt idx="2888">
                        <c:v>2.1819299999999999E-3</c:v>
                      </c:pt>
                      <c:pt idx="2889">
                        <c:v>2.0928800000000001E-3</c:v>
                      </c:pt>
                      <c:pt idx="2890">
                        <c:v>2.1183899999999999E-3</c:v>
                      </c:pt>
                      <c:pt idx="2891">
                        <c:v>2.4577599999999998E-3</c:v>
                      </c:pt>
                      <c:pt idx="2892">
                        <c:v>2.94035E-3</c:v>
                      </c:pt>
                      <c:pt idx="2893">
                        <c:v>3.58699E-3</c:v>
                      </c:pt>
                      <c:pt idx="2894">
                        <c:v>3.15263E-3</c:v>
                      </c:pt>
                      <c:pt idx="2895">
                        <c:v>2.8798399999999998E-3</c:v>
                      </c:pt>
                      <c:pt idx="2896">
                        <c:v>2.8041300000000002E-3</c:v>
                      </c:pt>
                      <c:pt idx="2897">
                        <c:v>2.8900000000000002E-3</c:v>
                      </c:pt>
                      <c:pt idx="2898">
                        <c:v>2.7959999999999999E-3</c:v>
                      </c:pt>
                      <c:pt idx="2899">
                        <c:v>2.7020099999999999E-3</c:v>
                      </c:pt>
                      <c:pt idx="2900">
                        <c:v>2.7721299999999998E-3</c:v>
                      </c:pt>
                      <c:pt idx="2901">
                        <c:v>2.8830499999999998E-3</c:v>
                      </c:pt>
                      <c:pt idx="2902">
                        <c:v>3.0770400000000001E-3</c:v>
                      </c:pt>
                      <c:pt idx="2903">
                        <c:v>3.4467E-3</c:v>
                      </c:pt>
                      <c:pt idx="2904">
                        <c:v>3.8183599999999998E-3</c:v>
                      </c:pt>
                      <c:pt idx="2905">
                        <c:v>4.3248999999999996E-3</c:v>
                      </c:pt>
                      <c:pt idx="2906">
                        <c:v>3.8711100000000001E-3</c:v>
                      </c:pt>
                      <c:pt idx="2907">
                        <c:v>3.38361E-3</c:v>
                      </c:pt>
                      <c:pt idx="2908">
                        <c:v>3.0209500000000001E-3</c:v>
                      </c:pt>
                      <c:pt idx="2909">
                        <c:v>2.8673100000000001E-3</c:v>
                      </c:pt>
                      <c:pt idx="2910">
                        <c:v>2.8576299999999999E-3</c:v>
                      </c:pt>
                      <c:pt idx="2911">
                        <c:v>3.1506400000000001E-3</c:v>
                      </c:pt>
                      <c:pt idx="2912">
                        <c:v>3.5448599999999999E-3</c:v>
                      </c:pt>
                      <c:pt idx="2913">
                        <c:v>4.3353999999999997E-3</c:v>
                      </c:pt>
                      <c:pt idx="2914">
                        <c:v>5.2080299999999998E-3</c:v>
                      </c:pt>
                      <c:pt idx="2915">
                        <c:v>5.7235699999999999E-3</c:v>
                      </c:pt>
                      <c:pt idx="2916">
                        <c:v>4.8604800000000004E-3</c:v>
                      </c:pt>
                      <c:pt idx="2917">
                        <c:v>4.1506900000000003E-3</c:v>
                      </c:pt>
                      <c:pt idx="2918">
                        <c:v>3.4409000000000002E-3</c:v>
                      </c:pt>
                      <c:pt idx="2919">
                        <c:v>3.3423400000000001E-3</c:v>
                      </c:pt>
                      <c:pt idx="2920">
                        <c:v>3.2548400000000002E-3</c:v>
                      </c:pt>
                      <c:pt idx="2921">
                        <c:v>4.6865700000000001E-3</c:v>
                      </c:pt>
                      <c:pt idx="2922">
                        <c:v>6.15148E-3</c:v>
                      </c:pt>
                      <c:pt idx="2923">
                        <c:v>9.3836000000000006E-3</c:v>
                      </c:pt>
                      <c:pt idx="2924">
                        <c:v>1.2637900000000001E-2</c:v>
                      </c:pt>
                      <c:pt idx="2925">
                        <c:v>9.6509400000000002E-3</c:v>
                      </c:pt>
                      <c:pt idx="2926">
                        <c:v>6.7420400000000004E-3</c:v>
                      </c:pt>
                      <c:pt idx="2927">
                        <c:v>5.5026900000000002E-3</c:v>
                      </c:pt>
                      <c:pt idx="2928">
                        <c:v>4.7123099999999999E-3</c:v>
                      </c:pt>
                      <c:pt idx="2929">
                        <c:v>5.6775300000000001E-3</c:v>
                      </c:pt>
                      <c:pt idx="2930">
                        <c:v>7.6735400000000004E-3</c:v>
                      </c:pt>
                      <c:pt idx="2931">
                        <c:v>1.0633399999999999E-2</c:v>
                      </c:pt>
                      <c:pt idx="2932">
                        <c:v>1.4253099999999999E-2</c:v>
                      </c:pt>
                      <c:pt idx="2933">
                        <c:v>1.0369099999999999E-2</c:v>
                      </c:pt>
                      <c:pt idx="2934">
                        <c:v>6.9372399999999999E-3</c:v>
                      </c:pt>
                      <c:pt idx="2935">
                        <c:v>4.8988399999999998E-3</c:v>
                      </c:pt>
                      <c:pt idx="2936">
                        <c:v>3.58743E-3</c:v>
                      </c:pt>
                      <c:pt idx="2937">
                        <c:v>3.1146899999999998E-3</c:v>
                      </c:pt>
                      <c:pt idx="2938">
                        <c:v>2.76611E-3</c:v>
                      </c:pt>
                      <c:pt idx="2939">
                        <c:v>2.43501E-3</c:v>
                      </c:pt>
                      <c:pt idx="2940">
                        <c:v>2.3503999999999999E-3</c:v>
                      </c:pt>
                      <c:pt idx="2941">
                        <c:v>2.4952500000000001E-3</c:v>
                      </c:pt>
                      <c:pt idx="2942">
                        <c:v>3.50081E-3</c:v>
                      </c:pt>
                      <c:pt idx="2943">
                        <c:v>5.2760999999999997E-3</c:v>
                      </c:pt>
                      <c:pt idx="2944">
                        <c:v>8.4605500000000007E-3</c:v>
                      </c:pt>
                      <c:pt idx="2945">
                        <c:v>1.2563400000000001E-2</c:v>
                      </c:pt>
                      <c:pt idx="2946">
                        <c:v>1.7429699999999999E-2</c:v>
                      </c:pt>
                      <c:pt idx="2947">
                        <c:v>1.2655E-2</c:v>
                      </c:pt>
                      <c:pt idx="2948">
                        <c:v>8.2682799999999994E-3</c:v>
                      </c:pt>
                      <c:pt idx="2949">
                        <c:v>5.4678000000000001E-3</c:v>
                      </c:pt>
                      <c:pt idx="2950">
                        <c:v>3.36514E-3</c:v>
                      </c:pt>
                      <c:pt idx="2951">
                        <c:v>2.53149E-3</c:v>
                      </c:pt>
                      <c:pt idx="2952">
                        <c:v>2.0959099999999999E-3</c:v>
                      </c:pt>
                      <c:pt idx="2953">
                        <c:v>1.9814099999999999E-3</c:v>
                      </c:pt>
                      <c:pt idx="2954">
                        <c:v>1.9828100000000002E-3</c:v>
                      </c:pt>
                      <c:pt idx="2955">
                        <c:v>1.9995799999999999E-3</c:v>
                      </c:pt>
                      <c:pt idx="2956">
                        <c:v>2.07011E-3</c:v>
                      </c:pt>
                      <c:pt idx="2957">
                        <c:v>2.1598699999999999E-3</c:v>
                      </c:pt>
                      <c:pt idx="2958">
                        <c:v>2.2756899999999999E-3</c:v>
                      </c:pt>
                      <c:pt idx="2959">
                        <c:v>2.1577800000000002E-3</c:v>
                      </c:pt>
                      <c:pt idx="2960">
                        <c:v>2.0398700000000001E-3</c:v>
                      </c:pt>
                      <c:pt idx="2961">
                        <c:v>1.95028E-3</c:v>
                      </c:pt>
                      <c:pt idx="2962">
                        <c:v>1.86068E-3</c:v>
                      </c:pt>
                      <c:pt idx="2963">
                        <c:v>1.79978E-3</c:v>
                      </c:pt>
                      <c:pt idx="2964">
                        <c:v>1.7388799999999999E-3</c:v>
                      </c:pt>
                      <c:pt idx="2965">
                        <c:v>1.7615300000000001E-3</c:v>
                      </c:pt>
                      <c:pt idx="2966">
                        <c:v>1.8086199999999999E-3</c:v>
                      </c:pt>
                      <c:pt idx="2967">
                        <c:v>1.9569600000000002E-3</c:v>
                      </c:pt>
                      <c:pt idx="2968">
                        <c:v>2.2030800000000001E-3</c:v>
                      </c:pt>
                      <c:pt idx="2969">
                        <c:v>2.5341999999999999E-3</c:v>
                      </c:pt>
                      <c:pt idx="2970">
                        <c:v>2.9875399999999999E-3</c:v>
                      </c:pt>
                      <c:pt idx="2971">
                        <c:v>3.4771899999999998E-3</c:v>
                      </c:pt>
                      <c:pt idx="2972">
                        <c:v>3.03192E-3</c:v>
                      </c:pt>
                      <c:pt idx="2973">
                        <c:v>2.5875199999999998E-3</c:v>
                      </c:pt>
                      <c:pt idx="2974">
                        <c:v>2.5205900000000001E-3</c:v>
                      </c:pt>
                      <c:pt idx="2975">
                        <c:v>2.4545499999999998E-3</c:v>
                      </c:pt>
                      <c:pt idx="2976">
                        <c:v>2.2610199999999999E-3</c:v>
                      </c:pt>
                      <c:pt idx="2977">
                        <c:v>2.0674999999999999E-3</c:v>
                      </c:pt>
                      <c:pt idx="2978">
                        <c:v>1.93585E-3</c:v>
                      </c:pt>
                      <c:pt idx="2979">
                        <c:v>1.8100200000000001E-3</c:v>
                      </c:pt>
                      <c:pt idx="2980">
                        <c:v>1.7970099999999999E-3</c:v>
                      </c:pt>
                      <c:pt idx="2981">
                        <c:v>1.8073200000000001E-3</c:v>
                      </c:pt>
                      <c:pt idx="2982">
                        <c:v>1.9543999999999998E-3</c:v>
                      </c:pt>
                      <c:pt idx="2983">
                        <c:v>2.1306200000000002E-3</c:v>
                      </c:pt>
                      <c:pt idx="2984">
                        <c:v>2.3738399999999999E-3</c:v>
                      </c:pt>
                      <c:pt idx="2985">
                        <c:v>2.4990799999999999E-3</c:v>
                      </c:pt>
                      <c:pt idx="2986">
                        <c:v>2.6243199999999999E-3</c:v>
                      </c:pt>
                      <c:pt idx="2987">
                        <c:v>3.02308E-3</c:v>
                      </c:pt>
                      <c:pt idx="2988">
                        <c:v>3.4218400000000002E-3</c:v>
                      </c:pt>
                      <c:pt idx="2989">
                        <c:v>2.9263100000000001E-3</c:v>
                      </c:pt>
                      <c:pt idx="2990">
                        <c:v>2.4307899999999999E-3</c:v>
                      </c:pt>
                      <c:pt idx="2991">
                        <c:v>2.3112100000000002E-3</c:v>
                      </c:pt>
                      <c:pt idx="2992">
                        <c:v>2.1916399999999999E-3</c:v>
                      </c:pt>
                      <c:pt idx="2993">
                        <c:v>2.08325E-3</c:v>
                      </c:pt>
                      <c:pt idx="2994">
                        <c:v>1.9748600000000002E-3</c:v>
                      </c:pt>
                      <c:pt idx="2995">
                        <c:v>2.00789E-3</c:v>
                      </c:pt>
                      <c:pt idx="2996">
                        <c:v>2.0409299999999998E-3</c:v>
                      </c:pt>
                      <c:pt idx="2997">
                        <c:v>1.9693900000000001E-3</c:v>
                      </c:pt>
                      <c:pt idx="2998">
                        <c:v>1.89785E-3</c:v>
                      </c:pt>
                      <c:pt idx="2999">
                        <c:v>1.8978599999999999E-3</c:v>
                      </c:pt>
                      <c:pt idx="3000">
                        <c:v>1.8978599999999999E-3</c:v>
                      </c:pt>
                      <c:pt idx="3001">
                        <c:v>1.91708E-3</c:v>
                      </c:pt>
                      <c:pt idx="3002">
                        <c:v>2.0519100000000001E-3</c:v>
                      </c:pt>
                      <c:pt idx="3003">
                        <c:v>2.34519E-3</c:v>
                      </c:pt>
                      <c:pt idx="3004">
                        <c:v>2.8311600000000001E-3</c:v>
                      </c:pt>
                      <c:pt idx="3005">
                        <c:v>3.4124899999999998E-3</c:v>
                      </c:pt>
                      <c:pt idx="3006">
                        <c:v>2.81095E-3</c:v>
                      </c:pt>
                      <c:pt idx="3007">
                        <c:v>2.2094100000000002E-3</c:v>
                      </c:pt>
                      <c:pt idx="3008">
                        <c:v>1.9109699999999999E-3</c:v>
                      </c:pt>
                      <c:pt idx="3009">
                        <c:v>1.61253E-3</c:v>
                      </c:pt>
                      <c:pt idx="3010">
                        <c:v>1.5647199999999999E-3</c:v>
                      </c:pt>
                      <c:pt idx="3011">
                        <c:v>1.5169000000000001E-3</c:v>
                      </c:pt>
                      <c:pt idx="3012">
                        <c:v>1.5740699999999999E-3</c:v>
                      </c:pt>
                      <c:pt idx="3013">
                        <c:v>1.6312500000000001E-3</c:v>
                      </c:pt>
                      <c:pt idx="3014">
                        <c:v>1.6582700000000001E-3</c:v>
                      </c:pt>
                      <c:pt idx="3015">
                        <c:v>1.6852900000000001E-3</c:v>
                      </c:pt>
                      <c:pt idx="3016">
                        <c:v>1.7819299999999999E-3</c:v>
                      </c:pt>
                      <c:pt idx="3017">
                        <c:v>1.87857E-3</c:v>
                      </c:pt>
                      <c:pt idx="3018">
                        <c:v>1.8064400000000001E-3</c:v>
                      </c:pt>
                      <c:pt idx="3019">
                        <c:v>1.73431E-3</c:v>
                      </c:pt>
                      <c:pt idx="3020">
                        <c:v>1.72175E-3</c:v>
                      </c:pt>
                      <c:pt idx="3021">
                        <c:v>1.7091999999999999E-3</c:v>
                      </c:pt>
                      <c:pt idx="3022">
                        <c:v>1.6300500000000001E-3</c:v>
                      </c:pt>
                      <c:pt idx="3023">
                        <c:v>1.5628300000000001E-3</c:v>
                      </c:pt>
                      <c:pt idx="3024">
                        <c:v>1.6247E-3</c:v>
                      </c:pt>
                      <c:pt idx="3025">
                        <c:v>1.70645E-3</c:v>
                      </c:pt>
                      <c:pt idx="3026">
                        <c:v>1.8673400000000001E-3</c:v>
                      </c:pt>
                      <c:pt idx="3027">
                        <c:v>1.9275E-3</c:v>
                      </c:pt>
                      <c:pt idx="3028">
                        <c:v>1.98767E-3</c:v>
                      </c:pt>
                      <c:pt idx="3029">
                        <c:v>2.1454299999999998E-3</c:v>
                      </c:pt>
                      <c:pt idx="3030">
                        <c:v>2.3031800000000002E-3</c:v>
                      </c:pt>
                      <c:pt idx="3031">
                        <c:v>2.0089399999999999E-3</c:v>
                      </c:pt>
                      <c:pt idx="3032">
                        <c:v>1.76198E-3</c:v>
                      </c:pt>
                      <c:pt idx="3033">
                        <c:v>1.60429E-3</c:v>
                      </c:pt>
                      <c:pt idx="3034">
                        <c:v>1.5175E-3</c:v>
                      </c:pt>
                      <c:pt idx="3035">
                        <c:v>1.5357999999999999E-3</c:v>
                      </c:pt>
                      <c:pt idx="3036">
                        <c:v>1.57774E-3</c:v>
                      </c:pt>
                      <c:pt idx="3037">
                        <c:v>1.72817E-3</c:v>
                      </c:pt>
                      <c:pt idx="3038">
                        <c:v>1.8786E-3</c:v>
                      </c:pt>
                      <c:pt idx="3039">
                        <c:v>1.68929E-3</c:v>
                      </c:pt>
                      <c:pt idx="3040">
                        <c:v>1.5930199999999999E-3</c:v>
                      </c:pt>
                      <c:pt idx="3041">
                        <c:v>1.5721299999999999E-3</c:v>
                      </c:pt>
                      <c:pt idx="3042">
                        <c:v>1.7002899999999999E-3</c:v>
                      </c:pt>
                      <c:pt idx="3043">
                        <c:v>1.87459E-3</c:v>
                      </c:pt>
                      <c:pt idx="3044">
                        <c:v>1.8304E-3</c:v>
                      </c:pt>
                      <c:pt idx="3045">
                        <c:v>1.78622E-3</c:v>
                      </c:pt>
                      <c:pt idx="3046">
                        <c:v>1.8604400000000001E-3</c:v>
                      </c:pt>
                      <c:pt idx="3047">
                        <c:v>1.9346700000000001E-3</c:v>
                      </c:pt>
                      <c:pt idx="3048">
                        <c:v>1.8406E-3</c:v>
                      </c:pt>
                      <c:pt idx="3049">
                        <c:v>1.7465200000000001E-3</c:v>
                      </c:pt>
                      <c:pt idx="3050">
                        <c:v>1.77768E-3</c:v>
                      </c:pt>
                      <c:pt idx="3051">
                        <c:v>1.80883E-3</c:v>
                      </c:pt>
                      <c:pt idx="3052">
                        <c:v>1.7740900000000001E-3</c:v>
                      </c:pt>
                      <c:pt idx="3053">
                        <c:v>1.73934E-3</c:v>
                      </c:pt>
                      <c:pt idx="3054">
                        <c:v>2.0031900000000002E-3</c:v>
                      </c:pt>
                      <c:pt idx="3055">
                        <c:v>2.2670400000000001E-3</c:v>
                      </c:pt>
                      <c:pt idx="3056">
                        <c:v>1.98519E-3</c:v>
                      </c:pt>
                      <c:pt idx="3057">
                        <c:v>1.70334E-3</c:v>
                      </c:pt>
                      <c:pt idx="3058">
                        <c:v>1.5978500000000001E-3</c:v>
                      </c:pt>
                      <c:pt idx="3059">
                        <c:v>1.4923499999999999E-3</c:v>
                      </c:pt>
                      <c:pt idx="3060">
                        <c:v>1.54338E-3</c:v>
                      </c:pt>
                      <c:pt idx="3061">
                        <c:v>1.5944100000000001E-3</c:v>
                      </c:pt>
                      <c:pt idx="3062">
                        <c:v>1.6929899999999999E-3</c:v>
                      </c:pt>
                      <c:pt idx="3063">
                        <c:v>1.7296799999999999E-3</c:v>
                      </c:pt>
                      <c:pt idx="3064">
                        <c:v>1.76636E-3</c:v>
                      </c:pt>
                      <c:pt idx="3065">
                        <c:v>1.66588E-3</c:v>
                      </c:pt>
                      <c:pt idx="3066">
                        <c:v>1.5654099999999999E-3</c:v>
                      </c:pt>
                      <c:pt idx="3067">
                        <c:v>1.59201E-3</c:v>
                      </c:pt>
                      <c:pt idx="3068">
                        <c:v>1.6186200000000001E-3</c:v>
                      </c:pt>
                      <c:pt idx="3069">
                        <c:v>1.5131599999999999E-3</c:v>
                      </c:pt>
                      <c:pt idx="3070">
                        <c:v>1.4085899999999999E-3</c:v>
                      </c:pt>
                      <c:pt idx="3071">
                        <c:v>1.3630199999999999E-3</c:v>
                      </c:pt>
                      <c:pt idx="3072">
                        <c:v>1.32468E-3</c:v>
                      </c:pt>
                      <c:pt idx="3073">
                        <c:v>1.3288099999999999E-3</c:v>
                      </c:pt>
                      <c:pt idx="3074">
                        <c:v>1.34936E-3</c:v>
                      </c:pt>
                      <c:pt idx="3075">
                        <c:v>1.37856E-3</c:v>
                      </c:pt>
                      <c:pt idx="3076">
                        <c:v>1.4178299999999999E-3</c:v>
                      </c:pt>
                      <c:pt idx="3077">
                        <c:v>1.44264E-3</c:v>
                      </c:pt>
                      <c:pt idx="3078">
                        <c:v>1.4674600000000001E-3</c:v>
                      </c:pt>
                      <c:pt idx="3079">
                        <c:v>1.5045900000000001E-3</c:v>
                      </c:pt>
                      <c:pt idx="3080">
                        <c:v>1.4503700000000001E-3</c:v>
                      </c:pt>
                      <c:pt idx="3081">
                        <c:v>1.4002999999999999E-3</c:v>
                      </c:pt>
                      <c:pt idx="3082">
                        <c:v>1.35023E-3</c:v>
                      </c:pt>
                      <c:pt idx="3083">
                        <c:v>1.43228E-3</c:v>
                      </c:pt>
                      <c:pt idx="3084">
                        <c:v>1.51432E-3</c:v>
                      </c:pt>
                      <c:pt idx="3085">
                        <c:v>1.5365400000000001E-3</c:v>
                      </c:pt>
                      <c:pt idx="3086">
                        <c:v>1.55875E-3</c:v>
                      </c:pt>
                      <c:pt idx="3087">
                        <c:v>1.61236E-3</c:v>
                      </c:pt>
                      <c:pt idx="3088">
                        <c:v>1.62346E-3</c:v>
                      </c:pt>
                      <c:pt idx="3089">
                        <c:v>1.47065E-3</c:v>
                      </c:pt>
                      <c:pt idx="3090">
                        <c:v>1.4476599999999999E-3</c:v>
                      </c:pt>
                      <c:pt idx="3091">
                        <c:v>1.4867999999999999E-3</c:v>
                      </c:pt>
                      <c:pt idx="3092">
                        <c:v>1.7352800000000001E-3</c:v>
                      </c:pt>
                      <c:pt idx="3093">
                        <c:v>2.02199E-3</c:v>
                      </c:pt>
                      <c:pt idx="3094">
                        <c:v>1.71305E-3</c:v>
                      </c:pt>
                      <c:pt idx="3095">
                        <c:v>1.41939E-3</c:v>
                      </c:pt>
                      <c:pt idx="3096">
                        <c:v>1.2849300000000001E-3</c:v>
                      </c:pt>
                      <c:pt idx="3097">
                        <c:v>1.21159E-3</c:v>
                      </c:pt>
                      <c:pt idx="3098">
                        <c:v>1.24873E-3</c:v>
                      </c:pt>
                      <c:pt idx="3099">
                        <c:v>1.3622700000000001E-3</c:v>
                      </c:pt>
                      <c:pt idx="3100">
                        <c:v>1.4963999999999999E-3</c:v>
                      </c:pt>
                      <c:pt idx="3101">
                        <c:v>1.5349700000000001E-3</c:v>
                      </c:pt>
                      <c:pt idx="3102">
                        <c:v>1.6008000000000001E-3</c:v>
                      </c:pt>
                      <c:pt idx="3103">
                        <c:v>1.6666300000000001E-3</c:v>
                      </c:pt>
                      <c:pt idx="3104">
                        <c:v>1.7597299999999999E-3</c:v>
                      </c:pt>
                      <c:pt idx="3105">
                        <c:v>1.8294400000000001E-3</c:v>
                      </c:pt>
                      <c:pt idx="3106">
                        <c:v>1.6735299999999999E-3</c:v>
                      </c:pt>
                      <c:pt idx="3107">
                        <c:v>1.51761E-3</c:v>
                      </c:pt>
                      <c:pt idx="3108">
                        <c:v>1.4461999999999999E-3</c:v>
                      </c:pt>
                      <c:pt idx="3109">
                        <c:v>1.3747799999999999E-3</c:v>
                      </c:pt>
                      <c:pt idx="3110">
                        <c:v>1.42022E-3</c:v>
                      </c:pt>
                      <c:pt idx="3111">
                        <c:v>1.4656700000000001E-3</c:v>
                      </c:pt>
                      <c:pt idx="3112">
                        <c:v>1.6446399999999999E-3</c:v>
                      </c:pt>
                      <c:pt idx="3113">
                        <c:v>1.82362E-3</c:v>
                      </c:pt>
                      <c:pt idx="3114">
                        <c:v>1.63609E-3</c:v>
                      </c:pt>
                      <c:pt idx="3115">
                        <c:v>1.4899100000000001E-3</c:v>
                      </c:pt>
                      <c:pt idx="3116">
                        <c:v>1.5375E-3</c:v>
                      </c:pt>
                      <c:pt idx="3117">
                        <c:v>1.62644E-3</c:v>
                      </c:pt>
                      <c:pt idx="3118">
                        <c:v>1.4907799999999999E-3</c:v>
                      </c:pt>
                      <c:pt idx="3119">
                        <c:v>1.3979800000000001E-3</c:v>
                      </c:pt>
                      <c:pt idx="3120">
                        <c:v>1.3785E-3</c:v>
                      </c:pt>
                      <c:pt idx="3121">
                        <c:v>1.4019E-3</c:v>
                      </c:pt>
                      <c:pt idx="3122">
                        <c:v>1.3454999999999999E-3</c:v>
                      </c:pt>
                      <c:pt idx="3123">
                        <c:v>1.2890899999999999E-3</c:v>
                      </c:pt>
                      <c:pt idx="3124">
                        <c:v>1.33373E-3</c:v>
                      </c:pt>
                      <c:pt idx="3125">
                        <c:v>1.3783700000000001E-3</c:v>
                      </c:pt>
                      <c:pt idx="3126">
                        <c:v>1.3191399999999999E-3</c:v>
                      </c:pt>
                      <c:pt idx="3127">
                        <c:v>1.3198400000000001E-3</c:v>
                      </c:pt>
                      <c:pt idx="3128">
                        <c:v>1.3817499999999999E-3</c:v>
                      </c:pt>
                      <c:pt idx="3129">
                        <c:v>1.50358E-3</c:v>
                      </c:pt>
                      <c:pt idx="3130">
                        <c:v>1.41705E-3</c:v>
                      </c:pt>
                      <c:pt idx="3131">
                        <c:v>1.3409800000000001E-3</c:v>
                      </c:pt>
                      <c:pt idx="3132">
                        <c:v>1.30295E-3</c:v>
                      </c:pt>
                      <c:pt idx="3133">
                        <c:v>1.27538E-3</c:v>
                      </c:pt>
                      <c:pt idx="3134">
                        <c:v>1.2875300000000001E-3</c:v>
                      </c:pt>
                      <c:pt idx="3135">
                        <c:v>1.32073E-3</c:v>
                      </c:pt>
                      <c:pt idx="3136">
                        <c:v>1.4049799999999999E-3</c:v>
                      </c:pt>
                      <c:pt idx="3137">
                        <c:v>1.5102799999999999E-3</c:v>
                      </c:pt>
                      <c:pt idx="3138">
                        <c:v>1.44192E-3</c:v>
                      </c:pt>
                      <c:pt idx="3139">
                        <c:v>1.42354E-3</c:v>
                      </c:pt>
                      <c:pt idx="3140">
                        <c:v>1.54324E-3</c:v>
                      </c:pt>
                      <c:pt idx="3141">
                        <c:v>1.7445E-3</c:v>
                      </c:pt>
                      <c:pt idx="3142">
                        <c:v>2.0318100000000002E-3</c:v>
                      </c:pt>
                      <c:pt idx="3143">
                        <c:v>1.79294E-3</c:v>
                      </c:pt>
                      <c:pt idx="3144">
                        <c:v>1.5540700000000001E-3</c:v>
                      </c:pt>
                      <c:pt idx="3145">
                        <c:v>1.4436399999999999E-3</c:v>
                      </c:pt>
                      <c:pt idx="3146">
                        <c:v>1.33321E-3</c:v>
                      </c:pt>
                      <c:pt idx="3147">
                        <c:v>1.3449200000000001E-3</c:v>
                      </c:pt>
                      <c:pt idx="3148">
                        <c:v>1.3566299999999999E-3</c:v>
                      </c:pt>
                      <c:pt idx="3149">
                        <c:v>1.4740599999999999E-3</c:v>
                      </c:pt>
                      <c:pt idx="3150">
                        <c:v>1.5914900000000001E-3</c:v>
                      </c:pt>
                      <c:pt idx="3151">
                        <c:v>1.65328E-3</c:v>
                      </c:pt>
                      <c:pt idx="3152">
                        <c:v>1.7353399999999999E-3</c:v>
                      </c:pt>
                      <c:pt idx="3153">
                        <c:v>2.0876800000000002E-3</c:v>
                      </c:pt>
                      <c:pt idx="3154">
                        <c:v>2.46028E-3</c:v>
                      </c:pt>
                      <c:pt idx="3155">
                        <c:v>2.0849599999999999E-3</c:v>
                      </c:pt>
                      <c:pt idx="3156">
                        <c:v>1.7096500000000001E-3</c:v>
                      </c:pt>
                      <c:pt idx="3157">
                        <c:v>1.5837099999999999E-3</c:v>
                      </c:pt>
                      <c:pt idx="3158">
                        <c:v>1.4577699999999999E-3</c:v>
                      </c:pt>
                      <c:pt idx="3159">
                        <c:v>1.3650400000000001E-3</c:v>
                      </c:pt>
                      <c:pt idx="3160">
                        <c:v>1.30343E-3</c:v>
                      </c:pt>
                      <c:pt idx="3161">
                        <c:v>1.33274E-3</c:v>
                      </c:pt>
                      <c:pt idx="3162">
                        <c:v>1.3931799999999999E-3</c:v>
                      </c:pt>
                      <c:pt idx="3163">
                        <c:v>1.39831E-3</c:v>
                      </c:pt>
                      <c:pt idx="3164">
                        <c:v>1.4034500000000001E-3</c:v>
                      </c:pt>
                      <c:pt idx="3165">
                        <c:v>1.5161599999999999E-3</c:v>
                      </c:pt>
                      <c:pt idx="3166">
                        <c:v>1.6288699999999999E-3</c:v>
                      </c:pt>
                      <c:pt idx="3167">
                        <c:v>1.66719E-3</c:v>
                      </c:pt>
                      <c:pt idx="3168">
                        <c:v>1.7111100000000001E-3</c:v>
                      </c:pt>
                      <c:pt idx="3169">
                        <c:v>2.01308E-3</c:v>
                      </c:pt>
                      <c:pt idx="3170">
                        <c:v>2.3206500000000001E-3</c:v>
                      </c:pt>
                      <c:pt idx="3171">
                        <c:v>1.9639900000000001E-3</c:v>
                      </c:pt>
                      <c:pt idx="3172">
                        <c:v>1.6577499999999999E-3</c:v>
                      </c:pt>
                      <c:pt idx="3173">
                        <c:v>1.4673799999999999E-3</c:v>
                      </c:pt>
                      <c:pt idx="3174">
                        <c:v>1.3526300000000001E-3</c:v>
                      </c:pt>
                      <c:pt idx="3175">
                        <c:v>1.3599E-3</c:v>
                      </c:pt>
                      <c:pt idx="3176">
                        <c:v>1.39237E-3</c:v>
                      </c:pt>
                      <c:pt idx="3177">
                        <c:v>1.5435100000000001E-3</c:v>
                      </c:pt>
                      <c:pt idx="3178">
                        <c:v>1.69465E-3</c:v>
                      </c:pt>
                      <c:pt idx="3179">
                        <c:v>1.5556400000000001E-3</c:v>
                      </c:pt>
                      <c:pt idx="3180">
                        <c:v>1.4559900000000001E-3</c:v>
                      </c:pt>
                      <c:pt idx="3181">
                        <c:v>1.41496E-3</c:v>
                      </c:pt>
                      <c:pt idx="3182">
                        <c:v>1.41328E-3</c:v>
                      </c:pt>
                      <c:pt idx="3183">
                        <c:v>1.4106800000000001E-3</c:v>
                      </c:pt>
                      <c:pt idx="3184">
                        <c:v>1.4231199999999999E-3</c:v>
                      </c:pt>
                      <c:pt idx="3185">
                        <c:v>1.53965E-3</c:v>
                      </c:pt>
                      <c:pt idx="3186">
                        <c:v>1.6712400000000001E-3</c:v>
                      </c:pt>
                      <c:pt idx="3187">
                        <c:v>1.65712E-3</c:v>
                      </c:pt>
                      <c:pt idx="3188">
                        <c:v>1.6429999999999999E-3</c:v>
                      </c:pt>
                      <c:pt idx="3189">
                        <c:v>1.78802E-3</c:v>
                      </c:pt>
                      <c:pt idx="3190">
                        <c:v>1.9330300000000001E-3</c:v>
                      </c:pt>
                      <c:pt idx="3191">
                        <c:v>1.8023099999999999E-3</c:v>
                      </c:pt>
                      <c:pt idx="3192">
                        <c:v>1.82384E-3</c:v>
                      </c:pt>
                      <c:pt idx="3193">
                        <c:v>1.89645E-3</c:v>
                      </c:pt>
                      <c:pt idx="3194">
                        <c:v>2.1212900000000001E-3</c:v>
                      </c:pt>
                      <c:pt idx="3195">
                        <c:v>1.9666000000000002E-3</c:v>
                      </c:pt>
                      <c:pt idx="3196">
                        <c:v>1.90759E-3</c:v>
                      </c:pt>
                      <c:pt idx="3197">
                        <c:v>1.89212E-3</c:v>
                      </c:pt>
                      <c:pt idx="3198">
                        <c:v>1.9723399999999999E-3</c:v>
                      </c:pt>
                      <c:pt idx="3199">
                        <c:v>1.75388E-3</c:v>
                      </c:pt>
                      <c:pt idx="3200">
                        <c:v>1.53571E-3</c:v>
                      </c:pt>
                      <c:pt idx="3201">
                        <c:v>1.3961399999999999E-3</c:v>
                      </c:pt>
                      <c:pt idx="3202">
                        <c:v>1.2568600000000001E-3</c:v>
                      </c:pt>
                      <c:pt idx="3203">
                        <c:v>1.0917699999999999E-3</c:v>
                      </c:pt>
                      <c:pt idx="3204">
                        <c:v>9.4090099999999996E-4</c:v>
                      </c:pt>
                      <c:pt idx="3205">
                        <c:v>8.5596800000000003E-4</c:v>
                      </c:pt>
                      <c:pt idx="3206">
                        <c:v>8.0739600000000005E-4</c:v>
                      </c:pt>
                      <c:pt idx="3207">
                        <c:v>8.5212500000000002E-4</c:v>
                      </c:pt>
                      <c:pt idx="3208">
                        <c:v>9.4051599999999996E-4</c:v>
                      </c:pt>
                      <c:pt idx="3209">
                        <c:v>1.0940699999999999E-3</c:v>
                      </c:pt>
                      <c:pt idx="3210">
                        <c:v>1.2791499999999999E-3</c:v>
                      </c:pt>
                      <c:pt idx="3211">
                        <c:v>1.48369E-3</c:v>
                      </c:pt>
                      <c:pt idx="3212">
                        <c:v>1.44319E-3</c:v>
                      </c:pt>
                      <c:pt idx="3213">
                        <c:v>1.4027E-3</c:v>
                      </c:pt>
                      <c:pt idx="3214">
                        <c:v>1.3697500000000001E-3</c:v>
                      </c:pt>
                      <c:pt idx="3215">
                        <c:v>1.3156800000000001E-3</c:v>
                      </c:pt>
                      <c:pt idx="3216">
                        <c:v>1.30046E-3</c:v>
                      </c:pt>
                      <c:pt idx="3217">
                        <c:v>1.3487099999999999E-3</c:v>
                      </c:pt>
                      <c:pt idx="3218">
                        <c:v>1.43582E-3</c:v>
                      </c:pt>
                      <c:pt idx="3219">
                        <c:v>1.34931E-3</c:v>
                      </c:pt>
                      <c:pt idx="3220">
                        <c:v>1.2627999999999999E-3</c:v>
                      </c:pt>
                      <c:pt idx="3221">
                        <c:v>1.28787E-3</c:v>
                      </c:pt>
                      <c:pt idx="3222">
                        <c:v>1.31295E-3</c:v>
                      </c:pt>
                      <c:pt idx="3223">
                        <c:v>1.37933E-3</c:v>
                      </c:pt>
                      <c:pt idx="3224">
                        <c:v>1.44885E-3</c:v>
                      </c:pt>
                      <c:pt idx="3225">
                        <c:v>1.6023700000000001E-3</c:v>
                      </c:pt>
                      <c:pt idx="3226">
                        <c:v>1.75902E-3</c:v>
                      </c:pt>
                      <c:pt idx="3227">
                        <c:v>1.58635E-3</c:v>
                      </c:pt>
                      <c:pt idx="3228">
                        <c:v>1.4136800000000001E-3</c:v>
                      </c:pt>
                      <c:pt idx="3229">
                        <c:v>1.47321E-3</c:v>
                      </c:pt>
                      <c:pt idx="3230">
                        <c:v>1.5327299999999999E-3</c:v>
                      </c:pt>
                      <c:pt idx="3231">
                        <c:v>1.3839099999999999E-3</c:v>
                      </c:pt>
                      <c:pt idx="3232">
                        <c:v>1.2350900000000001E-3</c:v>
                      </c:pt>
                      <c:pt idx="3233">
                        <c:v>1.2308E-3</c:v>
                      </c:pt>
                      <c:pt idx="3234">
                        <c:v>1.2264999999999999E-3</c:v>
                      </c:pt>
                      <c:pt idx="3235">
                        <c:v>1.3121400000000001E-3</c:v>
                      </c:pt>
                      <c:pt idx="3236">
                        <c:v>1.3977799999999999E-3</c:v>
                      </c:pt>
                      <c:pt idx="3237">
                        <c:v>1.4052299999999999E-3</c:v>
                      </c:pt>
                      <c:pt idx="3238">
                        <c:v>1.3784800000000001E-3</c:v>
                      </c:pt>
                      <c:pt idx="3239">
                        <c:v>1.36753E-3</c:v>
                      </c:pt>
                      <c:pt idx="3240">
                        <c:v>1.3756199999999999E-3</c:v>
                      </c:pt>
                      <c:pt idx="3241">
                        <c:v>1.4074199999999999E-3</c:v>
                      </c:pt>
                      <c:pt idx="3242">
                        <c:v>1.4499999999999999E-3</c:v>
                      </c:pt>
                      <c:pt idx="3243">
                        <c:v>1.36353E-3</c:v>
                      </c:pt>
                      <c:pt idx="3244">
                        <c:v>1.27706E-3</c:v>
                      </c:pt>
                      <c:pt idx="3245">
                        <c:v>1.30897E-3</c:v>
                      </c:pt>
                      <c:pt idx="3246">
                        <c:v>1.34088E-3</c:v>
                      </c:pt>
                      <c:pt idx="3247">
                        <c:v>1.4728899999999999E-3</c:v>
                      </c:pt>
                      <c:pt idx="3248">
                        <c:v>1.60491E-3</c:v>
                      </c:pt>
                      <c:pt idx="3249">
                        <c:v>1.8973799999999999E-3</c:v>
                      </c:pt>
                      <c:pt idx="3250">
                        <c:v>2.1898400000000002E-3</c:v>
                      </c:pt>
                      <c:pt idx="3251">
                        <c:v>2.1466499999999999E-3</c:v>
                      </c:pt>
                      <c:pt idx="3252">
                        <c:v>2.1034600000000001E-3</c:v>
                      </c:pt>
                      <c:pt idx="3253">
                        <c:v>2.2746200000000002E-3</c:v>
                      </c:pt>
                      <c:pt idx="3254">
                        <c:v>2.4457799999999998E-3</c:v>
                      </c:pt>
                      <c:pt idx="3255">
                        <c:v>1.9846899999999999E-3</c:v>
                      </c:pt>
                      <c:pt idx="3256">
                        <c:v>1.55938E-3</c:v>
                      </c:pt>
                      <c:pt idx="3257">
                        <c:v>1.45119E-3</c:v>
                      </c:pt>
                      <c:pt idx="3258">
                        <c:v>1.40263E-3</c:v>
                      </c:pt>
                      <c:pt idx="3259">
                        <c:v>1.5443399999999999E-3</c:v>
                      </c:pt>
                      <c:pt idx="3260">
                        <c:v>1.4188899999999999E-3</c:v>
                      </c:pt>
                      <c:pt idx="3261">
                        <c:v>1.3232599999999999E-3</c:v>
                      </c:pt>
                      <c:pt idx="3262">
                        <c:v>1.2301300000000001E-3</c:v>
                      </c:pt>
                      <c:pt idx="3263">
                        <c:v>1.1983899999999999E-3</c:v>
                      </c:pt>
                      <c:pt idx="3264">
                        <c:v>1.16865E-3</c:v>
                      </c:pt>
                      <c:pt idx="3265">
                        <c:v>1.1704899999999999E-3</c:v>
                      </c:pt>
                      <c:pt idx="3266">
                        <c:v>1.0811600000000001E-3</c:v>
                      </c:pt>
                      <c:pt idx="3267">
                        <c:v>1.00361E-3</c:v>
                      </c:pt>
                      <c:pt idx="3268">
                        <c:v>1.01183E-3</c:v>
                      </c:pt>
                      <c:pt idx="3269">
                        <c:v>1.03966E-3</c:v>
                      </c:pt>
                      <c:pt idx="3270">
                        <c:v>1.1290600000000001E-3</c:v>
                      </c:pt>
                      <c:pt idx="3271">
                        <c:v>1.3189499999999999E-3</c:v>
                      </c:pt>
                      <c:pt idx="3272">
                        <c:v>1.5186100000000001E-3</c:v>
                      </c:pt>
                      <c:pt idx="3273">
                        <c:v>1.90354E-3</c:v>
                      </c:pt>
                      <c:pt idx="3274">
                        <c:v>2.2884799999999999E-3</c:v>
                      </c:pt>
                      <c:pt idx="3275">
                        <c:v>1.88028E-3</c:v>
                      </c:pt>
                      <c:pt idx="3276">
                        <c:v>1.5655599999999999E-3</c:v>
                      </c:pt>
                      <c:pt idx="3277">
                        <c:v>1.35026E-3</c:v>
                      </c:pt>
                      <c:pt idx="3278">
                        <c:v>1.2873100000000001E-3</c:v>
                      </c:pt>
                      <c:pt idx="3279">
                        <c:v>1.28404E-3</c:v>
                      </c:pt>
                      <c:pt idx="3280">
                        <c:v>1.2327600000000001E-3</c:v>
                      </c:pt>
                      <c:pt idx="3281">
                        <c:v>1.18147E-3</c:v>
                      </c:pt>
                      <c:pt idx="3282">
                        <c:v>1.15248E-3</c:v>
                      </c:pt>
                      <c:pt idx="3283">
                        <c:v>1.12349E-3</c:v>
                      </c:pt>
                      <c:pt idx="3284">
                        <c:v>1.1137199999999999E-3</c:v>
                      </c:pt>
                      <c:pt idx="3285">
                        <c:v>1.09281E-3</c:v>
                      </c:pt>
                      <c:pt idx="3286">
                        <c:v>1.09066E-3</c:v>
                      </c:pt>
                      <c:pt idx="3287">
                        <c:v>1.0885199999999999E-3</c:v>
                      </c:pt>
                      <c:pt idx="3288">
                        <c:v>1.1051399999999999E-3</c:v>
                      </c:pt>
                      <c:pt idx="3289">
                        <c:v>1.0455799999999999E-3</c:v>
                      </c:pt>
                      <c:pt idx="3290">
                        <c:v>9.86027E-4</c:v>
                      </c:pt>
                      <c:pt idx="3291">
                        <c:v>9.8840199999999999E-4</c:v>
                      </c:pt>
                      <c:pt idx="3292">
                        <c:v>9.907780000000001E-4</c:v>
                      </c:pt>
                      <c:pt idx="3293">
                        <c:v>1.02972E-3</c:v>
                      </c:pt>
                      <c:pt idx="3294">
                        <c:v>1.04144E-3</c:v>
                      </c:pt>
                      <c:pt idx="3295">
                        <c:v>1.0906799999999999E-3</c:v>
                      </c:pt>
                      <c:pt idx="3296">
                        <c:v>1.1568500000000001E-3</c:v>
                      </c:pt>
                      <c:pt idx="3297">
                        <c:v>1.28556E-3</c:v>
                      </c:pt>
                      <c:pt idx="3298">
                        <c:v>1.42443E-3</c:v>
                      </c:pt>
                      <c:pt idx="3299">
                        <c:v>1.3995399999999999E-3</c:v>
                      </c:pt>
                      <c:pt idx="3300">
                        <c:v>1.2499500000000001E-3</c:v>
                      </c:pt>
                      <c:pt idx="3301">
                        <c:v>1.12286E-3</c:v>
                      </c:pt>
                      <c:pt idx="3302">
                        <c:v>1.04615E-3</c:v>
                      </c:pt>
                      <c:pt idx="3303">
                        <c:v>1.00332E-3</c:v>
                      </c:pt>
                      <c:pt idx="3304">
                        <c:v>1.00252E-3</c:v>
                      </c:pt>
                      <c:pt idx="3305">
                        <c:v>1.01409E-3</c:v>
                      </c:pt>
                      <c:pt idx="3306">
                        <c:v>1.0367200000000001E-3</c:v>
                      </c:pt>
                      <c:pt idx="3307">
                        <c:v>1.0603399999999999E-3</c:v>
                      </c:pt>
                      <c:pt idx="3308">
                        <c:v>1.0297500000000001E-3</c:v>
                      </c:pt>
                      <c:pt idx="3309">
                        <c:v>9.9917199999999999E-4</c:v>
                      </c:pt>
                      <c:pt idx="3310">
                        <c:v>1.00854E-3</c:v>
                      </c:pt>
                      <c:pt idx="3311">
                        <c:v>1.0179099999999999E-3</c:v>
                      </c:pt>
                      <c:pt idx="3312">
                        <c:v>1.06723E-3</c:v>
                      </c:pt>
                      <c:pt idx="3313">
                        <c:v>1.1165599999999999E-3</c:v>
                      </c:pt>
                      <c:pt idx="3314">
                        <c:v>1.1492200000000001E-3</c:v>
                      </c:pt>
                      <c:pt idx="3315">
                        <c:v>1.1934999999999999E-3</c:v>
                      </c:pt>
                      <c:pt idx="3316">
                        <c:v>1.2377899999999999E-3</c:v>
                      </c:pt>
                      <c:pt idx="3317">
                        <c:v>1.30211E-3</c:v>
                      </c:pt>
                      <c:pt idx="3318">
                        <c:v>1.3664300000000001E-3</c:v>
                      </c:pt>
                      <c:pt idx="3319">
                        <c:v>1.25136E-3</c:v>
                      </c:pt>
                      <c:pt idx="3320">
                        <c:v>1.1900599999999999E-3</c:v>
                      </c:pt>
                      <c:pt idx="3321">
                        <c:v>1.1589599999999999E-3</c:v>
                      </c:pt>
                      <c:pt idx="3322">
                        <c:v>1.2181E-3</c:v>
                      </c:pt>
                      <c:pt idx="3323">
                        <c:v>1.2973800000000001E-3</c:v>
                      </c:pt>
                      <c:pt idx="3324">
                        <c:v>1.31913E-3</c:v>
                      </c:pt>
                      <c:pt idx="3325">
                        <c:v>1.2090600000000001E-3</c:v>
                      </c:pt>
                      <c:pt idx="3326">
                        <c:v>1.1127999999999999E-3</c:v>
                      </c:pt>
                      <c:pt idx="3327">
                        <c:v>1.05832E-3</c:v>
                      </c:pt>
                      <c:pt idx="3328">
                        <c:v>1.0456E-3</c:v>
                      </c:pt>
                      <c:pt idx="3329">
                        <c:v>1.0663000000000001E-3</c:v>
                      </c:pt>
                      <c:pt idx="3330">
                        <c:v>1.1295700000000001E-3</c:v>
                      </c:pt>
                      <c:pt idx="3331">
                        <c:v>1.2011999999999999E-3</c:v>
                      </c:pt>
                      <c:pt idx="3332">
                        <c:v>1.15817E-3</c:v>
                      </c:pt>
                      <c:pt idx="3333">
                        <c:v>1.13434E-3</c:v>
                      </c:pt>
                      <c:pt idx="3334">
                        <c:v>1.1343099999999999E-3</c:v>
                      </c:pt>
                      <c:pt idx="3335">
                        <c:v>1.16311E-3</c:v>
                      </c:pt>
                      <c:pt idx="3336">
                        <c:v>1.222E-3</c:v>
                      </c:pt>
                      <c:pt idx="3337">
                        <c:v>1.2905E-3</c:v>
                      </c:pt>
                      <c:pt idx="3338">
                        <c:v>1.20371E-3</c:v>
                      </c:pt>
                      <c:pt idx="3339">
                        <c:v>1.11691E-3</c:v>
                      </c:pt>
                      <c:pt idx="3340">
                        <c:v>1.07139E-3</c:v>
                      </c:pt>
                      <c:pt idx="3341">
                        <c:v>1.0291300000000001E-3</c:v>
                      </c:pt>
                      <c:pt idx="3342">
                        <c:v>1.0284999999999999E-3</c:v>
                      </c:pt>
                      <c:pt idx="3343">
                        <c:v>1.03769E-3</c:v>
                      </c:pt>
                      <c:pt idx="3344">
                        <c:v>1.06302E-3</c:v>
                      </c:pt>
                      <c:pt idx="3345">
                        <c:v>1.0949E-3</c:v>
                      </c:pt>
                      <c:pt idx="3346">
                        <c:v>1.0546799999999999E-3</c:v>
                      </c:pt>
                      <c:pt idx="3347">
                        <c:v>1.06584E-3</c:v>
                      </c:pt>
                      <c:pt idx="3348">
                        <c:v>1.09231E-3</c:v>
                      </c:pt>
                      <c:pt idx="3349">
                        <c:v>1.1958299999999999E-3</c:v>
                      </c:pt>
                      <c:pt idx="3350">
                        <c:v>1.30842E-3</c:v>
                      </c:pt>
                      <c:pt idx="3351">
                        <c:v>1.2633200000000001E-3</c:v>
                      </c:pt>
                      <c:pt idx="3352">
                        <c:v>1.2182199999999999E-3</c:v>
                      </c:pt>
                      <c:pt idx="3353">
                        <c:v>1.1800700000000001E-3</c:v>
                      </c:pt>
                      <c:pt idx="3354">
                        <c:v>1.14192E-3</c:v>
                      </c:pt>
                      <c:pt idx="3355">
                        <c:v>1.1679399999999999E-3</c:v>
                      </c:pt>
                      <c:pt idx="3356">
                        <c:v>1.1939699999999999E-3</c:v>
                      </c:pt>
                      <c:pt idx="3357">
                        <c:v>1.1921499999999999E-3</c:v>
                      </c:pt>
                      <c:pt idx="3358">
                        <c:v>1.1954400000000001E-3</c:v>
                      </c:pt>
                      <c:pt idx="3359">
                        <c:v>1.2519199999999999E-3</c:v>
                      </c:pt>
                      <c:pt idx="3360">
                        <c:v>1.3135099999999999E-3</c:v>
                      </c:pt>
                      <c:pt idx="3361">
                        <c:v>1.21547E-3</c:v>
                      </c:pt>
                      <c:pt idx="3362">
                        <c:v>1.11743E-3</c:v>
                      </c:pt>
                      <c:pt idx="3363">
                        <c:v>1.11309E-3</c:v>
                      </c:pt>
                      <c:pt idx="3364">
                        <c:v>1.1087600000000001E-3</c:v>
                      </c:pt>
                      <c:pt idx="3365">
                        <c:v>1.19425E-3</c:v>
                      </c:pt>
                      <c:pt idx="3366">
                        <c:v>1.2797399999999999E-3</c:v>
                      </c:pt>
                      <c:pt idx="3367">
                        <c:v>1.3955E-3</c:v>
                      </c:pt>
                      <c:pt idx="3368">
                        <c:v>1.2586100000000001E-3</c:v>
                      </c:pt>
                      <c:pt idx="3369">
                        <c:v>1.1217200000000001E-3</c:v>
                      </c:pt>
                      <c:pt idx="3370">
                        <c:v>1.0689600000000001E-3</c:v>
                      </c:pt>
                      <c:pt idx="3371">
                        <c:v>1.0162000000000001E-3</c:v>
                      </c:pt>
                      <c:pt idx="3372">
                        <c:v>1.06298E-3</c:v>
                      </c:pt>
                      <c:pt idx="3373">
                        <c:v>1.10976E-3</c:v>
                      </c:pt>
                      <c:pt idx="3374">
                        <c:v>1.22641E-3</c:v>
                      </c:pt>
                      <c:pt idx="3375">
                        <c:v>1.3430499999999999E-3</c:v>
                      </c:pt>
                      <c:pt idx="3376">
                        <c:v>1.2508899999999999E-3</c:v>
                      </c:pt>
                      <c:pt idx="3377">
                        <c:v>1.15872E-3</c:v>
                      </c:pt>
                      <c:pt idx="3378">
                        <c:v>1.1920399999999999E-3</c:v>
                      </c:pt>
                      <c:pt idx="3379">
                        <c:v>1.22536E-3</c:v>
                      </c:pt>
                      <c:pt idx="3380">
                        <c:v>1.3343700000000001E-3</c:v>
                      </c:pt>
                      <c:pt idx="3381">
                        <c:v>1.2676899999999999E-3</c:v>
                      </c:pt>
                      <c:pt idx="3382">
                        <c:v>1.2048499999999999E-3</c:v>
                      </c:pt>
                      <c:pt idx="3383">
                        <c:v>1.1474600000000001E-3</c:v>
                      </c:pt>
                      <c:pt idx="3384">
                        <c:v>1.09391E-3</c:v>
                      </c:pt>
                      <c:pt idx="3385">
                        <c:v>1.08384E-3</c:v>
                      </c:pt>
                      <c:pt idx="3386">
                        <c:v>1.07376E-3</c:v>
                      </c:pt>
                      <c:pt idx="3387">
                        <c:v>1.1744100000000001E-3</c:v>
                      </c:pt>
                      <c:pt idx="3388">
                        <c:v>1.27505E-3</c:v>
                      </c:pt>
                      <c:pt idx="3389">
                        <c:v>1.49223E-3</c:v>
                      </c:pt>
                      <c:pt idx="3390">
                        <c:v>1.70941E-3</c:v>
                      </c:pt>
                      <c:pt idx="3391">
                        <c:v>1.51878E-3</c:v>
                      </c:pt>
                      <c:pt idx="3392">
                        <c:v>1.3281499999999999E-3</c:v>
                      </c:pt>
                      <c:pt idx="3393">
                        <c:v>1.2906199999999999E-3</c:v>
                      </c:pt>
                      <c:pt idx="3394">
                        <c:v>1.2530799999999999E-3</c:v>
                      </c:pt>
                      <c:pt idx="3395">
                        <c:v>1.2196799999999999E-3</c:v>
                      </c:pt>
                      <c:pt idx="3396">
                        <c:v>1.1862699999999999E-3</c:v>
                      </c:pt>
                      <c:pt idx="3397">
                        <c:v>1.1833799999999999E-3</c:v>
                      </c:pt>
                      <c:pt idx="3398">
                        <c:v>1.18049E-3</c:v>
                      </c:pt>
                      <c:pt idx="3399">
                        <c:v>1.1158100000000001E-3</c:v>
                      </c:pt>
                      <c:pt idx="3400">
                        <c:v>1.0511400000000001E-3</c:v>
                      </c:pt>
                      <c:pt idx="3401">
                        <c:v>1.07457E-3</c:v>
                      </c:pt>
                      <c:pt idx="3402">
                        <c:v>1.09801E-3</c:v>
                      </c:pt>
                      <c:pt idx="3403">
                        <c:v>1.1782299999999999E-3</c:v>
                      </c:pt>
                      <c:pt idx="3404">
                        <c:v>1.08489E-3</c:v>
                      </c:pt>
                      <c:pt idx="3405">
                        <c:v>1.0033399999999999E-3</c:v>
                      </c:pt>
                      <c:pt idx="3406">
                        <c:v>9.7902699999999994E-4</c:v>
                      </c:pt>
                      <c:pt idx="3407">
                        <c:v>9.7239500000000003E-4</c:v>
                      </c:pt>
                      <c:pt idx="3408">
                        <c:v>1.0383E-3</c:v>
                      </c:pt>
                      <c:pt idx="3409">
                        <c:v>1.1100999999999999E-3</c:v>
                      </c:pt>
                      <c:pt idx="3410">
                        <c:v>1.07234E-3</c:v>
                      </c:pt>
                      <c:pt idx="3411">
                        <c:v>1.0358399999999999E-3</c:v>
                      </c:pt>
                      <c:pt idx="3412">
                        <c:v>1.0788200000000001E-3</c:v>
                      </c:pt>
                      <c:pt idx="3413">
                        <c:v>1.1230599999999999E-3</c:v>
                      </c:pt>
                      <c:pt idx="3414">
                        <c:v>1.0519100000000001E-3</c:v>
                      </c:pt>
                      <c:pt idx="3415">
                        <c:v>9.8759600000000009E-4</c:v>
                      </c:pt>
                      <c:pt idx="3416">
                        <c:v>9.6656400000000005E-4</c:v>
                      </c:pt>
                      <c:pt idx="3417">
                        <c:v>9.6345899999999995E-4</c:v>
                      </c:pt>
                      <c:pt idx="3418">
                        <c:v>9.8199300000000002E-4</c:v>
                      </c:pt>
                      <c:pt idx="3419">
                        <c:v>1.0248E-3</c:v>
                      </c:pt>
                      <c:pt idx="3420">
                        <c:v>1.0675999999999999E-3</c:v>
                      </c:pt>
                      <c:pt idx="3421">
                        <c:v>1.0689600000000001E-3</c:v>
                      </c:pt>
                      <c:pt idx="3422">
                        <c:v>9.9502000000000011E-4</c:v>
                      </c:pt>
                      <c:pt idx="3423">
                        <c:v>9.3559199999999996E-4</c:v>
                      </c:pt>
                      <c:pt idx="3424">
                        <c:v>9.5976500000000001E-4</c:v>
                      </c:pt>
                      <c:pt idx="3425">
                        <c:v>1.0129500000000001E-3</c:v>
                      </c:pt>
                      <c:pt idx="3426">
                        <c:v>1.1628999999999999E-3</c:v>
                      </c:pt>
                      <c:pt idx="3427">
                        <c:v>1.3273600000000001E-3</c:v>
                      </c:pt>
                      <c:pt idx="3428">
                        <c:v>1.1933899999999999E-3</c:v>
                      </c:pt>
                      <c:pt idx="3429">
                        <c:v>1.06708E-3</c:v>
                      </c:pt>
                      <c:pt idx="3430">
                        <c:v>1.0224100000000001E-3</c:v>
                      </c:pt>
                      <c:pt idx="3431">
                        <c:v>9.9050799999999997E-4</c:v>
                      </c:pt>
                      <c:pt idx="3432">
                        <c:v>1.0283099999999999E-3</c:v>
                      </c:pt>
                      <c:pt idx="3433">
                        <c:v>1.0712199999999999E-3</c:v>
                      </c:pt>
                      <c:pt idx="3434">
                        <c:v>1.0700799999999999E-3</c:v>
                      </c:pt>
                      <c:pt idx="3435">
                        <c:v>1.0770700000000001E-3</c:v>
                      </c:pt>
                      <c:pt idx="3436">
                        <c:v>1.08405E-3</c:v>
                      </c:pt>
                      <c:pt idx="3437">
                        <c:v>1.03067E-3</c:v>
                      </c:pt>
                      <c:pt idx="3438">
                        <c:v>1.0099900000000001E-3</c:v>
                      </c:pt>
                      <c:pt idx="3439">
                        <c:v>9.89305E-4</c:v>
                      </c:pt>
                      <c:pt idx="3440">
                        <c:v>1.0531900000000001E-3</c:v>
                      </c:pt>
                      <c:pt idx="3441">
                        <c:v>1.1170799999999999E-3</c:v>
                      </c:pt>
                      <c:pt idx="3442">
                        <c:v>1.2316300000000001E-3</c:v>
                      </c:pt>
                      <c:pt idx="3443">
                        <c:v>1.18056E-3</c:v>
                      </c:pt>
                      <c:pt idx="3444">
                        <c:v>1.12948E-3</c:v>
                      </c:pt>
                      <c:pt idx="3445">
                        <c:v>1.12174E-3</c:v>
                      </c:pt>
                      <c:pt idx="3446">
                        <c:v>1.1140099999999999E-3</c:v>
                      </c:pt>
                      <c:pt idx="3447">
                        <c:v>1.1217200000000001E-3</c:v>
                      </c:pt>
                      <c:pt idx="3448">
                        <c:v>1.1294199999999999E-3</c:v>
                      </c:pt>
                      <c:pt idx="3449">
                        <c:v>1.2170900000000001E-3</c:v>
                      </c:pt>
                      <c:pt idx="3450">
                        <c:v>1.3047600000000001E-3</c:v>
                      </c:pt>
                      <c:pt idx="3451">
                        <c:v>1.2287699999999999E-3</c:v>
                      </c:pt>
                      <c:pt idx="3452">
                        <c:v>1.15277E-3</c:v>
                      </c:pt>
                      <c:pt idx="3453">
                        <c:v>1.15313E-3</c:v>
                      </c:pt>
                      <c:pt idx="3454">
                        <c:v>1.1534900000000001E-3</c:v>
                      </c:pt>
                      <c:pt idx="3455">
                        <c:v>1.2637200000000001E-3</c:v>
                      </c:pt>
                      <c:pt idx="3456">
                        <c:v>1.3739500000000001E-3</c:v>
                      </c:pt>
                      <c:pt idx="3457">
                        <c:v>1.51037E-3</c:v>
                      </c:pt>
                      <c:pt idx="3458">
                        <c:v>1.74938E-3</c:v>
                      </c:pt>
                      <c:pt idx="3459">
                        <c:v>2.23734E-3</c:v>
                      </c:pt>
                      <c:pt idx="3460">
                        <c:v>2.89361E-3</c:v>
                      </c:pt>
                      <c:pt idx="3461">
                        <c:v>3.70522E-3</c:v>
                      </c:pt>
                      <c:pt idx="3462">
                        <c:v>2.9114700000000002E-3</c:v>
                      </c:pt>
                      <c:pt idx="3463">
                        <c:v>2.11773E-3</c:v>
                      </c:pt>
                      <c:pt idx="3464">
                        <c:v>1.7223200000000001E-3</c:v>
                      </c:pt>
                      <c:pt idx="3465">
                        <c:v>1.3269099999999999E-3</c:v>
                      </c:pt>
                      <c:pt idx="3466">
                        <c:v>1.19804E-3</c:v>
                      </c:pt>
                      <c:pt idx="3467">
                        <c:v>1.06916E-3</c:v>
                      </c:pt>
                      <c:pt idx="3468">
                        <c:v>1.0485500000000001E-3</c:v>
                      </c:pt>
                      <c:pt idx="3469">
                        <c:v>1.02794E-3</c:v>
                      </c:pt>
                      <c:pt idx="3470">
                        <c:v>1.06832E-3</c:v>
                      </c:pt>
                      <c:pt idx="3471">
                        <c:v>1.1087E-3</c:v>
                      </c:pt>
                      <c:pt idx="3472">
                        <c:v>1.15733E-3</c:v>
                      </c:pt>
                      <c:pt idx="3473">
                        <c:v>1.16347E-3</c:v>
                      </c:pt>
                      <c:pt idx="3474">
                        <c:v>1.09935E-3</c:v>
                      </c:pt>
                      <c:pt idx="3475">
                        <c:v>1.0533000000000001E-3</c:v>
                      </c:pt>
                      <c:pt idx="3476">
                        <c:v>1.04827E-3</c:v>
                      </c:pt>
                      <c:pt idx="3477">
                        <c:v>1.0722399999999999E-3</c:v>
                      </c:pt>
                      <c:pt idx="3478">
                        <c:v>1.1220500000000001E-3</c:v>
                      </c:pt>
                      <c:pt idx="3479">
                        <c:v>1.18279E-3</c:v>
                      </c:pt>
                      <c:pt idx="3480">
                        <c:v>1.06609E-3</c:v>
                      </c:pt>
                      <c:pt idx="3481">
                        <c:v>9.5770600000000001E-4</c:v>
                      </c:pt>
                      <c:pt idx="3482">
                        <c:v>9.0870999999999996E-4</c:v>
                      </c:pt>
                      <c:pt idx="3483">
                        <c:v>8.9200100000000001E-4</c:v>
                      </c:pt>
                      <c:pt idx="3484">
                        <c:v>9.16101E-4</c:v>
                      </c:pt>
                      <c:pt idx="3485">
                        <c:v>9.8711999999999997E-4</c:v>
                      </c:pt>
                      <c:pt idx="3486">
                        <c:v>1.0685200000000001E-3</c:v>
                      </c:pt>
                      <c:pt idx="3487">
                        <c:v>1.1728800000000001E-3</c:v>
                      </c:pt>
                      <c:pt idx="3488">
                        <c:v>1.11886E-3</c:v>
                      </c:pt>
                      <c:pt idx="3489">
                        <c:v>1.06046E-3</c:v>
                      </c:pt>
                      <c:pt idx="3490">
                        <c:v>1.03473E-3</c:v>
                      </c:pt>
                      <c:pt idx="3491">
                        <c:v>1.0090100000000001E-3</c:v>
                      </c:pt>
                      <c:pt idx="3492">
                        <c:v>1.08252E-3</c:v>
                      </c:pt>
                      <c:pt idx="3493">
                        <c:v>1.1560400000000001E-3</c:v>
                      </c:pt>
                      <c:pt idx="3494">
                        <c:v>1.2895300000000001E-3</c:v>
                      </c:pt>
                      <c:pt idx="3495">
                        <c:v>1.1225E-3</c:v>
                      </c:pt>
                      <c:pt idx="3496">
                        <c:v>1.0038099999999999E-3</c:v>
                      </c:pt>
                      <c:pt idx="3497">
                        <c:v>8.9379499999999996E-4</c:v>
                      </c:pt>
                      <c:pt idx="3498">
                        <c:v>8.8909500000000001E-4</c:v>
                      </c:pt>
                      <c:pt idx="3499">
                        <c:v>8.9361599999999996E-4</c:v>
                      </c:pt>
                      <c:pt idx="3500">
                        <c:v>9.5510300000000001E-4</c:v>
                      </c:pt>
                      <c:pt idx="3501">
                        <c:v>9.8310499999999996E-4</c:v>
                      </c:pt>
                      <c:pt idx="3502">
                        <c:v>1.03889E-3</c:v>
                      </c:pt>
                      <c:pt idx="3503">
                        <c:v>1.0946899999999999E-3</c:v>
                      </c:pt>
                      <c:pt idx="3504">
                        <c:v>1.1962400000000001E-3</c:v>
                      </c:pt>
                      <c:pt idx="3505">
                        <c:v>1.2978E-3</c:v>
                      </c:pt>
                      <c:pt idx="3506">
                        <c:v>1.1953000000000001E-3</c:v>
                      </c:pt>
                      <c:pt idx="3507">
                        <c:v>1.0954199999999999E-3</c:v>
                      </c:pt>
                      <c:pt idx="3508">
                        <c:v>1.04633E-3</c:v>
                      </c:pt>
                      <c:pt idx="3509">
                        <c:v>1.01012E-3</c:v>
                      </c:pt>
                      <c:pt idx="3510">
                        <c:v>1.02081E-3</c:v>
                      </c:pt>
                      <c:pt idx="3511">
                        <c:v>1.04936E-3</c:v>
                      </c:pt>
                      <c:pt idx="3512">
                        <c:v>1.09319E-3</c:v>
                      </c:pt>
                      <c:pt idx="3513">
                        <c:v>1.0571300000000001E-3</c:v>
                      </c:pt>
                      <c:pt idx="3514">
                        <c:v>1.02278E-3</c:v>
                      </c:pt>
                      <c:pt idx="3515">
                        <c:v>1.0065600000000001E-3</c:v>
                      </c:pt>
                      <c:pt idx="3516">
                        <c:v>9.7482099999999996E-4</c:v>
                      </c:pt>
                      <c:pt idx="3517">
                        <c:v>9.5408999999999999E-4</c:v>
                      </c:pt>
                      <c:pt idx="3518">
                        <c:v>9.59668E-4</c:v>
                      </c:pt>
                      <c:pt idx="3519">
                        <c:v>9.7625499999999998E-4</c:v>
                      </c:pt>
                      <c:pt idx="3520">
                        <c:v>9.0374499999999996E-4</c:v>
                      </c:pt>
                      <c:pt idx="3521">
                        <c:v>8.4382200000000004E-4</c:v>
                      </c:pt>
                      <c:pt idx="3522">
                        <c:v>8.6871500000000005E-4</c:v>
                      </c:pt>
                      <c:pt idx="3523">
                        <c:v>9.1454199999999996E-4</c:v>
                      </c:pt>
                      <c:pt idx="3524">
                        <c:v>1.0121399999999999E-3</c:v>
                      </c:pt>
                      <c:pt idx="3525">
                        <c:v>9.6675299999999999E-4</c:v>
                      </c:pt>
                      <c:pt idx="3526">
                        <c:v>9.3392499999999995E-4</c:v>
                      </c:pt>
                      <c:pt idx="3527">
                        <c:v>9.0605199999999996E-4</c:v>
                      </c:pt>
                      <c:pt idx="3528">
                        <c:v>9.0033799999999998E-4</c:v>
                      </c:pt>
                      <c:pt idx="3529">
                        <c:v>8.9792799999999999E-4</c:v>
                      </c:pt>
                      <c:pt idx="3530">
                        <c:v>8.1855100000000004E-4</c:v>
                      </c:pt>
                      <c:pt idx="3531">
                        <c:v>7.6964799999999995E-4</c:v>
                      </c:pt>
                      <c:pt idx="3532">
                        <c:v>7.2074499999999996E-4</c:v>
                      </c:pt>
                      <c:pt idx="3533">
                        <c:v>7.1182299999999999E-4</c:v>
                      </c:pt>
                      <c:pt idx="3534">
                        <c:v>7.1616699999999998E-4</c:v>
                      </c:pt>
                      <c:pt idx="3535">
                        <c:v>7.5554300000000001E-4</c:v>
                      </c:pt>
                      <c:pt idx="3536">
                        <c:v>8.2808399999999998E-4</c:v>
                      </c:pt>
                      <c:pt idx="3537">
                        <c:v>9.4248200000000002E-4</c:v>
                      </c:pt>
                      <c:pt idx="3538">
                        <c:v>1.0767800000000001E-3</c:v>
                      </c:pt>
                      <c:pt idx="3539">
                        <c:v>9.9372299999999996E-4</c:v>
                      </c:pt>
                      <c:pt idx="3540">
                        <c:v>9.2028300000000004E-4</c:v>
                      </c:pt>
                      <c:pt idx="3541">
                        <c:v>8.7658400000000002E-4</c:v>
                      </c:pt>
                      <c:pt idx="3542">
                        <c:v>8.5204400000000004E-4</c:v>
                      </c:pt>
                      <c:pt idx="3543">
                        <c:v>8.5677699999999997E-4</c:v>
                      </c:pt>
                      <c:pt idx="3544">
                        <c:v>8.7484200000000002E-4</c:v>
                      </c:pt>
                      <c:pt idx="3545">
                        <c:v>9.0349199999999999E-4</c:v>
                      </c:pt>
                      <c:pt idx="3546">
                        <c:v>9.1436800000000004E-4</c:v>
                      </c:pt>
                      <c:pt idx="3547">
                        <c:v>9.2774000000000003E-4</c:v>
                      </c:pt>
                      <c:pt idx="3548">
                        <c:v>9.4691100000000004E-4</c:v>
                      </c:pt>
                      <c:pt idx="3549">
                        <c:v>8.9560400000000004E-4</c:v>
                      </c:pt>
                      <c:pt idx="3550">
                        <c:v>8.1824700000000003E-4</c:v>
                      </c:pt>
                      <c:pt idx="3551">
                        <c:v>7.6096599999999996E-4</c:v>
                      </c:pt>
                      <c:pt idx="3552">
                        <c:v>7.0380099999999999E-4</c:v>
                      </c:pt>
                      <c:pt idx="3553">
                        <c:v>7.0861600000000002E-4</c:v>
                      </c:pt>
                      <c:pt idx="3554">
                        <c:v>7.1352399999999999E-4</c:v>
                      </c:pt>
                      <c:pt idx="3555">
                        <c:v>7.8521400000000001E-4</c:v>
                      </c:pt>
                      <c:pt idx="3556">
                        <c:v>8.5692699999999995E-4</c:v>
                      </c:pt>
                      <c:pt idx="3557">
                        <c:v>8.9165900000000005E-4</c:v>
                      </c:pt>
                      <c:pt idx="3558">
                        <c:v>9.3013000000000004E-4</c:v>
                      </c:pt>
                      <c:pt idx="3559">
                        <c:v>9.7934400000000005E-4</c:v>
                      </c:pt>
                      <c:pt idx="3560">
                        <c:v>8.6542800000000001E-4</c:v>
                      </c:pt>
                      <c:pt idx="3561">
                        <c:v>7.6589599999999996E-4</c:v>
                      </c:pt>
                      <c:pt idx="3562">
                        <c:v>7.0799600000000002E-4</c:v>
                      </c:pt>
                      <c:pt idx="3563">
                        <c:v>6.7727499999999997E-4</c:v>
                      </c:pt>
                      <c:pt idx="3564">
                        <c:v>6.94354E-4</c:v>
                      </c:pt>
                      <c:pt idx="3565">
                        <c:v>7.2815900000000003E-4</c:v>
                      </c:pt>
                      <c:pt idx="3566">
                        <c:v>7.8202600000000001E-4</c:v>
                      </c:pt>
                      <c:pt idx="3567">
                        <c:v>7.1133399999999999E-4</c:v>
                      </c:pt>
                      <c:pt idx="3568">
                        <c:v>6.71135E-4</c:v>
                      </c:pt>
                      <c:pt idx="3569">
                        <c:v>6.4900500000000002E-4</c:v>
                      </c:pt>
                      <c:pt idx="3570">
                        <c:v>6.5736699999999996E-4</c:v>
                      </c:pt>
                      <c:pt idx="3571">
                        <c:v>6.3295799999999998E-4</c:v>
                      </c:pt>
                      <c:pt idx="3572">
                        <c:v>6.3547199999999999E-4</c:v>
                      </c:pt>
                      <c:pt idx="3573">
                        <c:v>6.52515E-4</c:v>
                      </c:pt>
                      <c:pt idx="3574">
                        <c:v>6.96482E-4</c:v>
                      </c:pt>
                      <c:pt idx="3575">
                        <c:v>7.1851900000000004E-4</c:v>
                      </c:pt>
                      <c:pt idx="3576">
                        <c:v>7.4055699999999998E-4</c:v>
                      </c:pt>
                      <c:pt idx="3577">
                        <c:v>7.6303000000000005E-4</c:v>
                      </c:pt>
                      <c:pt idx="3578">
                        <c:v>6.6380300000000003E-4</c:v>
                      </c:pt>
                      <c:pt idx="3579">
                        <c:v>5.8976099999999995E-4</c:v>
                      </c:pt>
                      <c:pt idx="3580">
                        <c:v>5.3808000000000003E-4</c:v>
                      </c:pt>
                      <c:pt idx="3581">
                        <c:v>5.2417700000000002E-4</c:v>
                      </c:pt>
                      <c:pt idx="3582">
                        <c:v>5.6777599999999998E-4</c:v>
                      </c:pt>
                      <c:pt idx="3583">
                        <c:v>6.2396700000000001E-4</c:v>
                      </c:pt>
                      <c:pt idx="3584">
                        <c:v>7.4710100000000002E-4</c:v>
                      </c:pt>
                      <c:pt idx="3585">
                        <c:v>8.7023500000000002E-4</c:v>
                      </c:pt>
                      <c:pt idx="3586">
                        <c:v>7.43953E-4</c:v>
                      </c:pt>
                      <c:pt idx="3587">
                        <c:v>6.2114699999999995E-4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valAx>
        <c:axId val="-2059201928"/>
        <c:scaling>
          <c:logBase val="10.0"/>
          <c:orientation val="minMax"/>
          <c:max val="100.0"/>
          <c:min val="1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800"/>
                  <a:t>Frequency [Hz]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out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9195032"/>
        <c:crosses val="autoZero"/>
        <c:crossBetween val="midCat"/>
      </c:valAx>
      <c:valAx>
        <c:axId val="-2059195032"/>
        <c:scaling>
          <c:logBase val="10.0"/>
          <c:orientation val="minMax"/>
          <c:max val="1.0"/>
          <c:min val="0.00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1800"/>
                  <a:t>Gain</a:t>
                </a:r>
                <a:endParaRPr lang="en-GB" sz="18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920192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47638075261579"/>
          <c:y val="0.53376933072117"/>
          <c:w val="0.253151511917215"/>
          <c:h val="0.278692448173985"/>
        </c:manualLayout>
      </c:layout>
      <c:overlay val="0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dash"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06945657375751"/>
          <c:y val="0.0432423131583577"/>
          <c:w val="0.777619154048488"/>
          <c:h val="0.7963844999789"/>
        </c:manualLayout>
      </c:layout>
      <c:areaChart>
        <c:grouping val="stacked"/>
        <c:varyColors val="0"/>
        <c:ser>
          <c:idx val="3"/>
          <c:order val="0"/>
          <c:tx>
            <c:strRef>
              <c:f>'UL16 to Cold Mass'!$J$2</c:f>
              <c:strCache>
                <c:ptCount val="1"/>
                <c:pt idx="0">
                  <c:v>In (w) SR1 ground motion [um]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cat>
            <c:numRef>
              <c:f>'UL16 to Cold Mass'!$A$3:$A$22</c:f>
              <c:numCache>
                <c:formatCode>0.000</c:formatCode>
                <c:ptCount val="20"/>
                <c:pt idx="0">
                  <c:v>4.0</c:v>
                </c:pt>
                <c:pt idx="1">
                  <c:v>6.0</c:v>
                </c:pt>
                <c:pt idx="2">
                  <c:v>8.0</c:v>
                </c:pt>
                <c:pt idx="3">
                  <c:v>10.0</c:v>
                </c:pt>
                <c:pt idx="4">
                  <c:v>12.0</c:v>
                </c:pt>
                <c:pt idx="5">
                  <c:v>14.0</c:v>
                </c:pt>
                <c:pt idx="6">
                  <c:v>16.0</c:v>
                </c:pt>
                <c:pt idx="7">
                  <c:v>18.0</c:v>
                </c:pt>
                <c:pt idx="8">
                  <c:v>20.0</c:v>
                </c:pt>
                <c:pt idx="9">
                  <c:v>22.0</c:v>
                </c:pt>
                <c:pt idx="10">
                  <c:v>25.0</c:v>
                </c:pt>
                <c:pt idx="11">
                  <c:v>30.0</c:v>
                </c:pt>
                <c:pt idx="12">
                  <c:v>35.0</c:v>
                </c:pt>
                <c:pt idx="13">
                  <c:v>45.0</c:v>
                </c:pt>
                <c:pt idx="14">
                  <c:v>52.0</c:v>
                </c:pt>
                <c:pt idx="15">
                  <c:v>60.0</c:v>
                </c:pt>
                <c:pt idx="16">
                  <c:v>70.0</c:v>
                </c:pt>
                <c:pt idx="17">
                  <c:v>80.0</c:v>
                </c:pt>
                <c:pt idx="18">
                  <c:v>90.0</c:v>
                </c:pt>
                <c:pt idx="19">
                  <c:v>100.0</c:v>
                </c:pt>
              </c:numCache>
            </c:numRef>
          </c:cat>
          <c:val>
            <c:numRef>
              <c:f>'UL16 to Cold Mass'!$J$3:$J$22</c:f>
              <c:numCache>
                <c:formatCode>0.00000</c:formatCode>
                <c:ptCount val="20"/>
                <c:pt idx="0">
                  <c:v>0.339375</c:v>
                </c:pt>
                <c:pt idx="1">
                  <c:v>1.118591</c:v>
                </c:pt>
                <c:pt idx="2">
                  <c:v>1.63</c:v>
                </c:pt>
                <c:pt idx="3">
                  <c:v>2.322</c:v>
                </c:pt>
                <c:pt idx="4">
                  <c:v>4.616999999999995</c:v>
                </c:pt>
                <c:pt idx="5">
                  <c:v>3.231381</c:v>
                </c:pt>
                <c:pt idx="6">
                  <c:v>6.303106999999994</c:v>
                </c:pt>
                <c:pt idx="7">
                  <c:v>7.316400999999995</c:v>
                </c:pt>
                <c:pt idx="8">
                  <c:v>12.708</c:v>
                </c:pt>
                <c:pt idx="9">
                  <c:v>20.407</c:v>
                </c:pt>
                <c:pt idx="10">
                  <c:v>19.905</c:v>
                </c:pt>
                <c:pt idx="11">
                  <c:v>25.968</c:v>
                </c:pt>
                <c:pt idx="12">
                  <c:v>21.625</c:v>
                </c:pt>
                <c:pt idx="13">
                  <c:v>9.635258</c:v>
                </c:pt>
                <c:pt idx="14">
                  <c:v>6.110999999999994</c:v>
                </c:pt>
                <c:pt idx="15">
                  <c:v>5.449098</c:v>
                </c:pt>
                <c:pt idx="16">
                  <c:v>3.186</c:v>
                </c:pt>
                <c:pt idx="17">
                  <c:v>1.857</c:v>
                </c:pt>
                <c:pt idx="18">
                  <c:v>0.85</c:v>
                </c:pt>
                <c:pt idx="19">
                  <c:v>0.59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9249032"/>
        <c:axId val="-2059261256"/>
      </c:areaChart>
      <c:barChart>
        <c:barDir val="col"/>
        <c:grouping val="clustered"/>
        <c:varyColors val="0"/>
        <c:ser>
          <c:idx val="0"/>
          <c:order val="1"/>
          <c:tx>
            <c:strRef>
              <c:f>'UL16 to Cold Mass'!$L$2</c:f>
              <c:strCache>
                <c:ptCount val="1"/>
                <c:pt idx="0">
                  <c:v>Out (w) for IP side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numRef>
              <c:f>'UL16 to Cold Mass'!$A$3:$A$22</c:f>
              <c:numCache>
                <c:formatCode>0.000</c:formatCode>
                <c:ptCount val="20"/>
                <c:pt idx="0">
                  <c:v>4.0</c:v>
                </c:pt>
                <c:pt idx="1">
                  <c:v>6.0</c:v>
                </c:pt>
                <c:pt idx="2">
                  <c:v>8.0</c:v>
                </c:pt>
                <c:pt idx="3">
                  <c:v>10.0</c:v>
                </c:pt>
                <c:pt idx="4">
                  <c:v>12.0</c:v>
                </c:pt>
                <c:pt idx="5">
                  <c:v>14.0</c:v>
                </c:pt>
                <c:pt idx="6">
                  <c:v>16.0</c:v>
                </c:pt>
                <c:pt idx="7">
                  <c:v>18.0</c:v>
                </c:pt>
                <c:pt idx="8">
                  <c:v>20.0</c:v>
                </c:pt>
                <c:pt idx="9">
                  <c:v>22.0</c:v>
                </c:pt>
                <c:pt idx="10">
                  <c:v>25.0</c:v>
                </c:pt>
                <c:pt idx="11">
                  <c:v>30.0</c:v>
                </c:pt>
                <c:pt idx="12">
                  <c:v>35.0</c:v>
                </c:pt>
                <c:pt idx="13">
                  <c:v>45.0</c:v>
                </c:pt>
                <c:pt idx="14">
                  <c:v>52.0</c:v>
                </c:pt>
                <c:pt idx="15">
                  <c:v>60.0</c:v>
                </c:pt>
                <c:pt idx="16">
                  <c:v>70.0</c:v>
                </c:pt>
                <c:pt idx="17">
                  <c:v>80.0</c:v>
                </c:pt>
                <c:pt idx="18">
                  <c:v>90.0</c:v>
                </c:pt>
                <c:pt idx="19">
                  <c:v>100.0</c:v>
                </c:pt>
              </c:numCache>
            </c:numRef>
          </c:cat>
          <c:val>
            <c:numRef>
              <c:f>'UL16 to Cold Mass'!$L$3:$L$22</c:f>
              <c:numCache>
                <c:formatCode>0.0000</c:formatCode>
                <c:ptCount val="20"/>
                <c:pt idx="0">
                  <c:v>0.08012706</c:v>
                </c:pt>
                <c:pt idx="1">
                  <c:v>0.07826922</c:v>
                </c:pt>
                <c:pt idx="2">
                  <c:v>0.31730568</c:v>
                </c:pt>
                <c:pt idx="3">
                  <c:v>0.29438637</c:v>
                </c:pt>
                <c:pt idx="4">
                  <c:v>0.31539684</c:v>
                </c:pt>
                <c:pt idx="5">
                  <c:v>0.1188306</c:v>
                </c:pt>
                <c:pt idx="6">
                  <c:v>0.226398</c:v>
                </c:pt>
                <c:pt idx="7">
                  <c:v>0.41637246</c:v>
                </c:pt>
                <c:pt idx="8">
                  <c:v>0.8593685</c:v>
                </c:pt>
                <c:pt idx="9">
                  <c:v>0.22754471</c:v>
                </c:pt>
                <c:pt idx="10">
                  <c:v>0.1172991</c:v>
                </c:pt>
                <c:pt idx="11">
                  <c:v>0.0406592</c:v>
                </c:pt>
                <c:pt idx="12">
                  <c:v>0.04828219</c:v>
                </c:pt>
                <c:pt idx="13">
                  <c:v>0.05314868</c:v>
                </c:pt>
                <c:pt idx="14">
                  <c:v>0.0725661</c:v>
                </c:pt>
                <c:pt idx="15">
                  <c:v>0.00681579</c:v>
                </c:pt>
                <c:pt idx="16">
                  <c:v>0.00412252</c:v>
                </c:pt>
                <c:pt idx="17">
                  <c:v>0.0081598</c:v>
                </c:pt>
                <c:pt idx="18">
                  <c:v>0.00693732</c:v>
                </c:pt>
                <c:pt idx="19">
                  <c:v>0.03027712</c:v>
                </c:pt>
              </c:numCache>
            </c:numRef>
          </c:val>
        </c:ser>
        <c:ser>
          <c:idx val="1"/>
          <c:order val="2"/>
          <c:tx>
            <c:strRef>
              <c:f>'UL16 to Cold Mass'!$M$2</c:f>
              <c:strCache>
                <c:ptCount val="1"/>
                <c:pt idx="0">
                  <c:v>Out (w) for Q2 side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numRef>
              <c:f>'UL16 to Cold Mass'!$A$3:$A$22</c:f>
              <c:numCache>
                <c:formatCode>0.000</c:formatCode>
                <c:ptCount val="20"/>
                <c:pt idx="0">
                  <c:v>4.0</c:v>
                </c:pt>
                <c:pt idx="1">
                  <c:v>6.0</c:v>
                </c:pt>
                <c:pt idx="2">
                  <c:v>8.0</c:v>
                </c:pt>
                <c:pt idx="3">
                  <c:v>10.0</c:v>
                </c:pt>
                <c:pt idx="4">
                  <c:v>12.0</c:v>
                </c:pt>
                <c:pt idx="5">
                  <c:v>14.0</c:v>
                </c:pt>
                <c:pt idx="6">
                  <c:v>16.0</c:v>
                </c:pt>
                <c:pt idx="7">
                  <c:v>18.0</c:v>
                </c:pt>
                <c:pt idx="8">
                  <c:v>20.0</c:v>
                </c:pt>
                <c:pt idx="9">
                  <c:v>22.0</c:v>
                </c:pt>
                <c:pt idx="10">
                  <c:v>25.0</c:v>
                </c:pt>
                <c:pt idx="11">
                  <c:v>30.0</c:v>
                </c:pt>
                <c:pt idx="12">
                  <c:v>35.0</c:v>
                </c:pt>
                <c:pt idx="13">
                  <c:v>45.0</c:v>
                </c:pt>
                <c:pt idx="14">
                  <c:v>52.0</c:v>
                </c:pt>
                <c:pt idx="15">
                  <c:v>60.0</c:v>
                </c:pt>
                <c:pt idx="16">
                  <c:v>70.0</c:v>
                </c:pt>
                <c:pt idx="17">
                  <c:v>80.0</c:v>
                </c:pt>
                <c:pt idx="18">
                  <c:v>90.0</c:v>
                </c:pt>
                <c:pt idx="19">
                  <c:v>100.0</c:v>
                </c:pt>
              </c:numCache>
            </c:numRef>
          </c:cat>
          <c:val>
            <c:numRef>
              <c:f>'UL16 to Cold Mass'!$M$3:$M$22</c:f>
              <c:numCache>
                <c:formatCode>0.0000</c:formatCode>
                <c:ptCount val="20"/>
                <c:pt idx="0">
                  <c:v>0.07256301</c:v>
                </c:pt>
                <c:pt idx="1">
                  <c:v>0.14428854</c:v>
                </c:pt>
                <c:pt idx="2">
                  <c:v>0.57757228</c:v>
                </c:pt>
                <c:pt idx="3">
                  <c:v>0.39823325</c:v>
                </c:pt>
                <c:pt idx="4">
                  <c:v>0.19855968</c:v>
                </c:pt>
                <c:pt idx="5">
                  <c:v>0.0691943</c:v>
                </c:pt>
                <c:pt idx="6">
                  <c:v>0.0402542</c:v>
                </c:pt>
                <c:pt idx="7">
                  <c:v>0.05522664</c:v>
                </c:pt>
                <c:pt idx="8">
                  <c:v>0.29405937</c:v>
                </c:pt>
                <c:pt idx="9">
                  <c:v>5.16671259999998</c:v>
                </c:pt>
                <c:pt idx="10">
                  <c:v>0.3491325</c:v>
                </c:pt>
                <c:pt idx="11">
                  <c:v>0.0530167</c:v>
                </c:pt>
                <c:pt idx="12">
                  <c:v>0.04162598</c:v>
                </c:pt>
                <c:pt idx="13">
                  <c:v>0.04325282</c:v>
                </c:pt>
                <c:pt idx="14">
                  <c:v>0.0950005</c:v>
                </c:pt>
                <c:pt idx="15">
                  <c:v>0.01237806</c:v>
                </c:pt>
                <c:pt idx="16">
                  <c:v>0.0143638</c:v>
                </c:pt>
                <c:pt idx="17">
                  <c:v>0.02255508</c:v>
                </c:pt>
                <c:pt idx="18">
                  <c:v>0.02015376</c:v>
                </c:pt>
                <c:pt idx="19">
                  <c:v>0.01128252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59275016"/>
        <c:axId val="-2059268328"/>
      </c:barChart>
      <c:catAx>
        <c:axId val="-20592750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Excitation</a:t>
                </a:r>
                <a:r>
                  <a:rPr lang="en-US" sz="1400" b="1" baseline="0"/>
                  <a:t> frequency (Hz)</a:t>
                </a:r>
                <a:endParaRPr lang="en-US" sz="1400" b="1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9268328"/>
        <c:crosses val="autoZero"/>
        <c:auto val="1"/>
        <c:lblAlgn val="ctr"/>
        <c:lblOffset val="100"/>
        <c:noMultiLvlLbl val="0"/>
      </c:catAx>
      <c:valAx>
        <c:axId val="-2059268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baseline="0" dirty="0" smtClean="0"/>
                  <a:t>Expected magnetic center motion </a:t>
                </a:r>
                <a:r>
                  <a:rPr lang="en-US" sz="1400" b="1" dirty="0" smtClean="0"/>
                  <a:t>[</a:t>
                </a:r>
                <a:r>
                  <a:rPr lang="en-US" sz="1400" b="1" dirty="0"/>
                  <a:t>um]</a:t>
                </a:r>
              </a:p>
            </c:rich>
          </c:tx>
          <c:layout>
            <c:manualLayout>
              <c:xMode val="edge"/>
              <c:yMode val="edge"/>
              <c:x val="0.0177528435201641"/>
              <c:y val="0.14464140712233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9275016"/>
        <c:crosses val="autoZero"/>
        <c:crossBetween val="between"/>
      </c:valAx>
      <c:valAx>
        <c:axId val="-205926125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 dirty="0" smtClean="0">
                    <a:effectLst/>
                  </a:rPr>
                  <a:t>Surface motion [um]</a:t>
                </a:r>
                <a:endParaRPr lang="en-US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913362691891578"/>
              <c:y val="0.29611264024425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059249032"/>
        <c:crosses val="max"/>
        <c:crossBetween val="between"/>
      </c:valAx>
      <c:catAx>
        <c:axId val="-2059249032"/>
        <c:scaling>
          <c:orientation val="minMax"/>
        </c:scaling>
        <c:delete val="1"/>
        <c:axPos val="b"/>
        <c:numFmt formatCode="0.000" sourceLinked="1"/>
        <c:majorTickMark val="out"/>
        <c:minorTickMark val="none"/>
        <c:tickLblPos val="nextTo"/>
        <c:crossAx val="-205926125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9413450508568"/>
          <c:y val="0.108534112331586"/>
          <c:w val="0.329722424147262"/>
          <c:h val="0.245568135878085"/>
        </c:manualLayout>
      </c:layout>
      <c:overlay val="0"/>
      <c:spPr>
        <a:solidFill>
          <a:schemeClr val="bg1"/>
        </a:solidFill>
        <a:ln>
          <a:solidFill>
            <a:schemeClr val="bg1">
              <a:lumMod val="85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965058772837426"/>
          <c:y val="0.0818845594993083"/>
          <c:w val="0.807195567314087"/>
          <c:h val="0.780918805583835"/>
        </c:manualLayout>
      </c:layout>
      <c:areaChart>
        <c:grouping val="stacked"/>
        <c:varyColors val="0"/>
        <c:ser>
          <c:idx val="2"/>
          <c:order val="2"/>
          <c:tx>
            <c:strRef>
              <c:f>Coredrilling_depth!$C$11</c:f>
              <c:strCache>
                <c:ptCount val="1"/>
                <c:pt idx="0">
                  <c:v>In(22Hz) with Core Drilling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cat>
            <c:numRef>
              <c:f>Coredrilling_depth!$A$12:$A$17</c:f>
              <c:numCache>
                <c:formatCode>General</c:formatCode>
                <c:ptCount val="6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</c:numCache>
            </c:numRef>
          </c:cat>
          <c:val>
            <c:numRef>
              <c:f>Coredrilling_depth!$C$12:$C$17</c:f>
              <c:numCache>
                <c:formatCode>General</c:formatCode>
                <c:ptCount val="6"/>
                <c:pt idx="0">
                  <c:v>0.221051</c:v>
                </c:pt>
                <c:pt idx="1">
                  <c:v>0.118136</c:v>
                </c:pt>
                <c:pt idx="2">
                  <c:v>0.092079</c:v>
                </c:pt>
                <c:pt idx="3">
                  <c:v>0.058153</c:v>
                </c:pt>
                <c:pt idx="4">
                  <c:v>0.137855</c:v>
                </c:pt>
                <c:pt idx="5">
                  <c:v>0.108108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934648"/>
        <c:axId val="-2135585448"/>
        <c:extLst>
          <c:ext xmlns:c15="http://schemas.microsoft.com/office/drawing/2012/chart" uri="{02D57815-91ED-43cb-92C2-25804820EDAC}">
            <c15:filteredAreaSeries>
              <c15:ser>
                <c:idx val="3"/>
                <c:order val="3"/>
                <c:tx>
                  <c:strRef>
                    <c:extLst>
                      <c:ext uri="{02D57815-91ED-43cb-92C2-25804820EDAC}">
                        <c15:formulaRef>
                          <c15:sqref>Coredrilling_depth!$G$11</c15:sqref>
                        </c15:formulaRef>
                      </c:ext>
                    </c:extLst>
                    <c:strCache>
                      <c:ptCount val="1"/>
                      <c:pt idx="0">
                        <c:v>In(22Hz) without Core Drilling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cat>
                  <c:numRef>
                    <c:extLst>
                      <c:ext uri="{02D57815-91ED-43cb-92C2-25804820EDAC}">
                        <c15:formulaRef>
                          <c15:sqref>Coredrilling_depth!$A$12:$A$17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10</c:v>
                      </c:pt>
                      <c:pt idx="1">
                        <c:v>20</c:v>
                      </c:pt>
                      <c:pt idx="2">
                        <c:v>30</c:v>
                      </c:pt>
                      <c:pt idx="3">
                        <c:v>40</c:v>
                      </c:pt>
                      <c:pt idx="4">
                        <c:v>50</c:v>
                      </c:pt>
                      <c:pt idx="5">
                        <c:v>60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Coredrilling_depth!$G$12:$G$17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1.3102000000000001E-2</c:v>
                      </c:pt>
                      <c:pt idx="1">
                        <c:v>1.3102000000000001E-2</c:v>
                      </c:pt>
                      <c:pt idx="2">
                        <c:v>1.3102000000000001E-2</c:v>
                      </c:pt>
                      <c:pt idx="3">
                        <c:v>1.3102000000000001E-2</c:v>
                      </c:pt>
                      <c:pt idx="4">
                        <c:v>1.3102000000000001E-2</c:v>
                      </c:pt>
                      <c:pt idx="5">
                        <c:v>1.3102000000000001E-2</c:v>
                      </c:pt>
                    </c:numCache>
                  </c:numRef>
                </c:val>
              </c15:ser>
            </c15:filteredAreaSeries>
          </c:ext>
        </c:extLst>
      </c:areaChart>
      <c:scatterChart>
        <c:scatterStyle val="lineMarker"/>
        <c:varyColors val="0"/>
        <c:ser>
          <c:idx val="0"/>
          <c:order val="0"/>
          <c:tx>
            <c:strRef>
              <c:f>Coredrilling_depth!$E$11</c:f>
              <c:strCache>
                <c:ptCount val="1"/>
                <c:pt idx="0">
                  <c:v>Out(22Hz) for Q2 side with Core Drilling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Coredrilling_depth!$A$12:$A$17</c:f>
              <c:numCache>
                <c:formatCode>General</c:formatCode>
                <c:ptCount val="6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</c:numCache>
            </c:numRef>
          </c:xVal>
          <c:yVal>
            <c:numRef>
              <c:f>Coredrilling_depth!$E$12:$E$17</c:f>
              <c:numCache>
                <c:formatCode>General</c:formatCode>
                <c:ptCount val="6"/>
                <c:pt idx="0">
                  <c:v>0.0811176</c:v>
                </c:pt>
                <c:pt idx="1">
                  <c:v>0.0813804</c:v>
                </c:pt>
                <c:pt idx="2">
                  <c:v>0.0816432</c:v>
                </c:pt>
                <c:pt idx="3">
                  <c:v>0.1031928</c:v>
                </c:pt>
                <c:pt idx="4">
                  <c:v>0.1244796</c:v>
                </c:pt>
                <c:pt idx="5">
                  <c:v>0.1350792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Coredrilling_depth!$F$11</c:f>
              <c:strCache>
                <c:ptCount val="1"/>
                <c:pt idx="0">
                  <c:v>Out(22Hz) for Q2 side without Core Drilling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Coredrilling_depth!$A$12:$A$17</c:f>
              <c:numCache>
                <c:formatCode>General</c:formatCode>
                <c:ptCount val="6"/>
                <c:pt idx="0">
                  <c:v>10.0</c:v>
                </c:pt>
                <c:pt idx="1">
                  <c:v>20.0</c:v>
                </c:pt>
                <c:pt idx="2">
                  <c:v>30.0</c:v>
                </c:pt>
                <c:pt idx="3">
                  <c:v>40.0</c:v>
                </c:pt>
                <c:pt idx="4">
                  <c:v>50.0</c:v>
                </c:pt>
                <c:pt idx="5">
                  <c:v>60.0</c:v>
                </c:pt>
              </c:numCache>
            </c:numRef>
          </c:xVal>
          <c:yVal>
            <c:numRef>
              <c:f>Coredrilling_depth!$F$12:$F$17</c:f>
              <c:numCache>
                <c:formatCode>General</c:formatCode>
                <c:ptCount val="6"/>
                <c:pt idx="0">
                  <c:v>0.076212</c:v>
                </c:pt>
                <c:pt idx="1">
                  <c:v>0.076212</c:v>
                </c:pt>
                <c:pt idx="2">
                  <c:v>0.076212</c:v>
                </c:pt>
                <c:pt idx="3">
                  <c:v>0.076212</c:v>
                </c:pt>
                <c:pt idx="4">
                  <c:v>0.076212</c:v>
                </c:pt>
                <c:pt idx="5">
                  <c:v>0.076212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5129336"/>
        <c:axId val="-2135359064"/>
      </c:scatterChart>
      <c:valAx>
        <c:axId val="-2135129336"/>
        <c:scaling>
          <c:orientation val="minMax"/>
          <c:max val="65.0"/>
          <c:min val="5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/>
                  <a:t>Depth [m]</a:t>
                </a:r>
              </a:p>
            </c:rich>
          </c:tx>
          <c:layout>
            <c:manualLayout>
              <c:xMode val="edge"/>
              <c:yMode val="edge"/>
              <c:x val="0.479047540605541"/>
              <c:y val="0.94606793308297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359064"/>
        <c:crosses val="autoZero"/>
        <c:crossBetween val="midCat"/>
        <c:majorUnit val="5.0"/>
      </c:valAx>
      <c:valAx>
        <c:axId val="-2135359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 dirty="0" smtClean="0">
                    <a:effectLst/>
                  </a:rPr>
                  <a:t>Expected magnetic center motion [um]</a:t>
                </a:r>
                <a:endParaRPr lang="en-US" sz="1400" dirty="0" smtClean="0">
                  <a:effectLst/>
                </a:endParaRPr>
              </a:p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400" b="1" i="0" u="none" strike="noStrike" kern="1200" baseline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+mn-lt"/>
                    <a:ea typeface="+mn-ea"/>
                    <a:cs typeface="+mn-cs"/>
                  </a:defRPr>
                </a:pPr>
                <a:endParaRPr lang="en-US" b="1" dirty="0"/>
              </a:p>
            </c:rich>
          </c:tx>
          <c:layout>
            <c:manualLayout>
              <c:xMode val="edge"/>
              <c:yMode val="edge"/>
              <c:x val="0.00443346351272108"/>
              <c:y val="0.190688147808141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5129336"/>
        <c:crosses val="autoZero"/>
        <c:crossBetween val="midCat"/>
      </c:valAx>
      <c:valAx>
        <c:axId val="-2135585448"/>
        <c:scaling>
          <c:orientation val="minMax"/>
          <c:max val="0.32"/>
          <c:min val="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 i="0" baseline="0" dirty="0" smtClean="0">
                    <a:effectLst/>
                  </a:rPr>
                  <a:t>Surface motion [um]</a:t>
                </a:r>
                <a:endParaRPr lang="en-US" sz="1400" dirty="0">
                  <a:effectLst/>
                </a:endParaRPr>
              </a:p>
            </c:rich>
          </c:tx>
          <c:layout>
            <c:manualLayout>
              <c:xMode val="edge"/>
              <c:yMode val="edge"/>
              <c:x val="0.959336094270735"/>
              <c:y val="0.30609847575519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4934648"/>
        <c:crosses val="max"/>
        <c:crossBetween val="between"/>
        <c:majorUnit val="0.04"/>
      </c:valAx>
      <c:catAx>
        <c:axId val="-21349346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55854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2924279141932"/>
          <c:y val="0.170123932658602"/>
          <c:w val="0.39826865073593"/>
          <c:h val="0.19770142465258"/>
        </c:manualLayout>
      </c:layout>
      <c:overlay val="0"/>
      <c:spPr>
        <a:solidFill>
          <a:schemeClr val="bg1"/>
        </a:solidFill>
        <a:ln>
          <a:solidFill>
            <a:schemeClr val="bg1">
              <a:lumMod val="50000"/>
            </a:schemeClr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4" Type="http://schemas.openxmlformats.org/officeDocument/2006/relationships/image" Target="../media/image72.wmf"/><Relationship Id="rId1" Type="http://schemas.openxmlformats.org/officeDocument/2006/relationships/image" Target="../media/image69.wmf"/><Relationship Id="rId2" Type="http://schemas.openxmlformats.org/officeDocument/2006/relationships/image" Target="../media/image70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0.22716</cdr:x>
      <cdr:y>0.25366</cdr:y>
    </cdr:from>
    <cdr:to>
      <cdr:x>0.47316</cdr:x>
      <cdr:y>0.30988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788125" y="1186906"/>
          <a:ext cx="1936442" cy="26305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>
              <a:solidFill>
                <a:srgbClr val="C00000"/>
              </a:solidFill>
            </a:rPr>
            <a:t>Vertical -89m </a:t>
          </a:r>
          <a:endParaRPr lang="en-US" sz="1200" b="1" dirty="0">
            <a:solidFill>
              <a:srgbClr val="C00000"/>
            </a:solidFill>
          </a:endParaRPr>
        </a:p>
      </cdr:txBody>
    </cdr:sp>
  </cdr:relSizeAnchor>
  <cdr:relSizeAnchor xmlns:cdr="http://schemas.openxmlformats.org/drawingml/2006/chartDrawing">
    <cdr:from>
      <cdr:x>0.21801</cdr:x>
      <cdr:y>0.29983</cdr:y>
    </cdr:from>
    <cdr:to>
      <cdr:x>0.46401</cdr:x>
      <cdr:y>0.35605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16117" y="1402930"/>
          <a:ext cx="1936443" cy="26305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>
              <a:solidFill>
                <a:srgbClr val="C00000"/>
              </a:solidFill>
            </a:rPr>
            <a:t>Vertical -141m </a:t>
          </a:r>
          <a:endParaRPr lang="en-US" sz="1200" b="1" dirty="0">
            <a:solidFill>
              <a:srgbClr val="C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0.64453</cdr:x>
      <cdr:y>0.41606</cdr:y>
    </cdr:from>
    <cdr:to>
      <cdr:x>0.79896</cdr:x>
      <cdr:y>0.50266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636338" y="2029472"/>
          <a:ext cx="1350435" cy="4224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>
            <a:spcBef>
              <a:spcPct val="20000"/>
            </a:spcBef>
            <a:spcAft>
              <a:spcPts val="400"/>
            </a:spcAft>
            <a:buClr>
              <a:srgbClr val="0000FF"/>
            </a:buClr>
            <a:buSzPct val="80000"/>
          </a:pPr>
          <a:r>
            <a:rPr lang="en-GB" sz="2000" kern="0" dirty="0" smtClean="0">
              <a:solidFill>
                <a:srgbClr val="FF0000"/>
              </a:solidFill>
              <a:latin typeface="+mn-lt"/>
            </a:rPr>
            <a:t>No drilling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4E359-15B9-E34D-9812-C6265A5B8D6D}" type="datetimeFigureOut">
              <a:rPr lang="en-US" smtClean="0"/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97B42-C257-2F42-81D9-58D4641C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5131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06/10/16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5" tIns="45638" rIns="91275" bIns="456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275" tIns="45638" rIns="91275" bIns="456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60" cy="496412"/>
          </a:xfrm>
          <a:prstGeom prst="rect">
            <a:avLst/>
          </a:prstGeom>
        </p:spPr>
        <p:txBody>
          <a:bodyPr vert="horz" lIns="91275" tIns="45638" rIns="91275" bIns="45638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Observation with LHC beam instrumentation: DOROS, Orbit BPMs, ADT </a:t>
            </a:r>
            <a:r>
              <a:rPr lang="en-US" sz="1200" dirty="0" err="1" smtClean="0"/>
              <a:t>ObsBox</a:t>
            </a:r>
            <a:r>
              <a:rPr lang="en-US" sz="1200" dirty="0" smtClean="0"/>
              <a:t>, BLMs, BBQ, WPS/HLS (position sensors on triplets), Luminosity, Beam intensity…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83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7" y="6669361"/>
            <a:ext cx="1915342" cy="188640"/>
          </a:xfrm>
        </p:spPr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70" y="6691658"/>
            <a:ext cx="3888446" cy="166342"/>
          </a:xfrm>
        </p:spPr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16663" y="6597352"/>
            <a:ext cx="1924367" cy="239475"/>
          </a:xfrm>
        </p:spPr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83768" y="6597352"/>
            <a:ext cx="4176464" cy="219379"/>
          </a:xfrm>
        </p:spPr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08412" y="6597352"/>
            <a:ext cx="2133600" cy="216024"/>
          </a:xfrm>
        </p:spPr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7" y="6669360"/>
            <a:ext cx="1987350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691658"/>
            <a:ext cx="3600400" cy="1663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emf"/><Relationship Id="rId3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emf"/><Relationship Id="rId3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ng"/><Relationship Id="rId12" Type="http://schemas.openxmlformats.org/officeDocument/2006/relationships/image" Target="../media/image52.png"/><Relationship Id="rId1" Type="http://schemas.microsoft.com/office/2007/relationships/media" Target="../media/media1.mp4"/><Relationship Id="rId2" Type="http://schemas.openxmlformats.org/officeDocument/2006/relationships/video" Target="../media/media1.mp4"/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Relationship Id="rId10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chart" Target="../charts/chart3.xml"/><Relationship Id="rId5" Type="http://schemas.openxmlformats.org/officeDocument/2006/relationships/image" Target="../media/image59.jpeg"/><Relationship Id="rId6" Type="http://schemas.openxmlformats.org/officeDocument/2006/relationships/image" Target="../media/image60.png"/><Relationship Id="rId1" Type="http://schemas.microsoft.com/office/2007/relationships/media" Target="../media/media3.mp4"/><Relationship Id="rId2" Type="http://schemas.openxmlformats.org/officeDocument/2006/relationships/video" Target="../media/media3.mp4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9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70.w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71.w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72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395536" y="3742184"/>
            <a:ext cx="8352928" cy="256713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B. Di </a:t>
            </a:r>
            <a:r>
              <a:rPr lang="en-US" dirty="0" err="1" smtClean="0"/>
              <a:t>Girolamo</a:t>
            </a:r>
            <a:r>
              <a:rPr lang="en-US" dirty="0" smtClean="0"/>
              <a:t>, </a:t>
            </a:r>
            <a:r>
              <a:rPr lang="en-US" dirty="0"/>
              <a:t>M. </a:t>
            </a:r>
            <a:r>
              <a:rPr lang="en-US" dirty="0" err="1" smtClean="0"/>
              <a:t>Guinchard</a:t>
            </a:r>
            <a:r>
              <a:rPr lang="en-US" dirty="0" smtClean="0"/>
              <a:t>, </a:t>
            </a:r>
            <a:r>
              <a:rPr lang="en-US" u="sng" dirty="0"/>
              <a:t>M. Schaumann</a:t>
            </a:r>
            <a:r>
              <a:rPr lang="en-US" dirty="0"/>
              <a:t>, J. </a:t>
            </a:r>
            <a:r>
              <a:rPr lang="en-US" dirty="0" err="1"/>
              <a:t>Wenninger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Acknowledgments: </a:t>
            </a:r>
          </a:p>
          <a:p>
            <a:r>
              <a:rPr lang="en-US" sz="2400" dirty="0"/>
              <a:t> N. </a:t>
            </a:r>
            <a:r>
              <a:rPr lang="en-US" sz="2400" dirty="0" err="1" smtClean="0"/>
              <a:t>Azaryan</a:t>
            </a:r>
            <a:r>
              <a:rPr lang="en-US" sz="2400" dirty="0" smtClean="0"/>
              <a:t>, </a:t>
            </a:r>
            <a:r>
              <a:rPr lang="en-US" sz="2400" dirty="0"/>
              <a:t>J. </a:t>
            </a:r>
            <a:r>
              <a:rPr lang="en-US" sz="2400" dirty="0" err="1" smtClean="0"/>
              <a:t>Budagov</a:t>
            </a:r>
            <a:r>
              <a:rPr lang="en-US" sz="2400" dirty="0" smtClean="0"/>
              <a:t>, R</a:t>
            </a:r>
            <a:r>
              <a:rPr lang="en-US" sz="2400" dirty="0"/>
              <a:t>. </a:t>
            </a:r>
            <a:r>
              <a:rPr lang="en-US" sz="2400" dirty="0" err="1"/>
              <a:t>Corsini</a:t>
            </a:r>
            <a:r>
              <a:rPr lang="en-US" sz="2400" dirty="0" smtClean="0"/>
              <a:t>, P. </a:t>
            </a:r>
            <a:r>
              <a:rPr lang="en-US" sz="2400" dirty="0" err="1" smtClean="0"/>
              <a:t>Fessia</a:t>
            </a:r>
            <a:r>
              <a:rPr lang="en-US" sz="2400" dirty="0" smtClean="0"/>
              <a:t>, M. </a:t>
            </a:r>
            <a:r>
              <a:rPr lang="en-US" sz="2400" dirty="0" err="1" smtClean="0"/>
              <a:t>Fitterer</a:t>
            </a:r>
            <a:r>
              <a:rPr lang="en-US" sz="2400" dirty="0" smtClean="0"/>
              <a:t>, D. </a:t>
            </a:r>
            <a:r>
              <a:rPr lang="en-US" sz="2400" dirty="0" err="1" smtClean="0"/>
              <a:t>Gamba</a:t>
            </a:r>
            <a:r>
              <a:rPr lang="en-US" sz="2400" dirty="0" smtClean="0"/>
              <a:t>, A. </a:t>
            </a:r>
            <a:r>
              <a:rPr lang="en-US" sz="2400" dirty="0" err="1" smtClean="0"/>
              <a:t>Gorzawski</a:t>
            </a:r>
            <a:r>
              <a:rPr lang="en-US" sz="2400" dirty="0" smtClean="0"/>
              <a:t>, </a:t>
            </a:r>
          </a:p>
          <a:p>
            <a:r>
              <a:rPr lang="en-US" sz="2400" dirty="0"/>
              <a:t>M. </a:t>
            </a:r>
            <a:r>
              <a:rPr lang="en-US" sz="2400" dirty="0" err="1" smtClean="0"/>
              <a:t>Lyablin</a:t>
            </a:r>
            <a:r>
              <a:rPr lang="en-US" sz="2400" dirty="0" smtClean="0"/>
              <a:t>, M</a:t>
            </a:r>
            <a:r>
              <a:rPr lang="en-US" sz="2400" dirty="0" smtClean="0"/>
              <a:t>. </a:t>
            </a:r>
            <a:r>
              <a:rPr lang="en-US" sz="2400" dirty="0" err="1" smtClean="0"/>
              <a:t>Poehler</a:t>
            </a:r>
            <a:r>
              <a:rPr lang="en-US" sz="2400" dirty="0" smtClean="0"/>
              <a:t>, R. </a:t>
            </a:r>
            <a:r>
              <a:rPr lang="en-US" sz="2400" dirty="0" err="1" smtClean="0"/>
              <a:t>Steinhagen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sz="1900" dirty="0" smtClean="0"/>
              <a:t>Review of the needs for a </a:t>
            </a:r>
            <a:r>
              <a:rPr lang="en-US" sz="1900" dirty="0"/>
              <a:t>h</a:t>
            </a:r>
            <a:r>
              <a:rPr lang="en-US" sz="1900" dirty="0" smtClean="0"/>
              <a:t>ollow e-lens for the HL-LHC</a:t>
            </a:r>
          </a:p>
          <a:p>
            <a:r>
              <a:rPr lang="en-US" sz="1900" dirty="0" smtClean="0"/>
              <a:t>6</a:t>
            </a:r>
            <a:r>
              <a:rPr lang="en-US" sz="1900" baseline="30000" dirty="0" smtClean="0"/>
              <a:t>th</a:t>
            </a:r>
            <a:r>
              <a:rPr lang="en-US" sz="1900" dirty="0" smtClean="0"/>
              <a:t> October 2016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75931" y="764704"/>
            <a:ext cx="7772400" cy="2262113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Observations and measurements on the impact of earthquakes and cultural noise on the LHC operation and their extrapolation to HL-LHC parameters.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9214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:mv="urn:schemas-microsoft-com:mac:vml" xmlns="">
      <mp:transition xmlns:mp="http://schemas.microsoft.com/office/mac/powerpoint/2008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LHC </a:t>
            </a:r>
            <a:r>
              <a:rPr lang="en-US" b="1" dirty="0"/>
              <a:t>R</a:t>
            </a:r>
            <a:r>
              <a:rPr lang="en-US" b="1" dirty="0" smtClean="0"/>
              <a:t>ing </a:t>
            </a:r>
            <a:r>
              <a:rPr lang="en-US" b="1" dirty="0"/>
              <a:t>R</a:t>
            </a:r>
            <a:r>
              <a:rPr lang="en-US" b="1" dirty="0" smtClean="0"/>
              <a:t>esponse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95536" y="620688"/>
            <a:ext cx="8280920" cy="12961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en-US" sz="2000" dirty="0" smtClean="0"/>
              <a:t>Simulations of the amplification of the wave effect on orbit displacement due to the LHC lattice were carried out during the design of the orbit feedback (by R. </a:t>
            </a:r>
            <a:r>
              <a:rPr lang="en-US" sz="2000" dirty="0" err="1" smtClean="0"/>
              <a:t>Steinhagen</a:t>
            </a:r>
            <a:r>
              <a:rPr lang="en-US" sz="2000" dirty="0" smtClean="0"/>
              <a:t>).</a:t>
            </a:r>
          </a:p>
          <a:p>
            <a:pPr marL="0" indent="0">
              <a:spcAft>
                <a:spcPts val="400"/>
              </a:spcAft>
              <a:buNone/>
            </a:pPr>
            <a:endParaRPr lang="en-US" sz="20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395536" y="1916832"/>
            <a:ext cx="3890022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 i="1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00"/>
              </a:spcAft>
              <a:buNone/>
            </a:pPr>
            <a:r>
              <a:rPr lang="en-US" kern="0" dirty="0" smtClean="0"/>
              <a:t>The response of the LHC to ground motion waves depends on wavelength and direction, the </a:t>
            </a:r>
            <a:r>
              <a:rPr lang="en-US" b="1" kern="0" dirty="0" smtClean="0">
                <a:solidFill>
                  <a:srgbClr val="FF0000"/>
                </a:solidFill>
              </a:rPr>
              <a:t>amplification can reach a factor ~100 </a:t>
            </a:r>
            <a:r>
              <a:rPr lang="en-US" kern="0" dirty="0" smtClean="0"/>
              <a:t>for waves travelling along the LSS in IR1 and IR5 (direction NW </a:t>
            </a:r>
            <a:r>
              <a:rPr lang="en-US" kern="0" dirty="0" smtClean="0">
                <a:sym typeface="Wingdings" panose="05000000000000000000" pitchFamily="2" charset="2"/>
              </a:rPr>
              <a:t>SE).</a:t>
            </a:r>
          </a:p>
          <a:p>
            <a:pPr marL="0" indent="0">
              <a:spcAft>
                <a:spcPts val="400"/>
              </a:spcAft>
              <a:buNone/>
            </a:pPr>
            <a:r>
              <a:rPr lang="en-US" i="1" kern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Large amplifications are associated to resonant response of (parts of) the LHC.</a:t>
            </a:r>
            <a:endParaRPr lang="en-US" i="1" kern="0" dirty="0" smtClean="0">
              <a:solidFill>
                <a:srgbClr val="0000FF"/>
              </a:solidFill>
            </a:endParaRPr>
          </a:p>
          <a:p>
            <a:pPr marL="227013" indent="-227013">
              <a:spcAft>
                <a:spcPts val="400"/>
              </a:spcAft>
            </a:pPr>
            <a:endParaRPr lang="en-US" kern="0" dirty="0"/>
          </a:p>
        </p:txBody>
      </p:sp>
      <p:sp>
        <p:nvSpPr>
          <p:cNvPr id="8" name="TextBox 7"/>
          <p:cNvSpPr txBox="1"/>
          <p:nvPr/>
        </p:nvSpPr>
        <p:spPr>
          <a:xfrm>
            <a:off x="5920345" y="5528265"/>
            <a:ext cx="286168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i="1" kern="0" dirty="0" smtClean="0">
                <a:latin typeface="+mn-lt"/>
              </a:rPr>
              <a:t>R. </a:t>
            </a:r>
            <a:r>
              <a:rPr lang="en-US" sz="1200" i="1" kern="0" dirty="0" err="1" smtClean="0">
                <a:latin typeface="+mn-lt"/>
              </a:rPr>
              <a:t>Steinhagen</a:t>
            </a:r>
            <a:r>
              <a:rPr lang="en-US" sz="1200" i="1" kern="0" dirty="0" smtClean="0">
                <a:latin typeface="+mn-lt"/>
              </a:rPr>
              <a:t>, CERN Thesis 2007-058</a:t>
            </a:r>
            <a:endParaRPr lang="fr-FR" sz="1200" i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33595" y="1832524"/>
            <a:ext cx="4317207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i="1" kern="0" dirty="0" smtClean="0">
                <a:latin typeface="+mn-lt"/>
              </a:rPr>
              <a:t>Transverse wave (S), vertical plane, v = 2000 m/s</a:t>
            </a:r>
            <a:endParaRPr lang="fr-FR" sz="1400" b="1" i="1" kern="0" dirty="0" smtClean="0">
              <a:latin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465714" y="2248554"/>
            <a:ext cx="4316312" cy="3149376"/>
            <a:chOff x="424260" y="2607543"/>
            <a:chExt cx="4316312" cy="31493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260" y="2607543"/>
              <a:ext cx="4316312" cy="314937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2933474" y="3774645"/>
              <a:ext cx="915635" cy="307777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kern="0" dirty="0">
                  <a:solidFill>
                    <a:srgbClr val="000000"/>
                  </a:solidFill>
                  <a:latin typeface="Symbol" panose="05050102010706020507" pitchFamily="18" charset="2"/>
                </a:rPr>
                <a:t>l</a:t>
              </a:r>
              <a:r>
                <a:rPr lang="en-GB" sz="1400" b="1" kern="0" dirty="0" smtClean="0">
                  <a:solidFill>
                    <a:srgbClr val="000000"/>
                  </a:solidFill>
                  <a:latin typeface="+mn-lt"/>
                </a:rPr>
                <a:t> = 200 m</a:t>
              </a: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1000335" y="4043480"/>
              <a:ext cx="2890611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4" name="TextBox 13"/>
          <p:cNvSpPr txBox="1"/>
          <p:nvPr/>
        </p:nvSpPr>
        <p:spPr>
          <a:xfrm>
            <a:off x="395537" y="5373216"/>
            <a:ext cx="4320479" cy="1015663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Currently this study is been extended in order to obtain the response under HL-LHC conditions.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80312" y="6309320"/>
            <a:ext cx="165618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Slide from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70149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Simulation of Ring Response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067944" y="1124744"/>
            <a:ext cx="7394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Input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2034480" y="1568986"/>
            <a:ext cx="4769768" cy="70788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sz="2000" dirty="0" smtClean="0">
                <a:solidFill>
                  <a:srgbClr val="000000"/>
                </a:solidFill>
              </a:rPr>
              <a:t>Measured ground </a:t>
            </a:r>
            <a:r>
              <a:rPr lang="en-US" sz="2000" dirty="0">
                <a:solidFill>
                  <a:srgbClr val="000000"/>
                </a:solidFill>
              </a:rPr>
              <a:t>motion </a:t>
            </a:r>
            <a:r>
              <a:rPr lang="en-US" sz="2000" dirty="0" smtClean="0">
                <a:solidFill>
                  <a:srgbClr val="000000"/>
                </a:solidFill>
              </a:rPr>
              <a:t>(in mm)</a:t>
            </a:r>
          </a:p>
          <a:p>
            <a:pPr marL="342900" indent="-342900">
              <a:buFont typeface="+mj-lt"/>
              <a:buAutoNum type="arabicParenR"/>
            </a:pPr>
            <a:r>
              <a:rPr lang="en-US" sz="2000" dirty="0" smtClean="0">
                <a:solidFill>
                  <a:srgbClr val="000000"/>
                </a:solidFill>
              </a:rPr>
              <a:t>Travel </a:t>
            </a:r>
            <a:r>
              <a:rPr lang="en-US" sz="2000" dirty="0">
                <a:solidFill>
                  <a:srgbClr val="000000"/>
                </a:solidFill>
              </a:rPr>
              <a:t>direction of the </a:t>
            </a:r>
            <a:r>
              <a:rPr lang="en-US" sz="2000" dirty="0" smtClean="0">
                <a:solidFill>
                  <a:srgbClr val="000000"/>
                </a:solidFill>
              </a:rPr>
              <a:t>wave </a:t>
            </a:r>
            <a:r>
              <a:rPr lang="en-US" sz="2000" dirty="0" err="1" smtClean="0">
                <a:solidFill>
                  <a:srgbClr val="000000"/>
                </a:solidFill>
              </a:rPr>
              <a:t>w.r.t</a:t>
            </a:r>
            <a:r>
              <a:rPr lang="en-US" sz="2000" dirty="0" smtClean="0">
                <a:solidFill>
                  <a:srgbClr val="000000"/>
                </a:solidFill>
              </a:rPr>
              <a:t> LHC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5301208"/>
            <a:ext cx="4032448" cy="707886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000000"/>
                </a:solidFill>
              </a:rPr>
              <a:t>Time </a:t>
            </a:r>
            <a:r>
              <a:rPr lang="en-US" sz="2000" dirty="0">
                <a:solidFill>
                  <a:srgbClr val="000000"/>
                </a:solidFill>
              </a:rPr>
              <a:t>evolution of the ring response in terms of RMS and mean orbit</a:t>
            </a:r>
            <a:r>
              <a:rPr lang="en-US" sz="2000" dirty="0" smtClean="0">
                <a:solidFill>
                  <a:srgbClr val="000000"/>
                </a:solidFill>
              </a:rPr>
              <a:t>.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95736" y="548680"/>
            <a:ext cx="46358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Simulation tool under development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95936" y="4869160"/>
            <a:ext cx="930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Output</a:t>
            </a:r>
            <a:endParaRPr lang="en-US" sz="2000" dirty="0"/>
          </a:p>
        </p:txBody>
      </p:sp>
      <p:sp>
        <p:nvSpPr>
          <p:cNvPr id="13" name="Down Arrow 12"/>
          <p:cNvSpPr/>
          <p:nvPr/>
        </p:nvSpPr>
        <p:spPr>
          <a:xfrm>
            <a:off x="2915816" y="2276872"/>
            <a:ext cx="3096344" cy="2592288"/>
          </a:xfrm>
          <a:prstGeom prst="downArrow">
            <a:avLst>
              <a:gd name="adj1" fmla="val 50000"/>
              <a:gd name="adj2" fmla="val 25642"/>
            </a:avLst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23728" y="2924944"/>
            <a:ext cx="4608512" cy="1015663"/>
          </a:xfrm>
          <a:prstGeom prst="rect">
            <a:avLst/>
          </a:prstGeom>
          <a:solidFill>
            <a:schemeClr val="accent6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en-US" sz="2000" dirty="0" smtClean="0"/>
              <a:t>“snapshots” of the wave’s passage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err="1" smtClean="0"/>
              <a:t>quadrupole</a:t>
            </a:r>
            <a:r>
              <a:rPr lang="en-US" sz="2000" dirty="0" smtClean="0"/>
              <a:t> offsets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closed orbit change due to offsets </a:t>
            </a:r>
          </a:p>
        </p:txBody>
      </p:sp>
    </p:spTree>
    <p:extLst>
      <p:ext uri="{BB962C8B-B14F-4D97-AF65-F5344CB8AC3E}">
        <p14:creationId xmlns:p14="http://schemas.microsoft.com/office/powerpoint/2010/main" val="75096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Benchmarking Simulations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59380"/>
            <a:ext cx="3672408" cy="274069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67544" y="4287867"/>
            <a:ext cx="820891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i="1" dirty="0">
                <a:solidFill>
                  <a:srgbClr val="0000FF"/>
                </a:solidFill>
              </a:rPr>
              <a:t>R</a:t>
            </a:r>
            <a:r>
              <a:rPr lang="en-US" sz="2000" i="1" dirty="0" smtClean="0">
                <a:solidFill>
                  <a:srgbClr val="0000FF"/>
                </a:solidFill>
              </a:rPr>
              <a:t>esults for vertical responds from new simulation tool are in good agreement with the old study.</a:t>
            </a:r>
          </a:p>
          <a:p>
            <a:pPr marL="800100" lvl="1" indent="-342900">
              <a:buFont typeface="Wingdings" charset="2"/>
              <a:buChar char="²"/>
            </a:pPr>
            <a:r>
              <a:rPr lang="en-US" dirty="0" smtClean="0"/>
              <a:t>All important resonances appear at the same frequencies and with approximately the same ratios to each other.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i="1" dirty="0" smtClean="0"/>
              <a:t>In the horizontal plane larger discrepancies are observed. 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i="1" dirty="0" smtClean="0">
                <a:solidFill>
                  <a:srgbClr val="FF0000"/>
                </a:solidFill>
              </a:rPr>
              <a:t>The simulation code is still under development and being reviewed.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7544" y="3656057"/>
            <a:ext cx="286168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200" i="1" kern="0" dirty="0" smtClean="0">
                <a:latin typeface="+mn-lt"/>
              </a:rPr>
              <a:t>R. </a:t>
            </a:r>
            <a:r>
              <a:rPr lang="en-US" sz="1200" i="1" kern="0" dirty="0" err="1" smtClean="0">
                <a:latin typeface="+mn-lt"/>
              </a:rPr>
              <a:t>Steinhagen</a:t>
            </a:r>
            <a:r>
              <a:rPr lang="en-US" sz="1200" i="1" kern="0" dirty="0" smtClean="0">
                <a:latin typeface="+mn-lt"/>
              </a:rPr>
              <a:t>, CERN Thesis 2007-058</a:t>
            </a:r>
            <a:endParaRPr lang="fr-FR" sz="1200" i="1" kern="0" dirty="0" smtClean="0">
              <a:latin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530094" y="843356"/>
            <a:ext cx="4146362" cy="3024336"/>
            <a:chOff x="4571999" y="2996952"/>
            <a:chExt cx="4002347" cy="2808312"/>
          </a:xfrm>
        </p:grpSpPr>
        <p:pic>
          <p:nvPicPr>
            <p:cNvPr id="9" name="Picture 8" descr="Rayleigh_Amplification_vs_Frequency_Average_DesignInj-Optics_Vertical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1999" y="2996952"/>
              <a:ext cx="4002347" cy="280831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5004048" y="3356992"/>
              <a:ext cx="23762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V6.503 injection optics,</a:t>
              </a:r>
            </a:p>
            <a:p>
              <a:r>
                <a:rPr lang="en-US" sz="1400" dirty="0" smtClean="0"/>
                <a:t>injection tunes,</a:t>
              </a:r>
            </a:p>
            <a:p>
              <a:r>
                <a:rPr lang="en-US" sz="1400" dirty="0"/>
                <a:t>V6.5.</a:t>
              </a:r>
              <a:r>
                <a:rPr lang="en-US" sz="1400" dirty="0" smtClean="0"/>
                <a:t>seq</a:t>
              </a:r>
              <a:endParaRPr lang="en-US" sz="14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76056" y="2996952"/>
              <a:ext cx="3240360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899592" y="548680"/>
            <a:ext cx="741508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 smtClean="0">
                <a:latin typeface="+mn-lt"/>
              </a:rPr>
              <a:t>Vertical plane response to transverse wave excitation, v = 2000 m/s</a:t>
            </a:r>
            <a:endParaRPr lang="fr-FR" sz="2000" b="1" i="1" kern="0" dirty="0" smtClean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1600" y="1628800"/>
            <a:ext cx="14695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R. </a:t>
            </a:r>
            <a:r>
              <a:rPr lang="en-US" dirty="0" err="1" smtClean="0"/>
              <a:t>Steinhagen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004048" y="2132856"/>
            <a:ext cx="1622071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new simulation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205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400" b="1" dirty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Summary of civil engineering studies for HL-LHC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7F7F7F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Ground motion and measurements at CERN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Study of long-distance earthquakes 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>
                <a:solidFill>
                  <a:srgbClr val="000000"/>
                </a:solidFill>
              </a:rPr>
              <a:t>C</a:t>
            </a:r>
            <a:r>
              <a:rPr lang="en-GB" sz="2000" b="1" dirty="0" smtClean="0">
                <a:solidFill>
                  <a:srgbClr val="000000"/>
                </a:solidFill>
              </a:rPr>
              <a:t>orrelation of ground motion with LHC data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000000"/>
                </a:solidFill>
              </a:rPr>
              <a:t>Simulation of ring orbit responds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000000"/>
                </a:solidFill>
              </a:rPr>
              <a:t>Simulations using HL-LHC optics</a:t>
            </a:r>
          </a:p>
          <a:p>
            <a:pPr marL="457200" lvl="2"/>
            <a:endParaRPr lang="en-GB" sz="2400" b="1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 Simulation of local small seismic activity (Geothermie2020)</a:t>
            </a:r>
          </a:p>
          <a:p>
            <a:pPr marL="342900" lvl="1" indent="-342900">
              <a:buFont typeface="Arial"/>
              <a:buChar char="•"/>
            </a:pPr>
            <a:endParaRPr lang="en-GB" sz="2400" b="1" dirty="0">
              <a:solidFill>
                <a:srgbClr val="7F7F7F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Other observations of beam oscillations</a:t>
            </a:r>
            <a:endParaRPr lang="en-GB" sz="2400" b="1" dirty="0">
              <a:solidFill>
                <a:srgbClr val="7F7F7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4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Observed Earthquakes at the LHC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0458"/>
              </p:ext>
            </p:extLst>
          </p:nvPr>
        </p:nvGraphicFramePr>
        <p:xfrm>
          <a:off x="1146865" y="620688"/>
          <a:ext cx="7673607" cy="2865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08480"/>
                <a:gridCol w="1018028"/>
                <a:gridCol w="614680"/>
                <a:gridCol w="1777052"/>
                <a:gridCol w="1021712"/>
                <a:gridCol w="143365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Location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Date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Mag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LHC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DR (mm)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 smtClean="0"/>
                        <a:t>Int</a:t>
                      </a:r>
                      <a:r>
                        <a:rPr lang="en-GB" sz="1800" baseline="0" dirty="0" smtClean="0"/>
                        <a:t> (10</a:t>
                      </a:r>
                      <a:r>
                        <a:rPr lang="en-GB" sz="1800" baseline="30000" dirty="0" smtClean="0"/>
                        <a:t>13</a:t>
                      </a:r>
                      <a:r>
                        <a:rPr lang="en-GB" sz="1800" baseline="0" dirty="0" smtClean="0"/>
                        <a:t> p/beam)</a:t>
                      </a:r>
                      <a:endParaRPr lang="en-GB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Italy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20-05-12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baseline="0" dirty="0" err="1" smtClean="0"/>
                        <a:t>TeV</a:t>
                      </a:r>
                      <a:r>
                        <a:rPr lang="en-GB" sz="1800" baseline="0" dirty="0" smtClean="0"/>
                        <a:t> collisions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±60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14</a:t>
                      </a:r>
                      <a:endParaRPr lang="en-GB" sz="18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Costa-Rica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05-09-12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7.6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 </a:t>
                      </a:r>
                      <a:r>
                        <a:rPr lang="en-GB" sz="1800" dirty="0" err="1" smtClean="0"/>
                        <a:t>TeV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baseline="0" dirty="0" smtClean="0"/>
                        <a:t>collisions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±80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19</a:t>
                      </a:r>
                      <a:endParaRPr lang="en-GB" sz="18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Chile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16-09-15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8.3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Injection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±200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5</a:t>
                      </a:r>
                      <a:endParaRPr lang="en-GB" sz="18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Chile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17-09-15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6.5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6.5 </a:t>
                      </a:r>
                      <a:r>
                        <a:rPr lang="en-GB" sz="1800" dirty="0" err="1" smtClean="0"/>
                        <a:t>TeV</a:t>
                      </a:r>
                      <a:r>
                        <a:rPr lang="en-GB" sz="1800" dirty="0" smtClean="0"/>
                        <a:t> </a:t>
                      </a:r>
                      <a:r>
                        <a:rPr lang="en-GB" sz="1800" baseline="0" dirty="0" smtClean="0"/>
                        <a:t>collisions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±15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ym typeface="Symbol" panose="05050102010706020507" pitchFamily="18" charset="2"/>
                        </a:rPr>
                        <a:t>10</a:t>
                      </a:r>
                      <a:endParaRPr lang="en-GB" sz="1800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Italy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24-08-16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6.2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Injection (MD)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±60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0.3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Ascension Islands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29-08-16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7.1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6.5</a:t>
                      </a:r>
                      <a:r>
                        <a:rPr lang="en-GB" sz="1800" baseline="0" dirty="0" smtClean="0"/>
                        <a:t> </a:t>
                      </a:r>
                      <a:r>
                        <a:rPr lang="en-GB" sz="1800" baseline="0" dirty="0" err="1" smtClean="0"/>
                        <a:t>TeV</a:t>
                      </a:r>
                      <a:r>
                        <a:rPr lang="en-GB" sz="1800" baseline="0" dirty="0" smtClean="0"/>
                        <a:t> collisions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±20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aseline="0" dirty="0" smtClean="0"/>
                        <a:t>20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Left Brace 6"/>
          <p:cNvSpPr/>
          <p:nvPr/>
        </p:nvSpPr>
        <p:spPr>
          <a:xfrm>
            <a:off x="1043608" y="1268760"/>
            <a:ext cx="216024" cy="1440160"/>
          </a:xfrm>
          <a:prstGeom prst="leftBrace">
            <a:avLst>
              <a:gd name="adj1" fmla="val 47382"/>
              <a:gd name="adj2" fmla="val 50000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331151" y="1451900"/>
            <a:ext cx="21031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Presented at </a:t>
            </a:r>
            <a:r>
              <a:rPr lang="en-US" sz="1600" dirty="0" err="1" smtClean="0">
                <a:solidFill>
                  <a:srgbClr val="0000FF"/>
                </a:solidFill>
              </a:rPr>
              <a:t>Charmonix</a:t>
            </a:r>
            <a:r>
              <a:rPr lang="en-US" sz="1600" dirty="0" smtClean="0">
                <a:solidFill>
                  <a:srgbClr val="0000FF"/>
                </a:solidFill>
              </a:rPr>
              <a:t> 2016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1043608" y="2708920"/>
            <a:ext cx="216024" cy="792088"/>
          </a:xfrm>
          <a:prstGeom prst="leftBrace">
            <a:avLst>
              <a:gd name="adj1" fmla="val 47382"/>
              <a:gd name="adj2" fmla="val 50000"/>
            </a:avLst>
          </a:prstGeom>
          <a:ln>
            <a:solidFill>
              <a:srgbClr val="B317B7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501008"/>
            <a:ext cx="55611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B317B7"/>
                </a:solidFill>
              </a:rPr>
              <a:t>New events with available ground motion measurements in TT1.</a:t>
            </a:r>
            <a:endParaRPr lang="en-US" sz="1600" dirty="0">
              <a:solidFill>
                <a:srgbClr val="B317B7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4005064"/>
            <a:ext cx="6264695" cy="2246769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Qualitative estimate of RMS orbit distortion impact (LHC):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8000"/>
                </a:solidFill>
              </a:rPr>
              <a:t>	</a:t>
            </a:r>
          </a:p>
          <a:p>
            <a:endParaRPr lang="en-US" sz="2000" dirty="0">
              <a:solidFill>
                <a:srgbClr val="008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If beams would be dumped for a certain orbit movement, strongly depends on tail population, wave properties …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3" name="Curved Connector 12"/>
          <p:cNvCxnSpPr/>
          <p:nvPr/>
        </p:nvCxnSpPr>
        <p:spPr>
          <a:xfrm rot="5400000">
            <a:off x="539552" y="3140968"/>
            <a:ext cx="504056" cy="360040"/>
          </a:xfrm>
          <a:prstGeom prst="curvedConnector3">
            <a:avLst>
              <a:gd name="adj1" fmla="val -391"/>
            </a:avLst>
          </a:prstGeom>
          <a:ln>
            <a:solidFill>
              <a:srgbClr val="B317B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88224" y="4005064"/>
            <a:ext cx="2304256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Scaling the loss pattern at TCP,</a:t>
            </a:r>
          </a:p>
          <a:p>
            <a:pPr algn="ctr"/>
            <a:r>
              <a:rPr lang="en-US" sz="2000" dirty="0"/>
              <a:t>t</a:t>
            </a:r>
            <a:r>
              <a:rPr lang="en-US" sz="2000" dirty="0" smtClean="0"/>
              <a:t>he first Italy event </a:t>
            </a:r>
            <a:r>
              <a:rPr lang="en-US" sz="2000" dirty="0"/>
              <a:t>c</a:t>
            </a:r>
            <a:r>
              <a:rPr lang="en-US" sz="2000" dirty="0" smtClean="0"/>
              <a:t>ould have dumped under </a:t>
            </a:r>
          </a:p>
          <a:p>
            <a:pPr algn="ctr"/>
            <a:r>
              <a:rPr lang="en-US" sz="2000" dirty="0" smtClean="0"/>
              <a:t>HL-LHC conditions.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40275" y="4432625"/>
            <a:ext cx="5112568" cy="108012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12283" y="4447924"/>
            <a:ext cx="54006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50μm (≈0.25σ@TCP)</a:t>
            </a:r>
            <a:r>
              <a:rPr lang="en-US" sz="2000" dirty="0"/>
              <a:t> beam dumps </a:t>
            </a:r>
            <a:r>
              <a:rPr lang="en-US" sz="2000" dirty="0">
                <a:solidFill>
                  <a:srgbClr val="008000"/>
                </a:solidFill>
              </a:rPr>
              <a:t>unlikely</a:t>
            </a:r>
          </a:p>
          <a:p>
            <a:r>
              <a:rPr lang="en-US" sz="2000" dirty="0" smtClean="0">
                <a:solidFill>
                  <a:srgbClr val="FF6600"/>
                </a:solidFill>
              </a:rPr>
              <a:t>&gt;</a:t>
            </a:r>
            <a:r>
              <a:rPr lang="en-US" sz="2000" dirty="0">
                <a:solidFill>
                  <a:srgbClr val="FF6600"/>
                </a:solidFill>
              </a:rPr>
              <a:t>~100μm (≈0.5σ@TCP)</a:t>
            </a:r>
            <a:r>
              <a:rPr lang="en-US" sz="2000" dirty="0"/>
              <a:t> beam dumps </a:t>
            </a:r>
            <a:r>
              <a:rPr lang="en-US" sz="2000" dirty="0">
                <a:solidFill>
                  <a:srgbClr val="FF6600"/>
                </a:solidFill>
              </a:rPr>
              <a:t>probable</a:t>
            </a:r>
            <a:r>
              <a:rPr lang="en-US" sz="2000" dirty="0"/>
              <a:t> </a:t>
            </a:r>
          </a:p>
          <a:p>
            <a:r>
              <a:rPr lang="en-US" sz="2000" dirty="0" smtClean="0">
                <a:solidFill>
                  <a:schemeClr val="accent2"/>
                </a:solidFill>
              </a:rPr>
              <a:t>&gt;</a:t>
            </a:r>
            <a:r>
              <a:rPr lang="en-US" sz="2000" dirty="0">
                <a:solidFill>
                  <a:schemeClr val="accent2"/>
                </a:solidFill>
              </a:rPr>
              <a:t>~200μm (≈1σ@TCP)</a:t>
            </a:r>
            <a:r>
              <a:rPr lang="en-US" sz="2000" dirty="0"/>
              <a:t> beam dumps</a:t>
            </a:r>
            <a:r>
              <a:rPr lang="en-US" sz="2000" dirty="0">
                <a:solidFill>
                  <a:srgbClr val="FF0000"/>
                </a:solidFill>
              </a:rPr>
              <a:t> definitive</a:t>
            </a:r>
          </a:p>
        </p:txBody>
      </p:sp>
    </p:spTree>
    <p:extLst>
      <p:ext uri="{BB962C8B-B14F-4D97-AF65-F5344CB8AC3E}">
        <p14:creationId xmlns:p14="http://schemas.microsoft.com/office/powerpoint/2010/main" val="314826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0" grpId="0" animBg="1"/>
      <p:bldP spid="12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Italy Earthquake, 24</a:t>
            </a:r>
            <a:r>
              <a:rPr lang="en-US" b="1" baseline="30000" dirty="0" smtClean="0"/>
              <a:t>th</a:t>
            </a:r>
            <a:r>
              <a:rPr lang="en-US" b="1" dirty="0" smtClean="0"/>
              <a:t> Aug. 2016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54726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Magnitude 6.2 </a:t>
            </a:r>
            <a:r>
              <a:rPr lang="en-US" b="1" dirty="0" smtClean="0"/>
              <a:t>in ITALY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Wednesday, August 24, 2016 at 01:36:33 </a:t>
            </a:r>
            <a:r>
              <a:rPr lang="en-US" b="1" dirty="0" smtClean="0"/>
              <a:t>UTC</a:t>
            </a:r>
          </a:p>
          <a:p>
            <a:endParaRPr lang="en-US" dirty="0" smtClean="0"/>
          </a:p>
          <a:p>
            <a:r>
              <a:rPr lang="en-US" dirty="0" smtClean="0"/>
              <a:t>The prototype ground motion devices in TT1 recorded the event.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5951016" y="620688"/>
            <a:ext cx="3013472" cy="3537154"/>
            <a:chOff x="5868144" y="764704"/>
            <a:chExt cx="3013472" cy="35371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68144" y="764704"/>
              <a:ext cx="3013472" cy="3537154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>
            <a:xfrm>
              <a:off x="6090518" y="1115219"/>
              <a:ext cx="72008" cy="72008"/>
            </a:xfrm>
            <a:prstGeom prst="ellipse">
              <a:avLst/>
            </a:prstGeom>
            <a:noFill/>
            <a:ln w="28575" cmpd="sng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stCxn id="10" idx="1"/>
              <a:endCxn id="11" idx="5"/>
            </p:cNvCxnSpPr>
            <p:nvPr/>
          </p:nvCxnSpPr>
          <p:spPr>
            <a:xfrm flipH="1" flipV="1">
              <a:off x="6151981" y="1176682"/>
              <a:ext cx="1523733" cy="888361"/>
            </a:xfrm>
            <a:prstGeom prst="straightConnector1">
              <a:avLst/>
            </a:prstGeom>
            <a:ln>
              <a:solidFill>
                <a:schemeClr val="accent3">
                  <a:lumMod val="40000"/>
                  <a:lumOff val="6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7665169" y="2054498"/>
              <a:ext cx="72008" cy="7200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68144" y="836712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LHC</a:t>
              </a:r>
              <a:endParaRPr lang="en-US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95944" y="2105298"/>
              <a:ext cx="792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accent2"/>
                  </a:solidFill>
                  <a:effectLst>
                    <a:outerShdw dist="38100" sx="96000" sy="96000" algn="tl" rotWithShape="0">
                      <a:schemeClr val="tx1">
                        <a:alpha val="46000"/>
                      </a:schemeClr>
                    </a:outerShdw>
                  </a:effectLst>
                </a:rPr>
                <a:t>e</a:t>
              </a:r>
              <a:r>
                <a:rPr lang="en-US" sz="1200" b="1" dirty="0" smtClean="0">
                  <a:solidFill>
                    <a:schemeClr val="accent2"/>
                  </a:solidFill>
                  <a:effectLst>
                    <a:outerShdw dist="38100" sx="96000" sy="96000" algn="tl" rotWithShape="0">
                      <a:schemeClr val="tx1">
                        <a:alpha val="46000"/>
                      </a:schemeClr>
                    </a:outerShdw>
                  </a:effectLst>
                </a:rPr>
                <a:t>picenter</a:t>
              </a:r>
              <a:endParaRPr lang="en-US" sz="1200" b="1" dirty="0">
                <a:solidFill>
                  <a:schemeClr val="accent2"/>
                </a:solidFill>
                <a:effectLst>
                  <a:outerShdw dist="38100" sx="96000" sy="96000" algn="tl" rotWithShape="0">
                    <a:schemeClr val="tx1">
                      <a:alpha val="46000"/>
                    </a:schemeClr>
                  </a:outerShdw>
                </a:effectLst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7596336" y="1988840"/>
              <a:ext cx="216024" cy="216024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7631682" y="2023765"/>
              <a:ext cx="142578" cy="141586"/>
            </a:xfrm>
            <a:prstGeom prst="ellipse">
              <a:avLst/>
            </a:prstGeom>
            <a:noFill/>
            <a:ln w="190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975" y="4293096"/>
            <a:ext cx="3661936" cy="205883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5508104" y="6300028"/>
            <a:ext cx="303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Amatrice</a:t>
            </a:r>
            <a:r>
              <a:rPr lang="en-US" dirty="0" smtClean="0"/>
              <a:t> after the earthquake</a:t>
            </a:r>
            <a:endParaRPr lang="en-US" dirty="0"/>
          </a:p>
        </p:txBody>
      </p:sp>
      <p:sp>
        <p:nvSpPr>
          <p:cNvPr id="8" name="Left Brace 7"/>
          <p:cNvSpPr/>
          <p:nvPr/>
        </p:nvSpPr>
        <p:spPr>
          <a:xfrm>
            <a:off x="1115616" y="2304256"/>
            <a:ext cx="288032" cy="2930624"/>
          </a:xfrm>
          <a:prstGeom prst="leftBrace">
            <a:avLst>
              <a:gd name="adj1" fmla="val 79624"/>
              <a:gd name="adj2" fmla="val 50000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-524733" y="3599063"/>
            <a:ext cx="2623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Geophone measurement TT1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07504" y="547434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Inclinometer data TT1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1709708">
            <a:off x="6911013" y="1271696"/>
            <a:ext cx="644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/>
                </a:solidFill>
              </a:rPr>
              <a:t>~2min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835696" y="6381328"/>
            <a:ext cx="2808312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35896" y="6309320"/>
            <a:ext cx="777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10min</a:t>
            </a:r>
            <a:endParaRPr lang="en-US" dirty="0"/>
          </a:p>
        </p:txBody>
      </p:sp>
      <p:pic>
        <p:nvPicPr>
          <p:cNvPr id="28" name="Picture 27" descr="Italy_Compare-Inclinometer-Geophon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988840"/>
            <a:ext cx="3384376" cy="46887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2843644"/>
            <a:ext cx="3462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frequencies: 0.1-0.3 Hz (8-3s)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096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Italy_Correlate-BLM-MeanOrbit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8633" y="3871568"/>
            <a:ext cx="3419871" cy="22419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Italy </a:t>
            </a:r>
            <a:r>
              <a:rPr lang="en-US" b="1" dirty="0" smtClean="0"/>
              <a:t>Earthquake: LHC Observations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23528" y="611396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LHC was performing MDs and only Beam 1 was present at the time of the earthquake.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96668" y="1412776"/>
            <a:ext cx="1971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Inclinometer signal</a:t>
            </a:r>
          </a:p>
          <a:p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±10mrad</a:t>
            </a:r>
            <a:endParaRPr lang="en-US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78889" y="2420888"/>
            <a:ext cx="1845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Meas. mean orbit</a:t>
            </a:r>
          </a:p>
          <a:p>
            <a:r>
              <a:rPr lang="en-US" i="1" dirty="0" smtClean="0">
                <a:solidFill>
                  <a:srgbClr val="7F7F7F"/>
                </a:solidFill>
              </a:rPr>
              <a:t>±60μm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09222" y="3718773"/>
            <a:ext cx="1742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Meas. RMS orbit</a:t>
            </a:r>
          </a:p>
          <a:p>
            <a:r>
              <a:rPr lang="en-US" i="1" dirty="0" smtClean="0">
                <a:solidFill>
                  <a:srgbClr val="7F7F7F"/>
                </a:solidFill>
              </a:rPr>
              <a:t>no signal visible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4881934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TCP BLMs in IR7</a:t>
            </a:r>
          </a:p>
          <a:p>
            <a:r>
              <a:rPr lang="en-US" i="1" dirty="0" smtClean="0">
                <a:solidFill>
                  <a:srgbClr val="7F7F7F"/>
                </a:solidFill>
              </a:rPr>
              <a:t>nicely correlate with orbit</a:t>
            </a:r>
            <a:endParaRPr lang="en-US" i="1" dirty="0">
              <a:solidFill>
                <a:srgbClr val="7F7F7F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989345" y="5388426"/>
            <a:ext cx="1584176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52120" y="5445224"/>
            <a:ext cx="23223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Noise floor of this BLM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7596336" y="4653136"/>
            <a:ext cx="1440160" cy="72008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86155" y="3214717"/>
            <a:ext cx="22663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Losses increase with increased mean orbit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84168" y="1652607"/>
            <a:ext cx="2376264" cy="1200329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Timing and overall shape of ground motion measurement and orbit signal fit.</a:t>
            </a:r>
            <a:endParaRPr lang="en-US" dirty="0">
              <a:solidFill>
                <a:srgbClr val="179923"/>
              </a:solidFill>
            </a:endParaRPr>
          </a:p>
        </p:txBody>
      </p:sp>
      <p:pic>
        <p:nvPicPr>
          <p:cNvPr id="13" name="Picture 12" descr="Italy_Inclinometer-Orbit-BL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052735"/>
            <a:ext cx="4032448" cy="5600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61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Ascension </a:t>
            </a:r>
            <a:r>
              <a:rPr lang="en-GB" b="1" dirty="0" smtClean="0"/>
              <a:t>Islands </a:t>
            </a:r>
            <a:r>
              <a:rPr lang="en-US" b="1" dirty="0" smtClean="0"/>
              <a:t>Earthquake</a:t>
            </a:r>
            <a:r>
              <a:rPr lang="en-US" b="1" dirty="0"/>
              <a:t>, </a:t>
            </a:r>
            <a:r>
              <a:rPr lang="en-US" b="1" dirty="0" smtClean="0"/>
              <a:t>29</a:t>
            </a:r>
            <a:r>
              <a:rPr lang="en-US" b="1" baseline="30000" dirty="0" smtClean="0"/>
              <a:t>th</a:t>
            </a:r>
            <a:r>
              <a:rPr lang="en-US" b="1" dirty="0" smtClean="0"/>
              <a:t> </a:t>
            </a:r>
            <a:r>
              <a:rPr lang="en-US" b="1" dirty="0"/>
              <a:t>Aug. 2016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Magnitude </a:t>
            </a:r>
            <a:r>
              <a:rPr lang="en-US" b="1" dirty="0" smtClean="0"/>
              <a:t>7.1 in Ascension Islands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Monday, </a:t>
            </a:r>
            <a:r>
              <a:rPr lang="en-US" b="1" dirty="0"/>
              <a:t>August </a:t>
            </a:r>
            <a:r>
              <a:rPr lang="en-US" b="1" dirty="0" smtClean="0"/>
              <a:t>29, </a:t>
            </a:r>
            <a:r>
              <a:rPr lang="en-US" b="1" dirty="0"/>
              <a:t>2016 at </a:t>
            </a:r>
            <a:r>
              <a:rPr lang="en-US" b="1" dirty="0" smtClean="0"/>
              <a:t>04:29:57 UTC</a:t>
            </a:r>
          </a:p>
          <a:p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692696"/>
            <a:ext cx="3572727" cy="409631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6228184" y="4653136"/>
            <a:ext cx="216024" cy="216024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236296" y="1052736"/>
            <a:ext cx="216024" cy="21602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751741" y="76470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LHC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4221088"/>
            <a:ext cx="1078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Epicenter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134076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 was in stable collisions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971600" y="3419708"/>
            <a:ext cx="3240360" cy="9292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789023" y="3429000"/>
            <a:ext cx="422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1h</a:t>
            </a:r>
            <a:endParaRPr lang="en-US" dirty="0"/>
          </a:p>
        </p:txBody>
      </p:sp>
      <p:pic>
        <p:nvPicPr>
          <p:cNvPr id="29" name="Picture 28" descr="FFT_Inclinomete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13361"/>
            <a:ext cx="3820368" cy="233997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663779" y="4571836"/>
            <a:ext cx="381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frequencies: 0.05-0.1 Hz (10-20s)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1547664" y="4828510"/>
            <a:ext cx="188123" cy="18466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Evolution_Inclinomete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5"/>
            <a:ext cx="4680520" cy="2226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795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Observations on the LHC Beam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p:pic>
        <p:nvPicPr>
          <p:cNvPr id="6" name="Picture 5" descr="Correlate-Inclination-MeanOrbit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560" y="1412776"/>
            <a:ext cx="3617640" cy="2321319"/>
          </a:xfrm>
          <a:prstGeom prst="rect">
            <a:avLst/>
          </a:prstGeom>
        </p:spPr>
      </p:pic>
      <p:pic>
        <p:nvPicPr>
          <p:cNvPr id="7" name="Picture 6" descr="Correlate-Inclination-BL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33056"/>
            <a:ext cx="3617640" cy="2301221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H="1">
            <a:off x="5580046" y="1484784"/>
            <a:ext cx="3096410" cy="187786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88070" y="2996952"/>
            <a:ext cx="1320842" cy="317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Hor. Mean Orbit 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596164" y="3933056"/>
            <a:ext cx="1515475" cy="127049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8778" y="5520863"/>
            <a:ext cx="1149141" cy="338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BLM TPC CL7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692696"/>
            <a:ext cx="83529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Clear correlations between ground motion in TT1, orbit and losses in IP7.</a:t>
            </a:r>
            <a:endParaRPr lang="en-US" sz="2000" dirty="0"/>
          </a:p>
        </p:txBody>
      </p:sp>
      <p:pic>
        <p:nvPicPr>
          <p:cNvPr id="14" name="Picture 13" descr="Evolution_Inclinometer-Orbit-BL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3925064" cy="545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82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Correlations of Ground Motion with </a:t>
            </a:r>
            <a:r>
              <a:rPr lang="en-US" b="1" dirty="0" smtClean="0"/>
              <a:t>Luminosity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323528" y="54868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Luminosity shows good correlation with ground motion in TT1.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ALICE/</a:t>
            </a:r>
            <a:r>
              <a:rPr lang="en-US" sz="2000" dirty="0" err="1" smtClean="0"/>
              <a:t>LHCb</a:t>
            </a:r>
            <a:r>
              <a:rPr lang="en-US" sz="2000" dirty="0" smtClean="0"/>
              <a:t> oscillate in phase with the ground motion.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ATLAS/CMS oscillate with π/2 phase difference.</a:t>
            </a:r>
            <a:endParaRPr lang="en-US" sz="2000" dirty="0"/>
          </a:p>
        </p:txBody>
      </p:sp>
      <p:pic>
        <p:nvPicPr>
          <p:cNvPr id="6" name="Picture 5" descr="Evolution-Inclination-ALIC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140968"/>
            <a:ext cx="4248472" cy="2832315"/>
          </a:xfrm>
          <a:prstGeom prst="rect">
            <a:avLst/>
          </a:prstGeom>
        </p:spPr>
      </p:pic>
      <p:pic>
        <p:nvPicPr>
          <p:cNvPr id="7" name="Picture 6" descr="Evolution-Inclination-ATLA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104456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274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400" b="1" dirty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Summary of civil engineering studies for HL-LHC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Ground motion and measurements at CERN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Study of long-distance earthquakes 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>
                <a:solidFill>
                  <a:srgbClr val="000000"/>
                </a:solidFill>
              </a:rPr>
              <a:t>C</a:t>
            </a:r>
            <a:r>
              <a:rPr lang="en-GB" sz="2000" b="1" dirty="0" smtClean="0">
                <a:solidFill>
                  <a:srgbClr val="000000"/>
                </a:solidFill>
              </a:rPr>
              <a:t>orrelation of ground motion with LHC data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000000"/>
                </a:solidFill>
              </a:rPr>
              <a:t>Simulation of ring orbit responds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000000"/>
                </a:solidFill>
              </a:rPr>
              <a:t>Simulations using HL-LHC optics</a:t>
            </a:r>
          </a:p>
          <a:p>
            <a:pPr marL="457200" lvl="2"/>
            <a:endParaRPr lang="en-GB" sz="2400" b="1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 Simulation of local small seismic activity (Geothermie2020)</a:t>
            </a:r>
          </a:p>
          <a:p>
            <a:pPr marL="342900" lvl="1" indent="-342900">
              <a:buFont typeface="Arial"/>
              <a:buChar char="•"/>
            </a:pPr>
            <a:endParaRPr lang="en-GB" sz="2400" b="1" dirty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Other observations of beam oscillations</a:t>
            </a:r>
            <a:endParaRPr lang="en-GB" sz="2400" b="1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93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Simulation of Orbit Responds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20</a:t>
            </a:fld>
            <a:endParaRPr lang="en-GB"/>
          </a:p>
        </p:txBody>
      </p:sp>
      <p:pic>
        <p:nvPicPr>
          <p:cNvPr id="9" name="Picture 8" descr="AtlanticOcean_OrbitSimulationAndDataColum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2259979"/>
            <a:ext cx="8604448" cy="432395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9512" y="450537"/>
            <a:ext cx="87129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Simulation with Inclinometer data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No proper calibration to units of meter (as required for the simulation).</a:t>
            </a:r>
          </a:p>
          <a:p>
            <a:r>
              <a:rPr lang="en-US" dirty="0" smtClean="0">
                <a:sym typeface="Wingdings"/>
              </a:rPr>
              <a:t>	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b="1" i="1" dirty="0">
                <a:solidFill>
                  <a:srgbClr val="FF0000"/>
                </a:solidFill>
                <a:sym typeface="Wingdings"/>
              </a:rPr>
              <a:t>A</a:t>
            </a:r>
            <a:r>
              <a:rPr lang="en-US" b="1" i="1" dirty="0">
                <a:solidFill>
                  <a:srgbClr val="FF0000"/>
                </a:solidFill>
              </a:rPr>
              <a:t>mplitude of simulated RMS orbit distortion not reliable</a:t>
            </a:r>
            <a:r>
              <a:rPr lang="en-US" b="1" i="1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Assumed same signal for longitudinal and vertical offsets.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	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 Some frequencies and amplitudes may not be covered in simulation.</a:t>
            </a:r>
          </a:p>
          <a:p>
            <a:r>
              <a:rPr lang="en-US" b="1" i="1" dirty="0">
                <a:solidFill>
                  <a:srgbClr val="FF0000"/>
                </a:solidFill>
                <a:sym typeface="Wingdings"/>
              </a:rPr>
              <a:t>	</a:t>
            </a:r>
            <a:r>
              <a:rPr lang="en-US" b="1" i="1" dirty="0" smtClean="0">
                <a:solidFill>
                  <a:srgbClr val="008000"/>
                </a:solidFill>
                <a:sym typeface="Wingdings"/>
              </a:rPr>
              <a:t> Where orbit and inclinometer show equivalent peaks the simulation follows.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99592" y="5229200"/>
            <a:ext cx="7488832" cy="889634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580112" y="5373216"/>
            <a:ext cx="2854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Simulated vertical RMS orbit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4355812"/>
            <a:ext cx="2161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measured RMS orbit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64088" y="3203684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measured radial orbit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8104" y="2195572"/>
            <a:ext cx="1971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Inclinometer signal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24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Simulations with HL-LHC Optics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21</a:t>
            </a:fld>
            <a:endParaRPr lang="en-GB"/>
          </a:p>
        </p:txBody>
      </p:sp>
      <p:pic>
        <p:nvPicPr>
          <p:cNvPr id="6" name="Picture 5" descr="AtlanticOcean_OrbitSimulation_HLLH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8245"/>
            <a:ext cx="9144000" cy="45950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8005" y="548680"/>
            <a:ext cx="88699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Compared </a:t>
            </a:r>
            <a:r>
              <a:rPr lang="en-US" sz="2000" dirty="0"/>
              <a:t>to the 2016 LHC optics </a:t>
            </a:r>
            <a:r>
              <a:rPr lang="en-US" sz="2000" dirty="0" smtClean="0"/>
              <a:t>the </a:t>
            </a:r>
            <a:r>
              <a:rPr lang="en-US" sz="2000" dirty="0" err="1" smtClean="0"/>
              <a:t>sim</a:t>
            </a:r>
            <a:r>
              <a:rPr lang="en-US" sz="2000" dirty="0" smtClean="0"/>
              <a:t>. RMS orbit response increases by a factor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~2 for round HL-LHC optics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/>
              <a:t>~3 for flat HL-LHC optics</a:t>
            </a:r>
          </a:p>
        </p:txBody>
      </p:sp>
    </p:spTree>
    <p:extLst>
      <p:ext uri="{BB962C8B-B14F-4D97-AF65-F5344CB8AC3E}">
        <p14:creationId xmlns:p14="http://schemas.microsoft.com/office/powerpoint/2010/main" val="6925492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400" b="1" dirty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Summary of civil engineering studies for HL-LHC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7F7F7F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Ground motion and measurements at CERN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7F7F7F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Study of long-distance earthquakes 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>
                <a:solidFill>
                  <a:srgbClr val="7F7F7F"/>
                </a:solidFill>
              </a:rPr>
              <a:t>C</a:t>
            </a:r>
            <a:r>
              <a:rPr lang="en-GB" sz="2000" b="1" dirty="0" smtClean="0">
                <a:solidFill>
                  <a:srgbClr val="7F7F7F"/>
                </a:solidFill>
              </a:rPr>
              <a:t>orrelation of ground motion with LHC data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 of ring orbit responds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Simulations using HL-LHC optics</a:t>
            </a:r>
          </a:p>
          <a:p>
            <a:pPr marL="457200" lvl="2"/>
            <a:endParaRPr lang="en-GB" sz="2400" b="1" dirty="0" smtClean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 Simulation of local small seismic activity (Geothermie2020)</a:t>
            </a:r>
          </a:p>
          <a:p>
            <a:pPr marL="342900" lvl="1" indent="-342900">
              <a:buFont typeface="Arial"/>
              <a:buChar char="•"/>
            </a:pPr>
            <a:endParaRPr lang="en-GB" sz="2400" b="1" dirty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Other observations of beam oscillations</a:t>
            </a:r>
            <a:endParaRPr lang="en-GB" sz="2400" b="1" dirty="0">
              <a:solidFill>
                <a:srgbClr val="7F7F7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4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Seismic activity from </a:t>
            </a:r>
            <a:r>
              <a:rPr lang="en-US" b="1" i="1" dirty="0" err="1" smtClean="0"/>
              <a:t>Geothermie</a:t>
            </a:r>
            <a:r>
              <a:rPr lang="en-US" b="1" i="1" dirty="0" smtClean="0"/>
              <a:t> 2020 </a:t>
            </a:r>
            <a:endParaRPr lang="en-US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23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5796136" y="1402372"/>
            <a:ext cx="2664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Seismic signal </a:t>
            </a:r>
            <a:r>
              <a:rPr lang="en-US" sz="2000" dirty="0" smtClean="0"/>
              <a:t>(magnitude ~1.8)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2000" dirty="0" smtClean="0"/>
              <a:t>measured during a test injection of high pressure water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179512" y="6191726"/>
            <a:ext cx="849694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/>
              <a:t>Report of RESONANCE </a:t>
            </a:r>
            <a:r>
              <a:rPr lang="en-US" sz="1100" i="1" dirty="0" err="1"/>
              <a:t>Ingenieurs-Conseils</a:t>
            </a:r>
            <a:r>
              <a:rPr lang="en-US" sz="1100" i="1" dirty="0"/>
              <a:t> SA, RT-424.02-1/MK/CB/ST/CL, </a:t>
            </a:r>
            <a:r>
              <a:rPr lang="en-US" sz="1100" i="1" dirty="0" smtClean="0"/>
              <a:t>data </a:t>
            </a:r>
            <a:r>
              <a:rPr lang="en-US" sz="1100" i="1" dirty="0"/>
              <a:t>provided by Martin </a:t>
            </a:r>
            <a:r>
              <a:rPr lang="en-US" sz="1100" i="1" dirty="0" err="1"/>
              <a:t>Koller</a:t>
            </a:r>
            <a:r>
              <a:rPr lang="en-US" sz="1100" i="1" dirty="0"/>
              <a:t>, data set used SMZW_093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796136" y="3717032"/>
            <a:ext cx="21508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Amplitude ~</a:t>
            </a:r>
            <a:r>
              <a:rPr lang="en-US" sz="2000" b="1" dirty="0" smtClean="0">
                <a:solidFill>
                  <a:srgbClr val="0000FF"/>
                </a:solidFill>
              </a:rPr>
              <a:t>4-6μm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Duration</a:t>
            </a:r>
            <a:r>
              <a:rPr lang="en-US" sz="2000" b="1" dirty="0" smtClean="0">
                <a:solidFill>
                  <a:srgbClr val="0000FF"/>
                </a:solidFill>
              </a:rPr>
              <a:t> &lt;10s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6" name="Picture 5" descr="WaveData_SMZW_09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44" y="1067668"/>
            <a:ext cx="5486400" cy="387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Simulation Results for 2016 Conditions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83568" y="1340768"/>
            <a:ext cx="35050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Propagation direction: IP1-&gt;IP5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064" y="1300698"/>
            <a:ext cx="35060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Propagation direction: IP3-&gt;IP7</a:t>
            </a:r>
            <a:endParaRPr lang="en-US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504" y="622429"/>
            <a:ext cx="7920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2016 Optics</a:t>
            </a: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6397191" y="4566605"/>
            <a:ext cx="2999345" cy="1953508"/>
            <a:chOff x="5893134" y="4566605"/>
            <a:chExt cx="2999345" cy="1953508"/>
          </a:xfrm>
        </p:grpSpPr>
        <p:grpSp>
          <p:nvGrpSpPr>
            <p:cNvPr id="37" name="Group 36"/>
            <p:cNvGrpSpPr/>
            <p:nvPr/>
          </p:nvGrpSpPr>
          <p:grpSpPr>
            <a:xfrm>
              <a:off x="5893134" y="4566605"/>
              <a:ext cx="2279267" cy="1953508"/>
              <a:chOff x="924581" y="4581128"/>
              <a:chExt cx="2279267" cy="1953508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403648" y="4941168"/>
                <a:ext cx="1296144" cy="1224136"/>
              </a:xfrm>
              <a:prstGeom prst="ellipse">
                <a:avLst/>
              </a:prstGeom>
              <a:noFill/>
              <a:ln w="28575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835696" y="6165304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IP1</a:t>
                </a: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835696" y="4581128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IP5</a:t>
                </a:r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245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IP3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7247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IP7</a:t>
                </a:r>
                <a:endParaRPr lang="en-US" dirty="0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10800000">
              <a:off x="6372201" y="4782629"/>
              <a:ext cx="866772" cy="1491879"/>
              <a:chOff x="3707904" y="4797152"/>
              <a:chExt cx="866772" cy="1491879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41088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42612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44136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45660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3707904" y="5517232"/>
                <a:ext cx="360040" cy="0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TextBox 48"/>
            <p:cNvSpPr txBox="1"/>
            <p:nvPr/>
          </p:nvSpPr>
          <p:spPr>
            <a:xfrm>
              <a:off x="7524328" y="4653136"/>
              <a:ext cx="136815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800000"/>
                  </a:solidFill>
                </a:rPr>
                <a:t>Earthquake wave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48518" y="4437112"/>
            <a:ext cx="2783322" cy="2037129"/>
            <a:chOff x="924581" y="4581128"/>
            <a:chExt cx="2783322" cy="2037129"/>
          </a:xfrm>
        </p:grpSpPr>
        <p:grpSp>
          <p:nvGrpSpPr>
            <p:cNvPr id="35" name="Group 34"/>
            <p:cNvGrpSpPr/>
            <p:nvPr/>
          </p:nvGrpSpPr>
          <p:grpSpPr>
            <a:xfrm>
              <a:off x="924581" y="4581128"/>
              <a:ext cx="2279267" cy="1953508"/>
              <a:chOff x="924581" y="4581128"/>
              <a:chExt cx="2279267" cy="1953508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1403648" y="4941168"/>
                <a:ext cx="1296144" cy="1224136"/>
              </a:xfrm>
              <a:prstGeom prst="ellipse">
                <a:avLst/>
              </a:prstGeom>
              <a:noFill/>
              <a:ln w="28575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835696" y="6165304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IP1</a:t>
                </a:r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835696" y="4581128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IP5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9245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IP3</a:t>
                </a:r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7247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IP7</a:t>
                </a:r>
                <a:endParaRPr lang="en-US" dirty="0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 rot="5400000">
              <a:off x="1644194" y="4985978"/>
              <a:ext cx="866772" cy="1491879"/>
              <a:chOff x="3707904" y="4797152"/>
              <a:chExt cx="866772" cy="1491879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>
                <a:off x="41088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2612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4136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45660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3707904" y="5517232"/>
                <a:ext cx="360040" cy="0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TextBox 49"/>
            <p:cNvSpPr txBox="1"/>
            <p:nvPr/>
          </p:nvSpPr>
          <p:spPr>
            <a:xfrm>
              <a:off x="2339752" y="6095037"/>
              <a:ext cx="136815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800000"/>
                  </a:solidFill>
                </a:rPr>
                <a:t>Earthquake wave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246892" y="548680"/>
            <a:ext cx="6781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For the simulation it was assumed that plane wave fronts travel parallel to the LHC plane.</a:t>
            </a:r>
          </a:p>
        </p:txBody>
      </p:sp>
      <p:pic>
        <p:nvPicPr>
          <p:cNvPr id="6" name="Picture 5" descr="SMZW_093_RMS_TravelDirectionIP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4421088" cy="2982480"/>
          </a:xfrm>
          <a:prstGeom prst="rect">
            <a:avLst/>
          </a:prstGeom>
        </p:spPr>
      </p:pic>
      <p:pic>
        <p:nvPicPr>
          <p:cNvPr id="7" name="Picture 6" descr="SMZW_093_RMS_TravelDirectionIP3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01429"/>
            <a:ext cx="4421088" cy="298248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347864" y="4725144"/>
            <a:ext cx="2520280" cy="92333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RMS orbit strongly dependent on direction of the wave </a:t>
            </a:r>
            <a:r>
              <a:rPr lang="en-US" dirty="0" smtClean="0">
                <a:sym typeface="Wingdings"/>
              </a:rPr>
              <a:t> </a:t>
            </a:r>
            <a:r>
              <a:rPr lang="en-US" b="1" dirty="0" smtClean="0">
                <a:solidFill>
                  <a:schemeClr val="accent2"/>
                </a:solidFill>
              </a:rPr>
              <a:t>factor 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35010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 ~</a:t>
            </a:r>
            <a:r>
              <a:rPr lang="en-US" b="1" dirty="0" smtClean="0">
                <a:solidFill>
                  <a:srgbClr val="FF0000"/>
                </a:solidFill>
              </a:rPr>
              <a:t>120μm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7784" y="3573016"/>
            <a:ext cx="1353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 </a:t>
            </a:r>
            <a:r>
              <a:rPr lang="en-US" b="1" dirty="0">
                <a:solidFill>
                  <a:srgbClr val="FF0000"/>
                </a:solidFill>
              </a:rPr>
              <a:t>~</a:t>
            </a:r>
            <a:r>
              <a:rPr lang="en-US" b="1" dirty="0" smtClean="0">
                <a:solidFill>
                  <a:srgbClr val="FF0000"/>
                </a:solidFill>
              </a:rPr>
              <a:t>40μm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47864" y="2060848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RMS quad. displacement up to ~2μm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936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11560" y="1156682"/>
            <a:ext cx="3587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Propagation Direction: IP1-&gt; IP5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48064" y="1156682"/>
            <a:ext cx="3587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Propagation Direction: IP4-&gt; IP8</a:t>
            </a:r>
            <a:endParaRPr lang="en-US" sz="2000" b="1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HL</a:t>
            </a:r>
            <a:r>
              <a:rPr lang="en-US" b="1" dirty="0"/>
              <a:t>-LHC Optics </a:t>
            </a:r>
            <a:r>
              <a:rPr lang="en-US" b="1" dirty="0" smtClean="0"/>
              <a:t>Cases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19872" y="548680"/>
            <a:ext cx="2408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Vertical Response</a:t>
            </a:r>
            <a:endParaRPr lang="en-US" sz="2400" u="sng" dirty="0"/>
          </a:p>
        </p:txBody>
      </p:sp>
      <p:grpSp>
        <p:nvGrpSpPr>
          <p:cNvPr id="2" name="Group 1"/>
          <p:cNvGrpSpPr/>
          <p:nvPr/>
        </p:nvGrpSpPr>
        <p:grpSpPr>
          <a:xfrm>
            <a:off x="6253173" y="4566605"/>
            <a:ext cx="2279267" cy="1953508"/>
            <a:chOff x="5893134" y="4566605"/>
            <a:chExt cx="2279267" cy="1953508"/>
          </a:xfrm>
        </p:grpSpPr>
        <p:grpSp>
          <p:nvGrpSpPr>
            <p:cNvPr id="16" name="Group 15"/>
            <p:cNvGrpSpPr/>
            <p:nvPr/>
          </p:nvGrpSpPr>
          <p:grpSpPr>
            <a:xfrm>
              <a:off x="5893134" y="4566605"/>
              <a:ext cx="2279267" cy="1953508"/>
              <a:chOff x="924581" y="4581128"/>
              <a:chExt cx="2279267" cy="1953508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1403648" y="4941168"/>
                <a:ext cx="1296144" cy="1224136"/>
              </a:xfrm>
              <a:prstGeom prst="ellipse">
                <a:avLst/>
              </a:prstGeom>
              <a:noFill/>
              <a:ln w="28575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835696" y="6165304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IP1</a:t>
                </a:r>
                <a:endParaRPr lang="en-US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1835696" y="4581128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IP5</a:t>
                </a:r>
                <a:endParaRPr lang="en-US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9245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IP3</a:t>
                </a:r>
                <a:endParaRPr lang="en-US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27247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IP7</a:t>
                </a:r>
                <a:endParaRPr lang="en-US" dirty="0"/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 rot="13614186">
              <a:off x="6433815" y="4706804"/>
              <a:ext cx="866772" cy="1491879"/>
              <a:chOff x="3707904" y="4797152"/>
              <a:chExt cx="866772" cy="1491879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41088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42612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44136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45660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>
                <a:off x="3707904" y="5517232"/>
                <a:ext cx="360040" cy="0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TextBox 17"/>
          <p:cNvSpPr txBox="1"/>
          <p:nvPr/>
        </p:nvSpPr>
        <p:spPr>
          <a:xfrm>
            <a:off x="7668344" y="4509120"/>
            <a:ext cx="136815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00"/>
                </a:solidFill>
              </a:rPr>
              <a:t>Earthquake wave</a:t>
            </a:r>
            <a:endParaRPr lang="en-US" sz="1400" dirty="0">
              <a:solidFill>
                <a:srgbClr val="8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39552" y="4437112"/>
            <a:ext cx="2783322" cy="2037129"/>
            <a:chOff x="924581" y="4581128"/>
            <a:chExt cx="2783322" cy="2037129"/>
          </a:xfrm>
        </p:grpSpPr>
        <p:grpSp>
          <p:nvGrpSpPr>
            <p:cNvPr id="30" name="Group 29"/>
            <p:cNvGrpSpPr/>
            <p:nvPr/>
          </p:nvGrpSpPr>
          <p:grpSpPr>
            <a:xfrm>
              <a:off x="924581" y="4581128"/>
              <a:ext cx="2279267" cy="1953508"/>
              <a:chOff x="924581" y="4581128"/>
              <a:chExt cx="2279267" cy="1953508"/>
            </a:xfrm>
          </p:grpSpPr>
          <p:sp>
            <p:nvSpPr>
              <p:cNvPr id="38" name="Oval 37"/>
              <p:cNvSpPr/>
              <p:nvPr/>
            </p:nvSpPr>
            <p:spPr>
              <a:xfrm>
                <a:off x="1403648" y="4941168"/>
                <a:ext cx="1296144" cy="1224136"/>
              </a:xfrm>
              <a:prstGeom prst="ellipse">
                <a:avLst/>
              </a:prstGeom>
              <a:noFill/>
              <a:ln w="28575" cmpd="sng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1835696" y="6165304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IP1</a:t>
                </a: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835696" y="4581128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IP5</a:t>
                </a:r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9245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IP3</a:t>
                </a:r>
                <a:endParaRPr lang="en-US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724781" y="5373216"/>
                <a:ext cx="4790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IP7</a:t>
                </a:r>
                <a:endParaRPr lang="en-US" dirty="0"/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 rot="5400000">
              <a:off x="1644194" y="4985978"/>
              <a:ext cx="866772" cy="1491879"/>
              <a:chOff x="3707904" y="4797152"/>
              <a:chExt cx="866772" cy="1491879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41088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42612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4136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566024" y="4797152"/>
                <a:ext cx="8652" cy="1491879"/>
              </a:xfrm>
              <a:prstGeom prst="line">
                <a:avLst/>
              </a:prstGeom>
              <a:ln>
                <a:solidFill>
                  <a:srgbClr val="8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/>
              <p:nvPr/>
            </p:nvCxnSpPr>
            <p:spPr>
              <a:xfrm flipH="1">
                <a:off x="3707904" y="5517232"/>
                <a:ext cx="360040" cy="0"/>
              </a:xfrm>
              <a:prstGeom prst="straightConnector1">
                <a:avLst/>
              </a:prstGeom>
              <a:ln>
                <a:solidFill>
                  <a:srgbClr val="8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/>
            <p:cNvSpPr txBox="1"/>
            <p:nvPr/>
          </p:nvSpPr>
          <p:spPr>
            <a:xfrm>
              <a:off x="2339752" y="6095037"/>
              <a:ext cx="1368151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800000"/>
                  </a:solidFill>
                </a:rPr>
                <a:t>Earthquake wave</a:t>
              </a:r>
              <a:endParaRPr lang="en-US" sz="1400" dirty="0">
                <a:solidFill>
                  <a:srgbClr val="800000"/>
                </a:solidFill>
              </a:endParaRPr>
            </a:p>
          </p:txBody>
        </p:sp>
      </p:grpSp>
      <p:pic>
        <p:nvPicPr>
          <p:cNvPr id="43" name="Picture 42" descr="SMZW_093-OpticsScenarios-PropagationIP15-Vertic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4230933" cy="2996911"/>
          </a:xfrm>
          <a:prstGeom prst="rect">
            <a:avLst/>
          </a:prstGeom>
        </p:spPr>
      </p:pic>
      <p:pic>
        <p:nvPicPr>
          <p:cNvPr id="44" name="Picture 43" descr="SMZW_093-OpticsScenarios-PropagationIP48-Vertica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55" y="1556792"/>
            <a:ext cx="4230933" cy="299691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47864" y="4437112"/>
            <a:ext cx="2520280" cy="1477328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RMS orbit increases by a </a:t>
            </a:r>
            <a:r>
              <a:rPr lang="en-US" b="1" dirty="0" smtClean="0">
                <a:solidFill>
                  <a:schemeClr val="accent2"/>
                </a:solidFill>
              </a:rPr>
              <a:t>factor 2-3 </a:t>
            </a:r>
            <a:r>
              <a:rPr lang="en-US" b="1" dirty="0" smtClean="0"/>
              <a:t>for HL-LHC optics, with resonant spikes up to a</a:t>
            </a:r>
            <a:r>
              <a:rPr lang="en-US" b="1" dirty="0" smtClean="0">
                <a:solidFill>
                  <a:schemeClr val="accent2"/>
                </a:solidFill>
              </a:rPr>
              <a:t> factor 5 for flat optics.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281" y="3502749"/>
            <a:ext cx="1728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Peak</a:t>
            </a:r>
            <a:r>
              <a:rPr lang="en-US" b="1" dirty="0" smtClean="0">
                <a:solidFill>
                  <a:srgbClr val="FF0000"/>
                </a:solidFill>
              </a:rPr>
              <a:t> ~250μm for flat optics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89526" y="3707740"/>
            <a:ext cx="146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Peak ~100μm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27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400" b="1" dirty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Summary of civil engineering studies for HL-LHC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7F7F7F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Ground motion and measurements at CERN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7F7F7F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Study of long-distance earthquakes 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>
                <a:solidFill>
                  <a:srgbClr val="7F7F7F"/>
                </a:solidFill>
              </a:rPr>
              <a:t>C</a:t>
            </a:r>
            <a:r>
              <a:rPr lang="en-GB" sz="2000" b="1" dirty="0" smtClean="0">
                <a:solidFill>
                  <a:srgbClr val="7F7F7F"/>
                </a:solidFill>
              </a:rPr>
              <a:t>orrelation of ground motion with LHC data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 of ring orbit responds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Simulations using HL-LHC optics</a:t>
            </a:r>
          </a:p>
          <a:p>
            <a:pPr marL="457200" lvl="2"/>
            <a:endParaRPr lang="en-GB" sz="2400" b="1" dirty="0" smtClean="0">
              <a:solidFill>
                <a:srgbClr val="7F7F7F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 Simulation of local small seismic activity (Geothermie2020)</a:t>
            </a:r>
          </a:p>
          <a:p>
            <a:pPr marL="342900" lvl="1" indent="-342900">
              <a:buFont typeface="Arial"/>
              <a:buChar char="•"/>
            </a:pPr>
            <a:endParaRPr lang="en-GB" sz="2400" b="1" dirty="0">
              <a:solidFill>
                <a:srgbClr val="000000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Other observations of beam oscillations</a:t>
            </a:r>
            <a:endParaRPr lang="en-GB" sz="2400" b="1" dirty="0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4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Oscillations of Levelled Experiments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Schaumann, HL-LHC hollow e-lens Review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3528" y="62068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80000"/>
              <a:buFont typeface="Arial"/>
              <a:buChar char="•"/>
            </a:pPr>
            <a:r>
              <a:rPr lang="en-GB" sz="2000" b="1" kern="0" dirty="0"/>
              <a:t>Luminosity oscillations of levelled experiments are frequently </a:t>
            </a:r>
            <a:r>
              <a:rPr lang="en-GB" sz="2000" b="1" kern="0" dirty="0" smtClean="0"/>
              <a:t>observed.</a:t>
            </a:r>
            <a:endParaRPr lang="en-GB" sz="2000" b="1" kern="0" dirty="0"/>
          </a:p>
          <a:p>
            <a:pPr marL="914400" lvl="1" indent="-457200">
              <a:buSzPct val="80000"/>
              <a:buFont typeface="+mj-lt"/>
              <a:buAutoNum type="arabicPeriod"/>
            </a:pPr>
            <a:r>
              <a:rPr lang="en-GB" sz="2000" kern="0" dirty="0" smtClean="0">
                <a:solidFill>
                  <a:srgbClr val="008000"/>
                </a:solidFill>
                <a:sym typeface="Wingdings" panose="05000000000000000000" pitchFamily="2" charset="2"/>
              </a:rPr>
              <a:t>Period ~15 seconds</a:t>
            </a:r>
          </a:p>
          <a:p>
            <a:pPr marL="914400" lvl="1" indent="-457200">
              <a:buSzPct val="80000"/>
              <a:buFont typeface="+mj-lt"/>
              <a:buAutoNum type="arabicPeriod"/>
            </a:pPr>
            <a:r>
              <a:rPr lang="en-GB" sz="2000" kern="0" dirty="0" smtClean="0">
                <a:solidFill>
                  <a:srgbClr val="FF6600"/>
                </a:solidFill>
                <a:sym typeface="Wingdings" panose="05000000000000000000" pitchFamily="2" charset="2"/>
              </a:rPr>
              <a:t>Period ~2.5 minutes</a:t>
            </a:r>
            <a:endParaRPr lang="en-GB" sz="2000" kern="0" dirty="0" smtClean="0">
              <a:solidFill>
                <a:srgbClr val="FF66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956376" y="1988840"/>
            <a:ext cx="981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/>
              <a:t>Example</a:t>
            </a:r>
          </a:p>
          <a:p>
            <a:r>
              <a:rPr lang="en-GB" kern="0" dirty="0" smtClean="0"/>
              <a:t>Fill 5345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1916832"/>
            <a:ext cx="6264696" cy="2512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702" y="4725144"/>
            <a:ext cx="4280282" cy="1593431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403243" y="2420888"/>
            <a:ext cx="144016" cy="1728192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>
            <a:stCxn id="13" idx="1"/>
          </p:cNvCxnSpPr>
          <p:nvPr/>
        </p:nvCxnSpPr>
        <p:spPr>
          <a:xfrm flipH="1">
            <a:off x="1547664" y="3284984"/>
            <a:ext cx="2855579" cy="1512168"/>
          </a:xfrm>
          <a:prstGeom prst="straightConnector1">
            <a:avLst/>
          </a:prstGeom>
          <a:ln>
            <a:solidFill>
              <a:srgbClr val="17992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4615856"/>
            <a:ext cx="4427984" cy="176547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652120" y="2429135"/>
            <a:ext cx="1152128" cy="1728192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6804248" y="3293231"/>
            <a:ext cx="432048" cy="1359905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22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2900"/>
            <a:ext cx="9144000" cy="3628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Luminosity Oscillations: Fill 5345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28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79712" y="2132856"/>
            <a:ext cx="360040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644008" y="2143318"/>
            <a:ext cx="216024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283563" y="2168059"/>
            <a:ext cx="216024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40692" y="5461718"/>
            <a:ext cx="432048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13235" y="5478212"/>
            <a:ext cx="288032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250575" y="5661248"/>
            <a:ext cx="288032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35517" y="5483199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~30min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5976" y="5507940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~15min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92101" y="5661248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~15min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203848" y="4365104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341" y="1988840"/>
            <a:ext cx="709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</a:t>
            </a:r>
          </a:p>
          <a:p>
            <a:r>
              <a:rPr lang="en-US" dirty="0" err="1" smtClean="0">
                <a:solidFill>
                  <a:srgbClr val="0427BC"/>
                </a:solidFill>
              </a:rPr>
              <a:t>LHCb</a:t>
            </a:r>
            <a:r>
              <a:rPr lang="en-US" dirty="0" smtClean="0">
                <a:solidFill>
                  <a:srgbClr val="0427BC"/>
                </a:solidFill>
              </a:rPr>
              <a:t> </a:t>
            </a:r>
            <a:endParaRPr lang="en-US" dirty="0">
              <a:solidFill>
                <a:srgbClr val="0427B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504" y="54868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Effects have often a similar duration (~minutes) and re-appearing intervals (~hours). </a:t>
            </a:r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Seems to be caused by a technological source.</a:t>
            </a:r>
            <a:endParaRPr lang="en-US" sz="2000" dirty="0"/>
          </a:p>
        </p:txBody>
      </p:sp>
      <p:sp>
        <p:nvSpPr>
          <p:cNvPr id="37" name="Rectangle 36"/>
          <p:cNvSpPr/>
          <p:nvPr/>
        </p:nvSpPr>
        <p:spPr>
          <a:xfrm>
            <a:off x="2613505" y="2132856"/>
            <a:ext cx="590343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1027114" y="2132856"/>
            <a:ext cx="590343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884908" y="2132856"/>
            <a:ext cx="518335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436096" y="2132856"/>
            <a:ext cx="590343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8316416" y="2132856"/>
            <a:ext cx="374319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030734" y="2165844"/>
            <a:ext cx="590343" cy="324036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67544" y="6165304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~</a:t>
            </a:r>
            <a:r>
              <a:rPr lang="en-US" dirty="0">
                <a:solidFill>
                  <a:srgbClr val="FF6600"/>
                </a:solidFill>
              </a:rPr>
              <a:t>5</a:t>
            </a:r>
            <a:r>
              <a:rPr lang="en-US" dirty="0" smtClean="0">
                <a:solidFill>
                  <a:srgbClr val="FF6600"/>
                </a:solidFill>
              </a:rPr>
              <a:t>0min</a:t>
            </a:r>
            <a:endParaRPr lang="en-US" dirty="0">
              <a:solidFill>
                <a:srgbClr val="FF66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1043608" y="5461718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627784" y="5461718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3851920" y="5461718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436096" y="5461718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7092280" y="5517232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8291675" y="5517232"/>
            <a:ext cx="432048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2387019" y="4725144"/>
            <a:ext cx="2232248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978313" y="4365104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932040" y="4725144"/>
            <a:ext cx="2232248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611560" y="6165304"/>
            <a:ext cx="576064" cy="0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383589" y="6156012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~15min</a:t>
            </a:r>
            <a:endParaRPr lang="en-US" dirty="0">
              <a:solidFill>
                <a:srgbClr val="179923"/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627784" y="6165304"/>
            <a:ext cx="432048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1619672" y="4221088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3203848" y="4221088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427984" y="4221088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012160" y="4221088"/>
            <a:ext cx="100811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7596336" y="4221088"/>
            <a:ext cx="7200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09815" y="6165304"/>
            <a:ext cx="829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~1 - 2h</a:t>
            </a:r>
            <a:endParaRPr lang="en-US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619672" y="6165304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3275856" y="6165304"/>
            <a:ext cx="648072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275856" y="6165304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804248" y="609503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both effects overlap</a:t>
            </a:r>
            <a:endParaRPr lang="en-US" dirty="0"/>
          </a:p>
        </p:txBody>
      </p:sp>
      <p:sp>
        <p:nvSpPr>
          <p:cNvPr id="67" name="Left Brace 66"/>
          <p:cNvSpPr/>
          <p:nvPr/>
        </p:nvSpPr>
        <p:spPr>
          <a:xfrm rot="16200000">
            <a:off x="7344308" y="5553237"/>
            <a:ext cx="216024" cy="864096"/>
          </a:xfrm>
          <a:prstGeom prst="leftBrace">
            <a:avLst>
              <a:gd name="adj1" fmla="val 75000"/>
              <a:gd name="adj2" fmla="val 50000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0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22" grpId="0"/>
      <p:bldP spid="23" grpId="0"/>
      <p:bldP spid="25" grpId="0"/>
      <p:bldP spid="30" grpId="0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/>
      <p:bldP spid="32" grpId="0"/>
      <p:bldP spid="55" grpId="0"/>
      <p:bldP spid="62" grpId="0"/>
      <p:bldP spid="65" grpId="0"/>
      <p:bldP spid="66" grpId="0"/>
      <p:bldP spid="6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Effect with ~15s Period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95536" y="548680"/>
            <a:ext cx="8445806" cy="286232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Oscillation of amplitude ~</a:t>
            </a:r>
            <a:r>
              <a:rPr lang="en-GB" kern="0" dirty="0" smtClean="0">
                <a:latin typeface="+mn-lt"/>
                <a:sym typeface="Symbol" panose="05050102010706020507" pitchFamily="18" charset="2"/>
              </a:rPr>
              <a:t>4</a:t>
            </a:r>
            <a:r>
              <a:rPr lang="en-GB" kern="0" dirty="0" smtClean="0">
                <a:latin typeface="+mn-lt"/>
              </a:rPr>
              <a:t> </a:t>
            </a:r>
            <a:r>
              <a:rPr lang="en-GB" kern="0" dirty="0" smtClean="0">
                <a:latin typeface="Symbol" panose="05050102010706020507" pitchFamily="18" charset="2"/>
              </a:rPr>
              <a:t>m</a:t>
            </a:r>
            <a:r>
              <a:rPr lang="en-GB" kern="0" dirty="0" smtClean="0">
                <a:latin typeface="+mn-lt"/>
              </a:rPr>
              <a:t>m in </a:t>
            </a:r>
            <a:r>
              <a:rPr lang="en-GB" b="1" u="sng" kern="0" dirty="0" smtClean="0">
                <a:latin typeface="+mn-lt"/>
              </a:rPr>
              <a:t>vertical</a:t>
            </a:r>
            <a:r>
              <a:rPr lang="en-GB" kern="0" dirty="0" smtClean="0">
                <a:latin typeface="+mn-lt"/>
              </a:rPr>
              <a:t> at Q1 BPM in </a:t>
            </a:r>
            <a:r>
              <a:rPr lang="en-GB" b="1" u="sng" kern="0" dirty="0" smtClean="0">
                <a:solidFill>
                  <a:srgbClr val="D60093"/>
                </a:solidFill>
                <a:latin typeface="+mn-lt"/>
              </a:rPr>
              <a:t>IR1</a:t>
            </a:r>
            <a:r>
              <a:rPr lang="en-GB" kern="0" dirty="0" smtClean="0">
                <a:latin typeface="+mn-lt"/>
              </a:rPr>
              <a:t> (</a:t>
            </a:r>
            <a:r>
              <a:rPr lang="en-GB" kern="0" dirty="0" smtClean="0">
                <a:latin typeface="Symbol" panose="05050102010706020507" pitchFamily="18" charset="2"/>
              </a:rPr>
              <a:t>b</a:t>
            </a:r>
            <a:r>
              <a:rPr lang="en-GB" kern="0" dirty="0" smtClean="0">
                <a:latin typeface="+mn-lt"/>
              </a:rPr>
              <a:t> = 1200 m) </a:t>
            </a:r>
            <a:endParaRPr lang="en-GB" kern="0" dirty="0" smtClean="0"/>
          </a:p>
          <a:p>
            <a:pPr marL="742950" lvl="1" indent="-285750">
              <a:buSzPct val="80000"/>
              <a:buFont typeface="Wingdings" charset="2"/>
              <a:buChar char="²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amplitude in arcs is ~ 2 </a:t>
            </a:r>
            <a:r>
              <a:rPr lang="en-GB" kern="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kern="0" dirty="0" smtClean="0">
                <a:latin typeface="+mn-lt"/>
                <a:sym typeface="Wingdings" panose="05000000000000000000" pitchFamily="2" charset="2"/>
              </a:rPr>
              <a:t>m</a:t>
            </a:r>
          </a:p>
          <a:p>
            <a:pPr>
              <a:buClr>
                <a:srgbClr val="0000FF"/>
              </a:buClr>
              <a:buSzPct val="80000"/>
            </a:pPr>
            <a:r>
              <a:rPr lang="en-GB" kern="0" dirty="0"/>
              <a:t>Oscillation of amplitude ~</a:t>
            </a:r>
            <a:r>
              <a:rPr lang="en-GB" kern="0" dirty="0">
                <a:sym typeface="Symbol" panose="05050102010706020507" pitchFamily="18" charset="2"/>
              </a:rPr>
              <a:t>1</a:t>
            </a:r>
            <a:r>
              <a:rPr lang="en-GB" kern="0" dirty="0"/>
              <a:t> </a:t>
            </a:r>
            <a:r>
              <a:rPr lang="en-GB" kern="0" dirty="0">
                <a:latin typeface="Symbol" panose="05050102010706020507" pitchFamily="18" charset="2"/>
              </a:rPr>
              <a:t>m</a:t>
            </a:r>
            <a:r>
              <a:rPr lang="en-GB" kern="0" dirty="0"/>
              <a:t>m in </a:t>
            </a:r>
            <a:r>
              <a:rPr lang="en-GB" b="1" u="sng" kern="0" dirty="0"/>
              <a:t>vertical</a:t>
            </a:r>
            <a:r>
              <a:rPr lang="en-GB" kern="0" dirty="0"/>
              <a:t> at Q1 BPM in </a:t>
            </a:r>
            <a:r>
              <a:rPr lang="en-GB" b="1" u="sng" kern="0" dirty="0">
                <a:solidFill>
                  <a:srgbClr val="D60093"/>
                </a:solidFill>
              </a:rPr>
              <a:t>IR2</a:t>
            </a:r>
            <a:r>
              <a:rPr lang="en-GB" kern="0" dirty="0"/>
              <a:t> (</a:t>
            </a:r>
            <a:r>
              <a:rPr lang="en-GB" kern="0" dirty="0">
                <a:latin typeface="Symbol" panose="05050102010706020507" pitchFamily="18" charset="2"/>
              </a:rPr>
              <a:t>b</a:t>
            </a:r>
            <a:r>
              <a:rPr lang="en-GB" kern="0" dirty="0"/>
              <a:t> = 60 m) </a:t>
            </a:r>
            <a:endParaRPr lang="en-GB" kern="0" dirty="0" smtClean="0"/>
          </a:p>
          <a:p>
            <a:pPr marL="742950" lvl="1" indent="-285750">
              <a:buSzPct val="80000"/>
              <a:buFont typeface="Wingdings" charset="2"/>
              <a:buChar char="²"/>
            </a:pPr>
            <a:r>
              <a:rPr lang="en-GB" kern="0" dirty="0" smtClean="0">
                <a:sym typeface="Wingdings" panose="05000000000000000000" pitchFamily="2" charset="2"/>
              </a:rPr>
              <a:t> </a:t>
            </a:r>
            <a:r>
              <a:rPr lang="en-GB" kern="0" dirty="0">
                <a:sym typeface="Wingdings" panose="05000000000000000000" pitchFamily="2" charset="2"/>
              </a:rPr>
              <a:t>amplitude in arcs is a little larger</a:t>
            </a:r>
            <a:endParaRPr lang="en-GB" kern="0" dirty="0" smtClean="0">
              <a:latin typeface="+mn-lt"/>
              <a:sym typeface="Wingdings" panose="05000000000000000000" pitchFamily="2" charset="2"/>
            </a:endParaRPr>
          </a:p>
          <a:p>
            <a:pPr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  <a:sym typeface="Wingdings" panose="05000000000000000000" pitchFamily="2" charset="2"/>
              </a:rPr>
              <a:t></a:t>
            </a:r>
            <a:r>
              <a:rPr lang="en-GB" b="1" kern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n-GB" kern="0" dirty="0"/>
              <a:t>The oscillations of the orbit may be a bit too small to explain the luminosity fluctuations unless the source is a </a:t>
            </a:r>
            <a:r>
              <a:rPr lang="en-GB" kern="0" dirty="0" err="1"/>
              <a:t>quadrupole</a:t>
            </a:r>
            <a:r>
              <a:rPr lang="en-GB" kern="0" dirty="0"/>
              <a:t>.</a:t>
            </a:r>
          </a:p>
          <a:p>
            <a:pPr marL="742950" lvl="1" indent="-285750"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i="1" kern="0" dirty="0">
                <a:solidFill>
                  <a:srgbClr val="0000FF"/>
                </a:solidFill>
              </a:rPr>
              <a:t>The orbit oscillations are due to the beam offset </a:t>
            </a:r>
            <a:r>
              <a:rPr lang="en-GB" i="1" kern="0" dirty="0" err="1" smtClean="0">
                <a:solidFill>
                  <a:srgbClr val="0000FF"/>
                </a:solidFill>
              </a:rPr>
              <a:t>w.r.t</a:t>
            </a:r>
            <a:r>
              <a:rPr lang="en-GB" i="1" kern="0" dirty="0" smtClean="0">
                <a:solidFill>
                  <a:srgbClr val="0000FF"/>
                </a:solidFill>
              </a:rPr>
              <a:t>. </a:t>
            </a:r>
            <a:r>
              <a:rPr lang="en-GB" i="1" kern="0" dirty="0" err="1">
                <a:solidFill>
                  <a:srgbClr val="0000FF"/>
                </a:solidFill>
              </a:rPr>
              <a:t>quadrupole</a:t>
            </a:r>
            <a:r>
              <a:rPr lang="en-GB" i="1" kern="0" dirty="0">
                <a:solidFill>
                  <a:srgbClr val="0000FF"/>
                </a:solidFill>
              </a:rPr>
              <a:t> axis,</a:t>
            </a:r>
          </a:p>
          <a:p>
            <a:pPr marL="742950" lvl="1" indent="-285750"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GB" i="1" kern="0" dirty="0">
                <a:solidFill>
                  <a:srgbClr val="0000FF"/>
                </a:solidFill>
              </a:rPr>
              <a:t>The luminosity fluctuation due to the </a:t>
            </a:r>
            <a:r>
              <a:rPr lang="en-GB" i="1" kern="0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GB" i="1" kern="0" dirty="0">
                <a:solidFill>
                  <a:srgbClr val="0000FF"/>
                </a:solidFill>
              </a:rPr>
              <a:t>-function modulation. The levelled experiments are much more sensitive !</a:t>
            </a:r>
          </a:p>
          <a:p>
            <a:pPr>
              <a:buClr>
                <a:srgbClr val="0000FF"/>
              </a:buClr>
              <a:buSzPct val="80000"/>
            </a:pPr>
            <a:endParaRPr lang="en-GB" kern="0" dirty="0" smtClean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20572"/>
            <a:ext cx="5049634" cy="20806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2262" y="3532946"/>
            <a:ext cx="239355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B0F0"/>
                </a:solidFill>
                <a:latin typeface="+mn-lt"/>
              </a:rPr>
              <a:t>DOROS BPM B1 – </a:t>
            </a:r>
            <a:r>
              <a:rPr lang="en-GB" sz="2000" kern="0" dirty="0" smtClean="0">
                <a:solidFill>
                  <a:srgbClr val="B317B7"/>
                </a:solidFill>
                <a:latin typeface="+mn-lt"/>
              </a:rPr>
              <a:t>IR1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259632" y="4068196"/>
            <a:ext cx="375" cy="3689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19138" y="3985319"/>
            <a:ext cx="71250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FFFF00"/>
                </a:solidFill>
                <a:latin typeface="+mn-lt"/>
              </a:rPr>
              <a:t>10 </a:t>
            </a:r>
            <a:r>
              <a:rPr lang="en-GB" sz="1400" b="1" kern="0" dirty="0" smtClean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en-GB" sz="1400" b="1" kern="0" dirty="0" smtClean="0">
                <a:solidFill>
                  <a:srgbClr val="FFFF00"/>
                </a:solidFill>
                <a:latin typeface="+mn-lt"/>
              </a:rPr>
              <a:t>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3568" y="5518973"/>
            <a:ext cx="2736304" cy="646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dirty="0" smtClean="0"/>
              <a:t>B2 shows similar amplitude in both cases</a:t>
            </a:r>
            <a:endParaRPr lang="en-GB" kern="1200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417" y="4545379"/>
            <a:ext cx="4980071" cy="205197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66678" y="5909210"/>
            <a:ext cx="2393554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B0F0"/>
                </a:solidFill>
                <a:latin typeface="+mn-lt"/>
              </a:rPr>
              <a:t>DOROS BPM B1 – </a:t>
            </a:r>
            <a:r>
              <a:rPr lang="en-GB" sz="2000" kern="0" dirty="0" smtClean="0">
                <a:solidFill>
                  <a:srgbClr val="B317B7"/>
                </a:solidFill>
                <a:latin typeface="+mn-lt"/>
              </a:rPr>
              <a:t>IR2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7812360" y="5386523"/>
            <a:ext cx="0" cy="4187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7884368" y="5373216"/>
            <a:ext cx="5982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b="1" kern="0" dirty="0" smtClean="0">
                <a:solidFill>
                  <a:srgbClr val="FFFF00"/>
                </a:solidFill>
                <a:latin typeface="+mn-lt"/>
              </a:rPr>
              <a:t>5 </a:t>
            </a:r>
            <a:r>
              <a:rPr lang="en-GB" sz="1400" b="1" kern="0" dirty="0" smtClean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en-GB" sz="1400" b="1" kern="0" dirty="0" smtClean="0">
                <a:solidFill>
                  <a:srgbClr val="FFFF00"/>
                </a:solidFill>
                <a:latin typeface="+mn-lt"/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2762366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HL-LHC civil engineering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539552" y="620688"/>
            <a:ext cx="8103456" cy="295232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The HL-LHC civil engineering work implies the construction of new access shafts, underground galleries and caverns in points 1 and 5.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The distance between the new underground structures and the LHC tunnel is approximately 40 m.</a:t>
            </a:r>
          </a:p>
          <a:p>
            <a:r>
              <a:rPr lang="en-GB" sz="2000" dirty="0" smtClean="0"/>
              <a:t>Most of the work must be completed before LS3 for installation of HL-LHC equipment.</a:t>
            </a:r>
          </a:p>
          <a:p>
            <a:pPr lvl="1"/>
            <a:r>
              <a:rPr lang="en-GB" sz="1800" dirty="0" smtClean="0">
                <a:solidFill>
                  <a:srgbClr val="0000FF"/>
                </a:solidFill>
              </a:rPr>
              <a:t>Some work </a:t>
            </a:r>
            <a:r>
              <a:rPr lang="en-GB" sz="1800" b="1" dirty="0" smtClean="0">
                <a:solidFill>
                  <a:srgbClr val="0000FF"/>
                </a:solidFill>
              </a:rPr>
              <a:t>overlaps with LHC operation</a:t>
            </a:r>
            <a:r>
              <a:rPr lang="en-GB" sz="1800" dirty="0" smtClean="0">
                <a:solidFill>
                  <a:srgbClr val="0000FF"/>
                </a:solidFill>
              </a:rPr>
              <a:t>, which could lead to </a:t>
            </a:r>
            <a:r>
              <a:rPr lang="en-GB" sz="1800" b="1" dirty="0" smtClean="0">
                <a:solidFill>
                  <a:srgbClr val="0000FF"/>
                </a:solidFill>
              </a:rPr>
              <a:t>performance degradation</a:t>
            </a:r>
            <a:r>
              <a:rPr lang="en-GB" sz="1800" dirty="0" smtClean="0">
                <a:solidFill>
                  <a:srgbClr val="0000FF"/>
                </a:solidFill>
              </a:rPr>
              <a:t> of the LHC due to beam offsets at IP, </a:t>
            </a:r>
            <a:r>
              <a:rPr lang="en-GB" sz="1800" dirty="0" err="1" smtClean="0">
                <a:solidFill>
                  <a:srgbClr val="0000FF"/>
                </a:solidFill>
              </a:rPr>
              <a:t>emittance</a:t>
            </a:r>
            <a:r>
              <a:rPr lang="en-GB" sz="1800" dirty="0" smtClean="0">
                <a:solidFill>
                  <a:srgbClr val="0000FF"/>
                </a:solidFill>
              </a:rPr>
              <a:t> growth from noise etc.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645024"/>
            <a:ext cx="5231689" cy="29523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956" r="17220"/>
          <a:stretch/>
        </p:blipFill>
        <p:spPr>
          <a:xfrm>
            <a:off x="5292080" y="3501008"/>
            <a:ext cx="2344941" cy="17170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4376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FF6600"/>
                </a:solidFill>
              </a:rPr>
              <a:t>Effect with </a:t>
            </a:r>
            <a:r>
              <a:rPr lang="en-GB" b="1" smtClean="0">
                <a:solidFill>
                  <a:srgbClr val="FF6600"/>
                </a:solidFill>
              </a:rPr>
              <a:t>~2.5min </a:t>
            </a:r>
            <a:r>
              <a:rPr lang="en-GB" b="1" dirty="0" smtClean="0">
                <a:solidFill>
                  <a:srgbClr val="FF6600"/>
                </a:solidFill>
              </a:rPr>
              <a:t>Period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Schaumann, HL-LHC hollow e-lens Review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1694146"/>
            <a:ext cx="2520280" cy="2388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628800"/>
            <a:ext cx="2461024" cy="25090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236" y="548680"/>
            <a:ext cx="8612236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buSzPct val="80000"/>
            </a:pPr>
            <a:r>
              <a:rPr lang="en-GB" sz="2000" kern="0" dirty="0" smtClean="0"/>
              <a:t>A second effect with a different frequency causes:</a:t>
            </a:r>
          </a:p>
          <a:p>
            <a:pPr marL="342900" indent="-342900">
              <a:buSzPct val="80000"/>
              <a:buFont typeface="Arial"/>
              <a:buChar char="•"/>
            </a:pPr>
            <a:r>
              <a:rPr lang="en-GB" sz="2000" b="1" kern="0" dirty="0">
                <a:solidFill>
                  <a:srgbClr val="0000FF"/>
                </a:solidFill>
              </a:rPr>
              <a:t>O</a:t>
            </a:r>
            <a:r>
              <a:rPr lang="en-GB" sz="2000" b="1" kern="0" dirty="0" smtClean="0">
                <a:solidFill>
                  <a:srgbClr val="0000FF"/>
                </a:solidFill>
              </a:rPr>
              <a:t>rbit oscillations</a:t>
            </a:r>
            <a:r>
              <a:rPr lang="en-GB" sz="2000" kern="0" dirty="0" smtClean="0"/>
              <a:t> mostly observed in </a:t>
            </a:r>
            <a:r>
              <a:rPr lang="en-GB" sz="2000" b="1" kern="0" dirty="0" smtClean="0">
                <a:solidFill>
                  <a:srgbClr val="0000FF"/>
                </a:solidFill>
              </a:rPr>
              <a:t>B2-Hor</a:t>
            </a:r>
            <a:r>
              <a:rPr lang="en-GB" sz="2000" b="1" kern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 with amplitudes of ~20 </a:t>
            </a:r>
            <a:r>
              <a:rPr lang="en-GB" sz="2000" b="1" kern="0" dirty="0" smtClean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sz="2000" b="1" kern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m</a:t>
            </a:r>
            <a:r>
              <a:rPr lang="en-GB" sz="2000" kern="0" dirty="0" smtClean="0">
                <a:sym typeface="Wingdings" panose="05000000000000000000" pitchFamily="2" charset="2"/>
              </a:rPr>
              <a:t>. </a:t>
            </a:r>
          </a:p>
          <a:p>
            <a:pPr marL="342900" indent="-342900">
              <a:buSzPct val="80000"/>
              <a:buFont typeface="Arial"/>
              <a:buChar char="•"/>
            </a:pPr>
            <a:r>
              <a:rPr lang="en-GB" sz="2000" kern="0" dirty="0" smtClean="0">
                <a:sym typeface="Wingdings" panose="05000000000000000000" pitchFamily="2" charset="2"/>
              </a:rPr>
              <a:t>Periodic ‘spikes’ are observed in the RMS orbit of B2.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4293096"/>
            <a:ext cx="6930472" cy="2298026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4427984" y="1916832"/>
            <a:ext cx="1368152" cy="273630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E4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868144" y="2051556"/>
            <a:ext cx="144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RMS Orbit B2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11760" y="3356992"/>
            <a:ext cx="1445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RMS Orbit B1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668344" y="1772816"/>
            <a:ext cx="12241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Example Fill </a:t>
            </a:r>
            <a:r>
              <a:rPr lang="en-GB" b="1" dirty="0"/>
              <a:t>5282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85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23528" y="908720"/>
            <a:ext cx="85942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Civil engineering: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b="1" dirty="0"/>
              <a:t>S</a:t>
            </a:r>
            <a:r>
              <a:rPr lang="en-US" sz="2000" b="1" dirty="0" smtClean="0"/>
              <a:t>trong mechanical resonances of the triplet</a:t>
            </a:r>
            <a:r>
              <a:rPr lang="en-US" sz="2000" dirty="0" smtClean="0"/>
              <a:t> at [8, 20 Hz].</a:t>
            </a:r>
            <a:endParaRPr lang="en-US" sz="2000" dirty="0"/>
          </a:p>
          <a:p>
            <a:pPr marL="742950" lvl="1" indent="-285750">
              <a:buFont typeface="Arial"/>
              <a:buChar char="•"/>
            </a:pPr>
            <a:r>
              <a:rPr lang="en-US" sz="2000" dirty="0" smtClean="0"/>
              <a:t>Excavation of HL-LHC vertical shafts should be</a:t>
            </a:r>
            <a:r>
              <a:rPr lang="en-US" sz="2000" b="1" dirty="0" smtClean="0"/>
              <a:t> compatible with 2018 LHC operation</a:t>
            </a:r>
            <a:r>
              <a:rPr lang="en-US" sz="2000" dirty="0" smtClean="0"/>
              <a:t>.</a:t>
            </a:r>
          </a:p>
          <a:p>
            <a:pPr marL="742950" lvl="1" indent="-74295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b="1" dirty="0"/>
              <a:t>Large earthquakes (M&gt;6) have a clear impact on the </a:t>
            </a:r>
            <a:r>
              <a:rPr lang="en-US" sz="2000" b="1" dirty="0" smtClean="0"/>
              <a:t>LHC.</a:t>
            </a:r>
            <a:endParaRPr lang="en-US" sz="2000" b="1" dirty="0"/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So far NO event cased a beam dump</a:t>
            </a:r>
            <a:r>
              <a:rPr lang="en-US" sz="2000" dirty="0" smtClean="0"/>
              <a:t>.</a:t>
            </a:r>
          </a:p>
          <a:p>
            <a:pPr marL="800100" lvl="1" indent="-342900">
              <a:buFont typeface="Arial"/>
              <a:buChar char="•"/>
            </a:pPr>
            <a:endParaRPr lang="en-US" sz="2000" b="1" dirty="0">
              <a:solidFill>
                <a:srgbClr val="008000"/>
              </a:solidFill>
            </a:endParaRPr>
          </a:p>
          <a:p>
            <a:pPr marL="358775" lvl="1" indent="-358775">
              <a:buFont typeface="Arial"/>
              <a:buChar char="•"/>
            </a:pPr>
            <a:r>
              <a:rPr lang="en-US" sz="2000" dirty="0" smtClean="0"/>
              <a:t>(Prototype) ground motion measurements at CERN are under commissioning.</a:t>
            </a:r>
          </a:p>
          <a:p>
            <a:pPr marL="815975" lvl="2" indent="-358775">
              <a:buFont typeface="Arial"/>
              <a:buChar char="•"/>
            </a:pPr>
            <a:r>
              <a:rPr lang="en-US" sz="2000" dirty="0" smtClean="0"/>
              <a:t>IP1 and 5 are planned to be equipped with geophones in the EYETS 2016.</a:t>
            </a:r>
          </a:p>
          <a:p>
            <a:pPr marL="815975" lvl="2" indent="-358775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Simulations to predict the ring orbit response are being renewed and </a:t>
            </a:r>
            <a:r>
              <a:rPr lang="en-US" sz="2000" dirty="0" smtClean="0"/>
              <a:t>extended to as well make estimates for HL-LHC.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imulations are still in the development phase.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96635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32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707904" y="2708920"/>
            <a:ext cx="17316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b="1" dirty="0"/>
              <a:t>Backup</a:t>
            </a:r>
            <a:endParaRPr lang="en-GB" sz="4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004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Transfer Function Measurements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33</a:t>
            </a:fld>
            <a:endParaRPr lang="en-GB"/>
          </a:p>
        </p:txBody>
      </p:sp>
      <p:sp>
        <p:nvSpPr>
          <p:cNvPr id="6" name="Down Arrow 5"/>
          <p:cNvSpPr/>
          <p:nvPr/>
        </p:nvSpPr>
        <p:spPr>
          <a:xfrm rot="691794">
            <a:off x="1915434" y="1629144"/>
            <a:ext cx="497417" cy="1875485"/>
          </a:xfrm>
          <a:prstGeom prst="downArrow">
            <a:avLst/>
          </a:prstGeom>
          <a:solidFill>
            <a:srgbClr val="59B2FF"/>
          </a:solidFill>
          <a:ln>
            <a:solidFill>
              <a:srgbClr val="59B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21135671">
            <a:off x="6467151" y="1591674"/>
            <a:ext cx="497417" cy="1850618"/>
          </a:xfrm>
          <a:prstGeom prst="downArrow">
            <a:avLst/>
          </a:prstGeom>
          <a:solidFill>
            <a:srgbClr val="59B2FF"/>
          </a:solidFill>
          <a:ln>
            <a:solidFill>
              <a:srgbClr val="59B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4362615" y="1596545"/>
            <a:ext cx="497417" cy="1832456"/>
          </a:xfrm>
          <a:prstGeom prst="downArrow">
            <a:avLst/>
          </a:prstGeom>
          <a:solidFill>
            <a:srgbClr val="59B2FF"/>
          </a:solidFill>
          <a:ln>
            <a:solidFill>
              <a:srgbClr val="59B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lternate Process 36"/>
          <p:cNvSpPr/>
          <p:nvPr/>
        </p:nvSpPr>
        <p:spPr>
          <a:xfrm>
            <a:off x="262721" y="1135144"/>
            <a:ext cx="1244431" cy="705523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In (</a:t>
            </a:r>
            <a:r>
              <a:rPr lang="en-US" sz="2400" b="1" dirty="0" err="1" smtClean="0">
                <a:solidFill>
                  <a:schemeClr val="tx1"/>
                </a:solidFill>
              </a:rPr>
              <a:t>ω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0" name="Alternate Process 37"/>
          <p:cNvSpPr/>
          <p:nvPr/>
        </p:nvSpPr>
        <p:spPr>
          <a:xfrm>
            <a:off x="7563160" y="1135144"/>
            <a:ext cx="1244431" cy="705523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Out (</a:t>
            </a:r>
            <a:r>
              <a:rPr lang="en-US" sz="2000" b="1" dirty="0" err="1" smtClean="0">
                <a:solidFill>
                  <a:schemeClr val="tx1"/>
                </a:solidFill>
              </a:rPr>
              <a:t>ω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1" name="Straight Connector 10"/>
          <p:cNvCxnSpPr>
            <a:stCxn id="9" idx="3"/>
            <a:endCxn id="10" idx="1"/>
          </p:cNvCxnSpPr>
          <p:nvPr/>
        </p:nvCxnSpPr>
        <p:spPr>
          <a:xfrm>
            <a:off x="1507152" y="1487906"/>
            <a:ext cx="6056008" cy="0"/>
          </a:xfrm>
          <a:prstGeom prst="line">
            <a:avLst/>
          </a:prstGeom>
          <a:ln w="38100" cmpd="sng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779912" y="980728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1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580112" y="987626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0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979712" y="987626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121947" y="2132856"/>
            <a:ext cx="2972168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Measurements at SM18</a:t>
            </a:r>
          </a:p>
          <a:p>
            <a:pPr algn="ctr"/>
            <a:r>
              <a:rPr lang="en-US" dirty="0" smtClean="0"/>
              <a:t> with </a:t>
            </a:r>
            <a:r>
              <a:rPr lang="en-US" b="1" dirty="0" smtClean="0"/>
              <a:t>Q1 triplet spare</a:t>
            </a:r>
            <a:endParaRPr lang="en-US" b="1" dirty="0"/>
          </a:p>
        </p:txBody>
      </p:sp>
      <p:sp>
        <p:nvSpPr>
          <p:cNvPr id="16" name="Rectangle 15"/>
          <p:cNvSpPr/>
          <p:nvPr/>
        </p:nvSpPr>
        <p:spPr>
          <a:xfrm>
            <a:off x="3094406" y="2132856"/>
            <a:ext cx="2972168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Measurements in AWAKE area (TAG41/TT41)</a:t>
            </a:r>
          </a:p>
          <a:p>
            <a:pPr algn="ctr"/>
            <a:r>
              <a:rPr lang="en-US" dirty="0" smtClean="0"/>
              <a:t>with a </a:t>
            </a:r>
            <a:r>
              <a:rPr lang="en-US" b="1" dirty="0" smtClean="0"/>
              <a:t>shaker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284" y="2132856"/>
            <a:ext cx="2972168" cy="86409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Measurements in ATLAS area (UL16/SR1)</a:t>
            </a:r>
          </a:p>
          <a:p>
            <a:pPr algn="ctr"/>
            <a:r>
              <a:rPr lang="en-US" dirty="0" smtClean="0"/>
              <a:t>with a</a:t>
            </a:r>
            <a:r>
              <a:rPr lang="en-US" b="1" dirty="0" smtClean="0"/>
              <a:t> vibration truck</a:t>
            </a:r>
          </a:p>
        </p:txBody>
      </p:sp>
      <p:pic>
        <p:nvPicPr>
          <p:cNvPr id="18" name="Picture 17" descr="IMG_20150325_161132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453604"/>
            <a:ext cx="2463472" cy="1847604"/>
          </a:xfrm>
          <a:prstGeom prst="rect">
            <a:avLst/>
          </a:prstGeom>
        </p:spPr>
      </p:pic>
      <p:pic>
        <p:nvPicPr>
          <p:cNvPr id="19" name="CERN_SM18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32778" r="33132"/>
          <a:stretch/>
        </p:blipFill>
        <p:spPr>
          <a:xfrm>
            <a:off x="7884368" y="4581128"/>
            <a:ext cx="1190384" cy="1962324"/>
          </a:xfrm>
          <a:prstGeom prst="rect">
            <a:avLst/>
          </a:prstGeom>
        </p:spPr>
      </p:pic>
      <p:pic>
        <p:nvPicPr>
          <p:cNvPr id="20" name="Picture 19" descr="Capture d’écran 2015-04-01 à 07.08.17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071" y="5445224"/>
            <a:ext cx="1069289" cy="611824"/>
          </a:xfrm>
          <a:prstGeom prst="rect">
            <a:avLst/>
          </a:prstGeom>
        </p:spPr>
      </p:pic>
      <p:pic>
        <p:nvPicPr>
          <p:cNvPr id="22" name="Picture 2" descr="image006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" r="1977" b="12642"/>
          <a:stretch/>
        </p:blipFill>
        <p:spPr bwMode="auto">
          <a:xfrm>
            <a:off x="3059832" y="3573016"/>
            <a:ext cx="2995085" cy="1477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Shaker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34260" r="34185"/>
          <a:stretch/>
        </p:blipFill>
        <p:spPr>
          <a:xfrm>
            <a:off x="3275856" y="4409213"/>
            <a:ext cx="1026492" cy="1828099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 flipV="1">
            <a:off x="4797870" y="4509120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flipV="1">
            <a:off x="4693042" y="4532094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 flipV="1">
            <a:off x="4958296" y="4460086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flipV="1">
            <a:off x="4879724" y="4489461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 flipV="1">
            <a:off x="4860032" y="4198114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flipV="1">
            <a:off x="4735708" y="4194832"/>
            <a:ext cx="45719" cy="4571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flipV="1">
            <a:off x="4801185" y="4191550"/>
            <a:ext cx="45719" cy="45719"/>
          </a:xfrm>
          <a:prstGeom prst="rect">
            <a:avLst/>
          </a:prstGeom>
          <a:solidFill>
            <a:srgbClr val="59B2FF"/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4822242" y="4247702"/>
            <a:ext cx="72007" cy="216024"/>
          </a:xfrm>
          <a:prstGeom prst="straightConnector1">
            <a:avLst/>
          </a:prstGeom>
          <a:ln w="12700" cmpd="sng">
            <a:solidFill>
              <a:srgbClr val="FFC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0800000" flipV="1">
            <a:off x="4427984" y="4293096"/>
            <a:ext cx="360042" cy="184666"/>
          </a:xfrm>
          <a:prstGeom prst="rect">
            <a:avLst/>
          </a:prstGeom>
          <a:ln w="6350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600" dirty="0" smtClean="0"/>
              <a:t>40 m</a:t>
            </a:r>
            <a:endParaRPr lang="en-US" sz="600" dirty="0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591" r="4820"/>
          <a:stretch/>
        </p:blipFill>
        <p:spPr>
          <a:xfrm>
            <a:off x="141026" y="3501008"/>
            <a:ext cx="2854129" cy="208721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6639" y="4941168"/>
            <a:ext cx="1369017" cy="912678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07504" y="6320353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8000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video>
              <p:cMediaNode vol="80000">
                <p:cTn id="3" fill="hold" display="0">
                  <p:stCondLst>
                    <p:cond delay="indefinite"/>
                  </p:st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Transfer Function Results for </a:t>
            </a:r>
            <a:r>
              <a:rPr lang="en-US" b="1" dirty="0" smtClean="0"/>
              <a:t>H0(</a:t>
            </a:r>
            <a:r>
              <a:rPr lang="en-US" b="1" dirty="0" err="1"/>
              <a:t>ω</a:t>
            </a:r>
            <a:r>
              <a:rPr lang="en-US" b="1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7504" y="487101"/>
            <a:ext cx="8856984" cy="63764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1800" dirty="0" smtClean="0"/>
              <a:t>Measurement of Q1 transfer function H0 shows strong </a:t>
            </a:r>
            <a:r>
              <a:rPr lang="en-GB" sz="1800" b="1" dirty="0" smtClean="0"/>
              <a:t>modes </a:t>
            </a:r>
            <a:r>
              <a:rPr lang="en-GB" sz="1800" dirty="0" smtClean="0"/>
              <a:t>at </a:t>
            </a:r>
            <a:r>
              <a:rPr lang="en-GB" sz="1800" b="1" dirty="0" smtClean="0">
                <a:solidFill>
                  <a:srgbClr val="FF0000"/>
                </a:solidFill>
              </a:rPr>
              <a:t>21.5 Hz,</a:t>
            </a:r>
            <a:r>
              <a:rPr lang="en-GB" sz="1800" dirty="0" smtClean="0">
                <a:solidFill>
                  <a:srgbClr val="FF0000"/>
                </a:solidFill>
              </a:rPr>
              <a:t> </a:t>
            </a:r>
            <a:r>
              <a:rPr lang="en-GB" sz="1800" b="1" dirty="0" smtClean="0">
                <a:solidFill>
                  <a:srgbClr val="FF0000"/>
                </a:solidFill>
              </a:rPr>
              <a:t>8.4 Hz and 12 Hz</a:t>
            </a:r>
            <a:r>
              <a:rPr lang="en-GB" sz="1800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8" name="Picture 7" descr="TF from civil work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" t="5893" r="4843" b="48128"/>
          <a:stretch/>
        </p:blipFill>
        <p:spPr>
          <a:xfrm>
            <a:off x="1187624" y="884081"/>
            <a:ext cx="6840760" cy="240090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419872" y="1172113"/>
            <a:ext cx="884890" cy="288032"/>
          </a:xfrm>
          <a:prstGeom prst="rect">
            <a:avLst/>
          </a:prstGeom>
          <a:solidFill>
            <a:srgbClr val="59B2FF"/>
          </a:solidFill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Vertical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48264" y="1172113"/>
            <a:ext cx="864096" cy="288032"/>
          </a:xfrm>
          <a:prstGeom prst="rect">
            <a:avLst/>
          </a:prstGeom>
          <a:solidFill>
            <a:srgbClr val="59B2FF"/>
          </a:solidFill>
          <a:ln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000000"/>
                </a:solidFill>
              </a:rPr>
              <a:t>Lateral</a:t>
            </a:r>
          </a:p>
        </p:txBody>
      </p:sp>
      <p:sp>
        <p:nvSpPr>
          <p:cNvPr id="13" name="Up Arrow Callout 12"/>
          <p:cNvSpPr/>
          <p:nvPr/>
        </p:nvSpPr>
        <p:spPr>
          <a:xfrm>
            <a:off x="2843808" y="2396249"/>
            <a:ext cx="739298" cy="360040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51088"/>
            </a:avLst>
          </a:prstGeom>
          <a:solidFill>
            <a:srgbClr val="59B2FF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21.5 Hz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Up Arrow Callout 13"/>
          <p:cNvSpPr/>
          <p:nvPr/>
        </p:nvSpPr>
        <p:spPr>
          <a:xfrm>
            <a:off x="5508104" y="2108217"/>
            <a:ext cx="696465" cy="432048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51088"/>
            </a:avLst>
          </a:prstGeom>
          <a:solidFill>
            <a:srgbClr val="59B2FF"/>
          </a:solidFill>
          <a:ln w="12700" cmpd="sng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8.4 Hz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Up Arrow Callout 14"/>
          <p:cNvSpPr/>
          <p:nvPr/>
        </p:nvSpPr>
        <p:spPr>
          <a:xfrm>
            <a:off x="2067114" y="2252233"/>
            <a:ext cx="632678" cy="432048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51088"/>
            </a:avLst>
          </a:prstGeom>
          <a:solidFill>
            <a:srgbClr val="59B2FF"/>
          </a:solidFill>
          <a:ln w="12700" cmpd="sng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8.4 Hz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Up Arrow Callout 15"/>
          <p:cNvSpPr/>
          <p:nvPr/>
        </p:nvSpPr>
        <p:spPr>
          <a:xfrm>
            <a:off x="5724128" y="2501780"/>
            <a:ext cx="720080" cy="432048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51088"/>
            </a:avLst>
          </a:prstGeom>
          <a:solidFill>
            <a:srgbClr val="59B2FF"/>
          </a:solidFill>
          <a:ln w="12700" cmpd="sng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2">
                    <a:lumMod val="75000"/>
                  </a:schemeClr>
                </a:solidFill>
              </a:rPr>
              <a:t>12 Hz</a:t>
            </a:r>
            <a:endParaRPr lang="en-US" sz="1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51520" y="3142709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Measurements performed </a:t>
            </a:r>
            <a:r>
              <a:rPr lang="en-GB" dirty="0" smtClean="0">
                <a:solidFill>
                  <a:srgbClr val="0000FF"/>
                </a:solidFill>
              </a:rPr>
              <a:t>using </a:t>
            </a:r>
            <a:r>
              <a:rPr lang="en-GB" dirty="0">
                <a:solidFill>
                  <a:srgbClr val="0000FF"/>
                </a:solidFill>
              </a:rPr>
              <a:t>the </a:t>
            </a:r>
            <a:r>
              <a:rPr lang="en-GB" b="1" dirty="0">
                <a:solidFill>
                  <a:srgbClr val="0000FF"/>
                </a:solidFill>
              </a:rPr>
              <a:t>ADT</a:t>
            </a:r>
            <a:r>
              <a:rPr lang="en-GB" dirty="0">
                <a:solidFill>
                  <a:srgbClr val="0000FF"/>
                </a:solidFill>
              </a:rPr>
              <a:t> and </a:t>
            </a:r>
            <a:r>
              <a:rPr lang="en-GB" dirty="0" smtClean="0">
                <a:solidFill>
                  <a:srgbClr val="0000FF"/>
                </a:solidFill>
              </a:rPr>
              <a:t>the </a:t>
            </a:r>
            <a:r>
              <a:rPr lang="en-GB" b="1" dirty="0">
                <a:solidFill>
                  <a:srgbClr val="0000FF"/>
                </a:solidFill>
              </a:rPr>
              <a:t>DOROS </a:t>
            </a:r>
            <a:r>
              <a:rPr lang="en-GB" b="1" dirty="0" smtClean="0">
                <a:solidFill>
                  <a:srgbClr val="0000FF"/>
                </a:solidFill>
              </a:rPr>
              <a:t>BPMs </a:t>
            </a:r>
            <a:r>
              <a:rPr lang="en-GB" dirty="0" smtClean="0">
                <a:solidFill>
                  <a:srgbClr val="0000FF"/>
                </a:solidFill>
              </a:rPr>
              <a:t>at </a:t>
            </a:r>
            <a:r>
              <a:rPr lang="en-GB" dirty="0">
                <a:solidFill>
                  <a:srgbClr val="0000FF"/>
                </a:solidFill>
              </a:rPr>
              <a:t>the Q1’</a:t>
            </a:r>
            <a:r>
              <a:rPr lang="en-GB" dirty="0" smtClean="0">
                <a:solidFill>
                  <a:srgbClr val="0000FF"/>
                </a:solidFill>
              </a:rPr>
              <a:t>s and the </a:t>
            </a:r>
            <a:r>
              <a:rPr lang="en-GB" b="1" dirty="0" smtClean="0">
                <a:solidFill>
                  <a:srgbClr val="0000FF"/>
                </a:solidFill>
              </a:rPr>
              <a:t>100Hz BLM data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0000FF"/>
                </a:solidFill>
              </a:rPr>
              <a:t>confirm the presence of activity in the frequency range of the triplet resonances.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536270" y="3892966"/>
            <a:ext cx="3819706" cy="2560370"/>
            <a:chOff x="536270" y="3892966"/>
            <a:chExt cx="3819706" cy="2560370"/>
          </a:xfrm>
        </p:grpSpPr>
        <p:grpSp>
          <p:nvGrpSpPr>
            <p:cNvPr id="26" name="Group 25"/>
            <p:cNvGrpSpPr/>
            <p:nvPr/>
          </p:nvGrpSpPr>
          <p:grpSpPr>
            <a:xfrm>
              <a:off x="536270" y="4082824"/>
              <a:ext cx="3819706" cy="2370512"/>
              <a:chOff x="430034" y="3717032"/>
              <a:chExt cx="3819706" cy="2370512"/>
            </a:xfrm>
          </p:grpSpPr>
          <p:pic>
            <p:nvPicPr>
              <p:cNvPr id="17" name="Picture 16" descr="BLM_A6L7_100Hz_FFT_2500s_Example_WithLines.pdf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0034" y="3717032"/>
                <a:ext cx="3605342" cy="2370512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1115616" y="3851756"/>
                <a:ext cx="711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6600"/>
                    </a:solidFill>
                  </a:rPr>
                  <a:t>4.5Hz</a:t>
                </a:r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331640" y="4067780"/>
                <a:ext cx="7119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008000"/>
                    </a:solidFill>
                  </a:rPr>
                  <a:t>8.4Hz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547664" y="4427820"/>
                <a:ext cx="6536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12Hz</a:t>
                </a:r>
                <a:endParaRPr lang="en-US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123728" y="3851756"/>
                <a:ext cx="82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4"/>
                    </a:solidFill>
                  </a:rPr>
                  <a:t>21.4Hz</a:t>
                </a:r>
                <a:endParaRPr lang="en-US" dirty="0">
                  <a:solidFill>
                    <a:schemeClr val="accent4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267744" y="4139788"/>
                <a:ext cx="82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660066"/>
                    </a:solidFill>
                  </a:rPr>
                  <a:t>22.9Hz</a:t>
                </a:r>
                <a:endParaRPr lang="en-US" dirty="0">
                  <a:solidFill>
                    <a:srgbClr val="660066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203848" y="4355812"/>
                <a:ext cx="104589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2x22.9Hz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816643" y="3892966"/>
              <a:ext cx="3429545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FFT of a sample of the BLM 100Hz data</a:t>
              </a:r>
              <a:endParaRPr lang="en-US" sz="16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788024" y="3812131"/>
            <a:ext cx="3384376" cy="2900434"/>
            <a:chOff x="4788024" y="3804434"/>
            <a:chExt cx="3384376" cy="2900434"/>
          </a:xfrm>
        </p:grpSpPr>
        <p:sp>
          <p:nvSpPr>
            <p:cNvPr id="29" name="TextBox 28"/>
            <p:cNvSpPr txBox="1"/>
            <p:nvPr/>
          </p:nvSpPr>
          <p:spPr>
            <a:xfrm>
              <a:off x="5148075" y="5260547"/>
              <a:ext cx="936475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kern="0" dirty="0" smtClean="0">
                  <a:latin typeface="+mn-lt"/>
                </a:rPr>
                <a:t>DOROS</a:t>
              </a: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3997367"/>
              <a:ext cx="3384376" cy="2707501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6698717" y="5857527"/>
              <a:ext cx="652743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 smtClean="0">
                  <a:solidFill>
                    <a:srgbClr val="002060"/>
                  </a:solidFill>
                  <a:latin typeface="+mn-lt"/>
                </a:rPr>
                <a:t>20 Hz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flipV="1">
              <a:off x="6967552" y="5166237"/>
              <a:ext cx="0" cy="6751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6266669" y="5949280"/>
              <a:ext cx="652743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 smtClean="0">
                  <a:solidFill>
                    <a:srgbClr val="002060"/>
                  </a:solidFill>
                  <a:latin typeface="+mn-lt"/>
                </a:rPr>
                <a:t>12 Hz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flipV="1">
              <a:off x="6612314" y="5274128"/>
              <a:ext cx="0" cy="6751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6804248" y="4149080"/>
              <a:ext cx="1234814" cy="2616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100" i="1" kern="0" dirty="0" smtClean="0"/>
                <a:t>Normalized by </a:t>
              </a:r>
              <a:r>
                <a:rPr lang="en-GB" sz="1100" i="1" kern="0" dirty="0" smtClean="0">
                  <a:sym typeface="Symbol" panose="05050102010706020507" pitchFamily="18" charset="2"/>
                </a:rPr>
                <a:t></a:t>
              </a:r>
              <a:r>
                <a:rPr lang="en-GB" sz="1100" i="1" kern="0" dirty="0" smtClean="0">
                  <a:latin typeface="Symbol" panose="05050102010706020507" pitchFamily="18" charset="2"/>
                  <a:sym typeface="Symbol" panose="05050102010706020507" pitchFamily="18" charset="2"/>
                </a:rPr>
                <a:t>b</a:t>
              </a:r>
              <a:endParaRPr lang="en-GB" sz="1100" i="1" kern="0" dirty="0" smtClean="0">
                <a:latin typeface="Symbol" panose="05050102010706020507" pitchFamily="18" charset="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20072" y="3804434"/>
              <a:ext cx="2861180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2015 ADT and DOROS BPM data</a:t>
              </a:r>
              <a:endParaRPr lang="en-US" sz="16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323528" y="2708920"/>
            <a:ext cx="108012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6093296"/>
            <a:ext cx="96693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M. </a:t>
            </a:r>
            <a:r>
              <a:rPr lang="en-US" sz="1400" dirty="0" err="1" smtClean="0"/>
              <a:t>Fitterer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44225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Transfer </a:t>
            </a:r>
            <a:r>
              <a:rPr lang="en-US" b="1" dirty="0"/>
              <a:t>F</a:t>
            </a:r>
            <a:r>
              <a:rPr lang="en-US" b="1" dirty="0" smtClean="0"/>
              <a:t>unction Results for H1(</a:t>
            </a:r>
            <a:r>
              <a:rPr lang="en-US" b="1" dirty="0" err="1"/>
              <a:t>ω</a:t>
            </a:r>
            <a:r>
              <a:rPr lang="en-US" b="1" dirty="0" smtClean="0"/>
              <a:t>) and H2(</a:t>
            </a:r>
            <a:r>
              <a:rPr lang="en-US" b="1" dirty="0" err="1" smtClean="0"/>
              <a:t>ω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35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251520" y="620688"/>
            <a:ext cx="819575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 i="1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lvl="3" indent="-285750">
              <a:buClr>
                <a:srgbClr val="0000FF"/>
              </a:buClr>
              <a:buSzPct val="80000"/>
            </a:pPr>
            <a:r>
              <a:rPr lang="en-US" dirty="0" smtClean="0"/>
              <a:t>TT41 (</a:t>
            </a:r>
            <a:r>
              <a:rPr lang="en-US" dirty="0"/>
              <a:t>H1(</a:t>
            </a:r>
            <a:r>
              <a:rPr lang="en-US" dirty="0" err="1"/>
              <a:t>ω</a:t>
            </a:r>
            <a:r>
              <a:rPr lang="en-US" dirty="0" smtClean="0"/>
              <a:t>)) </a:t>
            </a:r>
            <a:r>
              <a:rPr lang="en-US" dirty="0"/>
              <a:t>measurement dominated by shear waves, SR1 </a:t>
            </a:r>
            <a:r>
              <a:rPr lang="en-US" dirty="0" smtClean="0"/>
              <a:t>(H2(</a:t>
            </a:r>
            <a:r>
              <a:rPr lang="en-US" dirty="0" err="1"/>
              <a:t>ω</a:t>
            </a:r>
            <a:r>
              <a:rPr lang="en-US" dirty="0"/>
              <a:t>)) measurement by pressure </a:t>
            </a:r>
            <a:r>
              <a:rPr lang="en-US" dirty="0" smtClean="0"/>
              <a:t>waves – confirmed by wave propagation speed.</a:t>
            </a:r>
          </a:p>
          <a:p>
            <a:pPr marL="285750" lvl="3" indent="-285750">
              <a:buClr>
                <a:srgbClr val="0000FF"/>
              </a:buClr>
              <a:buSzPct val="80000"/>
            </a:pPr>
            <a:r>
              <a:rPr lang="en-US" dirty="0" smtClean="0"/>
              <a:t>Gain for vertical measurement is possibly biased by surface waves.</a:t>
            </a:r>
          </a:p>
          <a:p>
            <a:pPr marL="285750" lvl="3" indent="-285750">
              <a:buClr>
                <a:srgbClr val="0000FF"/>
              </a:buClr>
              <a:buSzPct val="80000"/>
            </a:pPr>
            <a:r>
              <a:rPr lang="en-US" dirty="0" smtClean="0"/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source distance </a:t>
            </a:r>
            <a:r>
              <a:rPr lang="en-US" b="1" dirty="0" smtClean="0"/>
              <a:t>is together with </a:t>
            </a:r>
            <a:r>
              <a:rPr lang="en-US" b="1" dirty="0" smtClean="0">
                <a:solidFill>
                  <a:srgbClr val="0000FF"/>
                </a:solidFill>
              </a:rPr>
              <a:t>planning decoupling </a:t>
            </a:r>
            <a:r>
              <a:rPr lang="en-US" b="1" dirty="0" smtClean="0"/>
              <a:t>the main ally that we have to minimize / avoid impact on beams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8502000"/>
              </p:ext>
            </p:extLst>
          </p:nvPr>
        </p:nvGraphicFramePr>
        <p:xfrm>
          <a:off x="479619" y="1882054"/>
          <a:ext cx="7871718" cy="4679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55812" y="3566292"/>
            <a:ext cx="1456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Horizontal -40m </a:t>
            </a:r>
            <a:endParaRPr lang="en-US" sz="1200" b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36610" y="3843291"/>
            <a:ext cx="14952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+mj-lt"/>
              </a:rPr>
              <a:t>Horizontal -80m </a:t>
            </a:r>
            <a:endParaRPr lang="en-US" sz="1200" b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75656" y="3131676"/>
            <a:ext cx="75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H2(</a:t>
            </a:r>
            <a:r>
              <a:rPr lang="en-US" b="1" dirty="0" err="1">
                <a:solidFill>
                  <a:srgbClr val="FF0000"/>
                </a:solidFill>
              </a:rPr>
              <a:t>ω</a:t>
            </a:r>
            <a:r>
              <a:rPr lang="en-US" b="1" dirty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43608" y="3645024"/>
            <a:ext cx="75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H1(</a:t>
            </a:r>
            <a:r>
              <a:rPr lang="en-US" b="1" dirty="0" err="1"/>
              <a:t>ω</a:t>
            </a:r>
            <a:r>
              <a:rPr lang="en-US" b="1" dirty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53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Vibrating truck </a:t>
            </a:r>
            <a:r>
              <a:rPr lang="en-GB" b="1" dirty="0" smtClean="0"/>
              <a:t>impact on LHC beam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36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577879" y="817564"/>
            <a:ext cx="7873025" cy="97235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smtClean="0"/>
              <a:t>Beam measurements with the vibrating truck were performed for the squeezed optics (80 cm) at 6.5 TeV and at injection.</a:t>
            </a:r>
          </a:p>
          <a:p>
            <a:pPr lvl="1"/>
            <a:r>
              <a:rPr lang="en-GB" sz="1600" smtClean="0"/>
              <a:t>Multi-turn data (all BPMs) &amp; ADT data.</a:t>
            </a:r>
            <a:endParaRPr lang="en-GB" sz="1600" dirty="0" smtClean="0"/>
          </a:p>
        </p:txBody>
      </p:sp>
      <p:pic>
        <p:nvPicPr>
          <p:cNvPr id="7" name="Picture 6" descr="Spectrum_all_B1_vertical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905" y="3682548"/>
            <a:ext cx="3494854" cy="2621141"/>
          </a:xfrm>
          <a:prstGeom prst="rect">
            <a:avLst/>
          </a:prstGeom>
        </p:spPr>
      </p:pic>
      <p:pic>
        <p:nvPicPr>
          <p:cNvPr id="8" name="Picture 7" descr="Offset_B1V_Preliminar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795" y="1411014"/>
            <a:ext cx="2891535" cy="2168651"/>
          </a:xfrm>
          <a:prstGeom prst="rect">
            <a:avLst/>
          </a:prstGeom>
        </p:spPr>
      </p:pic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583322" y="1892799"/>
            <a:ext cx="5091265" cy="334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 i="1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800" kern="0" dirty="0"/>
              <a:t>M</a:t>
            </a:r>
            <a:r>
              <a:rPr lang="en-GB" sz="1800" kern="0" dirty="0" smtClean="0"/>
              <a:t>easurements results:</a:t>
            </a:r>
          </a:p>
          <a:p>
            <a:pPr marL="533400" lvl="1" indent="-261938">
              <a:tabLst>
                <a:tab pos="533400" algn="l"/>
              </a:tabLst>
            </a:pPr>
            <a:r>
              <a:rPr lang="en-GB" sz="1600" kern="0" dirty="0" smtClean="0"/>
              <a:t>Beam oscillations were only observed in the vertical plane </a:t>
            </a:r>
            <a:r>
              <a:rPr lang="en-GB" sz="1600" kern="0" dirty="0" smtClean="0">
                <a:sym typeface="Symbol" panose="05050102010706020507" pitchFamily="18" charset="2"/>
              </a:rPr>
              <a:t>  </a:t>
            </a:r>
            <a:r>
              <a:rPr lang="en-GB" sz="1600" kern="0" dirty="0" smtClean="0"/>
              <a:t>truck location.</a:t>
            </a:r>
          </a:p>
          <a:p>
            <a:pPr marL="533400" lvl="1" indent="-261938">
              <a:tabLst>
                <a:tab pos="533400" algn="l"/>
              </a:tabLst>
            </a:pPr>
            <a:r>
              <a:rPr lang="en-GB" sz="1600" kern="0" dirty="0" smtClean="0"/>
              <a:t>Beam oscillations were only observed for </a:t>
            </a:r>
            <a:r>
              <a:rPr lang="en-GB" sz="1600" b="1" kern="0" dirty="0" smtClean="0">
                <a:solidFill>
                  <a:srgbClr val="FF0000"/>
                </a:solidFill>
              </a:rPr>
              <a:t>vibration frequencies of 18-22 Hz </a:t>
            </a:r>
            <a:r>
              <a:rPr lang="en-GB" sz="1600" kern="0" dirty="0" smtClean="0"/>
              <a:t>– consistent with the triplet resonances.</a:t>
            </a:r>
          </a:p>
          <a:p>
            <a:pPr marL="533400" lvl="1" indent="-261938">
              <a:tabLst>
                <a:tab pos="533400" algn="l"/>
              </a:tabLst>
            </a:pPr>
            <a:r>
              <a:rPr lang="en-GB" sz="1600" kern="0" dirty="0" smtClean="0"/>
              <a:t>Observed B1/B2 amplitude ratio of ~2.5 implies that the different triplet quads oscillated with different amplitudes.</a:t>
            </a:r>
          </a:p>
          <a:p>
            <a:pPr marL="533400" lvl="1" indent="-261938">
              <a:tabLst>
                <a:tab pos="533400" algn="l"/>
              </a:tabLst>
            </a:pPr>
            <a:r>
              <a:rPr lang="en-GB" sz="1600" kern="0" dirty="0" smtClean="0"/>
              <a:t>The oscillation amplitudes of the triplet CMs were in the </a:t>
            </a:r>
            <a:r>
              <a:rPr lang="en-GB" sz="1600" b="1" kern="0" dirty="0" smtClean="0">
                <a:solidFill>
                  <a:srgbClr val="FF0000"/>
                </a:solidFill>
              </a:rPr>
              <a:t>few</a:t>
            </a:r>
            <a:r>
              <a:rPr lang="en-GB" sz="1600" kern="0" dirty="0" smtClean="0">
                <a:solidFill>
                  <a:srgbClr val="FF0000"/>
                </a:solidFill>
              </a:rPr>
              <a:t> </a:t>
            </a:r>
            <a:r>
              <a:rPr lang="en-GB" sz="1600" b="1" kern="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GB" sz="1600" b="1" kern="0" dirty="0" smtClean="0">
                <a:solidFill>
                  <a:srgbClr val="FF0000"/>
                </a:solidFill>
              </a:rPr>
              <a:t>m range for a ground motion amplitudes of ~50 nm</a:t>
            </a:r>
            <a:r>
              <a:rPr lang="en-GB" sz="1600" kern="0" dirty="0"/>
              <a:t> </a:t>
            </a:r>
            <a:r>
              <a:rPr lang="en-GB" sz="1600" kern="0" dirty="0" smtClean="0"/>
              <a:t>in the tunnel.</a:t>
            </a:r>
            <a:endParaRPr lang="en-GB" sz="1600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7345382" y="4312315"/>
            <a:ext cx="176843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100" b="1" i="1" kern="0" dirty="0" smtClean="0">
                <a:solidFill>
                  <a:srgbClr val="0000FF"/>
                </a:solidFill>
                <a:latin typeface="+mn-lt"/>
              </a:rPr>
              <a:t>Dark blue = no truck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00335" y="5342892"/>
            <a:ext cx="425057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kern="0" dirty="0" smtClean="0">
                <a:latin typeface="+mn-lt"/>
              </a:rPr>
              <a:t>The observations are consistent with the triplet resonances that enhance the vibrations by a factor &gt;&gt; 10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49840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Truck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/>
              <a:t> triplet predictions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37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171543" y="1798491"/>
            <a:ext cx="391886" cy="413059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6971615"/>
              </p:ext>
            </p:extLst>
          </p:nvPr>
        </p:nvGraphicFramePr>
        <p:xfrm>
          <a:off x="647701" y="1706879"/>
          <a:ext cx="8648699" cy="4905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774664" y="1014362"/>
            <a:ext cx="6271779" cy="43438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3" indent="-342900"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mtClean="0"/>
              <a:t>Expected motion of the triplet magnetic center during truck tests.</a:t>
            </a:r>
          </a:p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8285" y="639174"/>
            <a:ext cx="1600309" cy="10677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0684" y="1732706"/>
            <a:ext cx="3346995" cy="6187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7395029" y="1828801"/>
            <a:ext cx="710879" cy="407851"/>
          </a:xfrm>
          <a:prstGeom prst="roundRect">
            <a:avLst/>
          </a:prstGeom>
          <a:noFill/>
          <a:ln w="38100"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791730" y="1821545"/>
            <a:ext cx="710879" cy="407851"/>
          </a:xfrm>
          <a:prstGeom prst="round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361117" y="3157554"/>
            <a:ext cx="2525583" cy="84720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2-3 </a:t>
            </a:r>
            <a:r>
              <a:rPr lang="en-US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µ</a:t>
            </a:r>
            <a:r>
              <a:rPr lang="en-US" sz="1400" b="1" dirty="0" smtClean="0">
                <a:solidFill>
                  <a:schemeClr val="tx1"/>
                </a:solidFill>
              </a:rPr>
              <a:t>m </a:t>
            </a:r>
            <a:r>
              <a:rPr lang="en-US" sz="1400" b="1" dirty="0">
                <a:solidFill>
                  <a:schemeClr val="tx1"/>
                </a:solidFill>
              </a:rPr>
              <a:t>@ </a:t>
            </a:r>
            <a:r>
              <a:rPr lang="en-US" sz="1400" b="1" dirty="0" smtClean="0">
                <a:solidFill>
                  <a:schemeClr val="tx1"/>
                </a:solidFill>
              </a:rPr>
              <a:t>22 Hz (average of both sides) – consistent with </a:t>
            </a:r>
            <a:r>
              <a:rPr lang="en-US" sz="1400" b="1" dirty="0" smtClean="0">
                <a:solidFill>
                  <a:srgbClr val="0000FF"/>
                </a:solidFill>
              </a:rPr>
              <a:t>beam observations</a:t>
            </a:r>
            <a:r>
              <a:rPr lang="en-US" sz="1400" b="1" dirty="0" smtClean="0">
                <a:solidFill>
                  <a:schemeClr val="tx1"/>
                </a:solidFill>
              </a:rPr>
              <a:t> ! 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4526132" y="3306398"/>
            <a:ext cx="0" cy="1706063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4226355" y="4685134"/>
            <a:ext cx="0" cy="82912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3915612" y="4696364"/>
            <a:ext cx="0" cy="82912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/>
          <p:cNvCxnSpPr/>
          <p:nvPr/>
        </p:nvCxnSpPr>
        <p:spPr bwMode="auto">
          <a:xfrm flipH="1">
            <a:off x="1633649" y="3621025"/>
            <a:ext cx="457888" cy="1245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2185807" y="3463678"/>
            <a:ext cx="82586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2000" kern="0" dirty="0" smtClean="0">
                <a:solidFill>
                  <a:srgbClr val="0000FF"/>
                </a:solidFill>
                <a:latin typeface="+mn-lt"/>
              </a:rPr>
              <a:t>beam</a:t>
            </a:r>
          </a:p>
        </p:txBody>
      </p:sp>
      <p:sp>
        <p:nvSpPr>
          <p:cNvPr id="19" name="Right Arrow 18"/>
          <p:cNvSpPr/>
          <p:nvPr/>
        </p:nvSpPr>
        <p:spPr bwMode="auto">
          <a:xfrm rot="10800000">
            <a:off x="4972050" y="4025011"/>
            <a:ext cx="1267365" cy="268835"/>
          </a:xfrm>
          <a:prstGeom prst="rightArrow">
            <a:avLst/>
          </a:prstGeom>
          <a:solidFill>
            <a:srgbClr val="CC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049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1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Core drilling </a:t>
            </a:r>
            <a:r>
              <a:rPr lang="en-US" b="1" dirty="0">
                <a:sym typeface="Wingdings" panose="05000000000000000000" pitchFamily="2" charset="2"/>
              </a:rPr>
              <a:t> triplet predictions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148027" y="1675542"/>
            <a:ext cx="391886" cy="4304766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1310145"/>
              </p:ext>
            </p:extLst>
          </p:nvPr>
        </p:nvGraphicFramePr>
        <p:xfrm>
          <a:off x="239487" y="1660069"/>
          <a:ext cx="8744856" cy="48778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Slide Number Placeholder 4"/>
          <p:cNvSpPr txBox="1">
            <a:spLocks/>
          </p:cNvSpPr>
          <p:nvPr/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0CB9A6-453C-A247-A48C-E76266E8C97E}" type="slidenum">
              <a:rPr lang="en-US" smtClean="0">
                <a:solidFill>
                  <a:srgbClr val="000000"/>
                </a:solidFill>
              </a:rPr>
              <a:pPr/>
              <a:t>38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589639" y="895400"/>
            <a:ext cx="6836091" cy="65899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3" indent="-342900"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mtClean="0"/>
              <a:t>The expected motion of the triplet magnetic center vs depth remains at level of ≈ 0.1-0.2 </a:t>
            </a:r>
            <a:r>
              <a:rPr lang="en-US" smtClean="0">
                <a:latin typeface="Symbol" panose="05050102010706020507" pitchFamily="18" charset="2"/>
              </a:rPr>
              <a:t>m</a:t>
            </a:r>
            <a:r>
              <a:rPr lang="en-US" smtClean="0"/>
              <a:t>m – acceptable.</a:t>
            </a:r>
          </a:p>
          <a:p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3957520" y="1755369"/>
            <a:ext cx="3346995" cy="618700"/>
            <a:chOff x="2387600" y="1956330"/>
            <a:chExt cx="3346995" cy="6187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387600" y="1956330"/>
              <a:ext cx="3346995" cy="618700"/>
            </a:xfrm>
            <a:prstGeom prst="rect">
              <a:avLst/>
            </a:prstGeom>
          </p:spPr>
        </p:pic>
        <p:sp>
          <p:nvSpPr>
            <p:cNvPr id="12" name="Rounded Rectangle 11"/>
            <p:cNvSpPr/>
            <p:nvPr/>
          </p:nvSpPr>
          <p:spPr>
            <a:xfrm>
              <a:off x="5001945" y="2052425"/>
              <a:ext cx="710879" cy="407851"/>
            </a:xfrm>
            <a:prstGeom prst="roundRect">
              <a:avLst/>
            </a:prstGeom>
            <a:noFill/>
            <a:ln w="3810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270000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398646" y="2045169"/>
              <a:ext cx="710879" cy="407851"/>
            </a:xfrm>
            <a:prstGeom prst="round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Core-drill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6"/>
          <a:srcRect l="34037" r="34270"/>
          <a:stretch/>
        </p:blipFill>
        <p:spPr>
          <a:xfrm>
            <a:off x="7818775" y="0"/>
            <a:ext cx="1325225" cy="23520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7461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Frequencies of Earthquakes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39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26817" y="774286"/>
            <a:ext cx="8565663" cy="99853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Frequency spectrum of waves induced by earthquakes ranges from </a:t>
            </a:r>
            <a:r>
              <a:rPr lang="en-GB" sz="2000" b="1" dirty="0" smtClean="0">
                <a:solidFill>
                  <a:srgbClr val="FF0000"/>
                </a:solidFill>
              </a:rPr>
              <a:t>~ </a:t>
            </a:r>
            <a:r>
              <a:rPr lang="en-GB" sz="2000" b="1" dirty="0" err="1" smtClean="0">
                <a:solidFill>
                  <a:srgbClr val="FF0000"/>
                </a:solidFill>
              </a:rPr>
              <a:t>mHz</a:t>
            </a:r>
            <a:r>
              <a:rPr lang="en-GB" sz="2000" b="1" dirty="0" smtClean="0"/>
              <a:t> </a:t>
            </a:r>
            <a:r>
              <a:rPr lang="en-GB" sz="2000" dirty="0" smtClean="0"/>
              <a:t>(earth oscillations and surface waves) to </a:t>
            </a:r>
            <a:r>
              <a:rPr lang="en-GB" sz="2000" b="1" dirty="0" smtClean="0">
                <a:solidFill>
                  <a:srgbClr val="FF0000"/>
                </a:solidFill>
              </a:rPr>
              <a:t>~100 Hz </a:t>
            </a:r>
            <a:r>
              <a:rPr lang="en-GB" sz="2000" dirty="0" smtClean="0"/>
              <a:t>for local seismic events.</a:t>
            </a:r>
            <a:endParaRPr lang="en-GB" sz="20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 bwMode="auto">
          <a:xfrm>
            <a:off x="323528" y="2125598"/>
            <a:ext cx="3955716" cy="3031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800" i="1">
                <a:solidFill>
                  <a:srgbClr val="0000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Font typeface="Wingdings" charset="2"/>
              <a:buChar char="Ø"/>
            </a:pPr>
            <a:r>
              <a:rPr lang="en-GB" kern="0" dirty="0" smtClean="0"/>
              <a:t>The signatures of </a:t>
            </a:r>
            <a:r>
              <a:rPr lang="en-GB" kern="0" dirty="0" smtClean="0">
                <a:solidFill>
                  <a:srgbClr val="0000FF"/>
                </a:solidFill>
              </a:rPr>
              <a:t>large and distant earthquakes</a:t>
            </a:r>
            <a:r>
              <a:rPr lang="en-GB" kern="0" dirty="0" smtClean="0"/>
              <a:t> (</a:t>
            </a:r>
            <a:r>
              <a:rPr lang="en-GB" kern="0" dirty="0" err="1" smtClean="0"/>
              <a:t>teleseismic</a:t>
            </a:r>
            <a:r>
              <a:rPr lang="en-GB" kern="0" dirty="0" smtClean="0"/>
              <a:t>) are dominated by </a:t>
            </a:r>
            <a:r>
              <a:rPr lang="en-GB" kern="0" dirty="0" smtClean="0">
                <a:solidFill>
                  <a:srgbClr val="0000FF"/>
                </a:solidFill>
              </a:rPr>
              <a:t>low frequencies &lt; 1 Hz</a:t>
            </a:r>
            <a:r>
              <a:rPr lang="en-GB" kern="0" dirty="0" smtClean="0"/>
              <a:t>.</a:t>
            </a:r>
          </a:p>
          <a:p>
            <a:pPr>
              <a:buFont typeface="Wingdings" charset="2"/>
              <a:buChar char="Ø"/>
            </a:pPr>
            <a:endParaRPr lang="en-GB" kern="0" dirty="0"/>
          </a:p>
          <a:p>
            <a:pPr>
              <a:buClrTx/>
              <a:buFont typeface="Wingdings" charset="2"/>
              <a:buChar char="Ø"/>
            </a:pPr>
            <a:r>
              <a:rPr lang="en-GB" kern="0" dirty="0" smtClean="0"/>
              <a:t>Ground motion from </a:t>
            </a:r>
            <a:r>
              <a:rPr lang="en-GB" kern="0" dirty="0" smtClean="0">
                <a:solidFill>
                  <a:srgbClr val="0000FF"/>
                </a:solidFill>
              </a:rPr>
              <a:t>local earthquakes</a:t>
            </a:r>
            <a:r>
              <a:rPr lang="en-GB" kern="0" dirty="0" smtClean="0"/>
              <a:t> (</a:t>
            </a:r>
            <a:r>
              <a:rPr lang="en-GB" kern="0" dirty="0" err="1" smtClean="0"/>
              <a:t>Geothermie</a:t>
            </a:r>
            <a:r>
              <a:rPr lang="en-GB" kern="0" dirty="0" smtClean="0"/>
              <a:t> 2020) extends to </a:t>
            </a:r>
            <a:r>
              <a:rPr lang="en-GB" kern="0" dirty="0" smtClean="0">
                <a:solidFill>
                  <a:srgbClr val="0000FF"/>
                </a:solidFill>
              </a:rPr>
              <a:t>higher frequencies</a:t>
            </a:r>
            <a:r>
              <a:rPr lang="en-GB" kern="0" dirty="0" smtClean="0"/>
              <a:t>.</a:t>
            </a:r>
            <a:endParaRPr lang="en-GB" kern="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1916832"/>
            <a:ext cx="4657481" cy="34899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80312" y="6309320"/>
            <a:ext cx="165618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Slide from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8561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36840" y="3284984"/>
            <a:ext cx="9086674" cy="2609588"/>
            <a:chOff x="36840" y="3330297"/>
            <a:chExt cx="9086674" cy="260958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40" y="3486124"/>
              <a:ext cx="1648425" cy="1537284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7235231" y="3330297"/>
              <a:ext cx="1888283" cy="2092704"/>
              <a:chOff x="7175896" y="4387442"/>
              <a:chExt cx="1888283" cy="2092704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7175896" y="4387442"/>
                <a:ext cx="1888283" cy="1461468"/>
                <a:chOff x="7175896" y="2760693"/>
                <a:chExt cx="1888283" cy="1461468"/>
              </a:xfrm>
            </p:grpSpPr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75896" y="2825845"/>
                  <a:ext cx="1888283" cy="1270718"/>
                </a:xfrm>
                <a:prstGeom prst="rect">
                  <a:avLst/>
                </a:prstGeom>
              </p:spPr>
            </p:pic>
            <p:sp>
              <p:nvSpPr>
                <p:cNvPr id="41" name="TextBox 40"/>
                <p:cNvSpPr txBox="1"/>
                <p:nvPr/>
              </p:nvSpPr>
              <p:spPr>
                <a:xfrm>
                  <a:off x="7306572" y="3883607"/>
                  <a:ext cx="175760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FF0000"/>
                      </a:solidFill>
                      <a:latin typeface="+mj-lt"/>
                    </a:rPr>
                    <a:t>Beam stability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7844385" y="2760693"/>
                  <a:ext cx="106058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/>
                </a:p>
              </p:txBody>
            </p:sp>
          </p:grpSp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428434" y="5819011"/>
                <a:ext cx="1476534" cy="661135"/>
              </a:xfrm>
              <a:prstGeom prst="rect">
                <a:avLst/>
              </a:prstGeom>
            </p:spPr>
          </p:pic>
        </p:grpSp>
        <p:cxnSp>
          <p:nvCxnSpPr>
            <p:cNvPr id="15" name="Straight Connector 14"/>
            <p:cNvCxnSpPr/>
            <p:nvPr/>
          </p:nvCxnSpPr>
          <p:spPr>
            <a:xfrm>
              <a:off x="7322298" y="3709867"/>
              <a:ext cx="1749042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325286" y="4347895"/>
              <a:ext cx="1749042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1704442" y="3596835"/>
              <a:ext cx="4383460" cy="2343050"/>
              <a:chOff x="1727966" y="4262524"/>
              <a:chExt cx="4383460" cy="2343050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2325077" y="4268623"/>
                <a:ext cx="3786349" cy="1961400"/>
              </a:xfrm>
              <a:prstGeom prst="rect">
                <a:avLst/>
              </a:prstGeom>
            </p:spPr>
          </p:pic>
          <p:grpSp>
            <p:nvGrpSpPr>
              <p:cNvPr id="27" name="Group 26"/>
              <p:cNvGrpSpPr/>
              <p:nvPr/>
            </p:nvGrpSpPr>
            <p:grpSpPr>
              <a:xfrm>
                <a:off x="3580731" y="5770133"/>
                <a:ext cx="1343585" cy="835441"/>
                <a:chOff x="3580731" y="5770133"/>
                <a:chExt cx="1343585" cy="835441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4644242" y="5912319"/>
                  <a:ext cx="0" cy="693254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  <a:headEnd type="stealth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4924316" y="5770133"/>
                  <a:ext cx="0" cy="693254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  <a:headEnd type="stealth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V="1">
                  <a:off x="4633037" y="6418797"/>
                  <a:ext cx="291279" cy="186777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Rectangle 36"/>
                <p:cNvSpPr/>
                <p:nvPr/>
              </p:nvSpPr>
              <p:spPr>
                <a:xfrm>
                  <a:off x="3580731" y="6038647"/>
                  <a:ext cx="845912" cy="371914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H1 (</a:t>
                  </a:r>
                  <a:r>
                    <a:rPr lang="en-US" sz="1400" b="1" dirty="0" err="1" smtClean="0">
                      <a:solidFill>
                        <a:srgbClr val="000000"/>
                      </a:solidFill>
                    </a:rPr>
                    <a:t>ω</a:t>
                  </a:r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)</a:t>
                  </a: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1727966" y="4262524"/>
                <a:ext cx="1138638" cy="971283"/>
                <a:chOff x="3853143" y="4074652"/>
                <a:chExt cx="1138638" cy="971283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>
                  <a:off x="4375416" y="5045935"/>
                  <a:ext cx="616365" cy="0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>
                  <a:off x="4375416" y="4101460"/>
                  <a:ext cx="616365" cy="0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  <a:headEnd type="stealth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4947057" y="4608777"/>
                  <a:ext cx="0" cy="413252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  <a:headEnd type="stealth" w="lg" len="lg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4375416" y="4074652"/>
                  <a:ext cx="0" cy="971283"/>
                </a:xfrm>
                <a:prstGeom prst="line">
                  <a:avLst/>
                </a:prstGeom>
                <a:ln w="76200" cmpd="sng">
                  <a:solidFill>
                    <a:srgbClr val="8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Rectangle 32"/>
                <p:cNvSpPr/>
                <p:nvPr/>
              </p:nvSpPr>
              <p:spPr>
                <a:xfrm>
                  <a:off x="3853143" y="4325950"/>
                  <a:ext cx="825081" cy="372715"/>
                </a:xfrm>
                <a:prstGeom prst="rect">
                  <a:avLst/>
                </a:prstGeom>
                <a:ln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b="1" dirty="0" smtClean="0">
                      <a:solidFill>
                        <a:srgbClr val="000000"/>
                      </a:solidFill>
                    </a:rPr>
                    <a:t>H2 </a:t>
                  </a:r>
                  <a:r>
                    <a:rPr lang="en-US" sz="1400" b="1" dirty="0">
                      <a:solidFill>
                        <a:srgbClr val="000000"/>
                      </a:solidFill>
                    </a:rPr>
                    <a:t>(</a:t>
                  </a:r>
                  <a:r>
                    <a:rPr lang="en-US" sz="1400" b="1" dirty="0" err="1">
                      <a:solidFill>
                        <a:srgbClr val="000000"/>
                      </a:solidFill>
                    </a:rPr>
                    <a:t>ω</a:t>
                  </a:r>
                  <a:r>
                    <a:rPr lang="en-US" sz="1400" b="1" dirty="0">
                      <a:solidFill>
                        <a:srgbClr val="000000"/>
                      </a:solidFill>
                    </a:rPr>
                    <a:t>)</a:t>
                  </a:r>
                </a:p>
              </p:txBody>
            </p:sp>
          </p:grpSp>
        </p:grpSp>
        <p:grpSp>
          <p:nvGrpSpPr>
            <p:cNvPr id="19" name="Group 18"/>
            <p:cNvGrpSpPr/>
            <p:nvPr/>
          </p:nvGrpSpPr>
          <p:grpSpPr>
            <a:xfrm>
              <a:off x="5521192" y="3592013"/>
              <a:ext cx="1658035" cy="1830988"/>
              <a:chOff x="5521192" y="4233935"/>
              <a:chExt cx="1658035" cy="1830988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521192" y="4233935"/>
                <a:ext cx="964423" cy="1477886"/>
              </a:xfrm>
              <a:prstGeom prst="rect">
                <a:avLst/>
              </a:prstGeom>
              <a:ln/>
            </p:spPr>
          </p:pic>
          <p:cxnSp>
            <p:nvCxnSpPr>
              <p:cNvPr id="21" name="Straight Connector 20"/>
              <p:cNvCxnSpPr/>
              <p:nvPr/>
            </p:nvCxnSpPr>
            <p:spPr>
              <a:xfrm>
                <a:off x="5983899" y="6064923"/>
                <a:ext cx="750230" cy="0"/>
              </a:xfrm>
              <a:prstGeom prst="line">
                <a:avLst/>
              </a:prstGeom>
              <a:ln w="76200" cmpd="sng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6025707" y="4782449"/>
                <a:ext cx="708421" cy="0"/>
              </a:xfrm>
              <a:prstGeom prst="line">
                <a:avLst/>
              </a:prstGeom>
              <a:ln w="76200" cmpd="sng">
                <a:solidFill>
                  <a:srgbClr val="800000"/>
                </a:solidFill>
                <a:headEnd type="stealth" w="lg" len="lg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6025707" y="5624863"/>
                <a:ext cx="0" cy="413252"/>
              </a:xfrm>
              <a:prstGeom prst="line">
                <a:avLst/>
              </a:prstGeom>
              <a:ln w="76200" cmpd="sng">
                <a:solidFill>
                  <a:srgbClr val="800000"/>
                </a:solidFill>
                <a:headEnd type="stealth" w="lg" len="lg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6707945" y="4755641"/>
                <a:ext cx="0" cy="1309282"/>
              </a:xfrm>
              <a:prstGeom prst="line">
                <a:avLst/>
              </a:prstGeom>
              <a:ln w="76200" cmpd="sng">
                <a:solidFill>
                  <a:srgbClr val="8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6415440" y="5388027"/>
                <a:ext cx="763787" cy="372715"/>
              </a:xfrm>
              <a:prstGeom prst="rect">
                <a:avLst/>
              </a:prstGeom>
              <a:ln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</a:rPr>
                  <a:t>H0 (</a:t>
                </a:r>
                <a:r>
                  <a:rPr lang="en-US" sz="1400" b="1" dirty="0" err="1">
                    <a:solidFill>
                      <a:srgbClr val="000000"/>
                    </a:solidFill>
                  </a:rPr>
                  <a:t>ω</a:t>
                </a:r>
                <a:r>
                  <a:rPr lang="en-US" sz="1400" b="1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From noise to the beam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</a:t>
            </a:fld>
            <a:endParaRPr lang="en-GB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23528" y="620688"/>
            <a:ext cx="8568952" cy="15121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To evaluate the impact of CE, the </a:t>
            </a:r>
            <a:r>
              <a:rPr lang="en-GB" sz="2000" b="1" dirty="0" smtClean="0"/>
              <a:t>transfer functions of the ground</a:t>
            </a:r>
            <a:r>
              <a:rPr lang="en-GB" sz="2000" dirty="0" smtClean="0"/>
              <a:t> (vertical H2, horizontal H1) </a:t>
            </a:r>
            <a:r>
              <a:rPr lang="en-GB" sz="2000" b="1" dirty="0" smtClean="0"/>
              <a:t>and of the triplet support</a:t>
            </a:r>
            <a:r>
              <a:rPr lang="en-GB" sz="2000" dirty="0" smtClean="0"/>
              <a:t> (ground to CM H0) have been determined in a number of test setups.</a:t>
            </a:r>
          </a:p>
          <a:p>
            <a:r>
              <a:rPr lang="en-GB" sz="2000" dirty="0" smtClean="0"/>
              <a:t>Parasitic beam observations were made whenever this was possible.</a:t>
            </a:r>
            <a:endParaRPr lang="en-GB" sz="2000" dirty="0"/>
          </a:p>
        </p:txBody>
      </p:sp>
      <p:sp>
        <p:nvSpPr>
          <p:cNvPr id="8" name="Alternate Process 36"/>
          <p:cNvSpPr/>
          <p:nvPr/>
        </p:nvSpPr>
        <p:spPr>
          <a:xfrm>
            <a:off x="262721" y="2431943"/>
            <a:ext cx="1244431" cy="705523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In (</a:t>
            </a:r>
            <a:r>
              <a:rPr lang="en-US" sz="2400" b="1" dirty="0" err="1" smtClean="0">
                <a:solidFill>
                  <a:schemeClr val="tx1"/>
                </a:solidFill>
              </a:rPr>
              <a:t>ω</a:t>
            </a:r>
            <a:r>
              <a:rPr lang="en-US" sz="2400" b="1" dirty="0" smtClean="0">
                <a:solidFill>
                  <a:schemeClr val="tx1"/>
                </a:solidFill>
              </a:rPr>
              <a:t>)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Alternate Process 37"/>
          <p:cNvSpPr/>
          <p:nvPr/>
        </p:nvSpPr>
        <p:spPr>
          <a:xfrm>
            <a:off x="7563160" y="2431943"/>
            <a:ext cx="1244431" cy="705523"/>
          </a:xfrm>
          <a:prstGeom prst="flowChartAlternateProcess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Out (</a:t>
            </a:r>
            <a:r>
              <a:rPr lang="en-US" sz="2000" b="1" dirty="0" err="1" smtClean="0">
                <a:solidFill>
                  <a:schemeClr val="tx1"/>
                </a:solidFill>
              </a:rPr>
              <a:t>ω</a:t>
            </a:r>
            <a:r>
              <a:rPr lang="en-US" sz="2000" b="1" dirty="0" smtClean="0">
                <a:solidFill>
                  <a:schemeClr val="tx1"/>
                </a:solidFill>
              </a:rPr>
              <a:t>)</a:t>
            </a:r>
            <a:endParaRPr lang="en-US" sz="2000" b="1" dirty="0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>
            <a:stCxn id="8" idx="3"/>
            <a:endCxn id="9" idx="1"/>
          </p:cNvCxnSpPr>
          <p:nvPr/>
        </p:nvCxnSpPr>
        <p:spPr>
          <a:xfrm>
            <a:off x="1507152" y="2784705"/>
            <a:ext cx="6056008" cy="0"/>
          </a:xfrm>
          <a:prstGeom prst="line">
            <a:avLst/>
          </a:prstGeom>
          <a:ln w="38100" cmpd="sng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79912" y="2277527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1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580112" y="2284425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0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979712" y="2284425"/>
            <a:ext cx="1557901" cy="10005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H</a:t>
            </a:r>
            <a:r>
              <a:rPr lang="en-US" sz="1600" b="1" dirty="0" smtClean="0">
                <a:solidFill>
                  <a:schemeClr val="tx1"/>
                </a:solidFill>
              </a:rPr>
              <a:t>2</a:t>
            </a:r>
            <a:r>
              <a:rPr lang="en-US" sz="2800" b="1" dirty="0" smtClean="0">
                <a:solidFill>
                  <a:schemeClr val="tx1"/>
                </a:solidFill>
              </a:rPr>
              <a:t> (</a:t>
            </a:r>
            <a:r>
              <a:rPr lang="en-US" sz="2800" b="1" dirty="0" err="1" smtClean="0">
                <a:solidFill>
                  <a:schemeClr val="tx1"/>
                </a:solidFill>
              </a:rPr>
              <a:t>ω</a:t>
            </a:r>
            <a:r>
              <a:rPr lang="en-US" sz="2800" b="1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020272" y="6309320"/>
            <a:ext cx="201622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</a:t>
            </a:r>
            <a:r>
              <a:rPr lang="en-US" sz="1200" dirty="0"/>
              <a:t>. </a:t>
            </a:r>
            <a:r>
              <a:rPr lang="en-US" sz="1200" dirty="0" err="1" smtClean="0"/>
              <a:t>Guinchard</a:t>
            </a:r>
            <a:r>
              <a:rPr lang="en-US" sz="1200" dirty="0"/>
              <a:t> </a:t>
            </a:r>
            <a:r>
              <a:rPr lang="en-US" sz="1200" dirty="0" smtClean="0"/>
              <a:t>&amp;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325073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Orbit Stability at TCP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40</a:t>
            </a:fld>
            <a:endParaRPr lang="en-GB"/>
          </a:p>
        </p:txBody>
      </p:sp>
      <p:pic>
        <p:nvPicPr>
          <p:cNvPr id="11" name="Picture 10" descr="edanodgofobebal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64704"/>
            <a:ext cx="5292080" cy="2998199"/>
          </a:xfrm>
          <a:prstGeom prst="rect">
            <a:avLst/>
          </a:prstGeom>
        </p:spPr>
      </p:pic>
      <p:pic>
        <p:nvPicPr>
          <p:cNvPr id="12" name="Picture 11" descr="ecamijlbelokbn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375789"/>
            <a:ext cx="5292080" cy="300553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555776" y="1988840"/>
            <a:ext cx="0" cy="1008112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19930" y="1844824"/>
            <a:ext cx="72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±5μm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300192" y="4581128"/>
            <a:ext cx="0" cy="1008112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00192" y="4293096"/>
            <a:ext cx="72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±5μm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84168" y="1385481"/>
            <a:ext cx="2736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orbit at the TCP during stable collisions is controlled to</a:t>
            </a:r>
          </a:p>
          <a:p>
            <a:r>
              <a:rPr lang="en-US" sz="2000" dirty="0">
                <a:solidFill>
                  <a:srgbClr val="0000FF"/>
                </a:solidFill>
              </a:rPr>
              <a:t>±</a:t>
            </a:r>
            <a:r>
              <a:rPr lang="en-US" sz="2000" dirty="0" smtClean="0">
                <a:solidFill>
                  <a:srgbClr val="0000FF"/>
                </a:solidFill>
              </a:rPr>
              <a:t>5μm.</a:t>
            </a:r>
            <a:r>
              <a:rPr lang="en-US" sz="2000" dirty="0" smtClean="0"/>
              <a:t>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1520" y="6237312"/>
            <a:ext cx="11521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756671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RMS Orbit over the year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41</a:t>
            </a:fld>
            <a:endParaRPr lang="en-GB"/>
          </a:p>
        </p:txBody>
      </p:sp>
      <p:pic>
        <p:nvPicPr>
          <p:cNvPr id="6" name="Picture 5" descr="dbpkkenaijhambd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46500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0" y="5805264"/>
            <a:ext cx="190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reference mid July</a:t>
            </a:r>
            <a:endParaRPr lang="en-US" dirty="0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H="1" flipV="1">
            <a:off x="5148064" y="4941168"/>
            <a:ext cx="378791" cy="86409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56176" y="4077072"/>
            <a:ext cx="1296144" cy="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68144" y="422108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wrong calibration of some BPM crates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184482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bunch fills</a:t>
            </a:r>
            <a:endParaRPr lang="en-US" dirty="0"/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1619672" y="2029490"/>
            <a:ext cx="1008112" cy="17537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83968" y="2204864"/>
            <a:ext cx="216024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355976" y="2132856"/>
            <a:ext cx="936104" cy="108012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11560" y="3212976"/>
            <a:ext cx="8424936" cy="720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63688" y="2843644"/>
            <a:ext cx="2703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RMS orbit stable &lt;50</a:t>
            </a:r>
            <a:r>
              <a:rPr lang="en-US" sz="2000" dirty="0">
                <a:solidFill>
                  <a:srgbClr val="FF0000"/>
                </a:solidFill>
              </a:rPr>
              <a:t>μm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1520" y="6237312"/>
            <a:ext cx="11521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20362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132856"/>
            <a:ext cx="6858077" cy="2736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Oscillations of Levelled Experiments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06/10/2016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Schaumann, HL-LHC hollow e-lens Review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9" name="Picture 8" descr="C:\Users\jwenning\AppData\Local\Temp\2016090618583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581128"/>
            <a:ext cx="4320480" cy="198427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323528" y="620688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80000"/>
              <a:buFont typeface="Arial"/>
              <a:buChar char="•"/>
            </a:pPr>
            <a:r>
              <a:rPr lang="en-GB" sz="2000" b="1" kern="0" dirty="0"/>
              <a:t>Luminosity oscillations of levelled experiments are frequently </a:t>
            </a:r>
            <a:r>
              <a:rPr lang="en-GB" sz="2000" b="1" kern="0" dirty="0" smtClean="0"/>
              <a:t>observed.</a:t>
            </a:r>
            <a:endParaRPr lang="en-GB" sz="2000" b="1" kern="0" dirty="0"/>
          </a:p>
          <a:p>
            <a:pPr marL="342900" indent="-342900">
              <a:buSzPct val="80000"/>
              <a:buFont typeface="Arial"/>
              <a:buChar char="•"/>
            </a:pPr>
            <a:r>
              <a:rPr lang="en-GB" sz="2000" kern="0" dirty="0" smtClean="0">
                <a:sym typeface="Wingdings" panose="05000000000000000000" pitchFamily="2" charset="2"/>
              </a:rPr>
              <a:t>These oscillations correspond </a:t>
            </a:r>
            <a:r>
              <a:rPr lang="en-GB" sz="2000" kern="0" dirty="0">
                <a:sym typeface="Wingdings" panose="05000000000000000000" pitchFamily="2" charset="2"/>
              </a:rPr>
              <a:t>to </a:t>
            </a:r>
            <a:r>
              <a:rPr lang="en-GB" sz="2000" kern="0" dirty="0" smtClean="0">
                <a:sym typeface="Wingdings" panose="05000000000000000000" pitchFamily="2" charset="2"/>
              </a:rPr>
              <a:t>~2</a:t>
            </a:r>
            <a:r>
              <a:rPr lang="en-GB" sz="2000" kern="0" dirty="0">
                <a:sym typeface="Wingdings" panose="05000000000000000000" pitchFamily="2" charset="2"/>
              </a:rPr>
              <a:t>-4 </a:t>
            </a:r>
            <a:r>
              <a:rPr lang="en-GB" sz="2000" kern="0" dirty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sz="2000" kern="0" dirty="0">
                <a:sym typeface="Wingdings" panose="05000000000000000000" pitchFamily="2" charset="2"/>
              </a:rPr>
              <a:t>m </a:t>
            </a:r>
            <a:r>
              <a:rPr lang="en-GB" sz="2000" kern="0" dirty="0" smtClean="0">
                <a:sym typeface="Wingdings" panose="05000000000000000000" pitchFamily="2" charset="2"/>
              </a:rPr>
              <a:t>of vertical </a:t>
            </a:r>
            <a:r>
              <a:rPr lang="en-GB" sz="2000" kern="0" dirty="0">
                <a:sym typeface="Wingdings" panose="05000000000000000000" pitchFamily="2" charset="2"/>
              </a:rPr>
              <a:t>beam </a:t>
            </a:r>
            <a:r>
              <a:rPr lang="en-GB" sz="2000" kern="0" dirty="0" smtClean="0">
                <a:sym typeface="Wingdings" panose="05000000000000000000" pitchFamily="2" charset="2"/>
              </a:rPr>
              <a:t>separation </a:t>
            </a:r>
            <a:r>
              <a:rPr lang="en-GB" sz="2000" kern="0" dirty="0">
                <a:sym typeface="Wingdings" panose="05000000000000000000" pitchFamily="2" charset="2"/>
              </a:rPr>
              <a:t>at the </a:t>
            </a:r>
            <a:r>
              <a:rPr lang="en-GB" sz="2000" kern="0" dirty="0" smtClean="0">
                <a:sym typeface="Wingdings" panose="05000000000000000000" pitchFamily="2" charset="2"/>
              </a:rPr>
              <a:t>IPs (</a:t>
            </a:r>
            <a:r>
              <a:rPr lang="en-GB" sz="2000" kern="0" dirty="0">
                <a:sym typeface="Wingdings" panose="05000000000000000000" pitchFamily="2" charset="2"/>
              </a:rPr>
              <a:t>@ </a:t>
            </a:r>
            <a:r>
              <a:rPr lang="en-GB" sz="2000" kern="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000" kern="0" dirty="0">
                <a:sym typeface="Wingdings" panose="05000000000000000000" pitchFamily="2" charset="2"/>
              </a:rPr>
              <a:t>*= 3 and 10m). </a:t>
            </a:r>
            <a:endParaRPr lang="en-GB" sz="2000" kern="0" dirty="0" smtClean="0">
              <a:sym typeface="Wingdings" panose="05000000000000000000" pitchFamily="2" charset="2"/>
            </a:endParaRPr>
          </a:p>
          <a:p>
            <a:pPr marL="342900" indent="-342900">
              <a:buSzPct val="80000"/>
              <a:buFont typeface="Arial"/>
              <a:buChar char="•"/>
            </a:pPr>
            <a:r>
              <a:rPr lang="en-GB" sz="2000" kern="0" dirty="0" smtClean="0">
                <a:sym typeface="Wingdings" panose="05000000000000000000" pitchFamily="2" charset="2"/>
              </a:rPr>
              <a:t>Period ~15 seconds</a:t>
            </a:r>
            <a:endParaRPr lang="en-GB" sz="2000" kern="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4427984" y="4870901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SzPct val="80000"/>
            </a:pPr>
            <a:r>
              <a:rPr lang="en-GB" kern="0" dirty="0"/>
              <a:t>Effect also visible on B1 lifetime (</a:t>
            </a:r>
            <a:r>
              <a:rPr lang="en-GB" kern="0" dirty="0">
                <a:sym typeface="Wingdings" panose="05000000000000000000" pitchFamily="2" charset="2"/>
              </a:rPr>
              <a:t> losses at TCP).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740352" y="4956378"/>
            <a:ext cx="1092398" cy="1296144"/>
          </a:xfrm>
          <a:prstGeom prst="rect">
            <a:avLst/>
          </a:prstGeom>
          <a:noFill/>
          <a:ln w="127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43808" y="2530952"/>
            <a:ext cx="576064" cy="2050176"/>
          </a:xfrm>
          <a:prstGeom prst="rect">
            <a:avLst/>
          </a:prstGeom>
          <a:noFill/>
          <a:ln w="127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1475656" y="3933056"/>
            <a:ext cx="1368152" cy="108012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5028666"/>
            <a:ext cx="4283968" cy="1496678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596336" y="3645024"/>
            <a:ext cx="9814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kern="0" dirty="0" smtClean="0"/>
              <a:t>Example</a:t>
            </a:r>
          </a:p>
          <a:p>
            <a:r>
              <a:rPr lang="en-GB" kern="0" dirty="0" smtClean="0"/>
              <a:t>Fill </a:t>
            </a:r>
            <a:r>
              <a:rPr lang="en-GB" kern="0" dirty="0"/>
              <a:t>5282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56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784"/>
            <a:ext cx="9144000" cy="3649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Luminosity Oscillations: Fill 5282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608" y="2060848"/>
            <a:ext cx="360040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64088" y="2060848"/>
            <a:ext cx="216024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75856" y="2060848"/>
            <a:ext cx="216024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73725" y="2060848"/>
            <a:ext cx="216024" cy="3240360"/>
          </a:xfrm>
          <a:prstGeom prst="rect">
            <a:avLst/>
          </a:prstGeom>
          <a:noFill/>
          <a:ln w="19050" cmpd="sng">
            <a:solidFill>
              <a:srgbClr val="17992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71600" y="5445224"/>
            <a:ext cx="432048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75856" y="5445224"/>
            <a:ext cx="288032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292080" y="5445224"/>
            <a:ext cx="288032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7452320" y="5445224"/>
            <a:ext cx="288032" cy="0"/>
          </a:xfrm>
          <a:prstGeom prst="straightConnector1">
            <a:avLst/>
          </a:prstGeom>
          <a:ln>
            <a:solidFill>
              <a:srgbClr val="179923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14076" y="5445224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~31min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915816" y="5507940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~16min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76056" y="5517232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~17min</a:t>
            </a:r>
            <a:endParaRPr lang="en-US" dirty="0">
              <a:solidFill>
                <a:srgbClr val="179923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80133" y="5517232"/>
            <a:ext cx="89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179923"/>
                </a:solidFill>
              </a:rPr>
              <a:t>~17min</a:t>
            </a:r>
            <a:endParaRPr lang="en-US" dirty="0">
              <a:solidFill>
                <a:srgbClr val="179923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403648" y="5085184"/>
            <a:ext cx="1800200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63888" y="5085184"/>
            <a:ext cx="1800200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5652120" y="5085184"/>
            <a:ext cx="1800200" cy="0"/>
          </a:xfrm>
          <a:prstGeom prst="straightConnector1">
            <a:avLst/>
          </a:prstGeom>
          <a:ln>
            <a:solidFill>
              <a:srgbClr val="66006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979712" y="5013176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78113" y="5013176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38353" y="5013176"/>
            <a:ext cx="53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660066"/>
                </a:solidFill>
              </a:rPr>
              <a:t>~4h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195736" y="3933056"/>
            <a:ext cx="7092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ALICE </a:t>
            </a:r>
          </a:p>
          <a:p>
            <a:r>
              <a:rPr lang="en-US" dirty="0" err="1" smtClean="0">
                <a:solidFill>
                  <a:srgbClr val="0427BC"/>
                </a:solidFill>
              </a:rPr>
              <a:t>LHCb</a:t>
            </a:r>
            <a:r>
              <a:rPr lang="en-US" dirty="0" smtClean="0">
                <a:solidFill>
                  <a:srgbClr val="0427BC"/>
                </a:solidFill>
              </a:rPr>
              <a:t> </a:t>
            </a:r>
            <a:endParaRPr lang="en-US" dirty="0">
              <a:solidFill>
                <a:srgbClr val="0427BC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7504" y="548680"/>
            <a:ext cx="89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Effect has often a similar </a:t>
            </a:r>
            <a:r>
              <a:rPr lang="en-US" sz="2000" dirty="0"/>
              <a:t>d</a:t>
            </a:r>
            <a:r>
              <a:rPr lang="en-US" sz="2000" dirty="0" smtClean="0"/>
              <a:t>uration and re-appearing intervals. </a:t>
            </a:r>
          </a:p>
          <a:p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Seems to be caused by a technological source, which is so far unknown.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6960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change due to beta-beat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088EC13-320E-48FC-BA11-EEDC5E77DEAE}" type="datetime1">
              <a:rPr lang="fr-FR" smtClean="0"/>
              <a:t>06/10/16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Earthquakes at the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6662950"/>
              </p:ext>
            </p:extLst>
          </p:nvPr>
        </p:nvGraphicFramePr>
        <p:xfrm>
          <a:off x="1223063" y="3031807"/>
          <a:ext cx="4705350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3" imgW="2654280" imgH="482400" progId="Equation.3">
                  <p:embed/>
                </p:oleObj>
              </mc:Choice>
              <mc:Fallback>
                <p:oleObj name="Equation" r:id="rId3" imgW="26542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23063" y="3031807"/>
                        <a:ext cx="4705350" cy="85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87964" y="1126709"/>
            <a:ext cx="712438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GB" sz="2000" kern="0" dirty="0" smtClean="0">
                <a:latin typeface="+mn-lt"/>
              </a:rPr>
              <a:t>Luminosity change due to beta-beating with offset levelling: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865068"/>
              </p:ext>
            </p:extLst>
          </p:nvPr>
        </p:nvGraphicFramePr>
        <p:xfrm>
          <a:off x="946150" y="4389438"/>
          <a:ext cx="5988050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5" imgW="3377880" imgH="482400" progId="Equation.3">
                  <p:embed/>
                </p:oleObj>
              </mc:Choice>
              <mc:Fallback>
                <p:oleObj name="Equation" r:id="rId5" imgW="33778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46150" y="4389438"/>
                        <a:ext cx="5988050" cy="85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124702"/>
              </p:ext>
            </p:extLst>
          </p:nvPr>
        </p:nvGraphicFramePr>
        <p:xfrm>
          <a:off x="2037270" y="1793447"/>
          <a:ext cx="2341562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7" imgW="1320480" imgH="482400" progId="Equation.3">
                  <p:embed/>
                </p:oleObj>
              </mc:Choice>
              <mc:Fallback>
                <p:oleObj name="Equation" r:id="rId7" imgW="132048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37270" y="1793447"/>
                        <a:ext cx="2341562" cy="85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071684"/>
              </p:ext>
            </p:extLst>
          </p:nvPr>
        </p:nvGraphicFramePr>
        <p:xfrm>
          <a:off x="1525586" y="5410200"/>
          <a:ext cx="2589213" cy="85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9" imgW="1460160" imgH="482400" progId="Equation.3">
                  <p:embed/>
                </p:oleObj>
              </mc:Choice>
              <mc:Fallback>
                <p:oleObj name="Equation" r:id="rId9" imgW="1460160" imgH="48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25586" y="5410200"/>
                        <a:ext cx="2589213" cy="85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22010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Summary of Ground Motion Studies (1)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45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5536" y="620688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/>
              <a:t>Large earthquakes</a:t>
            </a:r>
            <a:r>
              <a:rPr lang="en-US" sz="2000" dirty="0"/>
              <a:t> (M&gt;6) </a:t>
            </a:r>
            <a:r>
              <a:rPr lang="en-US" sz="2000" b="1" dirty="0"/>
              <a:t>have a clear impact on the LHC</a:t>
            </a:r>
            <a:r>
              <a:rPr lang="en-US" sz="2000" dirty="0"/>
              <a:t>, even if originating at long distance.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b="1" dirty="0">
                <a:solidFill>
                  <a:srgbClr val="008000"/>
                </a:solidFill>
              </a:rPr>
              <a:t>So far NO event cased a beam dump</a:t>
            </a:r>
            <a:r>
              <a:rPr lang="en-US" sz="2000" b="1" dirty="0" smtClean="0">
                <a:solidFill>
                  <a:srgbClr val="008000"/>
                </a:solidFill>
              </a:rPr>
              <a:t>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Potentially only one event would have dumped under HL-LHC conditions.</a:t>
            </a:r>
            <a:endParaRPr lang="en-US" sz="2000" b="1" dirty="0">
              <a:solidFill>
                <a:srgbClr val="008000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Nearby small earthquakes have not been observed.</a:t>
            </a:r>
          </a:p>
          <a:p>
            <a:pPr marL="342900" indent="-342900">
              <a:buFont typeface="Arial"/>
              <a:buChar char="•"/>
            </a:pPr>
            <a:endParaRPr lang="en-US" sz="2000" b="1" dirty="0" smtClean="0">
              <a:solidFill>
                <a:srgbClr val="008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Prototypes</a:t>
            </a:r>
            <a:r>
              <a:rPr lang="en-US" sz="2000" dirty="0" smtClean="0"/>
              <a:t> </a:t>
            </a:r>
            <a:r>
              <a:rPr lang="en-US" sz="2000" dirty="0"/>
              <a:t>of geophones and high precision laser inclinometers are </a:t>
            </a:r>
            <a:r>
              <a:rPr lang="en-US" sz="2000" dirty="0" smtClean="0"/>
              <a:t>under commissioning and</a:t>
            </a:r>
            <a:r>
              <a:rPr lang="en-US" sz="2000" b="1" dirty="0" smtClean="0">
                <a:solidFill>
                  <a:srgbClr val="008000"/>
                </a:solidFill>
              </a:rPr>
              <a:t> recording </a:t>
            </a:r>
            <a:r>
              <a:rPr lang="en-US" sz="2000" b="1" dirty="0">
                <a:solidFill>
                  <a:srgbClr val="008000"/>
                </a:solidFill>
              </a:rPr>
              <a:t>ground motions in TT1</a:t>
            </a:r>
            <a:r>
              <a:rPr lang="en-US" sz="2000" dirty="0" smtClean="0"/>
              <a:t>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/>
              <a:t>S</a:t>
            </a:r>
            <a:r>
              <a:rPr lang="en-US" sz="2000" dirty="0" smtClean="0"/>
              <a:t>ince </a:t>
            </a:r>
            <a:r>
              <a:rPr lang="en-US" sz="2000" dirty="0"/>
              <a:t>the ground motion backgrounds in TT1 and the LHC tunnel are quite </a:t>
            </a:r>
            <a:r>
              <a:rPr lang="en-US" sz="2000" dirty="0" smtClean="0"/>
              <a:t>different, </a:t>
            </a:r>
            <a:r>
              <a:rPr lang="en-US" sz="2000" dirty="0"/>
              <a:t>a</a:t>
            </a:r>
            <a:r>
              <a:rPr lang="en-US" sz="2000" dirty="0" smtClean="0"/>
              <a:t>ny</a:t>
            </a:r>
            <a:r>
              <a:rPr lang="en-US" sz="2000" b="1" dirty="0" smtClean="0">
                <a:solidFill>
                  <a:schemeClr val="accent2"/>
                </a:solidFill>
              </a:rPr>
              <a:t> correlation to LHC beam data</a:t>
            </a:r>
            <a:r>
              <a:rPr lang="en-US" sz="2000" dirty="0" smtClean="0"/>
              <a:t> can only be </a:t>
            </a:r>
            <a:r>
              <a:rPr lang="en-US" sz="2000" b="1" dirty="0" smtClean="0">
                <a:solidFill>
                  <a:srgbClr val="FF0000"/>
                </a:solidFill>
              </a:rPr>
              <a:t>meaningful for long-distance earthquakes</a:t>
            </a:r>
            <a:r>
              <a:rPr lang="en-US" sz="2000" dirty="0" smtClean="0"/>
              <a:t>.</a:t>
            </a: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For systematic correlation studies of the effect of ground motion on LHC operation, ground motion measurement devices are required in the LHC tunnel.</a:t>
            </a:r>
          </a:p>
          <a:p>
            <a:pPr marL="1162050" lvl="2" indent="-263525"/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sz="2000" b="1" dirty="0" smtClean="0">
                <a:solidFill>
                  <a:srgbClr val="008000"/>
                </a:solidFill>
              </a:rPr>
              <a:t>Geophones </a:t>
            </a:r>
            <a:r>
              <a:rPr lang="en-US" sz="2000" b="1" dirty="0">
                <a:solidFill>
                  <a:srgbClr val="008000"/>
                </a:solidFill>
              </a:rPr>
              <a:t>will be installed in Point 1 and 5 in the EYETS</a:t>
            </a:r>
            <a:r>
              <a:rPr lang="en-US" sz="2000" dirty="0"/>
              <a:t> and the </a:t>
            </a:r>
            <a:r>
              <a:rPr lang="en-US" sz="2000" dirty="0" smtClean="0"/>
              <a:t>data </a:t>
            </a:r>
            <a:r>
              <a:rPr lang="en-US" sz="2000" dirty="0"/>
              <a:t>will be logged to the database from next year on</a:t>
            </a:r>
            <a:r>
              <a:rPr lang="en-US" sz="2000" dirty="0" smtClean="0"/>
              <a:t>.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80296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</a:t>
            </a:r>
            <a:r>
              <a:rPr lang="en-US" b="1" dirty="0" smtClean="0"/>
              <a:t>ummary of </a:t>
            </a:r>
            <a:r>
              <a:rPr lang="en-US" b="1" dirty="0"/>
              <a:t>Ground Motion </a:t>
            </a:r>
            <a:r>
              <a:rPr lang="en-US" b="1" dirty="0" smtClean="0"/>
              <a:t>Studies (2)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46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95536" y="692696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/>
              <a:t>Simulations to predict the ring orbit </a:t>
            </a:r>
            <a:r>
              <a:rPr lang="en-US" sz="2000" dirty="0" smtClean="0"/>
              <a:t>response </a:t>
            </a:r>
            <a:r>
              <a:rPr lang="en-US" sz="2000" dirty="0"/>
              <a:t>are being </a:t>
            </a:r>
            <a:r>
              <a:rPr lang="en-US" sz="2000" dirty="0" smtClean="0"/>
              <a:t>renewed and extended.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b="1" dirty="0" smtClean="0"/>
              <a:t>The simulation code is still under development and </a:t>
            </a:r>
            <a:r>
              <a:rPr lang="en-US" sz="2000" b="1" dirty="0" smtClean="0">
                <a:solidFill>
                  <a:srgbClr val="FF0000"/>
                </a:solidFill>
              </a:rPr>
              <a:t>all new simulation results presented here are very preliminary.</a:t>
            </a:r>
          </a:p>
          <a:p>
            <a:pPr marL="800100" lvl="1" indent="-342900">
              <a:buFont typeface="Arial"/>
              <a:buChar char="•"/>
            </a:pPr>
            <a:endParaRPr lang="en-US" sz="2000" dirty="0"/>
          </a:p>
          <a:p>
            <a:pPr marL="800100" lvl="1" indent="-342900">
              <a:buFont typeface="Arial"/>
              <a:buChar char="•"/>
            </a:pPr>
            <a:r>
              <a:rPr lang="en-US" sz="2000" i="1" dirty="0" smtClean="0"/>
              <a:t>Long</a:t>
            </a:r>
            <a:r>
              <a:rPr lang="en-US" sz="2000" i="1" dirty="0"/>
              <a:t>-distance strong earthquakes</a:t>
            </a:r>
            <a:r>
              <a:rPr lang="en-US" sz="2000" i="1" dirty="0" smtClean="0"/>
              <a:t>: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Clearly observed on </a:t>
            </a:r>
            <a:r>
              <a:rPr lang="en-US" sz="2000" dirty="0"/>
              <a:t>o</a:t>
            </a:r>
            <a:r>
              <a:rPr lang="en-US" sz="2000" dirty="0" smtClean="0"/>
              <a:t>rbit, BLM and luminosity.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Simulation show already a qualitative reasonable agreement.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Simulation indicate that for HL-LHC optics orbit oscillations are increased by a factor 2-3 </a:t>
            </a:r>
            <a:r>
              <a:rPr lang="en-US" sz="2000" dirty="0" err="1" smtClean="0"/>
              <a:t>w.r.t</a:t>
            </a:r>
            <a:r>
              <a:rPr lang="en-US" sz="2000" dirty="0" smtClean="0"/>
              <a:t>. the current LHC.</a:t>
            </a:r>
          </a:p>
          <a:p>
            <a:pPr marL="1257300" lvl="2" indent="-342900">
              <a:buFont typeface="Arial"/>
              <a:buChar char="•"/>
            </a:pP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000" i="1" dirty="0" smtClean="0"/>
              <a:t>Potential </a:t>
            </a:r>
            <a:r>
              <a:rPr lang="en-US" sz="2000" i="1" dirty="0"/>
              <a:t>seismic activity from </a:t>
            </a:r>
            <a:r>
              <a:rPr lang="en-US" sz="2000" i="1" dirty="0" err="1"/>
              <a:t>Geothermie</a:t>
            </a:r>
            <a:r>
              <a:rPr lang="en-US" sz="2000" i="1" dirty="0"/>
              <a:t> 2020 project</a:t>
            </a:r>
            <a:r>
              <a:rPr lang="en-US" sz="2000" i="1" dirty="0" smtClean="0"/>
              <a:t>: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No comparison with beam data possible.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Simulations with current LHC collision optics show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err="1" smtClean="0">
                <a:solidFill>
                  <a:srgbClr val="0000FF"/>
                </a:solidFill>
              </a:rPr>
              <a:t>rms</a:t>
            </a:r>
            <a:r>
              <a:rPr lang="en-US" sz="2000" b="1" dirty="0" smtClean="0">
                <a:solidFill>
                  <a:srgbClr val="0000FF"/>
                </a:solidFill>
              </a:rPr>
              <a:t> orbit distortions &gt; 120μm,</a:t>
            </a:r>
            <a:r>
              <a:rPr lang="en-US" sz="2000" dirty="0" smtClean="0"/>
              <a:t> which could probably be survived.</a:t>
            </a:r>
          </a:p>
          <a:p>
            <a:pPr marL="1257300" lvl="2" indent="-342900">
              <a:buFont typeface="Arial"/>
              <a:buChar char="•"/>
            </a:pPr>
            <a:r>
              <a:rPr lang="en-US" sz="2000" dirty="0" smtClean="0"/>
              <a:t>For </a:t>
            </a:r>
            <a:r>
              <a:rPr lang="en-US" sz="2000" b="1" dirty="0" smtClean="0">
                <a:solidFill>
                  <a:schemeClr val="accent2"/>
                </a:solidFill>
              </a:rPr>
              <a:t>HL-LHC optics </a:t>
            </a:r>
            <a:r>
              <a:rPr lang="en-US" sz="2000" dirty="0" smtClean="0"/>
              <a:t>the simulation suggests (depending on the direction of the wave) an </a:t>
            </a:r>
            <a:r>
              <a:rPr lang="en-US" sz="2000" b="1" dirty="0" smtClean="0">
                <a:solidFill>
                  <a:srgbClr val="FF0000"/>
                </a:solidFill>
              </a:rPr>
              <a:t>enhancement </a:t>
            </a:r>
            <a:r>
              <a:rPr lang="en-US" sz="2000" dirty="0" smtClean="0"/>
              <a:t>of a </a:t>
            </a:r>
            <a:r>
              <a:rPr lang="en-US" sz="2000" b="1" dirty="0" smtClean="0">
                <a:solidFill>
                  <a:srgbClr val="FF0000"/>
                </a:solidFill>
              </a:rPr>
              <a:t>factor ~2-3, </a:t>
            </a:r>
          </a:p>
          <a:p>
            <a:pPr lvl="3"/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US" sz="2000" b="1" dirty="0" smtClean="0">
                <a:solidFill>
                  <a:srgbClr val="FF0000"/>
                </a:solidFill>
              </a:rPr>
              <a:t>which would most probably cause beam dumps.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897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Summary of Civil Engineering Studies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836712"/>
            <a:ext cx="85689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Vibration </a:t>
            </a:r>
            <a:r>
              <a:rPr lang="en-US" sz="2000" dirty="0"/>
              <a:t>tests reveal </a:t>
            </a:r>
            <a:r>
              <a:rPr lang="en-US" sz="2000" b="1" dirty="0">
                <a:solidFill>
                  <a:srgbClr val="FF0000"/>
                </a:solidFill>
              </a:rPr>
              <a:t>strong mechanical resonances of the triplet</a:t>
            </a:r>
            <a:r>
              <a:rPr lang="en-US" sz="2000" dirty="0"/>
              <a:t> [8 - 20 Hz]</a:t>
            </a:r>
            <a:r>
              <a:rPr lang="en-US" sz="2000" dirty="0" smtClean="0"/>
              <a:t>.</a:t>
            </a:r>
          </a:p>
          <a:p>
            <a:pPr marL="800100" lvl="3" indent="-342900">
              <a:buFont typeface="Arial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resonances can boost ground vibrations to amplitudes that can be </a:t>
            </a:r>
            <a:r>
              <a:rPr lang="en-US" sz="2000" b="1" dirty="0">
                <a:solidFill>
                  <a:srgbClr val="FF0000"/>
                </a:solidFill>
              </a:rPr>
              <a:t>problematic for the beams</a:t>
            </a:r>
            <a:r>
              <a:rPr lang="en-US" sz="2000" dirty="0"/>
              <a:t>. </a:t>
            </a:r>
            <a:endParaRPr lang="en-US" sz="2000" dirty="0" smtClean="0"/>
          </a:p>
          <a:p>
            <a:pPr marL="800100" lvl="3" indent="-342900">
              <a:buFont typeface="Arial"/>
              <a:buChar char="•"/>
            </a:pPr>
            <a:r>
              <a:rPr lang="en-US" sz="2000" i="1" dirty="0" smtClean="0"/>
              <a:t>A </a:t>
            </a:r>
            <a:r>
              <a:rPr lang="en-US" sz="2000" i="1" dirty="0"/>
              <a:t>feasibility study of a fast beam orbit feedback system </a:t>
            </a:r>
            <a:r>
              <a:rPr lang="en-US" sz="2000" i="1" dirty="0" smtClean="0"/>
              <a:t>could be considered.</a:t>
            </a:r>
          </a:p>
          <a:p>
            <a:pPr marL="800100" lvl="3" indent="-342900">
              <a:buFont typeface="Arial"/>
              <a:buChar char="•"/>
            </a:pPr>
            <a:endParaRPr lang="en-US" sz="2000" i="1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/>
              <a:t>The</a:t>
            </a:r>
            <a:r>
              <a:rPr lang="en-US" sz="2000" b="1" dirty="0"/>
              <a:t> excavation of </a:t>
            </a:r>
            <a:r>
              <a:rPr lang="en-US" sz="2000" dirty="0"/>
              <a:t>caverns and </a:t>
            </a:r>
            <a:r>
              <a:rPr lang="en-US" sz="2000" b="1" dirty="0"/>
              <a:t>underground structures</a:t>
            </a:r>
            <a:r>
              <a:rPr lang="en-US" sz="2000" dirty="0"/>
              <a:t> should be made </a:t>
            </a:r>
            <a:r>
              <a:rPr lang="en-US" sz="2000" b="1" dirty="0"/>
              <a:t>during LS2</a:t>
            </a:r>
            <a:r>
              <a:rPr lang="en-US" sz="2000" dirty="0"/>
              <a:t>. </a:t>
            </a:r>
            <a:endParaRPr lang="en-US" sz="2000" dirty="0" smtClean="0"/>
          </a:p>
          <a:p>
            <a:pPr marL="342900" lvl="1" indent="-342900">
              <a:buFont typeface="Arial"/>
              <a:buChar char="•"/>
            </a:pPr>
            <a:r>
              <a:rPr lang="en-US" sz="2000" dirty="0" smtClean="0"/>
              <a:t>The </a:t>
            </a:r>
            <a:r>
              <a:rPr lang="en-US" sz="2000" dirty="0"/>
              <a:t>convolution of measured transfer functions seems to indicate that the construction of the </a:t>
            </a:r>
            <a:r>
              <a:rPr lang="en-US" sz="2000" b="1" dirty="0">
                <a:solidFill>
                  <a:srgbClr val="008000"/>
                </a:solidFill>
              </a:rPr>
              <a:t>HL-LHC CE vertical shafts should be compatible with beam operation (2018)</a:t>
            </a:r>
            <a:r>
              <a:rPr lang="en-US" sz="2000" dirty="0"/>
              <a:t>. </a:t>
            </a:r>
          </a:p>
          <a:p>
            <a:pPr lvl="1"/>
            <a:endParaRPr lang="en-US" sz="2000" dirty="0"/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86560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Outline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79512" y="692696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sz="2400" b="1" dirty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bg1">
                    <a:lumMod val="50000"/>
                  </a:schemeClr>
                </a:solidFill>
              </a:rPr>
              <a:t>Summary of civil engineering studies for HL-LHC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000000"/>
                </a:solidFill>
              </a:rPr>
              <a:t>Ground motion and measurements at CERN</a:t>
            </a:r>
          </a:p>
          <a:p>
            <a:pPr marL="0" lvl="1" indent="457200">
              <a:buFont typeface="Arial" panose="020B0604020202020204" pitchFamily="34" charset="0"/>
              <a:buChar char="•"/>
            </a:pPr>
            <a:endParaRPr lang="en-GB" sz="2400" b="1" dirty="0" smtClean="0">
              <a:solidFill>
                <a:srgbClr val="000000"/>
              </a:solidFill>
            </a:endParaRPr>
          </a:p>
          <a:p>
            <a:pPr marL="0" lvl="1" indent="45720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Study of long-distance earthquakes 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>
                <a:solidFill>
                  <a:srgbClr val="7F7F7F"/>
                </a:solidFill>
              </a:rPr>
              <a:t>C</a:t>
            </a:r>
            <a:r>
              <a:rPr lang="en-GB" sz="2000" b="1" dirty="0" smtClean="0">
                <a:solidFill>
                  <a:srgbClr val="7F7F7F"/>
                </a:solidFill>
              </a:rPr>
              <a:t>orrelation of ground motion with LHC data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 of ring orbit responds</a:t>
            </a:r>
          </a:p>
          <a:p>
            <a:pPr marL="800100" lvl="2" indent="-342900">
              <a:buFont typeface="Wingdings" charset="2"/>
              <a:buChar char="²"/>
            </a:pPr>
            <a:r>
              <a:rPr lang="en-GB" sz="2000" b="1" dirty="0" smtClean="0">
                <a:solidFill>
                  <a:srgbClr val="7F7F7F"/>
                </a:solidFill>
              </a:rPr>
              <a:t>Simulations using HL-LHC optics</a:t>
            </a:r>
          </a:p>
          <a:p>
            <a:pPr marL="457200" lvl="2"/>
            <a:endParaRPr lang="en-GB" sz="2400" b="1" dirty="0" smtClean="0">
              <a:solidFill>
                <a:srgbClr val="7F7F7F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 Simulation of local small seismic activity (Geothermie2020)</a:t>
            </a:r>
          </a:p>
          <a:p>
            <a:pPr marL="342900" lvl="1" indent="-342900">
              <a:buFont typeface="Arial"/>
              <a:buChar char="•"/>
            </a:pPr>
            <a:endParaRPr lang="en-GB" sz="2400" b="1" dirty="0">
              <a:solidFill>
                <a:srgbClr val="7F7F7F"/>
              </a:solidFill>
            </a:endParaRPr>
          </a:p>
          <a:p>
            <a:pPr marL="342900" lvl="1" indent="-342900">
              <a:buFont typeface="Arial"/>
              <a:buChar char="•"/>
            </a:pPr>
            <a:r>
              <a:rPr lang="en-GB" sz="2400" b="1" dirty="0" smtClean="0">
                <a:solidFill>
                  <a:srgbClr val="7F7F7F"/>
                </a:solidFill>
              </a:rPr>
              <a:t>Other observations of beam oscillations</a:t>
            </a:r>
            <a:endParaRPr lang="en-GB" sz="2400" b="1" dirty="0">
              <a:solidFill>
                <a:srgbClr val="7F7F7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34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Waves from Earthquakes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81393" y="548680"/>
            <a:ext cx="871108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different types of body (Pressure, Shear) and surface (Rayleigh, Love) waves, the multiple paths and reflections of the wave produce a complex signature of earthquakes at seismic measurement stations – and also at the LHC.</a:t>
            </a:r>
          </a:p>
          <a:p>
            <a:endParaRPr lang="en-US" sz="2000" dirty="0"/>
          </a:p>
          <a:p>
            <a:r>
              <a:rPr lang="en-US" sz="2000" dirty="0" smtClean="0"/>
              <a:t>Although the seismic activity in the Geneva area is very low, waves from far away earthquakes can affect the LHC.</a:t>
            </a: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971600" y="2564904"/>
            <a:ext cx="6624736" cy="3600400"/>
            <a:chOff x="434717" y="1892800"/>
            <a:chExt cx="7440030" cy="4041768"/>
          </a:xfrm>
        </p:grpSpPr>
        <p:pic>
          <p:nvPicPr>
            <p:cNvPr id="8" name="Picture 3" descr="DiscoverEarthPosterImage1withLogo copy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717" y="1892800"/>
              <a:ext cx="3827477" cy="4041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 descr="DiscoverEarthPosterImage2 copy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40"/>
            <a:stretch>
              <a:fillRect/>
            </a:stretch>
          </p:blipFill>
          <p:spPr bwMode="auto">
            <a:xfrm>
              <a:off x="4157727" y="1932063"/>
              <a:ext cx="3717020" cy="3896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899592" y="6248345"/>
            <a:ext cx="663835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200" i="1" kern="0" dirty="0" smtClean="0">
                <a:latin typeface="+mn-lt"/>
              </a:rPr>
              <a:t>L. Braille (Purdue U.) / The IRIS (Incorporated Research Institutions for Seismology) consortium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80312" y="6309320"/>
            <a:ext cx="165618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Slide from J. </a:t>
            </a:r>
            <a:r>
              <a:rPr lang="en-US" sz="1200" dirty="0" err="1" smtClean="0"/>
              <a:t>Wenninger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08345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err="1" smtClean="0"/>
              <a:t>Geothermie</a:t>
            </a:r>
            <a:r>
              <a:rPr lang="en-US" b="1" i="1" dirty="0" smtClean="0"/>
              <a:t> 2020 </a:t>
            </a:r>
            <a:endParaRPr lang="en-US" b="1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2223880"/>
            <a:ext cx="5961345" cy="19252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88032" y="644496"/>
            <a:ext cx="860444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 err="1"/>
              <a:t>Geothermie</a:t>
            </a:r>
            <a:r>
              <a:rPr lang="en-GB" sz="2400" b="1" dirty="0"/>
              <a:t> 2020 </a:t>
            </a:r>
            <a:r>
              <a:rPr lang="en-GB" sz="2400" dirty="0"/>
              <a:t>is a renewable energy production project </a:t>
            </a:r>
            <a:endParaRPr lang="en-GB" sz="2400" dirty="0" smtClean="0"/>
          </a:p>
          <a:p>
            <a:pPr algn="ctr"/>
            <a:r>
              <a:rPr lang="en-GB" sz="2400" dirty="0" smtClean="0"/>
              <a:t>by </a:t>
            </a:r>
            <a:r>
              <a:rPr lang="en-GB" sz="2400" dirty="0"/>
              <a:t>the Canton of Geneva </a:t>
            </a:r>
            <a:r>
              <a:rPr lang="en-GB" sz="2400" dirty="0" smtClean="0"/>
              <a:t>to </a:t>
            </a:r>
            <a:r>
              <a:rPr lang="en-GB" sz="2400" b="1" i="1" dirty="0"/>
              <a:t>exploit geothermal energy</a:t>
            </a:r>
            <a:r>
              <a:rPr lang="en-GB" sz="2400" dirty="0"/>
              <a:t> </a:t>
            </a:r>
            <a:endParaRPr lang="en-GB" sz="2400" dirty="0" smtClean="0"/>
          </a:p>
          <a:p>
            <a:pPr algn="ctr"/>
            <a:r>
              <a:rPr lang="en-GB" sz="2400" dirty="0" smtClean="0"/>
              <a:t>for </a:t>
            </a:r>
            <a:r>
              <a:rPr lang="en-GB" sz="2400" dirty="0"/>
              <a:t>electricity production and heat generation. </a:t>
            </a:r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251520" y="2060848"/>
            <a:ext cx="5760640" cy="40324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i="1" dirty="0" smtClean="0"/>
              <a:t>Principle of energy exploitation:</a:t>
            </a:r>
            <a:r>
              <a:rPr lang="en-GB" sz="2400" dirty="0" smtClean="0"/>
              <a:t> water is pumped into a bore hole </a:t>
            </a:r>
            <a:r>
              <a:rPr lang="en-GB" sz="2400" dirty="0"/>
              <a:t>under high </a:t>
            </a:r>
            <a:r>
              <a:rPr lang="en-GB" sz="2400" dirty="0" smtClean="0"/>
              <a:t>pressure to stimulate a geothermal reservoir.</a:t>
            </a:r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r>
              <a:rPr lang="en-GB" sz="2400" dirty="0" smtClean="0"/>
              <a:t>This may induce seismic activity and </a:t>
            </a:r>
            <a:r>
              <a:rPr lang="en-GB" sz="2400" b="1" dirty="0"/>
              <a:t>e</a:t>
            </a:r>
            <a:r>
              <a:rPr lang="en-GB" sz="2400" b="1" dirty="0" smtClean="0"/>
              <a:t>arthquakes of magnitude ~2 </a:t>
            </a:r>
            <a:r>
              <a:rPr lang="en-GB" sz="2400" dirty="0" smtClean="0"/>
              <a:t>have to be expected.</a:t>
            </a:r>
          </a:p>
          <a:p>
            <a:pPr marL="457200" lvl="1" indent="0">
              <a:buNone/>
            </a:pPr>
            <a:r>
              <a:rPr lang="en-GB" sz="2000" dirty="0" smtClean="0"/>
              <a:t>Duration: ~1 second, rate: 1/week – 1/month?</a:t>
            </a:r>
          </a:p>
          <a:p>
            <a:pPr marL="457200" lvl="1" indent="0">
              <a:buNone/>
            </a:pPr>
            <a:r>
              <a:rPr lang="en-GB" sz="2000" dirty="0" smtClean="0"/>
              <a:t>Amplitude ~1 </a:t>
            </a:r>
            <a:r>
              <a:rPr lang="en-GB" sz="2000" dirty="0" smtClean="0">
                <a:latin typeface="Symbol" panose="05050102010706020507" pitchFamily="18" charset="2"/>
              </a:rPr>
              <a:t>m</a:t>
            </a:r>
            <a:r>
              <a:rPr lang="en-GB" sz="2000" dirty="0" smtClean="0"/>
              <a:t>m (factor 10 uncertainty).</a:t>
            </a:r>
          </a:p>
        </p:txBody>
      </p:sp>
    </p:spTree>
    <p:extLst>
      <p:ext uri="{BB962C8B-B14F-4D97-AF65-F5344CB8AC3E}">
        <p14:creationId xmlns:p14="http://schemas.microsoft.com/office/powerpoint/2010/main" val="30962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Earthquake Monitoring around CERN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 Schaumann, HL-LHC hollow e-lens Review 2016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95537" y="692696"/>
            <a:ext cx="84249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Monitoring of the regional seismic activity is poor (from the Swiss side).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In the context of the </a:t>
            </a:r>
            <a:r>
              <a:rPr lang="en-US" sz="2000" dirty="0" err="1" smtClean="0"/>
              <a:t>Geothermie</a:t>
            </a:r>
            <a:r>
              <a:rPr lang="en-US" sz="2000" dirty="0" smtClean="0"/>
              <a:t> 2020 project (see below) a network is been build to monitor the natural seismic activity down to magnitude ~1.5 (Geneva Univ.).</a:t>
            </a:r>
          </a:p>
          <a:p>
            <a:endParaRPr lang="en-US" sz="2000" dirty="0"/>
          </a:p>
          <a:p>
            <a:pPr marL="285750" indent="-285750">
              <a:buFont typeface="Arial"/>
              <a:buChar char="•"/>
            </a:pPr>
            <a:r>
              <a:rPr lang="en-US" sz="2000" b="1" dirty="0" smtClean="0"/>
              <a:t>Ground motion measurements at CERN:</a:t>
            </a:r>
          </a:p>
          <a:p>
            <a:endParaRPr lang="en-US" sz="2000" b="1" dirty="0" smtClean="0"/>
          </a:p>
          <a:p>
            <a:pPr marL="800100" lvl="1" indent="-342900">
              <a:buFont typeface="Wingdings" charset="2"/>
              <a:buChar char="Ø"/>
            </a:pPr>
            <a:r>
              <a:rPr lang="en-US" sz="2000" b="1" i="1" dirty="0" smtClean="0">
                <a:solidFill>
                  <a:srgbClr val="FF0000"/>
                </a:solidFill>
              </a:rPr>
              <a:t>Network of geophones</a:t>
            </a:r>
            <a:r>
              <a:rPr lang="en-US" sz="2000" dirty="0" smtClean="0"/>
              <a:t> (EN-MME) will be installed in the </a:t>
            </a:r>
          </a:p>
          <a:p>
            <a:pPr marL="808038" lvl="1"/>
            <a:r>
              <a:rPr lang="en-US" sz="2000" dirty="0" smtClean="0"/>
              <a:t>LHC service areas of Point 1 and 5 </a:t>
            </a:r>
          </a:p>
          <a:p>
            <a:pPr marL="1257300" lvl="2" indent="-342900">
              <a:buFont typeface="Wingdings" charset="2"/>
              <a:buChar char="²"/>
            </a:pPr>
            <a:r>
              <a:rPr lang="en-US" sz="2000" dirty="0"/>
              <a:t>I</a:t>
            </a:r>
            <a:r>
              <a:rPr lang="en-US" sz="2000" dirty="0" smtClean="0"/>
              <a:t>nstallation foreseen during EYETS 2016/2017.</a:t>
            </a:r>
          </a:p>
          <a:p>
            <a:pPr marL="1257300" lvl="2" indent="-342900">
              <a:buFont typeface="Wingdings" charset="2"/>
              <a:buChar char="²"/>
            </a:pPr>
            <a:r>
              <a:rPr lang="en-US" sz="2000" dirty="0" smtClean="0"/>
              <a:t>Currently a </a:t>
            </a:r>
            <a:r>
              <a:rPr lang="en-US" sz="2000" dirty="0" smtClean="0">
                <a:solidFill>
                  <a:srgbClr val="0000FF"/>
                </a:solidFill>
              </a:rPr>
              <a:t>prototype is installed in TT1</a:t>
            </a:r>
            <a:r>
              <a:rPr lang="en-US" sz="2000" dirty="0" smtClean="0"/>
              <a:t>, operating since Apr. 2016.</a:t>
            </a:r>
          </a:p>
          <a:p>
            <a:pPr lvl="2"/>
            <a:endParaRPr lang="en-US" sz="2000" dirty="0" smtClean="0"/>
          </a:p>
          <a:p>
            <a:pPr marL="808038" lvl="1" indent="-361950">
              <a:buFont typeface="Wingdings" charset="2"/>
              <a:buChar char="Ø"/>
            </a:pPr>
            <a:r>
              <a:rPr lang="en-US" sz="2000" b="1" i="1" dirty="0" smtClean="0">
                <a:solidFill>
                  <a:srgbClr val="FF0000"/>
                </a:solidFill>
              </a:rPr>
              <a:t>Precision Laser Inclinometers</a:t>
            </a:r>
            <a:r>
              <a:rPr lang="en-US" sz="2000" dirty="0" smtClean="0"/>
              <a:t> (</a:t>
            </a:r>
            <a:r>
              <a:rPr lang="en-US" sz="2000" b="1" dirty="0" smtClean="0"/>
              <a:t>PLI</a:t>
            </a:r>
            <a:r>
              <a:rPr lang="en-US" sz="2000" dirty="0" smtClean="0"/>
              <a:t>, collaboration between CERN, ATLAS, </a:t>
            </a:r>
            <a:r>
              <a:rPr lang="en-US" sz="2000" dirty="0" err="1" smtClean="0"/>
              <a:t>Dubna</a:t>
            </a:r>
            <a:r>
              <a:rPr lang="en-US" sz="2000" dirty="0" smtClean="0"/>
              <a:t> Institute)</a:t>
            </a:r>
          </a:p>
          <a:p>
            <a:pPr marL="1701800" lvl="2" indent="360363">
              <a:buFont typeface="Wingdings" charset="2"/>
              <a:buChar char="²"/>
            </a:pPr>
            <a:r>
              <a:rPr lang="en-US" sz="2000" dirty="0"/>
              <a:t>Long term </a:t>
            </a:r>
            <a:r>
              <a:rPr lang="en-US" sz="2000" dirty="0" smtClean="0"/>
              <a:t>plan is </a:t>
            </a:r>
            <a:r>
              <a:rPr lang="en-US" sz="2000" dirty="0"/>
              <a:t>to install devices in ATLAS </a:t>
            </a:r>
            <a:r>
              <a:rPr lang="en-US" sz="2000" dirty="0" smtClean="0"/>
              <a:t>cavern.</a:t>
            </a:r>
            <a:endParaRPr lang="en-US" sz="2000" dirty="0"/>
          </a:p>
          <a:p>
            <a:pPr marL="2062163" lvl="4" indent="-360363">
              <a:buFont typeface="Wingdings" charset="2"/>
              <a:buChar char="²"/>
              <a:tabLst>
                <a:tab pos="2062163" algn="l"/>
              </a:tabLst>
            </a:pPr>
            <a:r>
              <a:rPr lang="en-US" sz="2000" dirty="0"/>
              <a:t>Currently a </a:t>
            </a:r>
            <a:r>
              <a:rPr lang="en-US" sz="2000" dirty="0">
                <a:solidFill>
                  <a:srgbClr val="0000FF"/>
                </a:solidFill>
              </a:rPr>
              <a:t>prototype is installed in TT1</a:t>
            </a:r>
            <a:r>
              <a:rPr lang="en-US" sz="2000" dirty="0"/>
              <a:t>, operating since </a:t>
            </a:r>
            <a:r>
              <a:rPr lang="en-US" sz="2000" dirty="0" smtClean="0"/>
              <a:t>Mar. 2015.</a:t>
            </a:r>
            <a:endParaRPr lang="en-US" sz="2000" dirty="0"/>
          </a:p>
          <a:p>
            <a:pPr marL="285750" indent="-285750">
              <a:buFont typeface="Arial"/>
              <a:buChar char="•"/>
            </a:pPr>
            <a:endParaRPr lang="en-US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0312" y="2105251"/>
            <a:ext cx="1102928" cy="1323749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5157192"/>
            <a:ext cx="1800200" cy="1091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500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Michaela">
      <a:dk1>
        <a:srgbClr val="000000"/>
      </a:dk1>
      <a:lt1>
        <a:srgbClr val="FFFFFF"/>
      </a:lt1>
      <a:dk2>
        <a:srgbClr val="000000"/>
      </a:dk2>
      <a:lt2>
        <a:srgbClr val="B7DDFF"/>
      </a:lt2>
      <a:accent1>
        <a:srgbClr val="FEE29C"/>
      </a:accent1>
      <a:accent2>
        <a:srgbClr val="FF0000"/>
      </a:accent2>
      <a:accent3>
        <a:srgbClr val="7FD13B"/>
      </a:accent3>
      <a:accent4>
        <a:srgbClr val="007DEA"/>
      </a:accent4>
      <a:accent5>
        <a:srgbClr val="00ADDC"/>
      </a:accent5>
      <a:accent6>
        <a:srgbClr val="D6ECFF"/>
      </a:accent6>
      <a:hlink>
        <a:srgbClr val="00B050"/>
      </a:hlink>
      <a:folHlink>
        <a:srgbClr val="92D05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59827</TotalTime>
  <Words>4319</Words>
  <Application>Microsoft Macintosh PowerPoint</Application>
  <PresentationFormat>On-screen Show (4:3)</PresentationFormat>
  <Paragraphs>652</Paragraphs>
  <Slides>46</Slides>
  <Notes>1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JMJ plain</vt:lpstr>
      <vt:lpstr>Equation</vt:lpstr>
      <vt:lpstr>PowerPoint Presentation</vt:lpstr>
      <vt:lpstr>Outline</vt:lpstr>
      <vt:lpstr>HL-LHC civil engineering</vt:lpstr>
      <vt:lpstr>From noise to the beam</vt:lpstr>
      <vt:lpstr>Summary of Civil Engineering Studies</vt:lpstr>
      <vt:lpstr>Outline</vt:lpstr>
      <vt:lpstr>Waves from Earthquakes</vt:lpstr>
      <vt:lpstr>Geothermie 2020 </vt:lpstr>
      <vt:lpstr>Earthquake Monitoring around CERN</vt:lpstr>
      <vt:lpstr>LHC Ring Response</vt:lpstr>
      <vt:lpstr>Simulation of Ring Response</vt:lpstr>
      <vt:lpstr>Benchmarking Simulations</vt:lpstr>
      <vt:lpstr>Outline</vt:lpstr>
      <vt:lpstr>Observed Earthquakes at the LHC</vt:lpstr>
      <vt:lpstr>Italy Earthquake, 24th Aug. 2016</vt:lpstr>
      <vt:lpstr>Italy Earthquake: LHC Observations</vt:lpstr>
      <vt:lpstr>Ascension Islands Earthquake, 29th Aug. 2016</vt:lpstr>
      <vt:lpstr>Observations on the LHC Beam</vt:lpstr>
      <vt:lpstr>Correlations of Ground Motion with Luminosity</vt:lpstr>
      <vt:lpstr>Simulation of Orbit Responds</vt:lpstr>
      <vt:lpstr>Simulations with HL-LHC Optics</vt:lpstr>
      <vt:lpstr>Outline</vt:lpstr>
      <vt:lpstr>Seismic activity from Geothermie 2020 </vt:lpstr>
      <vt:lpstr>Simulation Results for 2016 Conditions</vt:lpstr>
      <vt:lpstr>HL-LHC Optics Cases</vt:lpstr>
      <vt:lpstr>Outline</vt:lpstr>
      <vt:lpstr>Luminosity Oscillations of Levelled Experiments</vt:lpstr>
      <vt:lpstr>Luminosity Oscillations: Fill 5345</vt:lpstr>
      <vt:lpstr>Effect with ~15s Period</vt:lpstr>
      <vt:lpstr>Effect with ~2.5min Period</vt:lpstr>
      <vt:lpstr>Conclusions</vt:lpstr>
      <vt:lpstr>PowerPoint Presentation</vt:lpstr>
      <vt:lpstr>Transfer Function Measurements</vt:lpstr>
      <vt:lpstr>Transfer Function Results for H0(ω)</vt:lpstr>
      <vt:lpstr>Transfer Function Results for H1(ω) and H2(ω)</vt:lpstr>
      <vt:lpstr>Vibrating truck impact on LHC beam</vt:lpstr>
      <vt:lpstr>Truck  triplet predictions</vt:lpstr>
      <vt:lpstr>Core drilling  triplet predictions</vt:lpstr>
      <vt:lpstr>Frequencies of Earthquakes</vt:lpstr>
      <vt:lpstr>Orbit Stability at TCP</vt:lpstr>
      <vt:lpstr>RMS Orbit over the year</vt:lpstr>
      <vt:lpstr>Luminosity Oscillations of Levelled Experiments</vt:lpstr>
      <vt:lpstr>Luminosity Oscillations: Fill 5282</vt:lpstr>
      <vt:lpstr>Luminosity change due to beta-beat</vt:lpstr>
      <vt:lpstr>Summary of Ground Motion Studies (1)</vt:lpstr>
      <vt:lpstr>Summary of Ground Motion Studies (2)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Michaela Schaumann</cp:lastModifiedBy>
  <cp:revision>1850</cp:revision>
  <cp:lastPrinted>2015-12-03T14:45:30Z</cp:lastPrinted>
  <dcterms:created xsi:type="dcterms:W3CDTF">2012-06-25T08:47:04Z</dcterms:created>
  <dcterms:modified xsi:type="dcterms:W3CDTF">2016-10-06T07:54:57Z</dcterms:modified>
</cp:coreProperties>
</file>