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-8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BE2D-2B51-6D48-9D26-EAC498B15852}" type="datetimeFigureOut">
              <a:rPr lang="en-US" smtClean="0"/>
              <a:t>09.11.16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A47C-0231-0243-9D5B-2F7875E76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6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BE2D-2B51-6D48-9D26-EAC498B15852}" type="datetimeFigureOut">
              <a:rPr lang="en-US" smtClean="0"/>
              <a:t>09.11.16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A47C-0231-0243-9D5B-2F7875E76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585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BE2D-2B51-6D48-9D26-EAC498B15852}" type="datetimeFigureOut">
              <a:rPr lang="en-US" smtClean="0"/>
              <a:t>09.11.16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A47C-0231-0243-9D5B-2F7875E76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195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BE2D-2B51-6D48-9D26-EAC498B15852}" type="datetimeFigureOut">
              <a:rPr lang="en-US" smtClean="0"/>
              <a:t>09.11.16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A47C-0231-0243-9D5B-2F7875E76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216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BE2D-2B51-6D48-9D26-EAC498B15852}" type="datetimeFigureOut">
              <a:rPr lang="en-US" smtClean="0"/>
              <a:t>09.11.16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A47C-0231-0243-9D5B-2F7875E76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57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BE2D-2B51-6D48-9D26-EAC498B15852}" type="datetimeFigureOut">
              <a:rPr lang="en-US" smtClean="0"/>
              <a:t>09.11.16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A47C-0231-0243-9D5B-2F7875E76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976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BE2D-2B51-6D48-9D26-EAC498B15852}" type="datetimeFigureOut">
              <a:rPr lang="en-US" smtClean="0"/>
              <a:t>09.11.16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A47C-0231-0243-9D5B-2F7875E76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178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BE2D-2B51-6D48-9D26-EAC498B15852}" type="datetimeFigureOut">
              <a:rPr lang="en-US" smtClean="0"/>
              <a:t>09.11.16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A47C-0231-0243-9D5B-2F7875E76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671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BE2D-2B51-6D48-9D26-EAC498B15852}" type="datetimeFigureOut">
              <a:rPr lang="en-US" smtClean="0"/>
              <a:t>09.11.16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A47C-0231-0243-9D5B-2F7875E76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12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BE2D-2B51-6D48-9D26-EAC498B15852}" type="datetimeFigureOut">
              <a:rPr lang="en-US" smtClean="0"/>
              <a:t>09.11.16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A47C-0231-0243-9D5B-2F7875E76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97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BE2D-2B51-6D48-9D26-EAC498B15852}" type="datetimeFigureOut">
              <a:rPr lang="en-US" smtClean="0"/>
              <a:t>09.11.16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A47C-0231-0243-9D5B-2F7875E76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580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9BE2D-2B51-6D48-9D26-EAC498B15852}" type="datetimeFigureOut">
              <a:rPr lang="en-US" smtClean="0"/>
              <a:t>09.11.16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AA47C-0231-0243-9D5B-2F7875E76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084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Dinner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050" y="1075333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err="1" smtClean="0"/>
              <a:t>WEDNESDAy</a:t>
            </a:r>
            <a:r>
              <a:rPr lang="en-US" sz="1800" dirty="0" smtClean="0"/>
              <a:t> 9/11</a:t>
            </a:r>
          </a:p>
          <a:p>
            <a:pPr marL="0" indent="0">
              <a:buNone/>
            </a:pPr>
            <a:r>
              <a:rPr lang="en-US" sz="1800" dirty="0" smtClean="0"/>
              <a:t> 19:30 </a:t>
            </a:r>
            <a:r>
              <a:rPr lang="en-US" sz="1800" dirty="0" err="1" smtClean="0"/>
              <a:t>Auberge</a:t>
            </a:r>
            <a:r>
              <a:rPr lang="en-US" sz="1800" dirty="0" smtClean="0"/>
              <a:t> </a:t>
            </a:r>
            <a:r>
              <a:rPr lang="en-US" sz="1800" dirty="0" err="1" smtClean="0"/>
              <a:t>Communale</a:t>
            </a:r>
            <a:r>
              <a:rPr lang="en-US" sz="1800" dirty="0" smtClean="0"/>
              <a:t> de </a:t>
            </a:r>
            <a:r>
              <a:rPr lang="en-US" sz="1800" dirty="0" err="1" smtClean="0"/>
              <a:t>Meyrin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Avenue </a:t>
            </a:r>
            <a:r>
              <a:rPr lang="en-US" sz="1800" dirty="0"/>
              <a:t>de </a:t>
            </a:r>
            <a:r>
              <a:rPr lang="en-US" sz="1800" dirty="0" err="1"/>
              <a:t>Vaudagne</a:t>
            </a:r>
            <a:r>
              <a:rPr lang="en-US" sz="1800" dirty="0"/>
              <a:t> </a:t>
            </a:r>
            <a:r>
              <a:rPr lang="en-US" sz="1800" dirty="0" smtClean="0"/>
              <a:t>13bis, </a:t>
            </a:r>
            <a:r>
              <a:rPr lang="fi-FI" sz="1800" dirty="0" smtClean="0"/>
              <a:t>1217 </a:t>
            </a:r>
            <a:r>
              <a:rPr lang="fi-FI" sz="1800" dirty="0" err="1"/>
              <a:t>Meyrin</a:t>
            </a:r>
            <a:endParaRPr lang="en-US" sz="1800" dirty="0"/>
          </a:p>
        </p:txBody>
      </p:sp>
      <p:pic>
        <p:nvPicPr>
          <p:cNvPr id="4" name="Picture 3" descr="Screen Shot 2016-11-08 at 16.35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3" y="2095808"/>
            <a:ext cx="9131187" cy="41969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24893" y="177611"/>
            <a:ext cx="2279515" cy="3046987"/>
          </a:xfrm>
          <a:prstGeom prst="rect">
            <a:avLst/>
          </a:prstGeom>
          <a:solidFill>
            <a:srgbClr val="DBEE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Entrée</a:t>
            </a:r>
          </a:p>
          <a:p>
            <a:pPr algn="ctr"/>
            <a:r>
              <a:rPr lang="en-US" sz="1200" dirty="0" err="1"/>
              <a:t>Salade</a:t>
            </a:r>
            <a:r>
              <a:rPr lang="en-US" sz="1200" dirty="0"/>
              <a:t> </a:t>
            </a:r>
            <a:r>
              <a:rPr lang="en-US" sz="1200" dirty="0" err="1"/>
              <a:t>Chèvre</a:t>
            </a:r>
            <a:endParaRPr lang="en-US" sz="1200" dirty="0"/>
          </a:p>
          <a:p>
            <a:pPr algn="ctr"/>
            <a:r>
              <a:rPr lang="sk-SK" sz="1200" dirty="0"/>
              <a:t> </a:t>
            </a:r>
          </a:p>
          <a:p>
            <a:pPr algn="ctr"/>
            <a:r>
              <a:rPr lang="mr-IN" sz="1200" dirty="0"/>
              <a:t>**</a:t>
            </a:r>
          </a:p>
          <a:p>
            <a:pPr algn="ctr"/>
            <a:r>
              <a:rPr lang="en-US" sz="1200" dirty="0"/>
              <a:t>Plat</a:t>
            </a:r>
          </a:p>
          <a:p>
            <a:pPr algn="ctr"/>
            <a:r>
              <a:rPr lang="en-US" sz="1200" dirty="0"/>
              <a:t>Filet de </a:t>
            </a:r>
            <a:r>
              <a:rPr lang="en-US" sz="1200" dirty="0" err="1"/>
              <a:t>perche</a:t>
            </a:r>
            <a:r>
              <a:rPr lang="en-US" sz="1200" dirty="0"/>
              <a:t> </a:t>
            </a:r>
          </a:p>
          <a:p>
            <a:pPr algn="ctr"/>
            <a:r>
              <a:rPr lang="en-US" sz="1200" dirty="0"/>
              <a:t>OR </a:t>
            </a:r>
            <a:r>
              <a:rPr lang="en-US" sz="1200" dirty="0" err="1"/>
              <a:t>Emincé</a:t>
            </a:r>
            <a:r>
              <a:rPr lang="en-US" sz="1200" dirty="0"/>
              <a:t> de </a:t>
            </a:r>
            <a:r>
              <a:rPr lang="en-US" sz="1200" dirty="0" err="1"/>
              <a:t>veau</a:t>
            </a:r>
            <a:r>
              <a:rPr lang="en-US" sz="1200" dirty="0"/>
              <a:t> champignon</a:t>
            </a:r>
          </a:p>
          <a:p>
            <a:pPr algn="ctr"/>
            <a:r>
              <a:rPr lang="sk-SK" sz="1200" dirty="0"/>
              <a:t> </a:t>
            </a:r>
          </a:p>
          <a:p>
            <a:pPr algn="ctr"/>
            <a:r>
              <a:rPr lang="mr-IN" sz="1200" dirty="0"/>
              <a:t>**</a:t>
            </a:r>
          </a:p>
          <a:p>
            <a:pPr algn="ctr"/>
            <a:r>
              <a:rPr lang="en-US" sz="1200" dirty="0"/>
              <a:t>Dessert</a:t>
            </a:r>
          </a:p>
          <a:p>
            <a:pPr algn="ctr"/>
            <a:r>
              <a:rPr lang="en-US" sz="1200" dirty="0" err="1"/>
              <a:t>Tarte</a:t>
            </a:r>
            <a:r>
              <a:rPr lang="en-US" sz="1200" dirty="0"/>
              <a:t> de </a:t>
            </a:r>
            <a:r>
              <a:rPr lang="en-US" sz="1200" dirty="0" err="1"/>
              <a:t>saison</a:t>
            </a:r>
            <a:endParaRPr lang="en-US" sz="1200" dirty="0"/>
          </a:p>
          <a:p>
            <a:pPr algn="ctr"/>
            <a:r>
              <a:rPr lang="sk-SK" sz="1200" dirty="0"/>
              <a:t> </a:t>
            </a:r>
          </a:p>
          <a:p>
            <a:pPr algn="ctr"/>
            <a:r>
              <a:rPr lang="mr-IN" sz="1200" dirty="0"/>
              <a:t>**</a:t>
            </a:r>
          </a:p>
          <a:p>
            <a:pPr algn="ctr"/>
            <a:r>
              <a:rPr lang="en-US" sz="1200" dirty="0"/>
              <a:t>Café</a:t>
            </a:r>
          </a:p>
          <a:p>
            <a:pPr algn="ctr"/>
            <a:r>
              <a:rPr lang="en-US" sz="1200" dirty="0"/>
              <a:t>Eau et vin </a:t>
            </a:r>
            <a:r>
              <a:rPr lang="en-US" sz="1200" dirty="0" err="1"/>
              <a:t>à</a:t>
            </a:r>
            <a:r>
              <a:rPr lang="en-US" sz="1200" dirty="0"/>
              <a:t> table</a:t>
            </a:r>
          </a:p>
          <a:p>
            <a:pPr algn="ctr"/>
            <a:r>
              <a:rPr lang="en-US" sz="1200" dirty="0"/>
              <a:t>(pinot </a:t>
            </a:r>
            <a:r>
              <a:rPr lang="en-US" sz="1200" dirty="0" err="1"/>
              <a:t>gris</a:t>
            </a:r>
            <a:r>
              <a:rPr lang="en-US" sz="1200" dirty="0"/>
              <a:t> entrée, pinot noir plat)</a:t>
            </a:r>
          </a:p>
        </p:txBody>
      </p:sp>
    </p:spTree>
    <p:extLst>
      <p:ext uri="{BB962C8B-B14F-4D97-AF65-F5344CB8AC3E}">
        <p14:creationId xmlns:p14="http://schemas.microsoft.com/office/powerpoint/2010/main" val="3891105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Macintosh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Dinner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Dinner</dc:title>
  <dc:creator>M C</dc:creator>
  <cp:lastModifiedBy>M C</cp:lastModifiedBy>
  <cp:revision>2</cp:revision>
  <dcterms:created xsi:type="dcterms:W3CDTF">2016-11-08T15:38:19Z</dcterms:created>
  <dcterms:modified xsi:type="dcterms:W3CDTF">2016-11-09T10:44:19Z</dcterms:modified>
</cp:coreProperties>
</file>