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611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75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76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228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67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66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58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478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55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129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80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C1178-F24D-4015-AACA-943FB5D16516}" type="datetimeFigureOut">
              <a:rPr lang="en-GB" smtClean="0"/>
              <a:t>19/09/2016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DA06E-0B27-44B1-8D54-F376D92D9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5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Project Milestones</a:t>
            </a:r>
            <a:br>
              <a:rPr lang="en-GB" dirty="0" smtClean="0"/>
            </a:br>
            <a:r>
              <a:rPr lang="en-GB" dirty="0" smtClean="0"/>
              <a:t>a first look from me…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825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Project Milestones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EYETS prototype installation – </a:t>
            </a:r>
            <a:r>
              <a:rPr lang="en-GB" dirty="0" smtClean="0">
                <a:solidFill>
                  <a:srgbClr val="00B050"/>
                </a:solidFill>
              </a:rPr>
              <a:t>end 2016</a:t>
            </a:r>
          </a:p>
          <a:p>
            <a:r>
              <a:rPr lang="en-GB" dirty="0" smtClean="0"/>
              <a:t>PS prototype installation – </a:t>
            </a:r>
            <a:r>
              <a:rPr lang="en-GB" dirty="0" smtClean="0">
                <a:solidFill>
                  <a:srgbClr val="00B050"/>
                </a:solidFill>
              </a:rPr>
              <a:t>end 2017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Is the location known?</a:t>
            </a:r>
          </a:p>
          <a:p>
            <a:r>
              <a:rPr lang="en-GB" dirty="0" smtClean="0"/>
              <a:t>Series installation for LIU - </a:t>
            </a:r>
            <a:r>
              <a:rPr lang="en-GB" dirty="0" smtClean="0">
                <a:solidFill>
                  <a:srgbClr val="00B050"/>
                </a:solidFill>
              </a:rPr>
              <a:t>2019/2020</a:t>
            </a:r>
          </a:p>
          <a:p>
            <a:pPr lvl="1"/>
            <a:r>
              <a:rPr lang="en-GB" dirty="0" smtClean="0"/>
              <a:t>8 for PSB, 5 for PS, 5 for SPS + spares + </a:t>
            </a:r>
            <a:r>
              <a:rPr lang="en-GB" dirty="0" smtClean="0">
                <a:solidFill>
                  <a:srgbClr val="FF0000"/>
                </a:solidFill>
              </a:rPr>
              <a:t>extra mechanics for ESS?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Are these numbers agreed? Are the locations known?</a:t>
            </a:r>
          </a:p>
          <a:p>
            <a:r>
              <a:rPr lang="en-GB" dirty="0" smtClean="0"/>
              <a:t>Commissioning with beam, all injectors – </a:t>
            </a:r>
            <a:r>
              <a:rPr lang="en-GB" dirty="0" smtClean="0">
                <a:solidFill>
                  <a:srgbClr val="00B050"/>
                </a:solidFill>
              </a:rPr>
              <a:t>post-LS2 commissioning </a:t>
            </a:r>
            <a:r>
              <a:rPr lang="en-GB" dirty="0" smtClean="0">
                <a:solidFill>
                  <a:srgbClr val="FF0000"/>
                </a:solidFill>
              </a:rPr>
              <a:t>(?)</a:t>
            </a:r>
          </a:p>
          <a:p>
            <a:r>
              <a:rPr lang="en-GB" smtClean="0">
                <a:solidFill>
                  <a:srgbClr val="FF0000"/>
                </a:solidFill>
              </a:rPr>
              <a:t>HL-LHC prototype installation?</a:t>
            </a:r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965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actions and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Sub-project milestones</a:t>
            </a:r>
          </a:p>
          <a:p>
            <a:pPr lvl="1"/>
            <a:r>
              <a:rPr lang="en-GB" dirty="0" smtClean="0"/>
              <a:t>Mechanics </a:t>
            </a:r>
            <a:r>
              <a:rPr lang="en-GB" dirty="0" smtClean="0">
                <a:solidFill>
                  <a:srgbClr val="FF0000"/>
                </a:solidFill>
              </a:rPr>
              <a:t>(Dmitry/William)</a:t>
            </a:r>
          </a:p>
          <a:p>
            <a:pPr lvl="1"/>
            <a:r>
              <a:rPr lang="en-GB" dirty="0" smtClean="0"/>
              <a:t>Control system hardware and software </a:t>
            </a:r>
            <a:r>
              <a:rPr lang="en-GB" dirty="0" smtClean="0">
                <a:solidFill>
                  <a:srgbClr val="FF0000"/>
                </a:solidFill>
              </a:rPr>
              <a:t>(Jonathan)</a:t>
            </a:r>
          </a:p>
          <a:p>
            <a:pPr lvl="1"/>
            <a:r>
              <a:rPr lang="en-GB" dirty="0" smtClean="0"/>
              <a:t>Acquisition system hardware and software </a:t>
            </a:r>
            <a:r>
              <a:rPr lang="en-GB" dirty="0" smtClean="0">
                <a:solidFill>
                  <a:srgbClr val="FF0000"/>
                </a:solidFill>
              </a:rPr>
              <a:t>(Jose)</a:t>
            </a:r>
          </a:p>
          <a:p>
            <a:pPr lvl="1"/>
            <a:r>
              <a:rPr lang="en-GB" dirty="0" smtClean="0"/>
              <a:t>Project approval documentation (ECRs DICs etc.) </a:t>
            </a:r>
            <a:r>
              <a:rPr lang="en-GB" dirty="0" smtClean="0">
                <a:solidFill>
                  <a:srgbClr val="FF0000"/>
                </a:solidFill>
              </a:rPr>
              <a:t>(all)</a:t>
            </a:r>
          </a:p>
          <a:p>
            <a:r>
              <a:rPr lang="en-GB" dirty="0" smtClean="0"/>
              <a:t>Requests for manpower, lab space </a:t>
            </a:r>
            <a:r>
              <a:rPr lang="en-GB" dirty="0" err="1" smtClean="0"/>
              <a:t>etc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0000"/>
                </a:solidFill>
              </a:rPr>
              <a:t>(all)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030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118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Project Milestones a first look from me…</vt:lpstr>
      <vt:lpstr>Main Project Milestones</vt:lpstr>
      <vt:lpstr>Next actions and questions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Raymond Veness</cp:lastModifiedBy>
  <cp:revision>6</cp:revision>
  <dcterms:created xsi:type="dcterms:W3CDTF">2016-09-19T09:21:47Z</dcterms:created>
  <dcterms:modified xsi:type="dcterms:W3CDTF">2016-09-19T10:05:14Z</dcterms:modified>
</cp:coreProperties>
</file>