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9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0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5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26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5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8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4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19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5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2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68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0"/>
            <a:ext cx="8582007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35266" y="885711"/>
            <a:ext cx="189026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ENTRANCE A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09125" y="367654"/>
            <a:ext cx="206984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(ENTRANCE B)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388" y="4387460"/>
            <a:ext cx="4461303" cy="23846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/>
          </a:p>
          <a:p>
            <a:r>
              <a:rPr lang="en-US" sz="1400" b="1" dirty="0" smtClean="0"/>
              <a:t>Today: </a:t>
            </a:r>
            <a:r>
              <a:rPr lang="en-US" sz="1400" b="1" dirty="0"/>
              <a:t>after lunch and visits, meet </a:t>
            </a:r>
            <a:r>
              <a:rPr lang="en-US" sz="1400" b="1" dirty="0" err="1"/>
              <a:t>Bjarne</a:t>
            </a:r>
            <a:r>
              <a:rPr lang="en-US" sz="1400" b="1" dirty="0"/>
              <a:t> at R1 Bus Stop at 1500. </a:t>
            </a:r>
            <a:endParaRPr lang="en-US" sz="1400" dirty="0"/>
          </a:p>
          <a:p>
            <a:endParaRPr lang="en-US" sz="1400" b="1" dirty="0" smtClean="0"/>
          </a:p>
          <a:p>
            <a:r>
              <a:rPr lang="en-US" sz="1400" b="1" dirty="0" smtClean="0"/>
              <a:t>Thursday morning: </a:t>
            </a:r>
            <a:r>
              <a:rPr lang="en-US" sz="1400" b="1" dirty="0" smtClean="0"/>
              <a:t>Meeting </a:t>
            </a:r>
            <a:r>
              <a:rPr lang="en-US" sz="1400" b="1" dirty="0"/>
              <a:t>point  is by the CERN reception at </a:t>
            </a:r>
            <a:r>
              <a:rPr lang="en-US" sz="1400" b="1" dirty="0" smtClean="0"/>
              <a:t>0845 </a:t>
            </a:r>
            <a:r>
              <a:rPr lang="en-US" sz="1400" b="1" dirty="0"/>
              <a:t>sharp.  </a:t>
            </a:r>
            <a:r>
              <a:rPr lang="en-US" sz="1400" b="1" dirty="0" err="1" smtClean="0"/>
              <a:t>Bjarne</a:t>
            </a:r>
            <a:r>
              <a:rPr lang="en-US" sz="1400" b="1" dirty="0" smtClean="0"/>
              <a:t> </a:t>
            </a:r>
            <a:r>
              <a:rPr lang="en-US" sz="1400" b="1" dirty="0"/>
              <a:t>will walk you to the meeting </a:t>
            </a:r>
            <a:r>
              <a:rPr lang="en-US" sz="1400" b="1" dirty="0" smtClean="0"/>
              <a:t>room (</a:t>
            </a:r>
            <a:r>
              <a:rPr lang="en-US" sz="1400" dirty="0" smtClean="0"/>
              <a:t>First </a:t>
            </a:r>
            <a:r>
              <a:rPr lang="en-US" sz="1400" dirty="0"/>
              <a:t>lecture Thursday </a:t>
            </a:r>
            <a:r>
              <a:rPr lang="en-US" sz="1400" dirty="0" smtClean="0"/>
              <a:t>0910 </a:t>
            </a:r>
            <a:r>
              <a:rPr lang="en-US" sz="1400" dirty="0"/>
              <a:t>at </a:t>
            </a:r>
            <a:r>
              <a:rPr lang="en-US" sz="1400" b="1" dirty="0"/>
              <a:t>building 6</a:t>
            </a:r>
            <a:r>
              <a:rPr lang="en-US" sz="1400" dirty="0"/>
              <a:t>, R floor, room 6-R-</a:t>
            </a:r>
            <a:r>
              <a:rPr lang="en-US" sz="1400" dirty="0" smtClean="0"/>
              <a:t>016</a:t>
            </a:r>
            <a:r>
              <a:rPr lang="en-US" sz="1400" dirty="0"/>
              <a:t>)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b="1" dirty="0" smtClean="0"/>
              <a:t>Friday morning</a:t>
            </a:r>
            <a:r>
              <a:rPr lang="en-US" sz="1400" b="1" dirty="0"/>
              <a:t>: : Meeting point  is by the CERN reception at 0845 </a:t>
            </a:r>
            <a:r>
              <a:rPr lang="en-US" sz="1400" b="1" dirty="0" smtClean="0"/>
              <a:t>sharp.</a:t>
            </a:r>
            <a:endParaRPr lang="en-US" sz="1400" dirty="0" smtClean="0"/>
          </a:p>
          <a:p>
            <a:endParaRPr lang="en-US" sz="1400" b="1" dirty="0" smtClean="0"/>
          </a:p>
          <a:p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5388" y="2068844"/>
            <a:ext cx="295235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&lt;- we are here today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37810" y="3271200"/>
            <a:ext cx="467195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030407" y="1130126"/>
            <a:ext cx="2224487" cy="49244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Meeting point</a:t>
            </a:r>
            <a:endParaRPr lang="en-US" sz="2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39910" y="2530509"/>
            <a:ext cx="467195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182810" y="3073400"/>
            <a:ext cx="1557100" cy="164712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22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000"/>
            <a:ext cx="9144000" cy="50724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684" y="4612144"/>
            <a:ext cx="4532316" cy="13493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2794" y="122855"/>
            <a:ext cx="763601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Meet at Restaurant Thursday 19:30</a:t>
            </a:r>
            <a:endParaRPr lang="en-US" sz="32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0" y="2336800"/>
            <a:ext cx="1102794" cy="571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2900" y="2152134"/>
            <a:ext cx="98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 CERN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2500" y="6306066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Price for fondue : Max. 30 CHF per person, plus eventual drinks.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626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112</Words>
  <Application>Microsoft Macintosh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 A</dc:creator>
  <cp:lastModifiedBy>E A</cp:lastModifiedBy>
  <cp:revision>30</cp:revision>
  <dcterms:created xsi:type="dcterms:W3CDTF">2014-11-05T10:07:02Z</dcterms:created>
  <dcterms:modified xsi:type="dcterms:W3CDTF">2016-11-16T07:46:59Z</dcterms:modified>
</cp:coreProperties>
</file>