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59" r:id="rId3"/>
    <p:sldId id="260" r:id="rId4"/>
    <p:sldId id="261" r:id="rId5"/>
    <p:sldId id="258" r:id="rId6"/>
    <p:sldId id="257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34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594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08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058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426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958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682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444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190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654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220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3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21A76-2294-1B4E-8EE8-9B612AE6FF9A}" type="datetimeFigureOut">
              <a:rPr lang="en-US" smtClean="0"/>
              <a:t>16.11.16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AB355-1A56-8748-99D2-8F38D8363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868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8991600" cy="1470025"/>
          </a:xfrm>
        </p:spPr>
        <p:txBody>
          <a:bodyPr/>
          <a:lstStyle/>
          <a:p>
            <a:r>
              <a:rPr lang="en-US" dirty="0" smtClean="0"/>
              <a:t>CERN programs for students and young professionals and researchers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4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9" y="2007632"/>
            <a:ext cx="9090945" cy="1536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8000" y="6127234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https://</a:t>
            </a:r>
            <a:r>
              <a:rPr lang="en-US" b="1" dirty="0" err="1"/>
              <a:t>jobs.web.cern.ch</a:t>
            </a:r>
            <a:r>
              <a:rPr lang="en-US" b="1" dirty="0"/>
              <a:t>/join-us/summer-student-</a:t>
            </a:r>
            <a:r>
              <a:rPr lang="en-US" b="1" dirty="0" err="1"/>
              <a:t>programme</a:t>
            </a:r>
            <a:r>
              <a:rPr lang="en-US" b="1" dirty="0"/>
              <a:t>-member-states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300" y="813832"/>
            <a:ext cx="6362700" cy="1193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0" y="3543816"/>
            <a:ext cx="7759700" cy="224790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596900" y="3747532"/>
            <a:ext cx="7670800" cy="8244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508000" y="4967248"/>
            <a:ext cx="7670800" cy="8244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36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3700" y="4706035"/>
            <a:ext cx="6311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https://</a:t>
            </a:r>
            <a:r>
              <a:rPr lang="en-US" b="1" dirty="0" err="1"/>
              <a:t>jobs.web.cern.ch</a:t>
            </a:r>
            <a:r>
              <a:rPr lang="en-US" b="1" dirty="0"/>
              <a:t>/join-us/technical-student-</a:t>
            </a:r>
            <a:r>
              <a:rPr lang="en-US" b="1" dirty="0" err="1"/>
              <a:t>programme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7219"/>
            <a:ext cx="9055100" cy="2942573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6477000" y="2730500"/>
            <a:ext cx="25146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82600" y="2997200"/>
            <a:ext cx="1016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6135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99" y="1130300"/>
            <a:ext cx="8772215" cy="431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2900" y="5595035"/>
            <a:ext cx="848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https://</a:t>
            </a:r>
            <a:r>
              <a:rPr lang="en-US" b="1" dirty="0" err="1"/>
              <a:t>jobs.web.cern.ch</a:t>
            </a:r>
            <a:r>
              <a:rPr lang="en-US" b="1" dirty="0"/>
              <a:t>/join-us/doctoral-student-</a:t>
            </a:r>
            <a:r>
              <a:rPr lang="en-US" b="1" dirty="0" err="1"/>
              <a:t>programme</a:t>
            </a:r>
            <a:endParaRPr lang="en-US" b="1" dirty="0"/>
          </a:p>
        </p:txBody>
      </p:sp>
      <p:sp>
        <p:nvSpPr>
          <p:cNvPr id="6" name="Rounded Rectangle 5"/>
          <p:cNvSpPr/>
          <p:nvPr/>
        </p:nvSpPr>
        <p:spPr>
          <a:xfrm>
            <a:off x="228600" y="3747532"/>
            <a:ext cx="8775700" cy="15737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265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00" y="0"/>
            <a:ext cx="8582007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035266" y="885711"/>
            <a:ext cx="1890261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ENTRANCE A</a:t>
            </a: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09125" y="367654"/>
            <a:ext cx="2069847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(ENTRANCE B)</a:t>
            </a: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5388" y="4387460"/>
            <a:ext cx="4461303" cy="23846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/>
          </a:p>
          <a:p>
            <a:r>
              <a:rPr lang="en-US" sz="1400" b="1" dirty="0" smtClean="0"/>
              <a:t>Today: </a:t>
            </a:r>
            <a:r>
              <a:rPr lang="en-US" sz="1400" b="1" dirty="0"/>
              <a:t>after lunch and visits, meet </a:t>
            </a:r>
            <a:r>
              <a:rPr lang="en-US" sz="1400" b="1" dirty="0" err="1"/>
              <a:t>Bjarne</a:t>
            </a:r>
            <a:r>
              <a:rPr lang="en-US" sz="1400" b="1" dirty="0"/>
              <a:t> at R1 Bus Stop at 1500. </a:t>
            </a:r>
            <a:endParaRPr lang="en-US" sz="1400" dirty="0"/>
          </a:p>
          <a:p>
            <a:endParaRPr lang="en-US" sz="1400" b="1" dirty="0" smtClean="0"/>
          </a:p>
          <a:p>
            <a:r>
              <a:rPr lang="en-US" sz="1400" b="1" dirty="0" smtClean="0"/>
              <a:t>Thursday morning: </a:t>
            </a:r>
            <a:r>
              <a:rPr lang="en-US" sz="1400" b="1" dirty="0" smtClean="0"/>
              <a:t>Meeting </a:t>
            </a:r>
            <a:r>
              <a:rPr lang="en-US" sz="1400" b="1" dirty="0"/>
              <a:t>point  is by the CERN reception at </a:t>
            </a:r>
            <a:r>
              <a:rPr lang="en-US" sz="1400" b="1" dirty="0" smtClean="0"/>
              <a:t>0845 </a:t>
            </a:r>
            <a:r>
              <a:rPr lang="en-US" sz="1400" b="1" dirty="0"/>
              <a:t>sharp.  </a:t>
            </a:r>
            <a:r>
              <a:rPr lang="en-US" sz="1400" b="1" dirty="0" err="1" smtClean="0"/>
              <a:t>Bjarne</a:t>
            </a:r>
            <a:r>
              <a:rPr lang="en-US" sz="1400" b="1" dirty="0" smtClean="0"/>
              <a:t> </a:t>
            </a:r>
            <a:r>
              <a:rPr lang="en-US" sz="1400" b="1" dirty="0"/>
              <a:t>will walk you to the meeting </a:t>
            </a:r>
            <a:r>
              <a:rPr lang="en-US" sz="1400" b="1" dirty="0" smtClean="0"/>
              <a:t>room (</a:t>
            </a:r>
            <a:r>
              <a:rPr lang="en-US" sz="1400" dirty="0" smtClean="0"/>
              <a:t>First </a:t>
            </a:r>
            <a:r>
              <a:rPr lang="en-US" sz="1400" dirty="0"/>
              <a:t>lecture Thursday </a:t>
            </a:r>
            <a:r>
              <a:rPr lang="en-US" sz="1400" dirty="0" smtClean="0"/>
              <a:t>0910 </a:t>
            </a:r>
            <a:r>
              <a:rPr lang="en-US" sz="1400" dirty="0"/>
              <a:t>at </a:t>
            </a:r>
            <a:r>
              <a:rPr lang="en-US" sz="1400" b="1" dirty="0"/>
              <a:t>building 6</a:t>
            </a:r>
            <a:r>
              <a:rPr lang="en-US" sz="1400" dirty="0"/>
              <a:t>, R floor, room 6-R-</a:t>
            </a:r>
            <a:r>
              <a:rPr lang="en-US" sz="1400" dirty="0" smtClean="0"/>
              <a:t>016</a:t>
            </a:r>
            <a:r>
              <a:rPr lang="en-US" sz="1400" dirty="0"/>
              <a:t>)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b="1" dirty="0" smtClean="0"/>
              <a:t>Friday morning</a:t>
            </a:r>
            <a:r>
              <a:rPr lang="en-US" sz="1400" b="1" dirty="0"/>
              <a:t>: : Meeting point  is by the CERN reception at 0845 </a:t>
            </a:r>
            <a:r>
              <a:rPr lang="en-US" sz="1400" b="1" dirty="0" smtClean="0"/>
              <a:t>sharp.</a:t>
            </a:r>
            <a:endParaRPr lang="en-US" sz="1400" dirty="0" smtClean="0"/>
          </a:p>
          <a:p>
            <a:endParaRPr lang="en-US" sz="1400" b="1" dirty="0" smtClean="0"/>
          </a:p>
          <a:p>
            <a:endParaRPr lang="en-US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5388" y="2068844"/>
            <a:ext cx="2952351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&lt;- we are here today</a:t>
            </a: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637810" y="3271200"/>
            <a:ext cx="467195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</a:t>
            </a:r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030407" y="1130126"/>
            <a:ext cx="2224487" cy="49244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Meeting point</a:t>
            </a:r>
            <a:endParaRPr lang="en-US" sz="2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39910" y="2530509"/>
            <a:ext cx="467195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</a:t>
            </a:r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4182810" y="3073400"/>
            <a:ext cx="1557100" cy="1647127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7222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9000"/>
            <a:ext cx="9144000" cy="50724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1684" y="4612144"/>
            <a:ext cx="4532316" cy="13493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02794" y="122855"/>
            <a:ext cx="763601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Meet at Restaurant Thursday 19:30</a:t>
            </a:r>
            <a:endParaRPr lang="en-US" sz="3200" b="1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0" y="2336800"/>
            <a:ext cx="1102794" cy="5715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42900" y="2152134"/>
            <a:ext cx="981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To CERN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52500" y="6306066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Price for fondue : Max. 30 CHF per person, plus eventual drinks.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16261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1056</TotalTime>
  <Words>170</Words>
  <Application>Microsoft Macintosh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CERN programs for students and young professionals and researchers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 A</dc:creator>
  <cp:lastModifiedBy>E A</cp:lastModifiedBy>
  <cp:revision>42</cp:revision>
  <dcterms:created xsi:type="dcterms:W3CDTF">2014-11-05T10:07:02Z</dcterms:created>
  <dcterms:modified xsi:type="dcterms:W3CDTF">2016-11-16T09:54:31Z</dcterms:modified>
</cp:coreProperties>
</file>