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72" r:id="rId3"/>
    <p:sldId id="273" r:id="rId4"/>
    <p:sldId id="318" r:id="rId5"/>
    <p:sldId id="274" r:id="rId6"/>
    <p:sldId id="276" r:id="rId7"/>
    <p:sldId id="275" r:id="rId8"/>
    <p:sldId id="277" r:id="rId9"/>
    <p:sldId id="279" r:id="rId10"/>
    <p:sldId id="280" r:id="rId11"/>
    <p:sldId id="293" r:id="rId12"/>
    <p:sldId id="285" r:id="rId13"/>
    <p:sldId id="299" r:id="rId14"/>
    <p:sldId id="284" r:id="rId15"/>
    <p:sldId id="283" r:id="rId16"/>
    <p:sldId id="306" r:id="rId17"/>
    <p:sldId id="305" r:id="rId18"/>
    <p:sldId id="286" r:id="rId19"/>
    <p:sldId id="287" r:id="rId20"/>
    <p:sldId id="295" r:id="rId21"/>
    <p:sldId id="296" r:id="rId22"/>
    <p:sldId id="307" r:id="rId23"/>
    <p:sldId id="315" r:id="rId24"/>
    <p:sldId id="298" r:id="rId25"/>
    <p:sldId id="303" r:id="rId26"/>
    <p:sldId id="304" r:id="rId27"/>
    <p:sldId id="314" r:id="rId28"/>
    <p:sldId id="311" r:id="rId29"/>
    <p:sldId id="312" r:id="rId30"/>
    <p:sldId id="313" r:id="rId31"/>
    <p:sldId id="308" r:id="rId32"/>
    <p:sldId id="310" r:id="rId33"/>
    <p:sldId id="316" r:id="rId3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7E00"/>
    <a:srgbClr val="000099"/>
    <a:srgbClr val="0099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6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67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/>
              <a:t>|Ez|^2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5.439294315014747E-2"/>
          <c:y val="0.14634019919120461"/>
          <c:w val="0.92415693914549346"/>
          <c:h val="0.82807270772799413"/>
        </c:manualLayout>
      </c:layout>
      <c:scatterChart>
        <c:scatterStyle val="lineMarker"/>
        <c:varyColors val="0"/>
        <c:ser>
          <c:idx val="1"/>
          <c:order val="0"/>
          <c:tx>
            <c:v>Mode 2, simulated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Ez_Data!$I$6:$I$306</c:f>
              <c:numCache>
                <c:formatCode>General</c:formatCode>
                <c:ptCount val="301"/>
                <c:pt idx="0">
                  <c:v>0</c:v>
                </c:pt>
                <c:pt idx="1">
                  <c:v>1.7148666666666701</c:v>
                </c:pt>
                <c:pt idx="2">
                  <c:v>3.42973333333333</c:v>
                </c:pt>
                <c:pt idx="3">
                  <c:v>5.1445999999999996</c:v>
                </c:pt>
                <c:pt idx="4">
                  <c:v>6.8594666666666697</c:v>
                </c:pt>
                <c:pt idx="5">
                  <c:v>8.5743333333333407</c:v>
                </c:pt>
                <c:pt idx="6">
                  <c:v>10.289199999999999</c:v>
                </c:pt>
                <c:pt idx="7">
                  <c:v>12.0040666666667</c:v>
                </c:pt>
                <c:pt idx="8">
                  <c:v>13.7189333333333</c:v>
                </c:pt>
                <c:pt idx="9">
                  <c:v>15.4338</c:v>
                </c:pt>
                <c:pt idx="10">
                  <c:v>17.148666666666699</c:v>
                </c:pt>
                <c:pt idx="11">
                  <c:v>18.863533333333301</c:v>
                </c:pt>
                <c:pt idx="12">
                  <c:v>20.578399999999998</c:v>
                </c:pt>
                <c:pt idx="13">
                  <c:v>22.2932666666667</c:v>
                </c:pt>
                <c:pt idx="14">
                  <c:v>24.008133333333301</c:v>
                </c:pt>
                <c:pt idx="15">
                  <c:v>25.722999999999999</c:v>
                </c:pt>
                <c:pt idx="16">
                  <c:v>27.4378666666667</c:v>
                </c:pt>
                <c:pt idx="17">
                  <c:v>29.152733333333298</c:v>
                </c:pt>
                <c:pt idx="18">
                  <c:v>30.867599999999999</c:v>
                </c:pt>
                <c:pt idx="19">
                  <c:v>32.582466666666697</c:v>
                </c:pt>
                <c:pt idx="20">
                  <c:v>34.297333333333299</c:v>
                </c:pt>
                <c:pt idx="21">
                  <c:v>36.0122</c:v>
                </c:pt>
                <c:pt idx="22">
                  <c:v>37.727066666666701</c:v>
                </c:pt>
                <c:pt idx="23">
                  <c:v>39.441933333333303</c:v>
                </c:pt>
                <c:pt idx="24">
                  <c:v>41.156799999999997</c:v>
                </c:pt>
                <c:pt idx="25">
                  <c:v>42.871666666666698</c:v>
                </c:pt>
                <c:pt idx="26">
                  <c:v>44.5865333333333</c:v>
                </c:pt>
                <c:pt idx="27">
                  <c:v>46.301400000000001</c:v>
                </c:pt>
                <c:pt idx="28">
                  <c:v>48.016266666666702</c:v>
                </c:pt>
                <c:pt idx="29">
                  <c:v>49.731133333333297</c:v>
                </c:pt>
                <c:pt idx="30">
                  <c:v>51.445999999999998</c:v>
                </c:pt>
                <c:pt idx="31">
                  <c:v>53.160866666666699</c:v>
                </c:pt>
                <c:pt idx="32">
                  <c:v>54.875733333333301</c:v>
                </c:pt>
                <c:pt idx="33">
                  <c:v>56.590600000000002</c:v>
                </c:pt>
                <c:pt idx="34">
                  <c:v>58.305466666666703</c:v>
                </c:pt>
                <c:pt idx="35">
                  <c:v>60.020333333333298</c:v>
                </c:pt>
                <c:pt idx="36">
                  <c:v>61.735199999999999</c:v>
                </c:pt>
                <c:pt idx="37">
                  <c:v>63.4500666666667</c:v>
                </c:pt>
                <c:pt idx="38">
                  <c:v>65.164933333333295</c:v>
                </c:pt>
                <c:pt idx="39">
                  <c:v>66.879800000000003</c:v>
                </c:pt>
                <c:pt idx="40">
                  <c:v>68.594666666666697</c:v>
                </c:pt>
                <c:pt idx="41">
                  <c:v>70.309533333333306</c:v>
                </c:pt>
                <c:pt idx="42">
                  <c:v>72.0244</c:v>
                </c:pt>
                <c:pt idx="43">
                  <c:v>73.739266666666694</c:v>
                </c:pt>
                <c:pt idx="44">
                  <c:v>75.454133333333303</c:v>
                </c:pt>
                <c:pt idx="45">
                  <c:v>77.168999999999997</c:v>
                </c:pt>
                <c:pt idx="46">
                  <c:v>78.883866666666705</c:v>
                </c:pt>
                <c:pt idx="47">
                  <c:v>80.5987333333333</c:v>
                </c:pt>
                <c:pt idx="48">
                  <c:v>82.313599999999994</c:v>
                </c:pt>
                <c:pt idx="49">
                  <c:v>84.028466666666702</c:v>
                </c:pt>
                <c:pt idx="50">
                  <c:v>85.743333333333297</c:v>
                </c:pt>
                <c:pt idx="51">
                  <c:v>87.458200000000005</c:v>
                </c:pt>
                <c:pt idx="52">
                  <c:v>89.173066666666699</c:v>
                </c:pt>
                <c:pt idx="53">
                  <c:v>90.887933333333294</c:v>
                </c:pt>
                <c:pt idx="54">
                  <c:v>92.602800000000002</c:v>
                </c:pt>
                <c:pt idx="55">
                  <c:v>94.317666666666696</c:v>
                </c:pt>
                <c:pt idx="56">
                  <c:v>96.032533333333305</c:v>
                </c:pt>
                <c:pt idx="57">
                  <c:v>97.747399999999999</c:v>
                </c:pt>
                <c:pt idx="58">
                  <c:v>99.462266666666693</c:v>
                </c:pt>
                <c:pt idx="59">
                  <c:v>101.177133333333</c:v>
                </c:pt>
                <c:pt idx="60">
                  <c:v>102.892</c:v>
                </c:pt>
                <c:pt idx="61">
                  <c:v>104.606866666667</c:v>
                </c:pt>
                <c:pt idx="62">
                  <c:v>106.321733333333</c:v>
                </c:pt>
                <c:pt idx="63">
                  <c:v>108.03660000000001</c:v>
                </c:pt>
                <c:pt idx="64">
                  <c:v>109.751466666667</c:v>
                </c:pt>
                <c:pt idx="65">
                  <c:v>111.466333333333</c:v>
                </c:pt>
                <c:pt idx="66">
                  <c:v>113.1812</c:v>
                </c:pt>
                <c:pt idx="67">
                  <c:v>114.896066666667</c:v>
                </c:pt>
                <c:pt idx="68">
                  <c:v>116.61093333333299</c:v>
                </c:pt>
                <c:pt idx="69">
                  <c:v>118.3258</c:v>
                </c:pt>
                <c:pt idx="70">
                  <c:v>120.04066666666699</c:v>
                </c:pt>
                <c:pt idx="71">
                  <c:v>121.75553333333301</c:v>
                </c:pt>
                <c:pt idx="72">
                  <c:v>123.4704</c:v>
                </c:pt>
                <c:pt idx="73">
                  <c:v>125.185266666667</c:v>
                </c:pt>
                <c:pt idx="74">
                  <c:v>126.900133333333</c:v>
                </c:pt>
                <c:pt idx="75">
                  <c:v>128.61500000000001</c:v>
                </c:pt>
                <c:pt idx="76">
                  <c:v>130.32986666666699</c:v>
                </c:pt>
                <c:pt idx="77">
                  <c:v>132.044733333333</c:v>
                </c:pt>
                <c:pt idx="78">
                  <c:v>133.75960000000001</c:v>
                </c:pt>
                <c:pt idx="79">
                  <c:v>135.47446666666701</c:v>
                </c:pt>
                <c:pt idx="80">
                  <c:v>137.189333333333</c:v>
                </c:pt>
                <c:pt idx="81">
                  <c:v>138.9042</c:v>
                </c:pt>
                <c:pt idx="82">
                  <c:v>140.61906666666701</c:v>
                </c:pt>
                <c:pt idx="83">
                  <c:v>142.33393333333299</c:v>
                </c:pt>
                <c:pt idx="84">
                  <c:v>144.0488</c:v>
                </c:pt>
                <c:pt idx="85">
                  <c:v>145.76366666666701</c:v>
                </c:pt>
                <c:pt idx="86">
                  <c:v>147.47853333333299</c:v>
                </c:pt>
                <c:pt idx="87">
                  <c:v>149.1934</c:v>
                </c:pt>
                <c:pt idx="88">
                  <c:v>150.908266666667</c:v>
                </c:pt>
                <c:pt idx="89">
                  <c:v>152.62313333333299</c:v>
                </c:pt>
                <c:pt idx="90">
                  <c:v>154.33799999999999</c:v>
                </c:pt>
                <c:pt idx="91">
                  <c:v>156.052866666667</c:v>
                </c:pt>
                <c:pt idx="92">
                  <c:v>157.76773333333301</c:v>
                </c:pt>
                <c:pt idx="93">
                  <c:v>159.48259999999999</c:v>
                </c:pt>
                <c:pt idx="94">
                  <c:v>161.197466666667</c:v>
                </c:pt>
                <c:pt idx="95">
                  <c:v>162.91233333333301</c:v>
                </c:pt>
                <c:pt idx="96">
                  <c:v>164.62719999999999</c:v>
                </c:pt>
                <c:pt idx="97">
                  <c:v>166.34206666666699</c:v>
                </c:pt>
                <c:pt idx="98">
                  <c:v>168.05693333333301</c:v>
                </c:pt>
                <c:pt idx="99">
                  <c:v>169.77180000000001</c:v>
                </c:pt>
                <c:pt idx="100">
                  <c:v>171.48666666666699</c:v>
                </c:pt>
                <c:pt idx="101">
                  <c:v>173.201533333333</c:v>
                </c:pt>
                <c:pt idx="102">
                  <c:v>174.91640000000001</c:v>
                </c:pt>
                <c:pt idx="103">
                  <c:v>176.63126666666699</c:v>
                </c:pt>
                <c:pt idx="104">
                  <c:v>178.346133333333</c:v>
                </c:pt>
                <c:pt idx="105">
                  <c:v>180.06100000000001</c:v>
                </c:pt>
                <c:pt idx="106">
                  <c:v>181.77586666666701</c:v>
                </c:pt>
                <c:pt idx="107">
                  <c:v>183.490733333333</c:v>
                </c:pt>
                <c:pt idx="108">
                  <c:v>185.2056</c:v>
                </c:pt>
                <c:pt idx="109">
                  <c:v>186.92046666666701</c:v>
                </c:pt>
                <c:pt idx="110">
                  <c:v>188.63533333333299</c:v>
                </c:pt>
                <c:pt idx="111">
                  <c:v>190.3502</c:v>
                </c:pt>
                <c:pt idx="112">
                  <c:v>192.06506666666701</c:v>
                </c:pt>
                <c:pt idx="113">
                  <c:v>193.77993333333299</c:v>
                </c:pt>
                <c:pt idx="114">
                  <c:v>195.4948</c:v>
                </c:pt>
                <c:pt idx="115">
                  <c:v>197.209666666667</c:v>
                </c:pt>
                <c:pt idx="116">
                  <c:v>198.92453333333299</c:v>
                </c:pt>
                <c:pt idx="117">
                  <c:v>200.63939999999999</c:v>
                </c:pt>
                <c:pt idx="118">
                  <c:v>202.354266666667</c:v>
                </c:pt>
                <c:pt idx="119">
                  <c:v>204.06913333333301</c:v>
                </c:pt>
                <c:pt idx="120">
                  <c:v>205.78399999999999</c:v>
                </c:pt>
                <c:pt idx="121">
                  <c:v>207.498866666667</c:v>
                </c:pt>
                <c:pt idx="122">
                  <c:v>209.21373333333301</c:v>
                </c:pt>
                <c:pt idx="123">
                  <c:v>210.92859999999999</c:v>
                </c:pt>
                <c:pt idx="124">
                  <c:v>212.643466666667</c:v>
                </c:pt>
                <c:pt idx="125">
                  <c:v>214.35833333333301</c:v>
                </c:pt>
                <c:pt idx="126">
                  <c:v>216.07320000000001</c:v>
                </c:pt>
                <c:pt idx="127">
                  <c:v>217.78806666666699</c:v>
                </c:pt>
                <c:pt idx="128">
                  <c:v>219.502933333333</c:v>
                </c:pt>
                <c:pt idx="129">
                  <c:v>221.21780000000001</c:v>
                </c:pt>
                <c:pt idx="130">
                  <c:v>222.93266666666699</c:v>
                </c:pt>
                <c:pt idx="131">
                  <c:v>224.647533333333</c:v>
                </c:pt>
                <c:pt idx="132">
                  <c:v>226.36240000000001</c:v>
                </c:pt>
                <c:pt idx="133">
                  <c:v>228.07726666666699</c:v>
                </c:pt>
                <c:pt idx="134">
                  <c:v>229.792133333333</c:v>
                </c:pt>
                <c:pt idx="135">
                  <c:v>231.50700000000001</c:v>
                </c:pt>
                <c:pt idx="136">
                  <c:v>233.22186666666701</c:v>
                </c:pt>
                <c:pt idx="137">
                  <c:v>234.936733333333</c:v>
                </c:pt>
                <c:pt idx="138">
                  <c:v>236.6516</c:v>
                </c:pt>
                <c:pt idx="139">
                  <c:v>238.36646666666701</c:v>
                </c:pt>
                <c:pt idx="140">
                  <c:v>240.08133333333299</c:v>
                </c:pt>
                <c:pt idx="141">
                  <c:v>241.7962</c:v>
                </c:pt>
                <c:pt idx="142">
                  <c:v>243.51106666666701</c:v>
                </c:pt>
                <c:pt idx="143">
                  <c:v>245.22593333333299</c:v>
                </c:pt>
                <c:pt idx="144">
                  <c:v>246.9408</c:v>
                </c:pt>
                <c:pt idx="145">
                  <c:v>248.655666666667</c:v>
                </c:pt>
                <c:pt idx="146">
                  <c:v>250.37053333333299</c:v>
                </c:pt>
                <c:pt idx="147">
                  <c:v>252.08539999999999</c:v>
                </c:pt>
                <c:pt idx="148">
                  <c:v>253.800266666667</c:v>
                </c:pt>
                <c:pt idx="149">
                  <c:v>255.51513333333301</c:v>
                </c:pt>
                <c:pt idx="150">
                  <c:v>257.23</c:v>
                </c:pt>
                <c:pt idx="151">
                  <c:v>258.944866666667</c:v>
                </c:pt>
                <c:pt idx="152">
                  <c:v>260.65973333333301</c:v>
                </c:pt>
                <c:pt idx="153">
                  <c:v>262.37459999999999</c:v>
                </c:pt>
                <c:pt idx="154">
                  <c:v>264.08946666666702</c:v>
                </c:pt>
                <c:pt idx="155">
                  <c:v>265.80433333333298</c:v>
                </c:pt>
                <c:pt idx="156">
                  <c:v>267.51920000000001</c:v>
                </c:pt>
                <c:pt idx="157">
                  <c:v>269.23406666666699</c:v>
                </c:pt>
                <c:pt idx="158">
                  <c:v>270.948933333333</c:v>
                </c:pt>
                <c:pt idx="159">
                  <c:v>272.66379999999998</c:v>
                </c:pt>
                <c:pt idx="160">
                  <c:v>274.37866666666702</c:v>
                </c:pt>
                <c:pt idx="161">
                  <c:v>276.09353333333303</c:v>
                </c:pt>
                <c:pt idx="162">
                  <c:v>277.80840000000001</c:v>
                </c:pt>
                <c:pt idx="163">
                  <c:v>279.52326666666698</c:v>
                </c:pt>
                <c:pt idx="164">
                  <c:v>281.238133333333</c:v>
                </c:pt>
                <c:pt idx="165">
                  <c:v>282.95299999999997</c:v>
                </c:pt>
                <c:pt idx="166">
                  <c:v>284.66786666666701</c:v>
                </c:pt>
                <c:pt idx="167">
                  <c:v>286.38273333333302</c:v>
                </c:pt>
                <c:pt idx="168">
                  <c:v>288.0976</c:v>
                </c:pt>
                <c:pt idx="169">
                  <c:v>289.81246666666698</c:v>
                </c:pt>
                <c:pt idx="170">
                  <c:v>291.52733333333299</c:v>
                </c:pt>
                <c:pt idx="171">
                  <c:v>293.24220000000003</c:v>
                </c:pt>
                <c:pt idx="172">
                  <c:v>294.957066666667</c:v>
                </c:pt>
                <c:pt idx="173">
                  <c:v>296.67193333333302</c:v>
                </c:pt>
                <c:pt idx="174">
                  <c:v>298.38679999999999</c:v>
                </c:pt>
                <c:pt idx="175">
                  <c:v>300.10166666666697</c:v>
                </c:pt>
                <c:pt idx="176">
                  <c:v>301.81653333333298</c:v>
                </c:pt>
                <c:pt idx="177">
                  <c:v>303.53140000000002</c:v>
                </c:pt>
                <c:pt idx="178">
                  <c:v>305.246266666667</c:v>
                </c:pt>
                <c:pt idx="179">
                  <c:v>306.96113333333301</c:v>
                </c:pt>
                <c:pt idx="180">
                  <c:v>308.67599999999999</c:v>
                </c:pt>
                <c:pt idx="181">
                  <c:v>310.39086666666702</c:v>
                </c:pt>
                <c:pt idx="182">
                  <c:v>312.10573333333298</c:v>
                </c:pt>
                <c:pt idx="183">
                  <c:v>313.82060000000001</c:v>
                </c:pt>
                <c:pt idx="184">
                  <c:v>315.53546666666699</c:v>
                </c:pt>
                <c:pt idx="185">
                  <c:v>317.250333333333</c:v>
                </c:pt>
                <c:pt idx="186">
                  <c:v>318.96519999999998</c:v>
                </c:pt>
                <c:pt idx="187">
                  <c:v>320.68006666666702</c:v>
                </c:pt>
                <c:pt idx="188">
                  <c:v>322.39493333333297</c:v>
                </c:pt>
                <c:pt idx="189">
                  <c:v>324.10980000000001</c:v>
                </c:pt>
                <c:pt idx="190">
                  <c:v>325.82466666666699</c:v>
                </c:pt>
                <c:pt idx="191">
                  <c:v>327.539533333333</c:v>
                </c:pt>
                <c:pt idx="192">
                  <c:v>329.25439999999998</c:v>
                </c:pt>
                <c:pt idx="193">
                  <c:v>330.96926666666701</c:v>
                </c:pt>
                <c:pt idx="194">
                  <c:v>332.68413333333302</c:v>
                </c:pt>
                <c:pt idx="195">
                  <c:v>334.399</c:v>
                </c:pt>
                <c:pt idx="196">
                  <c:v>336.11386666666698</c:v>
                </c:pt>
                <c:pt idx="197">
                  <c:v>337.82873333333299</c:v>
                </c:pt>
                <c:pt idx="198">
                  <c:v>339.54360000000003</c:v>
                </c:pt>
                <c:pt idx="199">
                  <c:v>341.258466666667</c:v>
                </c:pt>
                <c:pt idx="200">
                  <c:v>342.97333333333302</c:v>
                </c:pt>
                <c:pt idx="201">
                  <c:v>344.68819999999999</c:v>
                </c:pt>
                <c:pt idx="202">
                  <c:v>346.40306666666697</c:v>
                </c:pt>
                <c:pt idx="203">
                  <c:v>348.11793333333299</c:v>
                </c:pt>
                <c:pt idx="204">
                  <c:v>349.83280000000002</c:v>
                </c:pt>
                <c:pt idx="205">
                  <c:v>351.547666666667</c:v>
                </c:pt>
                <c:pt idx="206">
                  <c:v>353.26253333333301</c:v>
                </c:pt>
                <c:pt idx="207">
                  <c:v>354.97739999999999</c:v>
                </c:pt>
                <c:pt idx="208">
                  <c:v>356.69226666666702</c:v>
                </c:pt>
                <c:pt idx="209">
                  <c:v>358.40713333333298</c:v>
                </c:pt>
                <c:pt idx="210">
                  <c:v>360.12200000000001</c:v>
                </c:pt>
                <c:pt idx="211">
                  <c:v>361.83686666666699</c:v>
                </c:pt>
                <c:pt idx="212">
                  <c:v>363.551733333333</c:v>
                </c:pt>
                <c:pt idx="213">
                  <c:v>365.26659999999998</c:v>
                </c:pt>
                <c:pt idx="214">
                  <c:v>366.98146666666702</c:v>
                </c:pt>
                <c:pt idx="215">
                  <c:v>368.69633333333297</c:v>
                </c:pt>
                <c:pt idx="216">
                  <c:v>370.41120000000001</c:v>
                </c:pt>
                <c:pt idx="217">
                  <c:v>372.12606666666699</c:v>
                </c:pt>
                <c:pt idx="218">
                  <c:v>373.840933333333</c:v>
                </c:pt>
                <c:pt idx="219">
                  <c:v>375.55579999999998</c:v>
                </c:pt>
                <c:pt idx="220">
                  <c:v>377.27066666666701</c:v>
                </c:pt>
                <c:pt idx="221">
                  <c:v>378.98553333333302</c:v>
                </c:pt>
                <c:pt idx="222">
                  <c:v>380.7004</c:v>
                </c:pt>
                <c:pt idx="223">
                  <c:v>382.41526666666698</c:v>
                </c:pt>
                <c:pt idx="224">
                  <c:v>384.13013333333299</c:v>
                </c:pt>
                <c:pt idx="225">
                  <c:v>385.84500000000003</c:v>
                </c:pt>
                <c:pt idx="226">
                  <c:v>387.55986666666701</c:v>
                </c:pt>
                <c:pt idx="227">
                  <c:v>389.27473333333302</c:v>
                </c:pt>
                <c:pt idx="228">
                  <c:v>390.9896</c:v>
                </c:pt>
                <c:pt idx="229">
                  <c:v>392.70446666666697</c:v>
                </c:pt>
                <c:pt idx="230">
                  <c:v>394.41933333333299</c:v>
                </c:pt>
                <c:pt idx="231">
                  <c:v>396.13420000000002</c:v>
                </c:pt>
                <c:pt idx="232">
                  <c:v>397.849066666667</c:v>
                </c:pt>
                <c:pt idx="233">
                  <c:v>399.56393333333301</c:v>
                </c:pt>
                <c:pt idx="234">
                  <c:v>401.27879999999999</c:v>
                </c:pt>
                <c:pt idx="235">
                  <c:v>402.99366666666702</c:v>
                </c:pt>
                <c:pt idx="236">
                  <c:v>404.70853333333298</c:v>
                </c:pt>
                <c:pt idx="237">
                  <c:v>406.42340000000002</c:v>
                </c:pt>
                <c:pt idx="238">
                  <c:v>408.13826666666699</c:v>
                </c:pt>
                <c:pt idx="239">
                  <c:v>409.85313333333301</c:v>
                </c:pt>
                <c:pt idx="240">
                  <c:v>411.56799999999998</c:v>
                </c:pt>
                <c:pt idx="241">
                  <c:v>413.28286666666702</c:v>
                </c:pt>
                <c:pt idx="242">
                  <c:v>414.99773333333297</c:v>
                </c:pt>
                <c:pt idx="243">
                  <c:v>416.71260000000001</c:v>
                </c:pt>
                <c:pt idx="244">
                  <c:v>418.42746666666699</c:v>
                </c:pt>
                <c:pt idx="245">
                  <c:v>420.142333333333</c:v>
                </c:pt>
                <c:pt idx="246">
                  <c:v>421.85719999999998</c:v>
                </c:pt>
                <c:pt idx="247">
                  <c:v>423.57206666666701</c:v>
                </c:pt>
                <c:pt idx="248">
                  <c:v>425.28693333333302</c:v>
                </c:pt>
                <c:pt idx="249">
                  <c:v>427.0018</c:v>
                </c:pt>
                <c:pt idx="250">
                  <c:v>428.71666666666698</c:v>
                </c:pt>
                <c:pt idx="251">
                  <c:v>430.43153333333299</c:v>
                </c:pt>
                <c:pt idx="252">
                  <c:v>432.14640000000003</c:v>
                </c:pt>
                <c:pt idx="253">
                  <c:v>433.86126666666701</c:v>
                </c:pt>
                <c:pt idx="254">
                  <c:v>435.57613333333302</c:v>
                </c:pt>
                <c:pt idx="255">
                  <c:v>437.291</c:v>
                </c:pt>
                <c:pt idx="256">
                  <c:v>439.00586666666698</c:v>
                </c:pt>
                <c:pt idx="257">
                  <c:v>440.72073333333299</c:v>
                </c:pt>
                <c:pt idx="258">
                  <c:v>442.43560000000002</c:v>
                </c:pt>
                <c:pt idx="259">
                  <c:v>444.150466666667</c:v>
                </c:pt>
                <c:pt idx="260">
                  <c:v>445.86533333333301</c:v>
                </c:pt>
                <c:pt idx="261">
                  <c:v>447.58019999999999</c:v>
                </c:pt>
                <c:pt idx="262">
                  <c:v>449.29506666666703</c:v>
                </c:pt>
                <c:pt idx="263">
                  <c:v>451.00993333333298</c:v>
                </c:pt>
                <c:pt idx="264">
                  <c:v>452.72480000000002</c:v>
                </c:pt>
                <c:pt idx="265">
                  <c:v>454.43966666666699</c:v>
                </c:pt>
                <c:pt idx="266">
                  <c:v>456.15453333333301</c:v>
                </c:pt>
                <c:pt idx="267">
                  <c:v>457.86939999999998</c:v>
                </c:pt>
                <c:pt idx="268">
                  <c:v>459.58426666666702</c:v>
                </c:pt>
                <c:pt idx="269">
                  <c:v>461.29913333333297</c:v>
                </c:pt>
                <c:pt idx="270">
                  <c:v>463.01400000000001</c:v>
                </c:pt>
                <c:pt idx="271">
                  <c:v>464.72886666666699</c:v>
                </c:pt>
                <c:pt idx="272">
                  <c:v>466.443733333333</c:v>
                </c:pt>
                <c:pt idx="273">
                  <c:v>468.15859999999998</c:v>
                </c:pt>
                <c:pt idx="274">
                  <c:v>469.87346666666701</c:v>
                </c:pt>
                <c:pt idx="275">
                  <c:v>471.58833333333303</c:v>
                </c:pt>
                <c:pt idx="276">
                  <c:v>473.3032</c:v>
                </c:pt>
                <c:pt idx="277">
                  <c:v>475.01806666666698</c:v>
                </c:pt>
                <c:pt idx="278">
                  <c:v>476.73293333333299</c:v>
                </c:pt>
                <c:pt idx="279">
                  <c:v>478.44779999999997</c:v>
                </c:pt>
                <c:pt idx="280">
                  <c:v>480.16266666666701</c:v>
                </c:pt>
                <c:pt idx="281">
                  <c:v>481.87753333333302</c:v>
                </c:pt>
                <c:pt idx="282">
                  <c:v>483.5924</c:v>
                </c:pt>
                <c:pt idx="283">
                  <c:v>485.30726666666698</c:v>
                </c:pt>
                <c:pt idx="284">
                  <c:v>487.02213333333299</c:v>
                </c:pt>
                <c:pt idx="285">
                  <c:v>488.73700000000002</c:v>
                </c:pt>
                <c:pt idx="286">
                  <c:v>490.451866666667</c:v>
                </c:pt>
                <c:pt idx="287">
                  <c:v>492.16673333333301</c:v>
                </c:pt>
                <c:pt idx="288">
                  <c:v>493.88159999999999</c:v>
                </c:pt>
                <c:pt idx="289">
                  <c:v>495.59646666666703</c:v>
                </c:pt>
                <c:pt idx="290">
                  <c:v>497.31133333333298</c:v>
                </c:pt>
                <c:pt idx="291">
                  <c:v>499.02620000000002</c:v>
                </c:pt>
                <c:pt idx="292">
                  <c:v>500.741066666667</c:v>
                </c:pt>
                <c:pt idx="293">
                  <c:v>502.45593333333301</c:v>
                </c:pt>
                <c:pt idx="294">
                  <c:v>504.17079999999999</c:v>
                </c:pt>
                <c:pt idx="295">
                  <c:v>505.88566666666702</c:v>
                </c:pt>
                <c:pt idx="296">
                  <c:v>507.60053333333298</c:v>
                </c:pt>
                <c:pt idx="297">
                  <c:v>509.31540000000001</c:v>
                </c:pt>
                <c:pt idx="298">
                  <c:v>511.03026666666699</c:v>
                </c:pt>
                <c:pt idx="299">
                  <c:v>512.745133333333</c:v>
                </c:pt>
                <c:pt idx="300">
                  <c:v>514.46</c:v>
                </c:pt>
              </c:numCache>
            </c:numRef>
          </c:xVal>
          <c:yVal>
            <c:numRef>
              <c:f>Ez_Data!$O$6:$O$306</c:f>
              <c:numCache>
                <c:formatCode>0.00E+00</c:formatCode>
                <c:ptCount val="301"/>
                <c:pt idx="0">
                  <c:v>4.2564408490707265E-14</c:v>
                </c:pt>
                <c:pt idx="1">
                  <c:v>4.7180737913939794E-14</c:v>
                </c:pt>
                <c:pt idx="2">
                  <c:v>5.359628563699307E-14</c:v>
                </c:pt>
                <c:pt idx="3">
                  <c:v>6.6644621791767878E-14</c:v>
                </c:pt>
                <c:pt idx="4">
                  <c:v>8.8473053795127932E-14</c:v>
                </c:pt>
                <c:pt idx="5">
                  <c:v>1.2223986364552833E-13</c:v>
                </c:pt>
                <c:pt idx="6">
                  <c:v>1.6969238918313384E-13</c:v>
                </c:pt>
                <c:pt idx="7">
                  <c:v>2.4013711530780807E-13</c:v>
                </c:pt>
                <c:pt idx="8">
                  <c:v>3.3729277306431538E-13</c:v>
                </c:pt>
                <c:pt idx="9">
                  <c:v>4.6128486569137227E-13</c:v>
                </c:pt>
                <c:pt idx="10">
                  <c:v>7.5541441665463007E-13</c:v>
                </c:pt>
                <c:pt idx="11">
                  <c:v>1.1484559960196978E-12</c:v>
                </c:pt>
                <c:pt idx="12">
                  <c:v>1.6554090896898789E-12</c:v>
                </c:pt>
                <c:pt idx="13">
                  <c:v>2.7894843995994407E-12</c:v>
                </c:pt>
                <c:pt idx="14">
                  <c:v>3.8034255124762504E-12</c:v>
                </c:pt>
                <c:pt idx="15">
                  <c:v>5.7023751698710899E-12</c:v>
                </c:pt>
                <c:pt idx="16">
                  <c:v>8.8998495604415542E-12</c:v>
                </c:pt>
                <c:pt idx="17">
                  <c:v>1.145374391648124E-11</c:v>
                </c:pt>
                <c:pt idx="18">
                  <c:v>1.9047479084078557E-11</c:v>
                </c:pt>
                <c:pt idx="19">
                  <c:v>3.0135194179310517E-11</c:v>
                </c:pt>
                <c:pt idx="20">
                  <c:v>4.5694719786319541E-11</c:v>
                </c:pt>
                <c:pt idx="21">
                  <c:v>6.6830080237713237E-11</c:v>
                </c:pt>
                <c:pt idx="22">
                  <c:v>9.4771490887319571E-11</c:v>
                </c:pt>
                <c:pt idx="23">
                  <c:v>1.5886613348878066E-10</c:v>
                </c:pt>
                <c:pt idx="24">
                  <c:v>2.2782838870786653E-10</c:v>
                </c:pt>
                <c:pt idx="25">
                  <c:v>3.4342983038085943E-10</c:v>
                </c:pt>
                <c:pt idx="26">
                  <c:v>5.2522462401968209E-10</c:v>
                </c:pt>
                <c:pt idx="27">
                  <c:v>7.9815885859234431E-10</c:v>
                </c:pt>
                <c:pt idx="28">
                  <c:v>1.2257158842679693E-9</c:v>
                </c:pt>
                <c:pt idx="29">
                  <c:v>1.8171161658030499E-9</c:v>
                </c:pt>
                <c:pt idx="30">
                  <c:v>2.664420646221941E-9</c:v>
                </c:pt>
                <c:pt idx="31">
                  <c:v>4.0670139951684823E-9</c:v>
                </c:pt>
                <c:pt idx="32">
                  <c:v>6.2556927156236505E-9</c:v>
                </c:pt>
                <c:pt idx="33">
                  <c:v>9.5213487402172435E-9</c:v>
                </c:pt>
                <c:pt idx="34">
                  <c:v>1.4214969639271738E-8</c:v>
                </c:pt>
                <c:pt idx="35">
                  <c:v>2.0455654752173572E-8</c:v>
                </c:pt>
                <c:pt idx="36">
                  <c:v>3.1466410411183499E-8</c:v>
                </c:pt>
                <c:pt idx="37">
                  <c:v>4.887529643149577E-8</c:v>
                </c:pt>
                <c:pt idx="38">
                  <c:v>7.4765388765189447E-8</c:v>
                </c:pt>
                <c:pt idx="39">
                  <c:v>1.1185879709742711E-7</c:v>
                </c:pt>
                <c:pt idx="40">
                  <c:v>1.6332824320959002E-7</c:v>
                </c:pt>
                <c:pt idx="41">
                  <c:v>2.5520773165995084E-7</c:v>
                </c:pt>
                <c:pt idx="42">
                  <c:v>3.8066889250373434E-7</c:v>
                </c:pt>
                <c:pt idx="43">
                  <c:v>5.7472069600337192E-7</c:v>
                </c:pt>
                <c:pt idx="44">
                  <c:v>8.6150955524753433E-7</c:v>
                </c:pt>
                <c:pt idx="45">
                  <c:v>1.2805058806666149E-6</c:v>
                </c:pt>
                <c:pt idx="46">
                  <c:v>2.0351661409389974E-6</c:v>
                </c:pt>
                <c:pt idx="47">
                  <c:v>3.0688760635913637E-6</c:v>
                </c:pt>
                <c:pt idx="48">
                  <c:v>4.5269603409138424E-6</c:v>
                </c:pt>
                <c:pt idx="49">
                  <c:v>6.793243770437361E-6</c:v>
                </c:pt>
                <c:pt idx="50">
                  <c:v>9.9906987856246038E-6</c:v>
                </c:pt>
                <c:pt idx="51">
                  <c:v>1.4794896586363213E-5</c:v>
                </c:pt>
                <c:pt idx="52">
                  <c:v>2.3338446318977191E-5</c:v>
                </c:pt>
                <c:pt idx="53">
                  <c:v>3.5344696535983411E-5</c:v>
                </c:pt>
                <c:pt idx="54">
                  <c:v>5.2539489937057273E-5</c:v>
                </c:pt>
                <c:pt idx="55">
                  <c:v>7.8890068686632837E-5</c:v>
                </c:pt>
                <c:pt idx="56">
                  <c:v>1.2007078840116782E-4</c:v>
                </c:pt>
                <c:pt idx="57">
                  <c:v>1.8158748575636003E-4</c:v>
                </c:pt>
                <c:pt idx="58">
                  <c:v>2.7011875048621096E-4</c:v>
                </c:pt>
                <c:pt idx="59">
                  <c:v>3.9292903925513168E-4</c:v>
                </c:pt>
                <c:pt idx="60">
                  <c:v>6.0570308009781735E-4</c:v>
                </c:pt>
                <c:pt idx="61">
                  <c:v>9.1781775278026155E-4</c:v>
                </c:pt>
                <c:pt idx="62">
                  <c:v>1.3309485863050835E-3</c:v>
                </c:pt>
                <c:pt idx="63">
                  <c:v>1.9780860292994092E-3</c:v>
                </c:pt>
                <c:pt idx="64">
                  <c:v>2.8940686087464531E-3</c:v>
                </c:pt>
                <c:pt idx="65">
                  <c:v>4.2471745946071737E-3</c:v>
                </c:pt>
                <c:pt idx="66">
                  <c:v>6.1374659955371119E-3</c:v>
                </c:pt>
                <c:pt idx="67">
                  <c:v>8.7286187808874264E-3</c:v>
                </c:pt>
                <c:pt idx="68">
                  <c:v>1.2264717775692102E-2</c:v>
                </c:pt>
                <c:pt idx="69">
                  <c:v>1.7020378194478446E-2</c:v>
                </c:pt>
                <c:pt idx="70">
                  <c:v>2.2961708826969553E-2</c:v>
                </c:pt>
                <c:pt idx="71">
                  <c:v>3.1021404104140261E-2</c:v>
                </c:pt>
                <c:pt idx="72">
                  <c:v>3.9380289523821776E-2</c:v>
                </c:pt>
                <c:pt idx="73">
                  <c:v>4.9763175990634484E-2</c:v>
                </c:pt>
                <c:pt idx="74">
                  <c:v>6.1146579532746326E-2</c:v>
                </c:pt>
                <c:pt idx="75">
                  <c:v>7.2850345912310932E-2</c:v>
                </c:pt>
                <c:pt idx="76">
                  <c:v>8.4521419991629335E-2</c:v>
                </c:pt>
                <c:pt idx="77">
                  <c:v>9.5657802492298605E-2</c:v>
                </c:pt>
                <c:pt idx="78">
                  <c:v>0.10578400332393642</c:v>
                </c:pt>
                <c:pt idx="79">
                  <c:v>0.11462018184300019</c:v>
                </c:pt>
                <c:pt idx="80">
                  <c:v>0.12198620592812497</c:v>
                </c:pt>
                <c:pt idx="81">
                  <c:v>0.12800978531935792</c:v>
                </c:pt>
                <c:pt idx="82">
                  <c:v>0.13255885357186095</c:v>
                </c:pt>
                <c:pt idx="83">
                  <c:v>0.13593085324424381</c:v>
                </c:pt>
                <c:pt idx="84">
                  <c:v>0.13817909833227762</c:v>
                </c:pt>
                <c:pt idx="85">
                  <c:v>0.13968703062243623</c:v>
                </c:pt>
                <c:pt idx="86">
                  <c:v>0.14030221750701641</c:v>
                </c:pt>
                <c:pt idx="87">
                  <c:v>0.14026734833212953</c:v>
                </c:pt>
                <c:pt idx="88">
                  <c:v>0.13961517464430523</c:v>
                </c:pt>
                <c:pt idx="89">
                  <c:v>0.1383214892271068</c:v>
                </c:pt>
                <c:pt idx="90">
                  <c:v>0.13627410380152746</c:v>
                </c:pt>
                <c:pt idx="91">
                  <c:v>0.13350469638481399</c:v>
                </c:pt>
                <c:pt idx="92">
                  <c:v>0.12980746507354721</c:v>
                </c:pt>
                <c:pt idx="93">
                  <c:v>0.12491332070191837</c:v>
                </c:pt>
                <c:pt idx="94">
                  <c:v>0.11884883094729859</c:v>
                </c:pt>
                <c:pt idx="95">
                  <c:v>0.111727048127598</c:v>
                </c:pt>
                <c:pt idx="96">
                  <c:v>0.10302775680165818</c:v>
                </c:pt>
                <c:pt idx="97">
                  <c:v>9.3229517876689455E-2</c:v>
                </c:pt>
                <c:pt idx="98">
                  <c:v>8.247341198290252E-2</c:v>
                </c:pt>
                <c:pt idx="99">
                  <c:v>7.125995560117443E-2</c:v>
                </c:pt>
                <c:pt idx="100">
                  <c:v>6.0044352211944832E-2</c:v>
                </c:pt>
                <c:pt idx="101">
                  <c:v>4.9191583386247399E-2</c:v>
                </c:pt>
                <c:pt idx="102">
                  <c:v>3.9136360926736669E-2</c:v>
                </c:pt>
                <c:pt idx="103">
                  <c:v>3.0332901717659063E-2</c:v>
                </c:pt>
                <c:pt idx="104">
                  <c:v>2.2983743241231612E-2</c:v>
                </c:pt>
                <c:pt idx="105">
                  <c:v>1.7077470237514564E-2</c:v>
                </c:pt>
                <c:pt idx="106">
                  <c:v>1.2359962983194207E-2</c:v>
                </c:pt>
                <c:pt idx="107">
                  <c:v>8.8007686558233319E-3</c:v>
                </c:pt>
                <c:pt idx="108">
                  <c:v>6.1777496699453455E-3</c:v>
                </c:pt>
                <c:pt idx="109">
                  <c:v>4.2827867060831045E-3</c:v>
                </c:pt>
                <c:pt idx="110">
                  <c:v>2.9690765332169656E-3</c:v>
                </c:pt>
                <c:pt idx="111">
                  <c:v>2.0357023678758811E-3</c:v>
                </c:pt>
                <c:pt idx="112">
                  <c:v>1.3692965616849549E-3</c:v>
                </c:pt>
                <c:pt idx="113">
                  <c:v>9.1570213084127901E-4</c:v>
                </c:pt>
                <c:pt idx="114">
                  <c:v>6.1065680655807684E-4</c:v>
                </c:pt>
                <c:pt idx="115">
                  <c:v>4.1439480284169531E-4</c:v>
                </c:pt>
                <c:pt idx="116">
                  <c:v>2.6593886886623668E-4</c:v>
                </c:pt>
                <c:pt idx="117">
                  <c:v>1.8133054455769204E-4</c:v>
                </c:pt>
                <c:pt idx="118">
                  <c:v>1.2477013159169377E-4</c:v>
                </c:pt>
                <c:pt idx="119">
                  <c:v>8.2598314056042386E-5</c:v>
                </c:pt>
                <c:pt idx="120">
                  <c:v>5.4880713535486098E-5</c:v>
                </c:pt>
                <c:pt idx="121">
                  <c:v>3.5310367068773115E-5</c:v>
                </c:pt>
                <c:pt idx="122">
                  <c:v>2.3413469598626655E-5</c:v>
                </c:pt>
                <c:pt idx="123">
                  <c:v>1.5467639587995687E-5</c:v>
                </c:pt>
                <c:pt idx="124">
                  <c:v>1.0592963147044498E-5</c:v>
                </c:pt>
                <c:pt idx="125">
                  <c:v>7.0849119143929466E-6</c:v>
                </c:pt>
                <c:pt idx="126">
                  <c:v>4.6401022672734592E-6</c:v>
                </c:pt>
                <c:pt idx="127">
                  <c:v>3.0561092842273484E-6</c:v>
                </c:pt>
                <c:pt idx="128">
                  <c:v>2.0355762705913422E-6</c:v>
                </c:pt>
                <c:pt idx="129">
                  <c:v>1.3689693885116402E-6</c:v>
                </c:pt>
                <c:pt idx="130">
                  <c:v>9.0579610089070238E-7</c:v>
                </c:pt>
                <c:pt idx="131">
                  <c:v>5.9912952208122353E-7</c:v>
                </c:pt>
                <c:pt idx="132">
                  <c:v>3.9635205007423248E-7</c:v>
                </c:pt>
                <c:pt idx="133">
                  <c:v>2.6865997215599666E-7</c:v>
                </c:pt>
                <c:pt idx="134">
                  <c:v>1.7571892095510039E-7</c:v>
                </c:pt>
                <c:pt idx="135">
                  <c:v>1.2503860131814438E-7</c:v>
                </c:pt>
                <c:pt idx="136">
                  <c:v>8.8245456409245127E-8</c:v>
                </c:pt>
                <c:pt idx="137">
                  <c:v>6.1902808007893328E-8</c:v>
                </c:pt>
                <c:pt idx="138">
                  <c:v>4.4336556741984906E-8</c:v>
                </c:pt>
                <c:pt idx="139">
                  <c:v>3.3230971482060779E-8</c:v>
                </c:pt>
                <c:pt idx="140">
                  <c:v>2.749183508515739E-8</c:v>
                </c:pt>
                <c:pt idx="141">
                  <c:v>2.3777979832629972E-8</c:v>
                </c:pt>
                <c:pt idx="142">
                  <c:v>2.1510231502313556E-8</c:v>
                </c:pt>
                <c:pt idx="143">
                  <c:v>2.1415500330510904E-8</c:v>
                </c:pt>
                <c:pt idx="144">
                  <c:v>2.367736083541048E-8</c:v>
                </c:pt>
                <c:pt idx="145">
                  <c:v>2.8199264345939497E-8</c:v>
                </c:pt>
                <c:pt idx="146">
                  <c:v>3.5530749546339042E-8</c:v>
                </c:pt>
                <c:pt idx="147">
                  <c:v>4.6476252124066014E-8</c:v>
                </c:pt>
                <c:pt idx="148">
                  <c:v>6.2095111627379841E-8</c:v>
                </c:pt>
                <c:pt idx="149">
                  <c:v>9.0054321015836915E-8</c:v>
                </c:pt>
                <c:pt idx="150">
                  <c:v>1.3186237981557424E-7</c:v>
                </c:pt>
                <c:pt idx="151">
                  <c:v>1.9430070234668727E-7</c:v>
                </c:pt>
                <c:pt idx="152">
                  <c:v>2.8317516722520908E-7</c:v>
                </c:pt>
                <c:pt idx="153">
                  <c:v>4.1887699923552087E-7</c:v>
                </c:pt>
                <c:pt idx="154">
                  <c:v>6.2289121902524213E-7</c:v>
                </c:pt>
                <c:pt idx="155">
                  <c:v>9.3611811685543646E-7</c:v>
                </c:pt>
                <c:pt idx="156">
                  <c:v>1.4810962755578307E-6</c:v>
                </c:pt>
                <c:pt idx="157">
                  <c:v>2.2750837295709038E-6</c:v>
                </c:pt>
                <c:pt idx="158">
                  <c:v>3.2313596788815556E-6</c:v>
                </c:pt>
                <c:pt idx="159">
                  <c:v>4.8807219405800787E-6</c:v>
                </c:pt>
                <c:pt idx="160">
                  <c:v>7.3794632228572279E-6</c:v>
                </c:pt>
                <c:pt idx="161">
                  <c:v>1.1320287065711573E-5</c:v>
                </c:pt>
                <c:pt idx="162">
                  <c:v>1.6365337635913277E-5</c:v>
                </c:pt>
                <c:pt idx="163">
                  <c:v>2.4890652828010855E-5</c:v>
                </c:pt>
                <c:pt idx="164">
                  <c:v>3.8384175893442732E-5</c:v>
                </c:pt>
                <c:pt idx="165">
                  <c:v>5.8748243290531283E-5</c:v>
                </c:pt>
                <c:pt idx="166">
                  <c:v>8.8094768248061793E-5</c:v>
                </c:pt>
                <c:pt idx="167">
                  <c:v>1.2261122238607511E-4</c:v>
                </c:pt>
                <c:pt idx="168">
                  <c:v>1.9327550404131064E-4</c:v>
                </c:pt>
                <c:pt idx="169">
                  <c:v>2.8857002793554107E-4</c:v>
                </c:pt>
                <c:pt idx="170">
                  <c:v>4.5038081044102203E-4</c:v>
                </c:pt>
                <c:pt idx="171">
                  <c:v>6.90774220016721E-4</c:v>
                </c:pt>
                <c:pt idx="172">
                  <c:v>1.0365890492479233E-3</c:v>
                </c:pt>
                <c:pt idx="173">
                  <c:v>1.5180951936718137E-3</c:v>
                </c:pt>
                <c:pt idx="174">
                  <c:v>2.3009200893451699E-3</c:v>
                </c:pt>
                <c:pt idx="175">
                  <c:v>3.4084613767086987E-3</c:v>
                </c:pt>
                <c:pt idx="176">
                  <c:v>5.0771270320840263E-3</c:v>
                </c:pt>
                <c:pt idx="177">
                  <c:v>7.5784668191698004E-3</c:v>
                </c:pt>
                <c:pt idx="178">
                  <c:v>1.1143713405899388E-2</c:v>
                </c:pt>
                <c:pt idx="179">
                  <c:v>1.6636678283080315E-2</c:v>
                </c:pt>
                <c:pt idx="180">
                  <c:v>2.4576652749315156E-2</c:v>
                </c:pt>
                <c:pt idx="181">
                  <c:v>3.5313739540305839E-2</c:v>
                </c:pt>
                <c:pt idx="182">
                  <c:v>5.0880960332593643E-2</c:v>
                </c:pt>
                <c:pt idx="183">
                  <c:v>7.1135333000578518E-2</c:v>
                </c:pt>
                <c:pt idx="184">
                  <c:v>0.10046809508845969</c:v>
                </c:pt>
                <c:pt idx="185">
                  <c:v>0.13936266982889828</c:v>
                </c:pt>
                <c:pt idx="186">
                  <c:v>0.18460175558350955</c:v>
                </c:pt>
                <c:pt idx="187">
                  <c:v>0.24525039938140225</c:v>
                </c:pt>
                <c:pt idx="188">
                  <c:v>0.31586181733557206</c:v>
                </c:pt>
                <c:pt idx="189">
                  <c:v>0.39140898123233148</c:v>
                </c:pt>
                <c:pt idx="190">
                  <c:v>0.47379872651376298</c:v>
                </c:pt>
                <c:pt idx="191">
                  <c:v>0.55889379329722055</c:v>
                </c:pt>
                <c:pt idx="192">
                  <c:v>0.6400827282988053</c:v>
                </c:pt>
                <c:pt idx="193">
                  <c:v>0.71473641858867665</c:v>
                </c:pt>
                <c:pt idx="194">
                  <c:v>0.78381473966619575</c:v>
                </c:pt>
                <c:pt idx="195">
                  <c:v>0.8422968870538261</c:v>
                </c:pt>
                <c:pt idx="196">
                  <c:v>0.88874702867138067</c:v>
                </c:pt>
                <c:pt idx="197">
                  <c:v>0.92513473323333251</c:v>
                </c:pt>
                <c:pt idx="198">
                  <c:v>0.94941264803078118</c:v>
                </c:pt>
                <c:pt idx="199">
                  <c:v>0.96108682407611579</c:v>
                </c:pt>
                <c:pt idx="200">
                  <c:v>0.97007592551201416</c:v>
                </c:pt>
                <c:pt idx="201">
                  <c:v>0.98285339256985227</c:v>
                </c:pt>
                <c:pt idx="202">
                  <c:v>0.99324116903406068</c:v>
                </c:pt>
                <c:pt idx="203">
                  <c:v>0.98739020386404575</c:v>
                </c:pt>
                <c:pt idx="204">
                  <c:v>0.9861309663180291</c:v>
                </c:pt>
                <c:pt idx="205">
                  <c:v>0.98548395648069131</c:v>
                </c:pt>
                <c:pt idx="206">
                  <c:v>0.98544857450574841</c:v>
                </c:pt>
                <c:pt idx="207">
                  <c:v>0.98602478974545404</c:v>
                </c:pt>
                <c:pt idx="208">
                  <c:v>0.98721314075770528</c:v>
                </c:pt>
                <c:pt idx="209">
                  <c:v>0.98901473531315143</c:v>
                </c:pt>
                <c:pt idx="210">
                  <c:v>0.98878623240391528</c:v>
                </c:pt>
                <c:pt idx="211">
                  <c:v>0.99833258009638892</c:v>
                </c:pt>
                <c:pt idx="212">
                  <c:v>0.99837470504003134</c:v>
                </c:pt>
                <c:pt idx="213">
                  <c:v>1</c:v>
                </c:pt>
                <c:pt idx="214">
                  <c:v>0.99922567787563976</c:v>
                </c:pt>
                <c:pt idx="215">
                  <c:v>0.99605452590881138</c:v>
                </c:pt>
                <c:pt idx="216">
                  <c:v>0.9904979744382072</c:v>
                </c:pt>
                <c:pt idx="217">
                  <c:v>0.98257609691555892</c:v>
                </c:pt>
                <c:pt idx="218">
                  <c:v>0.97081315777459187</c:v>
                </c:pt>
                <c:pt idx="219">
                  <c:v>0.93531853482904526</c:v>
                </c:pt>
                <c:pt idx="220">
                  <c:v>0.89487685299980557</c:v>
                </c:pt>
                <c:pt idx="221">
                  <c:v>0.84271534575470997</c:v>
                </c:pt>
                <c:pt idx="222">
                  <c:v>0.77989326041032514</c:v>
                </c:pt>
                <c:pt idx="223">
                  <c:v>0.70785347911093088</c:v>
                </c:pt>
                <c:pt idx="224">
                  <c:v>0.62533133939436214</c:v>
                </c:pt>
                <c:pt idx="225">
                  <c:v>0.54529529805996468</c:v>
                </c:pt>
                <c:pt idx="226">
                  <c:v>0.45496386734047256</c:v>
                </c:pt>
                <c:pt idx="227">
                  <c:v>0.36949915512033588</c:v>
                </c:pt>
                <c:pt idx="228">
                  <c:v>0.30081408859141462</c:v>
                </c:pt>
                <c:pt idx="229">
                  <c:v>0.24661722707062617</c:v>
                </c:pt>
                <c:pt idx="230">
                  <c:v>0.1731566612892472</c:v>
                </c:pt>
                <c:pt idx="231">
                  <c:v>0.12795085685738988</c:v>
                </c:pt>
                <c:pt idx="232">
                  <c:v>9.519821478886023E-2</c:v>
                </c:pt>
                <c:pt idx="233">
                  <c:v>6.6671855896767801E-2</c:v>
                </c:pt>
                <c:pt idx="234">
                  <c:v>4.6049450732216224E-2</c:v>
                </c:pt>
                <c:pt idx="235">
                  <c:v>3.2430296856005521E-2</c:v>
                </c:pt>
                <c:pt idx="236">
                  <c:v>2.2122092818924015E-2</c:v>
                </c:pt>
                <c:pt idx="237">
                  <c:v>1.5054671508550265E-2</c:v>
                </c:pt>
                <c:pt idx="238">
                  <c:v>1.0398198767210499E-2</c:v>
                </c:pt>
                <c:pt idx="239">
                  <c:v>6.8126160269951792E-3</c:v>
                </c:pt>
                <c:pt idx="240">
                  <c:v>4.4431752030437179E-3</c:v>
                </c:pt>
                <c:pt idx="241">
                  <c:v>3.12361776944512E-3</c:v>
                </c:pt>
                <c:pt idx="242">
                  <c:v>2.0561963577382597E-3</c:v>
                </c:pt>
                <c:pt idx="243">
                  <c:v>1.3417806075489641E-3</c:v>
                </c:pt>
                <c:pt idx="244">
                  <c:v>9.1357321076914941E-4</c:v>
                </c:pt>
                <c:pt idx="245">
                  <c:v>6.1183786680696806E-4</c:v>
                </c:pt>
                <c:pt idx="246">
                  <c:v>3.9551289824924012E-4</c:v>
                </c:pt>
                <c:pt idx="247">
                  <c:v>2.6495588408478334E-4</c:v>
                </c:pt>
                <c:pt idx="248">
                  <c:v>1.7691619510336787E-4</c:v>
                </c:pt>
                <c:pt idx="249">
                  <c:v>1.1739098355308793E-4</c:v>
                </c:pt>
                <c:pt idx="250">
                  <c:v>7.7222618205605726E-5</c:v>
                </c:pt>
                <c:pt idx="251">
                  <c:v>5.191297699755883E-5</c:v>
                </c:pt>
                <c:pt idx="252">
                  <c:v>3.4541483524452499E-5</c:v>
                </c:pt>
                <c:pt idx="253">
                  <c:v>2.3078824170332192E-5</c:v>
                </c:pt>
                <c:pt idx="254">
                  <c:v>1.5286072612120739E-5</c:v>
                </c:pt>
                <c:pt idx="255">
                  <c:v>9.935827667371902E-6</c:v>
                </c:pt>
                <c:pt idx="256">
                  <c:v>6.5921857922776399E-6</c:v>
                </c:pt>
                <c:pt idx="257">
                  <c:v>4.3769014198988491E-6</c:v>
                </c:pt>
                <c:pt idx="258">
                  <c:v>2.8993153465929971E-6</c:v>
                </c:pt>
                <c:pt idx="259">
                  <c:v>1.9583867175421372E-6</c:v>
                </c:pt>
                <c:pt idx="260">
                  <c:v>1.3013977895447856E-6</c:v>
                </c:pt>
                <c:pt idx="261">
                  <c:v>8.4507954149563135E-7</c:v>
                </c:pt>
                <c:pt idx="262">
                  <c:v>5.4226876794001151E-7</c:v>
                </c:pt>
                <c:pt idx="263">
                  <c:v>3.7477115284164244E-7</c:v>
                </c:pt>
                <c:pt idx="264">
                  <c:v>2.4782500796062727E-7</c:v>
                </c:pt>
                <c:pt idx="265">
                  <c:v>1.6050589523326767E-7</c:v>
                </c:pt>
                <c:pt idx="266">
                  <c:v>1.040956479071635E-7</c:v>
                </c:pt>
                <c:pt idx="267">
                  <c:v>7.1546464101095076E-8</c:v>
                </c:pt>
                <c:pt idx="268">
                  <c:v>4.7773261807018549E-8</c:v>
                </c:pt>
                <c:pt idx="269">
                  <c:v>3.07748846282617E-8</c:v>
                </c:pt>
                <c:pt idx="270">
                  <c:v>2.1784583525931852E-8</c:v>
                </c:pt>
                <c:pt idx="271">
                  <c:v>1.3047429075088141E-8</c:v>
                </c:pt>
                <c:pt idx="272">
                  <c:v>8.9506459297450954E-9</c:v>
                </c:pt>
                <c:pt idx="273">
                  <c:v>6.1402306141791948E-9</c:v>
                </c:pt>
                <c:pt idx="274">
                  <c:v>3.9807912175913811E-9</c:v>
                </c:pt>
                <c:pt idx="275">
                  <c:v>2.6938513087423815E-9</c:v>
                </c:pt>
                <c:pt idx="276">
                  <c:v>1.7745336454027283E-9</c:v>
                </c:pt>
                <c:pt idx="277">
                  <c:v>1.2081788575169791E-9</c:v>
                </c:pt>
                <c:pt idx="278">
                  <c:v>6.6871803282956242E-10</c:v>
                </c:pt>
                <c:pt idx="279">
                  <c:v>4.9426910648265418E-10</c:v>
                </c:pt>
                <c:pt idx="280">
                  <c:v>3.5693462370821851E-10</c:v>
                </c:pt>
                <c:pt idx="281">
                  <c:v>2.5094462416462517E-10</c:v>
                </c:pt>
                <c:pt idx="282">
                  <c:v>1.7102672562029643E-10</c:v>
                </c:pt>
                <c:pt idx="283">
                  <c:v>1.124061191526884E-10</c:v>
                </c:pt>
                <c:pt idx="284">
                  <c:v>7.0805564347307662E-11</c:v>
                </c:pt>
                <c:pt idx="285">
                  <c:v>4.2445384496725929E-11</c:v>
                </c:pt>
                <c:pt idx="286">
                  <c:v>3.0636205382775363E-11</c:v>
                </c:pt>
                <c:pt idx="287">
                  <c:v>1.7853952258477506E-11</c:v>
                </c:pt>
                <c:pt idx="288">
                  <c:v>1.1320929319729176E-11</c:v>
                </c:pt>
                <c:pt idx="289">
                  <c:v>6.8466984381542976E-12</c:v>
                </c:pt>
                <c:pt idx="290">
                  <c:v>4.6911123432993761E-12</c:v>
                </c:pt>
                <c:pt idx="291">
                  <c:v>4.6245336898526458E-12</c:v>
                </c:pt>
                <c:pt idx="292">
                  <c:v>2.8296843178805887E-12</c:v>
                </c:pt>
                <c:pt idx="293">
                  <c:v>2.0858576965904747E-12</c:v>
                </c:pt>
                <c:pt idx="294">
                  <c:v>1.3722067341850266E-12</c:v>
                </c:pt>
                <c:pt idx="295">
                  <c:v>9.2889920944998875E-13</c:v>
                </c:pt>
                <c:pt idx="296">
                  <c:v>6.4636181223450362E-13</c:v>
                </c:pt>
                <c:pt idx="297">
                  <c:v>4.7892061781093796E-13</c:v>
                </c:pt>
                <c:pt idx="298">
                  <c:v>3.9459280770831542E-13</c:v>
                </c:pt>
                <c:pt idx="299">
                  <c:v>3.7508970749352307E-13</c:v>
                </c:pt>
                <c:pt idx="300">
                  <c:v>4.1581982475466324E-13</c:v>
                </c:pt>
              </c:numCache>
            </c:numRef>
          </c:yVal>
          <c:smooth val="0"/>
        </c:ser>
        <c:ser>
          <c:idx val="0"/>
          <c:order val="1"/>
          <c:tx>
            <c:v>Mode 2, measured</c:v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'Measurement Data'!$J$6:$J$1105</c:f>
              <c:numCache>
                <c:formatCode>General</c:formatCode>
                <c:ptCount val="1100"/>
                <c:pt idx="0">
                  <c:v>-17.39</c:v>
                </c:pt>
                <c:pt idx="1">
                  <c:v>-16.919999999999998</c:v>
                </c:pt>
                <c:pt idx="2">
                  <c:v>-16.45</c:v>
                </c:pt>
                <c:pt idx="3">
                  <c:v>-15.979999999999999</c:v>
                </c:pt>
                <c:pt idx="4">
                  <c:v>-15.51</c:v>
                </c:pt>
                <c:pt idx="5">
                  <c:v>-15.04</c:v>
                </c:pt>
                <c:pt idx="6">
                  <c:v>-14.569999999999999</c:v>
                </c:pt>
                <c:pt idx="7">
                  <c:v>-14.1</c:v>
                </c:pt>
                <c:pt idx="8">
                  <c:v>-13.629999999999999</c:v>
                </c:pt>
                <c:pt idx="9">
                  <c:v>-13.16</c:v>
                </c:pt>
                <c:pt idx="10">
                  <c:v>-12.69</c:v>
                </c:pt>
                <c:pt idx="11">
                  <c:v>-12.219999999999999</c:v>
                </c:pt>
                <c:pt idx="12">
                  <c:v>-11.75</c:v>
                </c:pt>
                <c:pt idx="13">
                  <c:v>-11.28</c:v>
                </c:pt>
                <c:pt idx="14">
                  <c:v>-10.809999999999999</c:v>
                </c:pt>
                <c:pt idx="15">
                  <c:v>-10.34</c:v>
                </c:pt>
                <c:pt idx="16">
                  <c:v>-9.8699999999999992</c:v>
                </c:pt>
                <c:pt idx="17">
                  <c:v>-9.3999999999999986</c:v>
                </c:pt>
                <c:pt idx="18">
                  <c:v>-8.93</c:v>
                </c:pt>
                <c:pt idx="19">
                  <c:v>-8.4599999999999991</c:v>
                </c:pt>
                <c:pt idx="20">
                  <c:v>-7.9899999999999993</c:v>
                </c:pt>
                <c:pt idx="21">
                  <c:v>-7.52</c:v>
                </c:pt>
                <c:pt idx="22">
                  <c:v>-7.05</c:v>
                </c:pt>
                <c:pt idx="23">
                  <c:v>-6.58</c:v>
                </c:pt>
                <c:pt idx="24">
                  <c:v>-6.1099999999999994</c:v>
                </c:pt>
                <c:pt idx="25">
                  <c:v>-5.64</c:v>
                </c:pt>
                <c:pt idx="26">
                  <c:v>-5.17</c:v>
                </c:pt>
                <c:pt idx="27">
                  <c:v>-4.6999999999999993</c:v>
                </c:pt>
                <c:pt idx="28">
                  <c:v>-4.2299999999999995</c:v>
                </c:pt>
                <c:pt idx="29">
                  <c:v>-3.76</c:v>
                </c:pt>
                <c:pt idx="30">
                  <c:v>-3.29</c:v>
                </c:pt>
                <c:pt idx="31">
                  <c:v>-2.82</c:v>
                </c:pt>
                <c:pt idx="32">
                  <c:v>-2.3499999999999996</c:v>
                </c:pt>
                <c:pt idx="33">
                  <c:v>-1.88</c:v>
                </c:pt>
                <c:pt idx="34">
                  <c:v>-1.41</c:v>
                </c:pt>
                <c:pt idx="35">
                  <c:v>-0.94</c:v>
                </c:pt>
                <c:pt idx="36">
                  <c:v>-0.47</c:v>
                </c:pt>
                <c:pt idx="37">
                  <c:v>0</c:v>
                </c:pt>
                <c:pt idx="38">
                  <c:v>0.47</c:v>
                </c:pt>
                <c:pt idx="39">
                  <c:v>0.94</c:v>
                </c:pt>
                <c:pt idx="40">
                  <c:v>1.41</c:v>
                </c:pt>
                <c:pt idx="41">
                  <c:v>1.88</c:v>
                </c:pt>
                <c:pt idx="42">
                  <c:v>2.3499999999999996</c:v>
                </c:pt>
                <c:pt idx="43">
                  <c:v>2.82</c:v>
                </c:pt>
                <c:pt idx="44">
                  <c:v>3.29</c:v>
                </c:pt>
                <c:pt idx="45">
                  <c:v>3.76</c:v>
                </c:pt>
                <c:pt idx="46">
                  <c:v>4.2299999999999995</c:v>
                </c:pt>
                <c:pt idx="47">
                  <c:v>4.6999999999999993</c:v>
                </c:pt>
                <c:pt idx="48">
                  <c:v>5.17</c:v>
                </c:pt>
                <c:pt idx="49">
                  <c:v>5.64</c:v>
                </c:pt>
                <c:pt idx="50">
                  <c:v>6.1099999999999994</c:v>
                </c:pt>
                <c:pt idx="51">
                  <c:v>6.58</c:v>
                </c:pt>
                <c:pt idx="52">
                  <c:v>7.05</c:v>
                </c:pt>
                <c:pt idx="53">
                  <c:v>7.52</c:v>
                </c:pt>
                <c:pt idx="54">
                  <c:v>7.9899999999999993</c:v>
                </c:pt>
                <c:pt idx="55">
                  <c:v>8.4599999999999991</c:v>
                </c:pt>
                <c:pt idx="56">
                  <c:v>8.93</c:v>
                </c:pt>
                <c:pt idx="57">
                  <c:v>9.3999999999999986</c:v>
                </c:pt>
                <c:pt idx="58">
                  <c:v>9.8699999999999992</c:v>
                </c:pt>
                <c:pt idx="59">
                  <c:v>10.34</c:v>
                </c:pt>
                <c:pt idx="60">
                  <c:v>10.809999999999999</c:v>
                </c:pt>
                <c:pt idx="61">
                  <c:v>11.28</c:v>
                </c:pt>
                <c:pt idx="62">
                  <c:v>11.75</c:v>
                </c:pt>
                <c:pt idx="63">
                  <c:v>12.219999999999999</c:v>
                </c:pt>
                <c:pt idx="64">
                  <c:v>12.69</c:v>
                </c:pt>
                <c:pt idx="65">
                  <c:v>13.16</c:v>
                </c:pt>
                <c:pt idx="66">
                  <c:v>13.629999999999999</c:v>
                </c:pt>
                <c:pt idx="67">
                  <c:v>14.1</c:v>
                </c:pt>
                <c:pt idx="68">
                  <c:v>14.569999999999999</c:v>
                </c:pt>
                <c:pt idx="69">
                  <c:v>15.04</c:v>
                </c:pt>
                <c:pt idx="70">
                  <c:v>15.51</c:v>
                </c:pt>
                <c:pt idx="71">
                  <c:v>15.979999999999999</c:v>
                </c:pt>
                <c:pt idx="72">
                  <c:v>16.45</c:v>
                </c:pt>
                <c:pt idx="73">
                  <c:v>16.919999999999998</c:v>
                </c:pt>
                <c:pt idx="74">
                  <c:v>17.39</c:v>
                </c:pt>
                <c:pt idx="75">
                  <c:v>17.86</c:v>
                </c:pt>
                <c:pt idx="76">
                  <c:v>18.329999999999998</c:v>
                </c:pt>
                <c:pt idx="77">
                  <c:v>18.799999999999997</c:v>
                </c:pt>
                <c:pt idx="78">
                  <c:v>19.27</c:v>
                </c:pt>
                <c:pt idx="79">
                  <c:v>19.739999999999998</c:v>
                </c:pt>
                <c:pt idx="80">
                  <c:v>20.209999999999997</c:v>
                </c:pt>
                <c:pt idx="81">
                  <c:v>20.68</c:v>
                </c:pt>
                <c:pt idx="82">
                  <c:v>21.15</c:v>
                </c:pt>
                <c:pt idx="83">
                  <c:v>21.619999999999997</c:v>
                </c:pt>
                <c:pt idx="84">
                  <c:v>22.09</c:v>
                </c:pt>
                <c:pt idx="85">
                  <c:v>22.56</c:v>
                </c:pt>
                <c:pt idx="86">
                  <c:v>23.029999999999998</c:v>
                </c:pt>
                <c:pt idx="87">
                  <c:v>23.5</c:v>
                </c:pt>
                <c:pt idx="88">
                  <c:v>23.97</c:v>
                </c:pt>
                <c:pt idx="89">
                  <c:v>24.439999999999998</c:v>
                </c:pt>
                <c:pt idx="90">
                  <c:v>24.91</c:v>
                </c:pt>
                <c:pt idx="91">
                  <c:v>25.38</c:v>
                </c:pt>
                <c:pt idx="92">
                  <c:v>25.849999999999998</c:v>
                </c:pt>
                <c:pt idx="93">
                  <c:v>26.32</c:v>
                </c:pt>
                <c:pt idx="94">
                  <c:v>26.79</c:v>
                </c:pt>
                <c:pt idx="95">
                  <c:v>27.259999999999998</c:v>
                </c:pt>
                <c:pt idx="96">
                  <c:v>27.729999999999997</c:v>
                </c:pt>
                <c:pt idx="97">
                  <c:v>28.2</c:v>
                </c:pt>
                <c:pt idx="98">
                  <c:v>28.669999999999998</c:v>
                </c:pt>
                <c:pt idx="99">
                  <c:v>29.139999999999997</c:v>
                </c:pt>
                <c:pt idx="100">
                  <c:v>29.61</c:v>
                </c:pt>
                <c:pt idx="101">
                  <c:v>30.08</c:v>
                </c:pt>
                <c:pt idx="102">
                  <c:v>30.549999999999997</c:v>
                </c:pt>
                <c:pt idx="103">
                  <c:v>31.02</c:v>
                </c:pt>
                <c:pt idx="104">
                  <c:v>31.49</c:v>
                </c:pt>
                <c:pt idx="105">
                  <c:v>31.959999999999997</c:v>
                </c:pt>
                <c:pt idx="106">
                  <c:v>32.43</c:v>
                </c:pt>
                <c:pt idx="107">
                  <c:v>32.9</c:v>
                </c:pt>
                <c:pt idx="108">
                  <c:v>33.369999999999997</c:v>
                </c:pt>
                <c:pt idx="109">
                  <c:v>33.839999999999996</c:v>
                </c:pt>
                <c:pt idx="110">
                  <c:v>34.309999999999995</c:v>
                </c:pt>
                <c:pt idx="111">
                  <c:v>34.78</c:v>
                </c:pt>
                <c:pt idx="112">
                  <c:v>35.25</c:v>
                </c:pt>
                <c:pt idx="113">
                  <c:v>35.72</c:v>
                </c:pt>
                <c:pt idx="114">
                  <c:v>36.19</c:v>
                </c:pt>
                <c:pt idx="115">
                  <c:v>36.659999999999997</c:v>
                </c:pt>
                <c:pt idx="116">
                  <c:v>37.129999999999995</c:v>
                </c:pt>
                <c:pt idx="117">
                  <c:v>37.599999999999994</c:v>
                </c:pt>
                <c:pt idx="118">
                  <c:v>38.07</c:v>
                </c:pt>
                <c:pt idx="119">
                  <c:v>38.54</c:v>
                </c:pt>
                <c:pt idx="120">
                  <c:v>39.01</c:v>
                </c:pt>
                <c:pt idx="121">
                  <c:v>39.479999999999997</c:v>
                </c:pt>
                <c:pt idx="122">
                  <c:v>39.949999999999996</c:v>
                </c:pt>
                <c:pt idx="123">
                  <c:v>40.419999999999995</c:v>
                </c:pt>
                <c:pt idx="124">
                  <c:v>40.89</c:v>
                </c:pt>
                <c:pt idx="125">
                  <c:v>41.36</c:v>
                </c:pt>
                <c:pt idx="126">
                  <c:v>41.83</c:v>
                </c:pt>
                <c:pt idx="127">
                  <c:v>42.3</c:v>
                </c:pt>
                <c:pt idx="128">
                  <c:v>42.769999999999996</c:v>
                </c:pt>
                <c:pt idx="129">
                  <c:v>43.239999999999995</c:v>
                </c:pt>
                <c:pt idx="130">
                  <c:v>43.71</c:v>
                </c:pt>
                <c:pt idx="131">
                  <c:v>44.18</c:v>
                </c:pt>
                <c:pt idx="132">
                  <c:v>44.65</c:v>
                </c:pt>
                <c:pt idx="133">
                  <c:v>45.12</c:v>
                </c:pt>
                <c:pt idx="134">
                  <c:v>45.589999999999996</c:v>
                </c:pt>
                <c:pt idx="135">
                  <c:v>46.059999999999995</c:v>
                </c:pt>
                <c:pt idx="136">
                  <c:v>46.529999999999994</c:v>
                </c:pt>
                <c:pt idx="137">
                  <c:v>47</c:v>
                </c:pt>
                <c:pt idx="138">
                  <c:v>47.47</c:v>
                </c:pt>
                <c:pt idx="139">
                  <c:v>47.94</c:v>
                </c:pt>
                <c:pt idx="140">
                  <c:v>48.41</c:v>
                </c:pt>
                <c:pt idx="141">
                  <c:v>48.879999999999995</c:v>
                </c:pt>
                <c:pt idx="142">
                  <c:v>49.349999999999994</c:v>
                </c:pt>
                <c:pt idx="143">
                  <c:v>49.82</c:v>
                </c:pt>
                <c:pt idx="144">
                  <c:v>50.29</c:v>
                </c:pt>
                <c:pt idx="145">
                  <c:v>50.76</c:v>
                </c:pt>
                <c:pt idx="146">
                  <c:v>51.23</c:v>
                </c:pt>
                <c:pt idx="147">
                  <c:v>51.699999999999996</c:v>
                </c:pt>
                <c:pt idx="148">
                  <c:v>52.169999999999995</c:v>
                </c:pt>
                <c:pt idx="149">
                  <c:v>52.64</c:v>
                </c:pt>
                <c:pt idx="150">
                  <c:v>53.11</c:v>
                </c:pt>
                <c:pt idx="151">
                  <c:v>53.58</c:v>
                </c:pt>
                <c:pt idx="152">
                  <c:v>54.05</c:v>
                </c:pt>
                <c:pt idx="153">
                  <c:v>54.519999999999996</c:v>
                </c:pt>
                <c:pt idx="154">
                  <c:v>54.989999999999995</c:v>
                </c:pt>
                <c:pt idx="155">
                  <c:v>55.459999999999994</c:v>
                </c:pt>
                <c:pt idx="156">
                  <c:v>55.93</c:v>
                </c:pt>
                <c:pt idx="157">
                  <c:v>56.4</c:v>
                </c:pt>
                <c:pt idx="158">
                  <c:v>56.87</c:v>
                </c:pt>
                <c:pt idx="159">
                  <c:v>57.339999999999996</c:v>
                </c:pt>
                <c:pt idx="160">
                  <c:v>57.809999999999995</c:v>
                </c:pt>
                <c:pt idx="161">
                  <c:v>58.279999999999994</c:v>
                </c:pt>
                <c:pt idx="162">
                  <c:v>58.75</c:v>
                </c:pt>
                <c:pt idx="163">
                  <c:v>59.22</c:v>
                </c:pt>
                <c:pt idx="164">
                  <c:v>59.69</c:v>
                </c:pt>
                <c:pt idx="165">
                  <c:v>60.16</c:v>
                </c:pt>
                <c:pt idx="166">
                  <c:v>60.629999999999995</c:v>
                </c:pt>
                <c:pt idx="167">
                  <c:v>61.099999999999994</c:v>
                </c:pt>
                <c:pt idx="168">
                  <c:v>61.569999999999993</c:v>
                </c:pt>
                <c:pt idx="169">
                  <c:v>62.04</c:v>
                </c:pt>
                <c:pt idx="170">
                  <c:v>62.51</c:v>
                </c:pt>
                <c:pt idx="171">
                  <c:v>62.98</c:v>
                </c:pt>
                <c:pt idx="172">
                  <c:v>63.449999999999996</c:v>
                </c:pt>
                <c:pt idx="173">
                  <c:v>63.919999999999995</c:v>
                </c:pt>
                <c:pt idx="174">
                  <c:v>64.39</c:v>
                </c:pt>
                <c:pt idx="175">
                  <c:v>64.86</c:v>
                </c:pt>
                <c:pt idx="176">
                  <c:v>65.33</c:v>
                </c:pt>
                <c:pt idx="177">
                  <c:v>65.8</c:v>
                </c:pt>
                <c:pt idx="178">
                  <c:v>66.27</c:v>
                </c:pt>
                <c:pt idx="179">
                  <c:v>66.739999999999995</c:v>
                </c:pt>
                <c:pt idx="180">
                  <c:v>67.209999999999994</c:v>
                </c:pt>
                <c:pt idx="181">
                  <c:v>67.679999999999993</c:v>
                </c:pt>
                <c:pt idx="182">
                  <c:v>68.149999999999991</c:v>
                </c:pt>
                <c:pt idx="183">
                  <c:v>68.61999999999999</c:v>
                </c:pt>
                <c:pt idx="184">
                  <c:v>69.089999999999989</c:v>
                </c:pt>
                <c:pt idx="185">
                  <c:v>69.56</c:v>
                </c:pt>
                <c:pt idx="186">
                  <c:v>70.03</c:v>
                </c:pt>
                <c:pt idx="187">
                  <c:v>70.5</c:v>
                </c:pt>
                <c:pt idx="188">
                  <c:v>70.97</c:v>
                </c:pt>
                <c:pt idx="189">
                  <c:v>71.44</c:v>
                </c:pt>
                <c:pt idx="190">
                  <c:v>71.91</c:v>
                </c:pt>
                <c:pt idx="191">
                  <c:v>72.38</c:v>
                </c:pt>
                <c:pt idx="192">
                  <c:v>72.849999999999994</c:v>
                </c:pt>
                <c:pt idx="193">
                  <c:v>73.319999999999993</c:v>
                </c:pt>
                <c:pt idx="194">
                  <c:v>73.789999999999992</c:v>
                </c:pt>
                <c:pt idx="195">
                  <c:v>74.259999999999991</c:v>
                </c:pt>
                <c:pt idx="196">
                  <c:v>74.72999999999999</c:v>
                </c:pt>
                <c:pt idx="197">
                  <c:v>75.199999999999989</c:v>
                </c:pt>
                <c:pt idx="198">
                  <c:v>75.67</c:v>
                </c:pt>
                <c:pt idx="199">
                  <c:v>76.14</c:v>
                </c:pt>
                <c:pt idx="200">
                  <c:v>76.61</c:v>
                </c:pt>
                <c:pt idx="201">
                  <c:v>77.08</c:v>
                </c:pt>
                <c:pt idx="202">
                  <c:v>77.55</c:v>
                </c:pt>
                <c:pt idx="203">
                  <c:v>78.02</c:v>
                </c:pt>
                <c:pt idx="204">
                  <c:v>78.489999999999995</c:v>
                </c:pt>
                <c:pt idx="205">
                  <c:v>78.959999999999994</c:v>
                </c:pt>
                <c:pt idx="206">
                  <c:v>79.429999999999993</c:v>
                </c:pt>
                <c:pt idx="207">
                  <c:v>79.899999999999991</c:v>
                </c:pt>
                <c:pt idx="208">
                  <c:v>80.36999999999999</c:v>
                </c:pt>
                <c:pt idx="209">
                  <c:v>80.839999999999989</c:v>
                </c:pt>
                <c:pt idx="210">
                  <c:v>81.31</c:v>
                </c:pt>
                <c:pt idx="211">
                  <c:v>81.78</c:v>
                </c:pt>
                <c:pt idx="212">
                  <c:v>82.25</c:v>
                </c:pt>
                <c:pt idx="213">
                  <c:v>82.72</c:v>
                </c:pt>
                <c:pt idx="214">
                  <c:v>83.19</c:v>
                </c:pt>
                <c:pt idx="215">
                  <c:v>83.66</c:v>
                </c:pt>
                <c:pt idx="216">
                  <c:v>84.13</c:v>
                </c:pt>
                <c:pt idx="217">
                  <c:v>84.6</c:v>
                </c:pt>
                <c:pt idx="218">
                  <c:v>85.07</c:v>
                </c:pt>
                <c:pt idx="219">
                  <c:v>85.539999999999992</c:v>
                </c:pt>
                <c:pt idx="220">
                  <c:v>86.009999999999991</c:v>
                </c:pt>
                <c:pt idx="221">
                  <c:v>86.47999999999999</c:v>
                </c:pt>
                <c:pt idx="222">
                  <c:v>86.949999999999989</c:v>
                </c:pt>
                <c:pt idx="223">
                  <c:v>87.42</c:v>
                </c:pt>
                <c:pt idx="224">
                  <c:v>87.89</c:v>
                </c:pt>
                <c:pt idx="225">
                  <c:v>88.36</c:v>
                </c:pt>
                <c:pt idx="226">
                  <c:v>88.83</c:v>
                </c:pt>
                <c:pt idx="227">
                  <c:v>89.3</c:v>
                </c:pt>
                <c:pt idx="228">
                  <c:v>89.77</c:v>
                </c:pt>
                <c:pt idx="229">
                  <c:v>90.24</c:v>
                </c:pt>
                <c:pt idx="230">
                  <c:v>90.71</c:v>
                </c:pt>
                <c:pt idx="231">
                  <c:v>91.179999999999993</c:v>
                </c:pt>
                <c:pt idx="232">
                  <c:v>91.649999999999991</c:v>
                </c:pt>
                <c:pt idx="233">
                  <c:v>92.11999999999999</c:v>
                </c:pt>
                <c:pt idx="234">
                  <c:v>92.589999999999989</c:v>
                </c:pt>
                <c:pt idx="235">
                  <c:v>93.059999999999988</c:v>
                </c:pt>
                <c:pt idx="236">
                  <c:v>93.53</c:v>
                </c:pt>
                <c:pt idx="237">
                  <c:v>94</c:v>
                </c:pt>
                <c:pt idx="238">
                  <c:v>94.47</c:v>
                </c:pt>
                <c:pt idx="239">
                  <c:v>94.94</c:v>
                </c:pt>
                <c:pt idx="240">
                  <c:v>95.41</c:v>
                </c:pt>
                <c:pt idx="241">
                  <c:v>95.88</c:v>
                </c:pt>
                <c:pt idx="242">
                  <c:v>96.35</c:v>
                </c:pt>
                <c:pt idx="243">
                  <c:v>96.82</c:v>
                </c:pt>
                <c:pt idx="244">
                  <c:v>97.289999999999992</c:v>
                </c:pt>
                <c:pt idx="245">
                  <c:v>97.759999999999991</c:v>
                </c:pt>
                <c:pt idx="246">
                  <c:v>98.22999999999999</c:v>
                </c:pt>
                <c:pt idx="247">
                  <c:v>98.699999999999989</c:v>
                </c:pt>
                <c:pt idx="248">
                  <c:v>99.169999999999987</c:v>
                </c:pt>
                <c:pt idx="249">
                  <c:v>99.64</c:v>
                </c:pt>
                <c:pt idx="250">
                  <c:v>100.11</c:v>
                </c:pt>
                <c:pt idx="251">
                  <c:v>100.58</c:v>
                </c:pt>
                <c:pt idx="252">
                  <c:v>101.05</c:v>
                </c:pt>
                <c:pt idx="253">
                  <c:v>101.52</c:v>
                </c:pt>
                <c:pt idx="254">
                  <c:v>101.99</c:v>
                </c:pt>
                <c:pt idx="255">
                  <c:v>102.46</c:v>
                </c:pt>
                <c:pt idx="256">
                  <c:v>102.92999999999999</c:v>
                </c:pt>
                <c:pt idx="257">
                  <c:v>103.39999999999999</c:v>
                </c:pt>
                <c:pt idx="258">
                  <c:v>103.86999999999999</c:v>
                </c:pt>
                <c:pt idx="259">
                  <c:v>104.33999999999999</c:v>
                </c:pt>
                <c:pt idx="260">
                  <c:v>104.80999999999999</c:v>
                </c:pt>
                <c:pt idx="261">
                  <c:v>105.28</c:v>
                </c:pt>
                <c:pt idx="262">
                  <c:v>105.75</c:v>
                </c:pt>
                <c:pt idx="263">
                  <c:v>106.22</c:v>
                </c:pt>
                <c:pt idx="264">
                  <c:v>106.69</c:v>
                </c:pt>
                <c:pt idx="265">
                  <c:v>107.16</c:v>
                </c:pt>
                <c:pt idx="266">
                  <c:v>107.63</c:v>
                </c:pt>
                <c:pt idx="267">
                  <c:v>108.1</c:v>
                </c:pt>
                <c:pt idx="268">
                  <c:v>108.57</c:v>
                </c:pt>
                <c:pt idx="269">
                  <c:v>109.03999999999999</c:v>
                </c:pt>
                <c:pt idx="270">
                  <c:v>109.50999999999999</c:v>
                </c:pt>
                <c:pt idx="271">
                  <c:v>109.97999999999999</c:v>
                </c:pt>
                <c:pt idx="272">
                  <c:v>110.44999999999999</c:v>
                </c:pt>
                <c:pt idx="273">
                  <c:v>110.91999999999999</c:v>
                </c:pt>
                <c:pt idx="274">
                  <c:v>111.39</c:v>
                </c:pt>
                <c:pt idx="275">
                  <c:v>111.86</c:v>
                </c:pt>
                <c:pt idx="276">
                  <c:v>112.33</c:v>
                </c:pt>
                <c:pt idx="277">
                  <c:v>112.8</c:v>
                </c:pt>
                <c:pt idx="278">
                  <c:v>113.27</c:v>
                </c:pt>
                <c:pt idx="279">
                  <c:v>113.74</c:v>
                </c:pt>
                <c:pt idx="280">
                  <c:v>114.21</c:v>
                </c:pt>
                <c:pt idx="281">
                  <c:v>114.67999999999999</c:v>
                </c:pt>
                <c:pt idx="282">
                  <c:v>115.14999999999999</c:v>
                </c:pt>
                <c:pt idx="283">
                  <c:v>115.61999999999999</c:v>
                </c:pt>
                <c:pt idx="284">
                  <c:v>116.08999999999999</c:v>
                </c:pt>
                <c:pt idx="285">
                  <c:v>116.55999999999999</c:v>
                </c:pt>
                <c:pt idx="286">
                  <c:v>117.02999999999999</c:v>
                </c:pt>
                <c:pt idx="287">
                  <c:v>117.5</c:v>
                </c:pt>
                <c:pt idx="288">
                  <c:v>117.97</c:v>
                </c:pt>
                <c:pt idx="289">
                  <c:v>118.44</c:v>
                </c:pt>
                <c:pt idx="290">
                  <c:v>118.91</c:v>
                </c:pt>
                <c:pt idx="291">
                  <c:v>119.38</c:v>
                </c:pt>
                <c:pt idx="292">
                  <c:v>119.85</c:v>
                </c:pt>
                <c:pt idx="293">
                  <c:v>120.32</c:v>
                </c:pt>
                <c:pt idx="294">
                  <c:v>120.78999999999999</c:v>
                </c:pt>
                <c:pt idx="295">
                  <c:v>121.25999999999999</c:v>
                </c:pt>
                <c:pt idx="296">
                  <c:v>121.72999999999999</c:v>
                </c:pt>
                <c:pt idx="297">
                  <c:v>122.19999999999999</c:v>
                </c:pt>
                <c:pt idx="298">
                  <c:v>122.66999999999999</c:v>
                </c:pt>
                <c:pt idx="299">
                  <c:v>123.13999999999999</c:v>
                </c:pt>
                <c:pt idx="300">
                  <c:v>123.61</c:v>
                </c:pt>
                <c:pt idx="301">
                  <c:v>124.08</c:v>
                </c:pt>
                <c:pt idx="302">
                  <c:v>124.55</c:v>
                </c:pt>
                <c:pt idx="303">
                  <c:v>125.02</c:v>
                </c:pt>
                <c:pt idx="304">
                  <c:v>125.49</c:v>
                </c:pt>
                <c:pt idx="305">
                  <c:v>125.96</c:v>
                </c:pt>
                <c:pt idx="306">
                  <c:v>126.42999999999999</c:v>
                </c:pt>
                <c:pt idx="307">
                  <c:v>126.89999999999999</c:v>
                </c:pt>
                <c:pt idx="308">
                  <c:v>127.36999999999999</c:v>
                </c:pt>
                <c:pt idx="309">
                  <c:v>127.83999999999999</c:v>
                </c:pt>
                <c:pt idx="310">
                  <c:v>128.31</c:v>
                </c:pt>
                <c:pt idx="311">
                  <c:v>128.78</c:v>
                </c:pt>
                <c:pt idx="312">
                  <c:v>129.25</c:v>
                </c:pt>
                <c:pt idx="313">
                  <c:v>129.72</c:v>
                </c:pt>
                <c:pt idx="314">
                  <c:v>130.19</c:v>
                </c:pt>
                <c:pt idx="315">
                  <c:v>130.66</c:v>
                </c:pt>
                <c:pt idx="316">
                  <c:v>131.13</c:v>
                </c:pt>
                <c:pt idx="317">
                  <c:v>131.6</c:v>
                </c:pt>
                <c:pt idx="318">
                  <c:v>132.07</c:v>
                </c:pt>
                <c:pt idx="319">
                  <c:v>132.54</c:v>
                </c:pt>
                <c:pt idx="320">
                  <c:v>133.01</c:v>
                </c:pt>
                <c:pt idx="321">
                  <c:v>133.47999999999999</c:v>
                </c:pt>
                <c:pt idx="322">
                  <c:v>133.94999999999999</c:v>
                </c:pt>
                <c:pt idx="323">
                  <c:v>134.41999999999999</c:v>
                </c:pt>
                <c:pt idx="324">
                  <c:v>134.88999999999999</c:v>
                </c:pt>
                <c:pt idx="325">
                  <c:v>135.35999999999999</c:v>
                </c:pt>
                <c:pt idx="326">
                  <c:v>135.82999999999998</c:v>
                </c:pt>
                <c:pt idx="327">
                  <c:v>136.29999999999998</c:v>
                </c:pt>
                <c:pt idx="328">
                  <c:v>136.76999999999998</c:v>
                </c:pt>
                <c:pt idx="329">
                  <c:v>137.23999999999998</c:v>
                </c:pt>
                <c:pt idx="330">
                  <c:v>137.70999999999998</c:v>
                </c:pt>
                <c:pt idx="331">
                  <c:v>138.17999999999998</c:v>
                </c:pt>
                <c:pt idx="332">
                  <c:v>138.65</c:v>
                </c:pt>
                <c:pt idx="333">
                  <c:v>139.12</c:v>
                </c:pt>
                <c:pt idx="334">
                  <c:v>139.59</c:v>
                </c:pt>
                <c:pt idx="335">
                  <c:v>140.06</c:v>
                </c:pt>
                <c:pt idx="336">
                  <c:v>140.53</c:v>
                </c:pt>
                <c:pt idx="337">
                  <c:v>141</c:v>
                </c:pt>
                <c:pt idx="338">
                  <c:v>141.47</c:v>
                </c:pt>
                <c:pt idx="339">
                  <c:v>141.94</c:v>
                </c:pt>
                <c:pt idx="340">
                  <c:v>142.41</c:v>
                </c:pt>
                <c:pt idx="341">
                  <c:v>142.88</c:v>
                </c:pt>
                <c:pt idx="342">
                  <c:v>143.35</c:v>
                </c:pt>
                <c:pt idx="343">
                  <c:v>143.82</c:v>
                </c:pt>
                <c:pt idx="344">
                  <c:v>144.29</c:v>
                </c:pt>
                <c:pt idx="345">
                  <c:v>144.76</c:v>
                </c:pt>
                <c:pt idx="346">
                  <c:v>145.22999999999999</c:v>
                </c:pt>
                <c:pt idx="347">
                  <c:v>145.69999999999999</c:v>
                </c:pt>
                <c:pt idx="348">
                  <c:v>146.16999999999999</c:v>
                </c:pt>
                <c:pt idx="349">
                  <c:v>146.63999999999999</c:v>
                </c:pt>
                <c:pt idx="350">
                  <c:v>147.10999999999999</c:v>
                </c:pt>
                <c:pt idx="351">
                  <c:v>147.57999999999998</c:v>
                </c:pt>
                <c:pt idx="352">
                  <c:v>148.04999999999998</c:v>
                </c:pt>
                <c:pt idx="353">
                  <c:v>148.51999999999998</c:v>
                </c:pt>
                <c:pt idx="354">
                  <c:v>148.98999999999998</c:v>
                </c:pt>
                <c:pt idx="355">
                  <c:v>149.45999999999998</c:v>
                </c:pt>
                <c:pt idx="356">
                  <c:v>149.92999999999998</c:v>
                </c:pt>
                <c:pt idx="357">
                  <c:v>150.39999999999998</c:v>
                </c:pt>
                <c:pt idx="358">
                  <c:v>150.87</c:v>
                </c:pt>
                <c:pt idx="359">
                  <c:v>151.34</c:v>
                </c:pt>
                <c:pt idx="360">
                  <c:v>151.81</c:v>
                </c:pt>
                <c:pt idx="361">
                  <c:v>152.28</c:v>
                </c:pt>
                <c:pt idx="362">
                  <c:v>152.75</c:v>
                </c:pt>
                <c:pt idx="363">
                  <c:v>153.22</c:v>
                </c:pt>
                <c:pt idx="364">
                  <c:v>153.69</c:v>
                </c:pt>
                <c:pt idx="365">
                  <c:v>154.16</c:v>
                </c:pt>
                <c:pt idx="366">
                  <c:v>154.63</c:v>
                </c:pt>
                <c:pt idx="367">
                  <c:v>155.1</c:v>
                </c:pt>
                <c:pt idx="368">
                  <c:v>155.57</c:v>
                </c:pt>
                <c:pt idx="369">
                  <c:v>156.04</c:v>
                </c:pt>
                <c:pt idx="370">
                  <c:v>156.51</c:v>
                </c:pt>
                <c:pt idx="371">
                  <c:v>156.97999999999999</c:v>
                </c:pt>
                <c:pt idx="372">
                  <c:v>157.44999999999999</c:v>
                </c:pt>
                <c:pt idx="373">
                  <c:v>157.91999999999999</c:v>
                </c:pt>
                <c:pt idx="374">
                  <c:v>158.38999999999999</c:v>
                </c:pt>
                <c:pt idx="375">
                  <c:v>158.85999999999999</c:v>
                </c:pt>
                <c:pt idx="376">
                  <c:v>159.32999999999998</c:v>
                </c:pt>
                <c:pt idx="377">
                  <c:v>159.79999999999998</c:v>
                </c:pt>
                <c:pt idx="378">
                  <c:v>160.26999999999998</c:v>
                </c:pt>
                <c:pt idx="379">
                  <c:v>160.73999999999998</c:v>
                </c:pt>
                <c:pt idx="380">
                  <c:v>161.20999999999998</c:v>
                </c:pt>
                <c:pt idx="381">
                  <c:v>161.67999999999998</c:v>
                </c:pt>
                <c:pt idx="382">
                  <c:v>162.14999999999998</c:v>
                </c:pt>
                <c:pt idx="383">
                  <c:v>162.62</c:v>
                </c:pt>
                <c:pt idx="384">
                  <c:v>163.09</c:v>
                </c:pt>
                <c:pt idx="385">
                  <c:v>163.56</c:v>
                </c:pt>
                <c:pt idx="386">
                  <c:v>164.03</c:v>
                </c:pt>
                <c:pt idx="387">
                  <c:v>164.5</c:v>
                </c:pt>
                <c:pt idx="388">
                  <c:v>164.97</c:v>
                </c:pt>
                <c:pt idx="389">
                  <c:v>165.44</c:v>
                </c:pt>
                <c:pt idx="390">
                  <c:v>165.91</c:v>
                </c:pt>
                <c:pt idx="391">
                  <c:v>166.38</c:v>
                </c:pt>
                <c:pt idx="392">
                  <c:v>166.85</c:v>
                </c:pt>
                <c:pt idx="393">
                  <c:v>167.32</c:v>
                </c:pt>
                <c:pt idx="394">
                  <c:v>167.79</c:v>
                </c:pt>
                <c:pt idx="395">
                  <c:v>168.26</c:v>
                </c:pt>
                <c:pt idx="396">
                  <c:v>168.73</c:v>
                </c:pt>
                <c:pt idx="397">
                  <c:v>169.2</c:v>
                </c:pt>
                <c:pt idx="398">
                  <c:v>169.67</c:v>
                </c:pt>
                <c:pt idx="399">
                  <c:v>170.14</c:v>
                </c:pt>
                <c:pt idx="400">
                  <c:v>170.60999999999999</c:v>
                </c:pt>
                <c:pt idx="401">
                  <c:v>171.07999999999998</c:v>
                </c:pt>
                <c:pt idx="402">
                  <c:v>171.54999999999998</c:v>
                </c:pt>
                <c:pt idx="403">
                  <c:v>172.01999999999998</c:v>
                </c:pt>
                <c:pt idx="404">
                  <c:v>172.48999999999998</c:v>
                </c:pt>
                <c:pt idx="405">
                  <c:v>172.95999999999998</c:v>
                </c:pt>
                <c:pt idx="406">
                  <c:v>173.42999999999998</c:v>
                </c:pt>
                <c:pt idx="407">
                  <c:v>173.89999999999998</c:v>
                </c:pt>
                <c:pt idx="408">
                  <c:v>174.36999999999998</c:v>
                </c:pt>
                <c:pt idx="409">
                  <c:v>174.84</c:v>
                </c:pt>
                <c:pt idx="410">
                  <c:v>175.31</c:v>
                </c:pt>
                <c:pt idx="411">
                  <c:v>175.78</c:v>
                </c:pt>
                <c:pt idx="412">
                  <c:v>176.25</c:v>
                </c:pt>
                <c:pt idx="413">
                  <c:v>176.72</c:v>
                </c:pt>
                <c:pt idx="414">
                  <c:v>177.19</c:v>
                </c:pt>
                <c:pt idx="415">
                  <c:v>177.66</c:v>
                </c:pt>
                <c:pt idx="416">
                  <c:v>178.13</c:v>
                </c:pt>
                <c:pt idx="417">
                  <c:v>178.6</c:v>
                </c:pt>
                <c:pt idx="418">
                  <c:v>179.07</c:v>
                </c:pt>
                <c:pt idx="419">
                  <c:v>179.54</c:v>
                </c:pt>
                <c:pt idx="420">
                  <c:v>180.01</c:v>
                </c:pt>
                <c:pt idx="421">
                  <c:v>180.48</c:v>
                </c:pt>
                <c:pt idx="422">
                  <c:v>180.95</c:v>
                </c:pt>
                <c:pt idx="423">
                  <c:v>181.42</c:v>
                </c:pt>
                <c:pt idx="424">
                  <c:v>181.89</c:v>
                </c:pt>
                <c:pt idx="425">
                  <c:v>182.35999999999999</c:v>
                </c:pt>
                <c:pt idx="426">
                  <c:v>182.82999999999998</c:v>
                </c:pt>
                <c:pt idx="427">
                  <c:v>183.29999999999998</c:v>
                </c:pt>
                <c:pt idx="428">
                  <c:v>183.76999999999998</c:v>
                </c:pt>
                <c:pt idx="429">
                  <c:v>184.23999999999998</c:v>
                </c:pt>
                <c:pt idx="430">
                  <c:v>184.70999999999998</c:v>
                </c:pt>
                <c:pt idx="431">
                  <c:v>185.17999999999998</c:v>
                </c:pt>
                <c:pt idx="432">
                  <c:v>185.64999999999998</c:v>
                </c:pt>
                <c:pt idx="433">
                  <c:v>186.11999999999998</c:v>
                </c:pt>
                <c:pt idx="434">
                  <c:v>186.59</c:v>
                </c:pt>
                <c:pt idx="435">
                  <c:v>187.06</c:v>
                </c:pt>
                <c:pt idx="436">
                  <c:v>187.53</c:v>
                </c:pt>
                <c:pt idx="437">
                  <c:v>188</c:v>
                </c:pt>
                <c:pt idx="438">
                  <c:v>188.47</c:v>
                </c:pt>
                <c:pt idx="439">
                  <c:v>188.94</c:v>
                </c:pt>
                <c:pt idx="440">
                  <c:v>189.41</c:v>
                </c:pt>
                <c:pt idx="441">
                  <c:v>189.88</c:v>
                </c:pt>
                <c:pt idx="442">
                  <c:v>190.35</c:v>
                </c:pt>
                <c:pt idx="443">
                  <c:v>190.82</c:v>
                </c:pt>
                <c:pt idx="444">
                  <c:v>191.29</c:v>
                </c:pt>
                <c:pt idx="445">
                  <c:v>191.76</c:v>
                </c:pt>
                <c:pt idx="446">
                  <c:v>192.23</c:v>
                </c:pt>
                <c:pt idx="447">
                  <c:v>192.7</c:v>
                </c:pt>
                <c:pt idx="448">
                  <c:v>193.17</c:v>
                </c:pt>
                <c:pt idx="449">
                  <c:v>193.64</c:v>
                </c:pt>
                <c:pt idx="450">
                  <c:v>194.10999999999999</c:v>
                </c:pt>
                <c:pt idx="451">
                  <c:v>194.57999999999998</c:v>
                </c:pt>
                <c:pt idx="452">
                  <c:v>195.04999999999998</c:v>
                </c:pt>
                <c:pt idx="453">
                  <c:v>195.51999999999998</c:v>
                </c:pt>
                <c:pt idx="454">
                  <c:v>195.98999999999998</c:v>
                </c:pt>
                <c:pt idx="455">
                  <c:v>196.45999999999998</c:v>
                </c:pt>
                <c:pt idx="456">
                  <c:v>196.92999999999998</c:v>
                </c:pt>
                <c:pt idx="457">
                  <c:v>197.39999999999998</c:v>
                </c:pt>
                <c:pt idx="458">
                  <c:v>197.86999999999998</c:v>
                </c:pt>
                <c:pt idx="459">
                  <c:v>198.33999999999997</c:v>
                </c:pt>
                <c:pt idx="460">
                  <c:v>198.81</c:v>
                </c:pt>
                <c:pt idx="461">
                  <c:v>199.28</c:v>
                </c:pt>
                <c:pt idx="462">
                  <c:v>199.75</c:v>
                </c:pt>
                <c:pt idx="463">
                  <c:v>200.22</c:v>
                </c:pt>
                <c:pt idx="464">
                  <c:v>200.69</c:v>
                </c:pt>
                <c:pt idx="465">
                  <c:v>201.16</c:v>
                </c:pt>
                <c:pt idx="466">
                  <c:v>201.63</c:v>
                </c:pt>
                <c:pt idx="467">
                  <c:v>202.1</c:v>
                </c:pt>
                <c:pt idx="468">
                  <c:v>202.57</c:v>
                </c:pt>
                <c:pt idx="469">
                  <c:v>203.04</c:v>
                </c:pt>
                <c:pt idx="470">
                  <c:v>203.51</c:v>
                </c:pt>
                <c:pt idx="471">
                  <c:v>203.98</c:v>
                </c:pt>
                <c:pt idx="472">
                  <c:v>204.45</c:v>
                </c:pt>
                <c:pt idx="473">
                  <c:v>204.92</c:v>
                </c:pt>
                <c:pt idx="474">
                  <c:v>205.39</c:v>
                </c:pt>
                <c:pt idx="475">
                  <c:v>205.85999999999999</c:v>
                </c:pt>
                <c:pt idx="476">
                  <c:v>206.32999999999998</c:v>
                </c:pt>
                <c:pt idx="477">
                  <c:v>206.79999999999998</c:v>
                </c:pt>
                <c:pt idx="478">
                  <c:v>207.26999999999998</c:v>
                </c:pt>
                <c:pt idx="479">
                  <c:v>207.73999999999998</c:v>
                </c:pt>
                <c:pt idx="480">
                  <c:v>208.20999999999998</c:v>
                </c:pt>
                <c:pt idx="481">
                  <c:v>208.67999999999998</c:v>
                </c:pt>
                <c:pt idx="482">
                  <c:v>209.14999999999998</c:v>
                </c:pt>
                <c:pt idx="483">
                  <c:v>209.61999999999998</c:v>
                </c:pt>
                <c:pt idx="484">
                  <c:v>210.08999999999997</c:v>
                </c:pt>
                <c:pt idx="485">
                  <c:v>210.56</c:v>
                </c:pt>
                <c:pt idx="486">
                  <c:v>211.03</c:v>
                </c:pt>
                <c:pt idx="487">
                  <c:v>211.5</c:v>
                </c:pt>
                <c:pt idx="488">
                  <c:v>211.97</c:v>
                </c:pt>
                <c:pt idx="489">
                  <c:v>212.44</c:v>
                </c:pt>
                <c:pt idx="490">
                  <c:v>212.91</c:v>
                </c:pt>
                <c:pt idx="491">
                  <c:v>213.38</c:v>
                </c:pt>
                <c:pt idx="492">
                  <c:v>213.85</c:v>
                </c:pt>
                <c:pt idx="493">
                  <c:v>214.32</c:v>
                </c:pt>
                <c:pt idx="494">
                  <c:v>214.79</c:v>
                </c:pt>
                <c:pt idx="495">
                  <c:v>215.26</c:v>
                </c:pt>
                <c:pt idx="496">
                  <c:v>215.73</c:v>
                </c:pt>
                <c:pt idx="497">
                  <c:v>216.2</c:v>
                </c:pt>
                <c:pt idx="498">
                  <c:v>216.67</c:v>
                </c:pt>
                <c:pt idx="499">
                  <c:v>217.14</c:v>
                </c:pt>
                <c:pt idx="500">
                  <c:v>217.60999999999999</c:v>
                </c:pt>
                <c:pt idx="501">
                  <c:v>218.07999999999998</c:v>
                </c:pt>
                <c:pt idx="502">
                  <c:v>218.54999999999998</c:v>
                </c:pt>
                <c:pt idx="503">
                  <c:v>219.01999999999998</c:v>
                </c:pt>
                <c:pt idx="504">
                  <c:v>219.48999999999998</c:v>
                </c:pt>
                <c:pt idx="505">
                  <c:v>219.95999999999998</c:v>
                </c:pt>
                <c:pt idx="506">
                  <c:v>220.42999999999998</c:v>
                </c:pt>
                <c:pt idx="507">
                  <c:v>220.89999999999998</c:v>
                </c:pt>
                <c:pt idx="508">
                  <c:v>221.36999999999998</c:v>
                </c:pt>
                <c:pt idx="509">
                  <c:v>221.83999999999997</c:v>
                </c:pt>
                <c:pt idx="510">
                  <c:v>222.30999999999997</c:v>
                </c:pt>
                <c:pt idx="511">
                  <c:v>222.78</c:v>
                </c:pt>
                <c:pt idx="512">
                  <c:v>223.25</c:v>
                </c:pt>
                <c:pt idx="513">
                  <c:v>223.72</c:v>
                </c:pt>
                <c:pt idx="514">
                  <c:v>224.19</c:v>
                </c:pt>
                <c:pt idx="515">
                  <c:v>224.66</c:v>
                </c:pt>
                <c:pt idx="516">
                  <c:v>225.13</c:v>
                </c:pt>
                <c:pt idx="517">
                  <c:v>225.6</c:v>
                </c:pt>
                <c:pt idx="518">
                  <c:v>226.07</c:v>
                </c:pt>
                <c:pt idx="519">
                  <c:v>226.54</c:v>
                </c:pt>
                <c:pt idx="520">
                  <c:v>227.01</c:v>
                </c:pt>
                <c:pt idx="521">
                  <c:v>227.48</c:v>
                </c:pt>
                <c:pt idx="522">
                  <c:v>227.95</c:v>
                </c:pt>
                <c:pt idx="523">
                  <c:v>228.42</c:v>
                </c:pt>
                <c:pt idx="524">
                  <c:v>228.89</c:v>
                </c:pt>
                <c:pt idx="525">
                  <c:v>229.35999999999999</c:v>
                </c:pt>
                <c:pt idx="526">
                  <c:v>229.82999999999998</c:v>
                </c:pt>
                <c:pt idx="527">
                  <c:v>230.29999999999998</c:v>
                </c:pt>
                <c:pt idx="528">
                  <c:v>230.76999999999998</c:v>
                </c:pt>
                <c:pt idx="529">
                  <c:v>231.23999999999998</c:v>
                </c:pt>
                <c:pt idx="530">
                  <c:v>231.70999999999998</c:v>
                </c:pt>
                <c:pt idx="531">
                  <c:v>232.17999999999998</c:v>
                </c:pt>
                <c:pt idx="532">
                  <c:v>232.64999999999998</c:v>
                </c:pt>
                <c:pt idx="533">
                  <c:v>233.11999999999998</c:v>
                </c:pt>
                <c:pt idx="534">
                  <c:v>233.58999999999997</c:v>
                </c:pt>
                <c:pt idx="535">
                  <c:v>234.05999999999997</c:v>
                </c:pt>
                <c:pt idx="536">
                  <c:v>234.52999999999997</c:v>
                </c:pt>
                <c:pt idx="537">
                  <c:v>235</c:v>
                </c:pt>
                <c:pt idx="538">
                  <c:v>235.47</c:v>
                </c:pt>
                <c:pt idx="539">
                  <c:v>235.94</c:v>
                </c:pt>
                <c:pt idx="540">
                  <c:v>236.41</c:v>
                </c:pt>
                <c:pt idx="541">
                  <c:v>236.88</c:v>
                </c:pt>
                <c:pt idx="542">
                  <c:v>237.35</c:v>
                </c:pt>
                <c:pt idx="543">
                  <c:v>237.82</c:v>
                </c:pt>
                <c:pt idx="544">
                  <c:v>238.29</c:v>
                </c:pt>
                <c:pt idx="545">
                  <c:v>238.76</c:v>
                </c:pt>
                <c:pt idx="546">
                  <c:v>239.23</c:v>
                </c:pt>
                <c:pt idx="547">
                  <c:v>239.7</c:v>
                </c:pt>
                <c:pt idx="548">
                  <c:v>240.17</c:v>
                </c:pt>
                <c:pt idx="549">
                  <c:v>240.64</c:v>
                </c:pt>
                <c:pt idx="550">
                  <c:v>241.10999999999999</c:v>
                </c:pt>
                <c:pt idx="551">
                  <c:v>241.57999999999998</c:v>
                </c:pt>
                <c:pt idx="552">
                  <c:v>242.04999999999998</c:v>
                </c:pt>
                <c:pt idx="553">
                  <c:v>242.51999999999998</c:v>
                </c:pt>
                <c:pt idx="554">
                  <c:v>242.98999999999998</c:v>
                </c:pt>
                <c:pt idx="555">
                  <c:v>243.45999999999998</c:v>
                </c:pt>
                <c:pt idx="556">
                  <c:v>243.92999999999998</c:v>
                </c:pt>
                <c:pt idx="557">
                  <c:v>244.39999999999998</c:v>
                </c:pt>
                <c:pt idx="558">
                  <c:v>244.86999999999998</c:v>
                </c:pt>
                <c:pt idx="559">
                  <c:v>245.33999999999997</c:v>
                </c:pt>
                <c:pt idx="560">
                  <c:v>245.80999999999997</c:v>
                </c:pt>
                <c:pt idx="561">
                  <c:v>246.27999999999997</c:v>
                </c:pt>
                <c:pt idx="562">
                  <c:v>246.75</c:v>
                </c:pt>
                <c:pt idx="563">
                  <c:v>247.22</c:v>
                </c:pt>
                <c:pt idx="564">
                  <c:v>247.69</c:v>
                </c:pt>
                <c:pt idx="565">
                  <c:v>248.16</c:v>
                </c:pt>
                <c:pt idx="566">
                  <c:v>248.63</c:v>
                </c:pt>
                <c:pt idx="567">
                  <c:v>249.1</c:v>
                </c:pt>
                <c:pt idx="568">
                  <c:v>249.57</c:v>
                </c:pt>
                <c:pt idx="569">
                  <c:v>250.04</c:v>
                </c:pt>
                <c:pt idx="570">
                  <c:v>250.51</c:v>
                </c:pt>
                <c:pt idx="571">
                  <c:v>250.98</c:v>
                </c:pt>
                <c:pt idx="572">
                  <c:v>251.45</c:v>
                </c:pt>
                <c:pt idx="573">
                  <c:v>251.92</c:v>
                </c:pt>
                <c:pt idx="574">
                  <c:v>252.39</c:v>
                </c:pt>
                <c:pt idx="575">
                  <c:v>252.85999999999999</c:v>
                </c:pt>
                <c:pt idx="576">
                  <c:v>253.32999999999998</c:v>
                </c:pt>
                <c:pt idx="577">
                  <c:v>253.79999999999998</c:v>
                </c:pt>
                <c:pt idx="578">
                  <c:v>254.26999999999998</c:v>
                </c:pt>
                <c:pt idx="579">
                  <c:v>254.73999999999998</c:v>
                </c:pt>
                <c:pt idx="580">
                  <c:v>255.20999999999998</c:v>
                </c:pt>
                <c:pt idx="581">
                  <c:v>255.67999999999998</c:v>
                </c:pt>
                <c:pt idx="582">
                  <c:v>256.14999999999998</c:v>
                </c:pt>
                <c:pt idx="583">
                  <c:v>256.62</c:v>
                </c:pt>
                <c:pt idx="584">
                  <c:v>257.08999999999997</c:v>
                </c:pt>
                <c:pt idx="585">
                  <c:v>257.56</c:v>
                </c:pt>
                <c:pt idx="586">
                  <c:v>258.02999999999997</c:v>
                </c:pt>
                <c:pt idx="587">
                  <c:v>258.5</c:v>
                </c:pt>
                <c:pt idx="588">
                  <c:v>258.96999999999997</c:v>
                </c:pt>
                <c:pt idx="589">
                  <c:v>259.44</c:v>
                </c:pt>
                <c:pt idx="590">
                  <c:v>259.90999999999997</c:v>
                </c:pt>
                <c:pt idx="591">
                  <c:v>260.38</c:v>
                </c:pt>
                <c:pt idx="592">
                  <c:v>260.84999999999997</c:v>
                </c:pt>
                <c:pt idx="593">
                  <c:v>261.32</c:v>
                </c:pt>
                <c:pt idx="594">
                  <c:v>261.78999999999996</c:v>
                </c:pt>
                <c:pt idx="595">
                  <c:v>262.26</c:v>
                </c:pt>
                <c:pt idx="596">
                  <c:v>262.72999999999996</c:v>
                </c:pt>
                <c:pt idx="597">
                  <c:v>263.2</c:v>
                </c:pt>
                <c:pt idx="598">
                  <c:v>263.66999999999996</c:v>
                </c:pt>
                <c:pt idx="599">
                  <c:v>264.14</c:v>
                </c:pt>
                <c:pt idx="600">
                  <c:v>264.60999999999996</c:v>
                </c:pt>
                <c:pt idx="601">
                  <c:v>265.08</c:v>
                </c:pt>
                <c:pt idx="602">
                  <c:v>265.55</c:v>
                </c:pt>
                <c:pt idx="603">
                  <c:v>266.02</c:v>
                </c:pt>
                <c:pt idx="604">
                  <c:v>266.49</c:v>
                </c:pt>
                <c:pt idx="605">
                  <c:v>266.95999999999998</c:v>
                </c:pt>
                <c:pt idx="606">
                  <c:v>267.43</c:v>
                </c:pt>
                <c:pt idx="607">
                  <c:v>267.89999999999998</c:v>
                </c:pt>
                <c:pt idx="608">
                  <c:v>268.37</c:v>
                </c:pt>
                <c:pt idx="609">
                  <c:v>268.83999999999997</c:v>
                </c:pt>
                <c:pt idx="610">
                  <c:v>269.31</c:v>
                </c:pt>
                <c:pt idx="611">
                  <c:v>269.77999999999997</c:v>
                </c:pt>
                <c:pt idx="612">
                  <c:v>270.25</c:v>
                </c:pt>
                <c:pt idx="613">
                  <c:v>270.71999999999997</c:v>
                </c:pt>
                <c:pt idx="614">
                  <c:v>271.19</c:v>
                </c:pt>
                <c:pt idx="615">
                  <c:v>271.65999999999997</c:v>
                </c:pt>
                <c:pt idx="616">
                  <c:v>272.13</c:v>
                </c:pt>
                <c:pt idx="617">
                  <c:v>272.59999999999997</c:v>
                </c:pt>
                <c:pt idx="618">
                  <c:v>273.07</c:v>
                </c:pt>
                <c:pt idx="619">
                  <c:v>273.53999999999996</c:v>
                </c:pt>
                <c:pt idx="620">
                  <c:v>274.01</c:v>
                </c:pt>
                <c:pt idx="621">
                  <c:v>274.47999999999996</c:v>
                </c:pt>
                <c:pt idx="622">
                  <c:v>274.95</c:v>
                </c:pt>
                <c:pt idx="623">
                  <c:v>275.41999999999996</c:v>
                </c:pt>
                <c:pt idx="624">
                  <c:v>275.89</c:v>
                </c:pt>
                <c:pt idx="625">
                  <c:v>276.35999999999996</c:v>
                </c:pt>
                <c:pt idx="626">
                  <c:v>276.83</c:v>
                </c:pt>
                <c:pt idx="627">
                  <c:v>277.3</c:v>
                </c:pt>
                <c:pt idx="628">
                  <c:v>277.77</c:v>
                </c:pt>
                <c:pt idx="629">
                  <c:v>278.24</c:v>
                </c:pt>
                <c:pt idx="630">
                  <c:v>278.70999999999998</c:v>
                </c:pt>
                <c:pt idx="631">
                  <c:v>279.18</c:v>
                </c:pt>
                <c:pt idx="632">
                  <c:v>279.64999999999998</c:v>
                </c:pt>
                <c:pt idx="633">
                  <c:v>280.12</c:v>
                </c:pt>
                <c:pt idx="634">
                  <c:v>280.58999999999997</c:v>
                </c:pt>
                <c:pt idx="635">
                  <c:v>281.06</c:v>
                </c:pt>
                <c:pt idx="636">
                  <c:v>281.52999999999997</c:v>
                </c:pt>
                <c:pt idx="637">
                  <c:v>282</c:v>
                </c:pt>
                <c:pt idx="638">
                  <c:v>282.46999999999997</c:v>
                </c:pt>
                <c:pt idx="639">
                  <c:v>282.94</c:v>
                </c:pt>
                <c:pt idx="640">
                  <c:v>283.40999999999997</c:v>
                </c:pt>
                <c:pt idx="641">
                  <c:v>283.88</c:v>
                </c:pt>
                <c:pt idx="642">
                  <c:v>284.34999999999997</c:v>
                </c:pt>
                <c:pt idx="643">
                  <c:v>284.82</c:v>
                </c:pt>
                <c:pt idx="644">
                  <c:v>285.28999999999996</c:v>
                </c:pt>
                <c:pt idx="645">
                  <c:v>285.76</c:v>
                </c:pt>
                <c:pt idx="646">
                  <c:v>286.22999999999996</c:v>
                </c:pt>
                <c:pt idx="647">
                  <c:v>286.7</c:v>
                </c:pt>
                <c:pt idx="648">
                  <c:v>287.16999999999996</c:v>
                </c:pt>
                <c:pt idx="649">
                  <c:v>287.64</c:v>
                </c:pt>
                <c:pt idx="650">
                  <c:v>288.10999999999996</c:v>
                </c:pt>
                <c:pt idx="651">
                  <c:v>288.58</c:v>
                </c:pt>
                <c:pt idx="652">
                  <c:v>289.05</c:v>
                </c:pt>
                <c:pt idx="653">
                  <c:v>289.52</c:v>
                </c:pt>
                <c:pt idx="654">
                  <c:v>289.99</c:v>
                </c:pt>
                <c:pt idx="655">
                  <c:v>290.45999999999998</c:v>
                </c:pt>
                <c:pt idx="656">
                  <c:v>290.93</c:v>
                </c:pt>
                <c:pt idx="657">
                  <c:v>291.39999999999998</c:v>
                </c:pt>
                <c:pt idx="658">
                  <c:v>291.87</c:v>
                </c:pt>
                <c:pt idx="659">
                  <c:v>292.33999999999997</c:v>
                </c:pt>
                <c:pt idx="660">
                  <c:v>292.81</c:v>
                </c:pt>
                <c:pt idx="661">
                  <c:v>293.27999999999997</c:v>
                </c:pt>
                <c:pt idx="662">
                  <c:v>293.75</c:v>
                </c:pt>
                <c:pt idx="663">
                  <c:v>294.21999999999997</c:v>
                </c:pt>
                <c:pt idx="664">
                  <c:v>294.69</c:v>
                </c:pt>
                <c:pt idx="665">
                  <c:v>295.15999999999997</c:v>
                </c:pt>
                <c:pt idx="666">
                  <c:v>295.63</c:v>
                </c:pt>
                <c:pt idx="667">
                  <c:v>296.09999999999997</c:v>
                </c:pt>
                <c:pt idx="668">
                  <c:v>296.57</c:v>
                </c:pt>
                <c:pt idx="669">
                  <c:v>297.03999999999996</c:v>
                </c:pt>
                <c:pt idx="670">
                  <c:v>297.51</c:v>
                </c:pt>
                <c:pt idx="671">
                  <c:v>297.97999999999996</c:v>
                </c:pt>
                <c:pt idx="672">
                  <c:v>298.45</c:v>
                </c:pt>
                <c:pt idx="673">
                  <c:v>298.91999999999996</c:v>
                </c:pt>
                <c:pt idx="674">
                  <c:v>299.39</c:v>
                </c:pt>
                <c:pt idx="675">
                  <c:v>299.85999999999996</c:v>
                </c:pt>
                <c:pt idx="676">
                  <c:v>300.33</c:v>
                </c:pt>
                <c:pt idx="677">
                  <c:v>300.79999999999995</c:v>
                </c:pt>
                <c:pt idx="678">
                  <c:v>301.27</c:v>
                </c:pt>
                <c:pt idx="679">
                  <c:v>301.74</c:v>
                </c:pt>
                <c:pt idx="680">
                  <c:v>302.20999999999998</c:v>
                </c:pt>
                <c:pt idx="681">
                  <c:v>302.68</c:v>
                </c:pt>
                <c:pt idx="682">
                  <c:v>303.14999999999998</c:v>
                </c:pt>
                <c:pt idx="683">
                  <c:v>303.62</c:v>
                </c:pt>
                <c:pt idx="684">
                  <c:v>304.08999999999997</c:v>
                </c:pt>
                <c:pt idx="685">
                  <c:v>304.56</c:v>
                </c:pt>
                <c:pt idx="686">
                  <c:v>305.02999999999997</c:v>
                </c:pt>
                <c:pt idx="687">
                  <c:v>305.5</c:v>
                </c:pt>
                <c:pt idx="688">
                  <c:v>305.96999999999997</c:v>
                </c:pt>
                <c:pt idx="689">
                  <c:v>306.44</c:v>
                </c:pt>
                <c:pt idx="690">
                  <c:v>306.90999999999997</c:v>
                </c:pt>
                <c:pt idx="691">
                  <c:v>307.38</c:v>
                </c:pt>
                <c:pt idx="692">
                  <c:v>307.84999999999997</c:v>
                </c:pt>
                <c:pt idx="693">
                  <c:v>308.32</c:v>
                </c:pt>
                <c:pt idx="694">
                  <c:v>308.78999999999996</c:v>
                </c:pt>
                <c:pt idx="695">
                  <c:v>309.26</c:v>
                </c:pt>
                <c:pt idx="696">
                  <c:v>309.72999999999996</c:v>
                </c:pt>
                <c:pt idx="697">
                  <c:v>310.2</c:v>
                </c:pt>
                <c:pt idx="698">
                  <c:v>310.66999999999996</c:v>
                </c:pt>
                <c:pt idx="699">
                  <c:v>311.14</c:v>
                </c:pt>
                <c:pt idx="700">
                  <c:v>311.60999999999996</c:v>
                </c:pt>
                <c:pt idx="701">
                  <c:v>312.08</c:v>
                </c:pt>
                <c:pt idx="702">
                  <c:v>312.54999999999995</c:v>
                </c:pt>
                <c:pt idx="703">
                  <c:v>313.02</c:v>
                </c:pt>
                <c:pt idx="704">
                  <c:v>313.49</c:v>
                </c:pt>
                <c:pt idx="705">
                  <c:v>313.95999999999998</c:v>
                </c:pt>
                <c:pt idx="706">
                  <c:v>314.43</c:v>
                </c:pt>
                <c:pt idx="707">
                  <c:v>314.89999999999998</c:v>
                </c:pt>
                <c:pt idx="708">
                  <c:v>315.37</c:v>
                </c:pt>
                <c:pt idx="709">
                  <c:v>315.83999999999997</c:v>
                </c:pt>
                <c:pt idx="710">
                  <c:v>316.31</c:v>
                </c:pt>
                <c:pt idx="711">
                  <c:v>316.77999999999997</c:v>
                </c:pt>
                <c:pt idx="712">
                  <c:v>317.25</c:v>
                </c:pt>
                <c:pt idx="713">
                  <c:v>317.71999999999997</c:v>
                </c:pt>
                <c:pt idx="714">
                  <c:v>318.19</c:v>
                </c:pt>
                <c:pt idx="715">
                  <c:v>318.65999999999997</c:v>
                </c:pt>
                <c:pt idx="716">
                  <c:v>319.13</c:v>
                </c:pt>
                <c:pt idx="717">
                  <c:v>319.59999999999997</c:v>
                </c:pt>
                <c:pt idx="718">
                  <c:v>320.07</c:v>
                </c:pt>
                <c:pt idx="719">
                  <c:v>320.53999999999996</c:v>
                </c:pt>
                <c:pt idx="720">
                  <c:v>321.01</c:v>
                </c:pt>
                <c:pt idx="721">
                  <c:v>321.47999999999996</c:v>
                </c:pt>
                <c:pt idx="722">
                  <c:v>321.95</c:v>
                </c:pt>
                <c:pt idx="723">
                  <c:v>322.41999999999996</c:v>
                </c:pt>
                <c:pt idx="724">
                  <c:v>322.89</c:v>
                </c:pt>
                <c:pt idx="725">
                  <c:v>323.35999999999996</c:v>
                </c:pt>
                <c:pt idx="726">
                  <c:v>323.83</c:v>
                </c:pt>
                <c:pt idx="727">
                  <c:v>324.29999999999995</c:v>
                </c:pt>
                <c:pt idx="728">
                  <c:v>324.77</c:v>
                </c:pt>
                <c:pt idx="729">
                  <c:v>325.24</c:v>
                </c:pt>
                <c:pt idx="730">
                  <c:v>325.70999999999998</c:v>
                </c:pt>
                <c:pt idx="731">
                  <c:v>326.18</c:v>
                </c:pt>
                <c:pt idx="732">
                  <c:v>326.64999999999998</c:v>
                </c:pt>
                <c:pt idx="733">
                  <c:v>327.12</c:v>
                </c:pt>
                <c:pt idx="734">
                  <c:v>327.58999999999997</c:v>
                </c:pt>
                <c:pt idx="735">
                  <c:v>328.06</c:v>
                </c:pt>
                <c:pt idx="736">
                  <c:v>328.53</c:v>
                </c:pt>
                <c:pt idx="737">
                  <c:v>329</c:v>
                </c:pt>
                <c:pt idx="738">
                  <c:v>329.46999999999997</c:v>
                </c:pt>
                <c:pt idx="739">
                  <c:v>329.94</c:v>
                </c:pt>
                <c:pt idx="740">
                  <c:v>330.40999999999997</c:v>
                </c:pt>
                <c:pt idx="741">
                  <c:v>330.88</c:v>
                </c:pt>
                <c:pt idx="742">
                  <c:v>331.34999999999997</c:v>
                </c:pt>
                <c:pt idx="743">
                  <c:v>331.82</c:v>
                </c:pt>
                <c:pt idx="744">
                  <c:v>332.28999999999996</c:v>
                </c:pt>
                <c:pt idx="745">
                  <c:v>332.76</c:v>
                </c:pt>
                <c:pt idx="746">
                  <c:v>333.22999999999996</c:v>
                </c:pt>
                <c:pt idx="747">
                  <c:v>333.7</c:v>
                </c:pt>
                <c:pt idx="748">
                  <c:v>334.16999999999996</c:v>
                </c:pt>
                <c:pt idx="749">
                  <c:v>334.64</c:v>
                </c:pt>
                <c:pt idx="750">
                  <c:v>335.10999999999996</c:v>
                </c:pt>
                <c:pt idx="751">
                  <c:v>335.58</c:v>
                </c:pt>
                <c:pt idx="752">
                  <c:v>336.04999999999995</c:v>
                </c:pt>
                <c:pt idx="753">
                  <c:v>336.52</c:v>
                </c:pt>
                <c:pt idx="754">
                  <c:v>336.99</c:v>
                </c:pt>
                <c:pt idx="755">
                  <c:v>337.46</c:v>
                </c:pt>
                <c:pt idx="756">
                  <c:v>337.93</c:v>
                </c:pt>
                <c:pt idx="757">
                  <c:v>338.4</c:v>
                </c:pt>
                <c:pt idx="758">
                  <c:v>338.87</c:v>
                </c:pt>
                <c:pt idx="759">
                  <c:v>339.34</c:v>
                </c:pt>
                <c:pt idx="760">
                  <c:v>339.81</c:v>
                </c:pt>
                <c:pt idx="761">
                  <c:v>340.28</c:v>
                </c:pt>
                <c:pt idx="762">
                  <c:v>340.75</c:v>
                </c:pt>
                <c:pt idx="763">
                  <c:v>341.21999999999997</c:v>
                </c:pt>
                <c:pt idx="764">
                  <c:v>341.69</c:v>
                </c:pt>
                <c:pt idx="765">
                  <c:v>342.15999999999997</c:v>
                </c:pt>
                <c:pt idx="766">
                  <c:v>342.63</c:v>
                </c:pt>
                <c:pt idx="767">
                  <c:v>343.09999999999997</c:v>
                </c:pt>
                <c:pt idx="768">
                  <c:v>343.57</c:v>
                </c:pt>
                <c:pt idx="769">
                  <c:v>344.03999999999996</c:v>
                </c:pt>
                <c:pt idx="770">
                  <c:v>344.51</c:v>
                </c:pt>
                <c:pt idx="771">
                  <c:v>344.97999999999996</c:v>
                </c:pt>
                <c:pt idx="772">
                  <c:v>345.45</c:v>
                </c:pt>
                <c:pt idx="773">
                  <c:v>345.91999999999996</c:v>
                </c:pt>
                <c:pt idx="774">
                  <c:v>346.39</c:v>
                </c:pt>
                <c:pt idx="775">
                  <c:v>346.85999999999996</c:v>
                </c:pt>
                <c:pt idx="776">
                  <c:v>347.33</c:v>
                </c:pt>
                <c:pt idx="777">
                  <c:v>347.79999999999995</c:v>
                </c:pt>
                <c:pt idx="778">
                  <c:v>348.27</c:v>
                </c:pt>
                <c:pt idx="779">
                  <c:v>348.73999999999995</c:v>
                </c:pt>
                <c:pt idx="780">
                  <c:v>349.21</c:v>
                </c:pt>
                <c:pt idx="781">
                  <c:v>349.68</c:v>
                </c:pt>
                <c:pt idx="782">
                  <c:v>350.15</c:v>
                </c:pt>
                <c:pt idx="783">
                  <c:v>350.62</c:v>
                </c:pt>
                <c:pt idx="784">
                  <c:v>351.09</c:v>
                </c:pt>
                <c:pt idx="785">
                  <c:v>351.56</c:v>
                </c:pt>
                <c:pt idx="786">
                  <c:v>352.03</c:v>
                </c:pt>
                <c:pt idx="787">
                  <c:v>352.5</c:v>
                </c:pt>
                <c:pt idx="788">
                  <c:v>352.96999999999997</c:v>
                </c:pt>
                <c:pt idx="789">
                  <c:v>353.44</c:v>
                </c:pt>
                <c:pt idx="790">
                  <c:v>353.90999999999997</c:v>
                </c:pt>
                <c:pt idx="791">
                  <c:v>354.38</c:v>
                </c:pt>
                <c:pt idx="792">
                  <c:v>354.84999999999997</c:v>
                </c:pt>
                <c:pt idx="793">
                  <c:v>355.32</c:v>
                </c:pt>
                <c:pt idx="794">
                  <c:v>355.78999999999996</c:v>
                </c:pt>
                <c:pt idx="795">
                  <c:v>356.26</c:v>
                </c:pt>
                <c:pt idx="796">
                  <c:v>356.72999999999996</c:v>
                </c:pt>
                <c:pt idx="797">
                  <c:v>357.2</c:v>
                </c:pt>
                <c:pt idx="798">
                  <c:v>357.66999999999996</c:v>
                </c:pt>
                <c:pt idx="799">
                  <c:v>358.14</c:v>
                </c:pt>
                <c:pt idx="800">
                  <c:v>358.60999999999996</c:v>
                </c:pt>
                <c:pt idx="801">
                  <c:v>359.08</c:v>
                </c:pt>
                <c:pt idx="802">
                  <c:v>359.54999999999995</c:v>
                </c:pt>
                <c:pt idx="803">
                  <c:v>360.02</c:v>
                </c:pt>
                <c:pt idx="804">
                  <c:v>360.48999999999995</c:v>
                </c:pt>
                <c:pt idx="805">
                  <c:v>360.96</c:v>
                </c:pt>
                <c:pt idx="806">
                  <c:v>361.43</c:v>
                </c:pt>
                <c:pt idx="807">
                  <c:v>361.9</c:v>
                </c:pt>
                <c:pt idx="808">
                  <c:v>362.37</c:v>
                </c:pt>
                <c:pt idx="809">
                  <c:v>362.84</c:v>
                </c:pt>
                <c:pt idx="810">
                  <c:v>363.31</c:v>
                </c:pt>
                <c:pt idx="811">
                  <c:v>363.78</c:v>
                </c:pt>
                <c:pt idx="812">
                  <c:v>364.25</c:v>
                </c:pt>
                <c:pt idx="813">
                  <c:v>364.71999999999997</c:v>
                </c:pt>
                <c:pt idx="814">
                  <c:v>365.19</c:v>
                </c:pt>
                <c:pt idx="815">
                  <c:v>365.65999999999997</c:v>
                </c:pt>
                <c:pt idx="816">
                  <c:v>366.13</c:v>
                </c:pt>
                <c:pt idx="817">
                  <c:v>366.59999999999997</c:v>
                </c:pt>
                <c:pt idx="818">
                  <c:v>367.07</c:v>
                </c:pt>
                <c:pt idx="819">
                  <c:v>367.53999999999996</c:v>
                </c:pt>
                <c:pt idx="820">
                  <c:v>368.01</c:v>
                </c:pt>
                <c:pt idx="821">
                  <c:v>368.47999999999996</c:v>
                </c:pt>
                <c:pt idx="822">
                  <c:v>368.95</c:v>
                </c:pt>
                <c:pt idx="823">
                  <c:v>369.41999999999996</c:v>
                </c:pt>
                <c:pt idx="824">
                  <c:v>369.89</c:v>
                </c:pt>
                <c:pt idx="825">
                  <c:v>370.35999999999996</c:v>
                </c:pt>
                <c:pt idx="826">
                  <c:v>370.83</c:v>
                </c:pt>
                <c:pt idx="827">
                  <c:v>371.29999999999995</c:v>
                </c:pt>
                <c:pt idx="828">
                  <c:v>371.77</c:v>
                </c:pt>
                <c:pt idx="829">
                  <c:v>372.23999999999995</c:v>
                </c:pt>
                <c:pt idx="830">
                  <c:v>372.71</c:v>
                </c:pt>
                <c:pt idx="831">
                  <c:v>373.18</c:v>
                </c:pt>
                <c:pt idx="832">
                  <c:v>373.65</c:v>
                </c:pt>
                <c:pt idx="833">
                  <c:v>374.12</c:v>
                </c:pt>
                <c:pt idx="834">
                  <c:v>374.59</c:v>
                </c:pt>
                <c:pt idx="835">
                  <c:v>375.06</c:v>
                </c:pt>
                <c:pt idx="836">
                  <c:v>375.53</c:v>
                </c:pt>
                <c:pt idx="837">
                  <c:v>376</c:v>
                </c:pt>
                <c:pt idx="838">
                  <c:v>376.46999999999997</c:v>
                </c:pt>
                <c:pt idx="839">
                  <c:v>376.94</c:v>
                </c:pt>
                <c:pt idx="840">
                  <c:v>377.40999999999997</c:v>
                </c:pt>
                <c:pt idx="841">
                  <c:v>377.88</c:v>
                </c:pt>
                <c:pt idx="842">
                  <c:v>378.34999999999997</c:v>
                </c:pt>
                <c:pt idx="843">
                  <c:v>378.82</c:v>
                </c:pt>
                <c:pt idx="844">
                  <c:v>379.28999999999996</c:v>
                </c:pt>
                <c:pt idx="845">
                  <c:v>379.76</c:v>
                </c:pt>
                <c:pt idx="846">
                  <c:v>380.22999999999996</c:v>
                </c:pt>
                <c:pt idx="847">
                  <c:v>380.7</c:v>
                </c:pt>
                <c:pt idx="848">
                  <c:v>381.16999999999996</c:v>
                </c:pt>
                <c:pt idx="849">
                  <c:v>381.64</c:v>
                </c:pt>
                <c:pt idx="850">
                  <c:v>382.10999999999996</c:v>
                </c:pt>
                <c:pt idx="851">
                  <c:v>382.58</c:v>
                </c:pt>
                <c:pt idx="852">
                  <c:v>383.04999999999995</c:v>
                </c:pt>
                <c:pt idx="853">
                  <c:v>383.52</c:v>
                </c:pt>
                <c:pt idx="854">
                  <c:v>383.98999999999995</c:v>
                </c:pt>
                <c:pt idx="855">
                  <c:v>384.46</c:v>
                </c:pt>
                <c:pt idx="856">
                  <c:v>384.92999999999995</c:v>
                </c:pt>
                <c:pt idx="857">
                  <c:v>385.4</c:v>
                </c:pt>
                <c:pt idx="858">
                  <c:v>385.87</c:v>
                </c:pt>
                <c:pt idx="859">
                  <c:v>386.34</c:v>
                </c:pt>
                <c:pt idx="860">
                  <c:v>386.81</c:v>
                </c:pt>
                <c:pt idx="861">
                  <c:v>387.28</c:v>
                </c:pt>
                <c:pt idx="862">
                  <c:v>387.75</c:v>
                </c:pt>
                <c:pt idx="863">
                  <c:v>388.21999999999997</c:v>
                </c:pt>
                <c:pt idx="864">
                  <c:v>388.69</c:v>
                </c:pt>
                <c:pt idx="865">
                  <c:v>389.15999999999997</c:v>
                </c:pt>
                <c:pt idx="866">
                  <c:v>389.63</c:v>
                </c:pt>
                <c:pt idx="867">
                  <c:v>390.09999999999997</c:v>
                </c:pt>
                <c:pt idx="868">
                  <c:v>390.57</c:v>
                </c:pt>
                <c:pt idx="869">
                  <c:v>391.03999999999996</c:v>
                </c:pt>
                <c:pt idx="870">
                  <c:v>391.51</c:v>
                </c:pt>
                <c:pt idx="871">
                  <c:v>391.97999999999996</c:v>
                </c:pt>
                <c:pt idx="872">
                  <c:v>392.45</c:v>
                </c:pt>
                <c:pt idx="873">
                  <c:v>392.91999999999996</c:v>
                </c:pt>
                <c:pt idx="874">
                  <c:v>393.39</c:v>
                </c:pt>
                <c:pt idx="875">
                  <c:v>393.85999999999996</c:v>
                </c:pt>
                <c:pt idx="876">
                  <c:v>394.33</c:v>
                </c:pt>
                <c:pt idx="877">
                  <c:v>394.79999999999995</c:v>
                </c:pt>
                <c:pt idx="878">
                  <c:v>395.27</c:v>
                </c:pt>
                <c:pt idx="879">
                  <c:v>395.73999999999995</c:v>
                </c:pt>
                <c:pt idx="880">
                  <c:v>396.21</c:v>
                </c:pt>
                <c:pt idx="881">
                  <c:v>396.67999999999995</c:v>
                </c:pt>
                <c:pt idx="882">
                  <c:v>397.15</c:v>
                </c:pt>
                <c:pt idx="883">
                  <c:v>397.62</c:v>
                </c:pt>
                <c:pt idx="884">
                  <c:v>398.09</c:v>
                </c:pt>
                <c:pt idx="885">
                  <c:v>398.56</c:v>
                </c:pt>
                <c:pt idx="886">
                  <c:v>399.03</c:v>
                </c:pt>
                <c:pt idx="887">
                  <c:v>399.5</c:v>
                </c:pt>
                <c:pt idx="888">
                  <c:v>399.96999999999997</c:v>
                </c:pt>
                <c:pt idx="889">
                  <c:v>400.44</c:v>
                </c:pt>
                <c:pt idx="890">
                  <c:v>400.90999999999997</c:v>
                </c:pt>
                <c:pt idx="891">
                  <c:v>401.38</c:v>
                </c:pt>
                <c:pt idx="892">
                  <c:v>401.84999999999997</c:v>
                </c:pt>
                <c:pt idx="893">
                  <c:v>402.32</c:v>
                </c:pt>
                <c:pt idx="894">
                  <c:v>402.78999999999996</c:v>
                </c:pt>
                <c:pt idx="895">
                  <c:v>403.26</c:v>
                </c:pt>
                <c:pt idx="896">
                  <c:v>403.72999999999996</c:v>
                </c:pt>
                <c:pt idx="897">
                  <c:v>404.2</c:v>
                </c:pt>
                <c:pt idx="898">
                  <c:v>404.66999999999996</c:v>
                </c:pt>
                <c:pt idx="899">
                  <c:v>405.14</c:v>
                </c:pt>
                <c:pt idx="900">
                  <c:v>405.60999999999996</c:v>
                </c:pt>
                <c:pt idx="901">
                  <c:v>406.08</c:v>
                </c:pt>
                <c:pt idx="902">
                  <c:v>406.54999999999995</c:v>
                </c:pt>
                <c:pt idx="903">
                  <c:v>407.02</c:v>
                </c:pt>
                <c:pt idx="904">
                  <c:v>407.48999999999995</c:v>
                </c:pt>
                <c:pt idx="905">
                  <c:v>407.96</c:v>
                </c:pt>
                <c:pt idx="906">
                  <c:v>408.42999999999995</c:v>
                </c:pt>
                <c:pt idx="907">
                  <c:v>408.9</c:v>
                </c:pt>
                <c:pt idx="908">
                  <c:v>409.37</c:v>
                </c:pt>
                <c:pt idx="909">
                  <c:v>409.84</c:v>
                </c:pt>
                <c:pt idx="910">
                  <c:v>410.31</c:v>
                </c:pt>
                <c:pt idx="911">
                  <c:v>410.78</c:v>
                </c:pt>
                <c:pt idx="912">
                  <c:v>411.25</c:v>
                </c:pt>
                <c:pt idx="913">
                  <c:v>411.71999999999997</c:v>
                </c:pt>
                <c:pt idx="914">
                  <c:v>412.19</c:v>
                </c:pt>
                <c:pt idx="915">
                  <c:v>412.65999999999997</c:v>
                </c:pt>
                <c:pt idx="916">
                  <c:v>413.13</c:v>
                </c:pt>
                <c:pt idx="917">
                  <c:v>413.59999999999997</c:v>
                </c:pt>
                <c:pt idx="918">
                  <c:v>414.07</c:v>
                </c:pt>
                <c:pt idx="919">
                  <c:v>414.53999999999996</c:v>
                </c:pt>
                <c:pt idx="920">
                  <c:v>415.01</c:v>
                </c:pt>
                <c:pt idx="921">
                  <c:v>415.47999999999996</c:v>
                </c:pt>
                <c:pt idx="922">
                  <c:v>415.95</c:v>
                </c:pt>
                <c:pt idx="923">
                  <c:v>416.41999999999996</c:v>
                </c:pt>
                <c:pt idx="924">
                  <c:v>416.89</c:v>
                </c:pt>
                <c:pt idx="925">
                  <c:v>417.35999999999996</c:v>
                </c:pt>
                <c:pt idx="926">
                  <c:v>417.83</c:v>
                </c:pt>
                <c:pt idx="927">
                  <c:v>418.29999999999995</c:v>
                </c:pt>
                <c:pt idx="928">
                  <c:v>418.77</c:v>
                </c:pt>
                <c:pt idx="929">
                  <c:v>419.23999999999995</c:v>
                </c:pt>
                <c:pt idx="930">
                  <c:v>419.71</c:v>
                </c:pt>
                <c:pt idx="931">
                  <c:v>420.17999999999995</c:v>
                </c:pt>
                <c:pt idx="932">
                  <c:v>420.65</c:v>
                </c:pt>
                <c:pt idx="933">
                  <c:v>421.12</c:v>
                </c:pt>
                <c:pt idx="934">
                  <c:v>421.59</c:v>
                </c:pt>
                <c:pt idx="935">
                  <c:v>422.06</c:v>
                </c:pt>
                <c:pt idx="936">
                  <c:v>422.53</c:v>
                </c:pt>
                <c:pt idx="937">
                  <c:v>423</c:v>
                </c:pt>
                <c:pt idx="938">
                  <c:v>423.46999999999997</c:v>
                </c:pt>
                <c:pt idx="939">
                  <c:v>423.94</c:v>
                </c:pt>
                <c:pt idx="940">
                  <c:v>424.40999999999997</c:v>
                </c:pt>
                <c:pt idx="941">
                  <c:v>424.88</c:v>
                </c:pt>
                <c:pt idx="942">
                  <c:v>425.34999999999997</c:v>
                </c:pt>
                <c:pt idx="943">
                  <c:v>425.82</c:v>
                </c:pt>
                <c:pt idx="944">
                  <c:v>426.28999999999996</c:v>
                </c:pt>
                <c:pt idx="945">
                  <c:v>426.76</c:v>
                </c:pt>
                <c:pt idx="946">
                  <c:v>427.22999999999996</c:v>
                </c:pt>
                <c:pt idx="947">
                  <c:v>427.7</c:v>
                </c:pt>
                <c:pt idx="948">
                  <c:v>428.16999999999996</c:v>
                </c:pt>
                <c:pt idx="949">
                  <c:v>428.64</c:v>
                </c:pt>
                <c:pt idx="950">
                  <c:v>429.10999999999996</c:v>
                </c:pt>
                <c:pt idx="951">
                  <c:v>429.58</c:v>
                </c:pt>
                <c:pt idx="952">
                  <c:v>430.04999999999995</c:v>
                </c:pt>
                <c:pt idx="953">
                  <c:v>430.52</c:v>
                </c:pt>
                <c:pt idx="954">
                  <c:v>430.98999999999995</c:v>
                </c:pt>
                <c:pt idx="955">
                  <c:v>431.46</c:v>
                </c:pt>
                <c:pt idx="956">
                  <c:v>431.92999999999995</c:v>
                </c:pt>
                <c:pt idx="957">
                  <c:v>432.4</c:v>
                </c:pt>
                <c:pt idx="958">
                  <c:v>432.86999999999995</c:v>
                </c:pt>
                <c:pt idx="959">
                  <c:v>433.34</c:v>
                </c:pt>
                <c:pt idx="960">
                  <c:v>433.81</c:v>
                </c:pt>
                <c:pt idx="961">
                  <c:v>434.28</c:v>
                </c:pt>
                <c:pt idx="962">
                  <c:v>434.75</c:v>
                </c:pt>
                <c:pt idx="963">
                  <c:v>435.21999999999997</c:v>
                </c:pt>
                <c:pt idx="964">
                  <c:v>435.69</c:v>
                </c:pt>
                <c:pt idx="965">
                  <c:v>436.15999999999997</c:v>
                </c:pt>
                <c:pt idx="966">
                  <c:v>436.63</c:v>
                </c:pt>
                <c:pt idx="967">
                  <c:v>437.09999999999997</c:v>
                </c:pt>
                <c:pt idx="968">
                  <c:v>437.57</c:v>
                </c:pt>
                <c:pt idx="969">
                  <c:v>438.03999999999996</c:v>
                </c:pt>
                <c:pt idx="970">
                  <c:v>438.51</c:v>
                </c:pt>
                <c:pt idx="971">
                  <c:v>438.97999999999996</c:v>
                </c:pt>
                <c:pt idx="972">
                  <c:v>439.45</c:v>
                </c:pt>
                <c:pt idx="973">
                  <c:v>439.91999999999996</c:v>
                </c:pt>
                <c:pt idx="974">
                  <c:v>440.39</c:v>
                </c:pt>
                <c:pt idx="975">
                  <c:v>440.85999999999996</c:v>
                </c:pt>
                <c:pt idx="976">
                  <c:v>441.33</c:v>
                </c:pt>
                <c:pt idx="977">
                  <c:v>441.79999999999995</c:v>
                </c:pt>
                <c:pt idx="978">
                  <c:v>442.27</c:v>
                </c:pt>
                <c:pt idx="979">
                  <c:v>442.73999999999995</c:v>
                </c:pt>
                <c:pt idx="980">
                  <c:v>443.21</c:v>
                </c:pt>
                <c:pt idx="981">
                  <c:v>443.67999999999995</c:v>
                </c:pt>
                <c:pt idx="982">
                  <c:v>444.15</c:v>
                </c:pt>
                <c:pt idx="983">
                  <c:v>444.61999999999995</c:v>
                </c:pt>
                <c:pt idx="984">
                  <c:v>445.09</c:v>
                </c:pt>
                <c:pt idx="985">
                  <c:v>445.56</c:v>
                </c:pt>
                <c:pt idx="986">
                  <c:v>446.03</c:v>
                </c:pt>
                <c:pt idx="987">
                  <c:v>446.5</c:v>
                </c:pt>
                <c:pt idx="988">
                  <c:v>446.96999999999997</c:v>
                </c:pt>
                <c:pt idx="989">
                  <c:v>447.44</c:v>
                </c:pt>
                <c:pt idx="990">
                  <c:v>447.90999999999997</c:v>
                </c:pt>
                <c:pt idx="991">
                  <c:v>448.38</c:v>
                </c:pt>
                <c:pt idx="992">
                  <c:v>448.84999999999997</c:v>
                </c:pt>
                <c:pt idx="993">
                  <c:v>449.32</c:v>
                </c:pt>
                <c:pt idx="994">
                  <c:v>449.78999999999996</c:v>
                </c:pt>
                <c:pt idx="995">
                  <c:v>450.26</c:v>
                </c:pt>
                <c:pt idx="996">
                  <c:v>450.72999999999996</c:v>
                </c:pt>
                <c:pt idx="997">
                  <c:v>451.2</c:v>
                </c:pt>
                <c:pt idx="998">
                  <c:v>451.66999999999996</c:v>
                </c:pt>
                <c:pt idx="999">
                  <c:v>452.14</c:v>
                </c:pt>
                <c:pt idx="1000">
                  <c:v>452.60999999999996</c:v>
                </c:pt>
                <c:pt idx="1001">
                  <c:v>453.08</c:v>
                </c:pt>
                <c:pt idx="1002">
                  <c:v>453.54999999999995</c:v>
                </c:pt>
                <c:pt idx="1003">
                  <c:v>454.02</c:v>
                </c:pt>
                <c:pt idx="1004">
                  <c:v>454.48999999999995</c:v>
                </c:pt>
                <c:pt idx="1005">
                  <c:v>454.96</c:v>
                </c:pt>
                <c:pt idx="1006">
                  <c:v>455.42999999999995</c:v>
                </c:pt>
                <c:pt idx="1007">
                  <c:v>455.9</c:v>
                </c:pt>
                <c:pt idx="1008">
                  <c:v>456.36999999999995</c:v>
                </c:pt>
                <c:pt idx="1009">
                  <c:v>456.84</c:v>
                </c:pt>
                <c:pt idx="1010">
                  <c:v>457.31</c:v>
                </c:pt>
                <c:pt idx="1011">
                  <c:v>457.78</c:v>
                </c:pt>
                <c:pt idx="1012">
                  <c:v>458.25</c:v>
                </c:pt>
                <c:pt idx="1013">
                  <c:v>458.71999999999997</c:v>
                </c:pt>
                <c:pt idx="1014">
                  <c:v>459.19</c:v>
                </c:pt>
                <c:pt idx="1015">
                  <c:v>459.65999999999997</c:v>
                </c:pt>
                <c:pt idx="1016">
                  <c:v>460.13</c:v>
                </c:pt>
                <c:pt idx="1017">
                  <c:v>460.59999999999997</c:v>
                </c:pt>
                <c:pt idx="1018">
                  <c:v>461.07</c:v>
                </c:pt>
                <c:pt idx="1019">
                  <c:v>461.53999999999996</c:v>
                </c:pt>
                <c:pt idx="1020">
                  <c:v>462.01</c:v>
                </c:pt>
                <c:pt idx="1021">
                  <c:v>462.47999999999996</c:v>
                </c:pt>
                <c:pt idx="1022">
                  <c:v>462.95</c:v>
                </c:pt>
                <c:pt idx="1023">
                  <c:v>463.41999999999996</c:v>
                </c:pt>
                <c:pt idx="1024">
                  <c:v>463.89</c:v>
                </c:pt>
                <c:pt idx="1025">
                  <c:v>464.35999999999996</c:v>
                </c:pt>
                <c:pt idx="1026">
                  <c:v>464.83</c:v>
                </c:pt>
                <c:pt idx="1027">
                  <c:v>465.29999999999995</c:v>
                </c:pt>
                <c:pt idx="1028">
                  <c:v>465.77</c:v>
                </c:pt>
                <c:pt idx="1029">
                  <c:v>466.23999999999995</c:v>
                </c:pt>
                <c:pt idx="1030">
                  <c:v>466.71</c:v>
                </c:pt>
                <c:pt idx="1031">
                  <c:v>467.17999999999995</c:v>
                </c:pt>
                <c:pt idx="1032">
                  <c:v>467.65</c:v>
                </c:pt>
                <c:pt idx="1033">
                  <c:v>468.11999999999995</c:v>
                </c:pt>
                <c:pt idx="1034">
                  <c:v>468.59</c:v>
                </c:pt>
                <c:pt idx="1035">
                  <c:v>469.05999999999995</c:v>
                </c:pt>
                <c:pt idx="1036">
                  <c:v>469.53</c:v>
                </c:pt>
                <c:pt idx="1037">
                  <c:v>470</c:v>
                </c:pt>
                <c:pt idx="1038">
                  <c:v>470.46999999999997</c:v>
                </c:pt>
                <c:pt idx="1039">
                  <c:v>470.94</c:v>
                </c:pt>
                <c:pt idx="1040">
                  <c:v>471.40999999999997</c:v>
                </c:pt>
                <c:pt idx="1041">
                  <c:v>471.88</c:v>
                </c:pt>
                <c:pt idx="1042">
                  <c:v>472.34999999999997</c:v>
                </c:pt>
                <c:pt idx="1043">
                  <c:v>472.82</c:v>
                </c:pt>
                <c:pt idx="1044">
                  <c:v>473.28999999999996</c:v>
                </c:pt>
                <c:pt idx="1045">
                  <c:v>473.76</c:v>
                </c:pt>
                <c:pt idx="1046">
                  <c:v>474.22999999999996</c:v>
                </c:pt>
                <c:pt idx="1047">
                  <c:v>474.7</c:v>
                </c:pt>
                <c:pt idx="1048">
                  <c:v>475.16999999999996</c:v>
                </c:pt>
                <c:pt idx="1049">
                  <c:v>475.64</c:v>
                </c:pt>
                <c:pt idx="1050">
                  <c:v>476.10999999999996</c:v>
                </c:pt>
                <c:pt idx="1051">
                  <c:v>476.58</c:v>
                </c:pt>
                <c:pt idx="1052">
                  <c:v>477.04999999999995</c:v>
                </c:pt>
                <c:pt idx="1053">
                  <c:v>477.52</c:v>
                </c:pt>
                <c:pt idx="1054">
                  <c:v>477.98999999999995</c:v>
                </c:pt>
                <c:pt idx="1055">
                  <c:v>478.46</c:v>
                </c:pt>
                <c:pt idx="1056">
                  <c:v>478.92999999999995</c:v>
                </c:pt>
                <c:pt idx="1057">
                  <c:v>479.4</c:v>
                </c:pt>
                <c:pt idx="1058">
                  <c:v>479.86999999999995</c:v>
                </c:pt>
                <c:pt idx="1059">
                  <c:v>480.34</c:v>
                </c:pt>
                <c:pt idx="1060">
                  <c:v>480.80999999999995</c:v>
                </c:pt>
                <c:pt idx="1061">
                  <c:v>481.28</c:v>
                </c:pt>
                <c:pt idx="1062">
                  <c:v>481.75</c:v>
                </c:pt>
                <c:pt idx="1063">
                  <c:v>482.21999999999997</c:v>
                </c:pt>
                <c:pt idx="1064">
                  <c:v>482.69</c:v>
                </c:pt>
                <c:pt idx="1065">
                  <c:v>483.15999999999997</c:v>
                </c:pt>
                <c:pt idx="1066">
                  <c:v>483.63</c:v>
                </c:pt>
                <c:pt idx="1067">
                  <c:v>484.09999999999997</c:v>
                </c:pt>
                <c:pt idx="1068">
                  <c:v>484.57</c:v>
                </c:pt>
                <c:pt idx="1069">
                  <c:v>485.03999999999996</c:v>
                </c:pt>
                <c:pt idx="1070">
                  <c:v>485.51</c:v>
                </c:pt>
                <c:pt idx="1071">
                  <c:v>485.97999999999996</c:v>
                </c:pt>
                <c:pt idx="1072">
                  <c:v>486.45</c:v>
                </c:pt>
                <c:pt idx="1073">
                  <c:v>486.91999999999996</c:v>
                </c:pt>
                <c:pt idx="1074">
                  <c:v>487.39</c:v>
                </c:pt>
                <c:pt idx="1075">
                  <c:v>487.85999999999996</c:v>
                </c:pt>
                <c:pt idx="1076">
                  <c:v>488.33</c:v>
                </c:pt>
                <c:pt idx="1077">
                  <c:v>488.79999999999995</c:v>
                </c:pt>
                <c:pt idx="1078">
                  <c:v>489.27</c:v>
                </c:pt>
                <c:pt idx="1079">
                  <c:v>489.73999999999995</c:v>
                </c:pt>
                <c:pt idx="1080">
                  <c:v>490.21</c:v>
                </c:pt>
                <c:pt idx="1081">
                  <c:v>490.67999999999995</c:v>
                </c:pt>
                <c:pt idx="1082">
                  <c:v>491.15</c:v>
                </c:pt>
                <c:pt idx="1083">
                  <c:v>491.61999999999995</c:v>
                </c:pt>
                <c:pt idx="1084">
                  <c:v>492.09</c:v>
                </c:pt>
                <c:pt idx="1085">
                  <c:v>492.55999999999995</c:v>
                </c:pt>
                <c:pt idx="1086">
                  <c:v>493.03</c:v>
                </c:pt>
                <c:pt idx="1087">
                  <c:v>493.5</c:v>
                </c:pt>
                <c:pt idx="1088">
                  <c:v>493.96999999999997</c:v>
                </c:pt>
                <c:pt idx="1089">
                  <c:v>494.44</c:v>
                </c:pt>
                <c:pt idx="1090">
                  <c:v>494.90999999999997</c:v>
                </c:pt>
                <c:pt idx="1091">
                  <c:v>495.38</c:v>
                </c:pt>
                <c:pt idx="1092">
                  <c:v>495.84999999999997</c:v>
                </c:pt>
                <c:pt idx="1093">
                  <c:v>496.32</c:v>
                </c:pt>
                <c:pt idx="1094">
                  <c:v>496.78999999999996</c:v>
                </c:pt>
                <c:pt idx="1095">
                  <c:v>497.26</c:v>
                </c:pt>
                <c:pt idx="1096">
                  <c:v>497.72999999999996</c:v>
                </c:pt>
                <c:pt idx="1097">
                  <c:v>498.2</c:v>
                </c:pt>
                <c:pt idx="1098">
                  <c:v>498.66999999999996</c:v>
                </c:pt>
                <c:pt idx="1099">
                  <c:v>499.14</c:v>
                </c:pt>
              </c:numCache>
            </c:numRef>
          </c:xVal>
          <c:yVal>
            <c:numRef>
              <c:f>'Measurement Data'!$M$6:$M$1105</c:f>
              <c:numCache>
                <c:formatCode>General</c:formatCode>
                <c:ptCount val="1100"/>
                <c:pt idx="0">
                  <c:v>-2.0368225568113741E-3</c:v>
                </c:pt>
                <c:pt idx="1">
                  <c:v>-2.2764487399656533E-3</c:v>
                </c:pt>
                <c:pt idx="2">
                  <c:v>-2.0767602540037538E-3</c:v>
                </c:pt>
                <c:pt idx="3">
                  <c:v>-2.1566356483885139E-3</c:v>
                </c:pt>
                <c:pt idx="4">
                  <c:v>-2.3163864371580334E-3</c:v>
                </c:pt>
                <c:pt idx="5">
                  <c:v>-2.1965733455808936E-3</c:v>
                </c:pt>
                <c:pt idx="6">
                  <c:v>-2.4361995287351728E-3</c:v>
                </c:pt>
                <c:pt idx="7">
                  <c:v>-2.0368225568113741E-3</c:v>
                </c:pt>
                <c:pt idx="8">
                  <c:v>-2.2764487399656533E-3</c:v>
                </c:pt>
                <c:pt idx="9">
                  <c:v>-2.2764487399656533E-3</c:v>
                </c:pt>
                <c:pt idx="10">
                  <c:v>-2.2764487399656533E-3</c:v>
                </c:pt>
                <c:pt idx="11">
                  <c:v>-2.1965733455808936E-3</c:v>
                </c:pt>
                <c:pt idx="12">
                  <c:v>-2.2365110427732737E-3</c:v>
                </c:pt>
                <c:pt idx="13">
                  <c:v>-2.3962618315427932E-3</c:v>
                </c:pt>
                <c:pt idx="14">
                  <c:v>-2.3962618315427932E-3</c:v>
                </c:pt>
                <c:pt idx="15">
                  <c:v>-2.5160749231199326E-3</c:v>
                </c:pt>
                <c:pt idx="16">
                  <c:v>-2.5560126203123127E-3</c:v>
                </c:pt>
                <c:pt idx="17">
                  <c:v>-2.3563241343504131E-3</c:v>
                </c:pt>
                <c:pt idx="18">
                  <c:v>-2.8355765006589716E-3</c:v>
                </c:pt>
                <c:pt idx="19">
                  <c:v>-2.6358880146970724E-3</c:v>
                </c:pt>
                <c:pt idx="20">
                  <c:v>-2.4761372259275529E-3</c:v>
                </c:pt>
                <c:pt idx="21">
                  <c:v>-2.5959503175046928E-3</c:v>
                </c:pt>
                <c:pt idx="22">
                  <c:v>-2.5160749231199326E-3</c:v>
                </c:pt>
                <c:pt idx="23">
                  <c:v>-2.3563241343504131E-3</c:v>
                </c:pt>
                <c:pt idx="24">
                  <c:v>-2.5160749231199326E-3</c:v>
                </c:pt>
                <c:pt idx="25">
                  <c:v>-2.6358880146970724E-3</c:v>
                </c:pt>
                <c:pt idx="26">
                  <c:v>-2.5959503175046928E-3</c:v>
                </c:pt>
                <c:pt idx="27">
                  <c:v>-2.6758257118894525E-3</c:v>
                </c:pt>
                <c:pt idx="28">
                  <c:v>-2.8755141978513516E-3</c:v>
                </c:pt>
                <c:pt idx="29">
                  <c:v>-2.6758257118894525E-3</c:v>
                </c:pt>
                <c:pt idx="30">
                  <c:v>-2.9154518950437313E-3</c:v>
                </c:pt>
                <c:pt idx="31">
                  <c:v>-2.5560126203123127E-3</c:v>
                </c:pt>
                <c:pt idx="32">
                  <c:v>-2.7557011062742122E-3</c:v>
                </c:pt>
                <c:pt idx="33">
                  <c:v>-2.9553895922361114E-3</c:v>
                </c:pt>
                <c:pt idx="34">
                  <c:v>-2.6758257118894525E-3</c:v>
                </c:pt>
                <c:pt idx="35">
                  <c:v>-2.7157634090818326E-3</c:v>
                </c:pt>
                <c:pt idx="36">
                  <c:v>-2.7557011062742122E-3</c:v>
                </c:pt>
                <c:pt idx="37">
                  <c:v>-2.7557011062742122E-3</c:v>
                </c:pt>
                <c:pt idx="38">
                  <c:v>-2.7956388034665923E-3</c:v>
                </c:pt>
                <c:pt idx="39">
                  <c:v>-2.9553895922361114E-3</c:v>
                </c:pt>
                <c:pt idx="40">
                  <c:v>-2.6758257118894525E-3</c:v>
                </c:pt>
                <c:pt idx="41">
                  <c:v>-3.1151403810056309E-3</c:v>
                </c:pt>
                <c:pt idx="42">
                  <c:v>-2.9154518950437313E-3</c:v>
                </c:pt>
                <c:pt idx="43">
                  <c:v>-3.0352649866208711E-3</c:v>
                </c:pt>
                <c:pt idx="44">
                  <c:v>-2.7557011062742122E-3</c:v>
                </c:pt>
                <c:pt idx="45">
                  <c:v>-2.9553895922361114E-3</c:v>
                </c:pt>
                <c:pt idx="46">
                  <c:v>-2.6758257118894525E-3</c:v>
                </c:pt>
                <c:pt idx="47">
                  <c:v>-2.8755141978513516E-3</c:v>
                </c:pt>
                <c:pt idx="48">
                  <c:v>-3.1950157753903911E-3</c:v>
                </c:pt>
                <c:pt idx="49">
                  <c:v>-2.7557011062742122E-3</c:v>
                </c:pt>
                <c:pt idx="50">
                  <c:v>-3.2748911697751508E-3</c:v>
                </c:pt>
                <c:pt idx="51">
                  <c:v>-3.2349534725827707E-3</c:v>
                </c:pt>
                <c:pt idx="52">
                  <c:v>-2.9553895922361114E-3</c:v>
                </c:pt>
                <c:pt idx="53">
                  <c:v>-3.1950157753903911E-3</c:v>
                </c:pt>
                <c:pt idx="54">
                  <c:v>-3.1151403810056309E-3</c:v>
                </c:pt>
                <c:pt idx="55">
                  <c:v>-2.9553895922361114E-3</c:v>
                </c:pt>
                <c:pt idx="56">
                  <c:v>-3.3547665641599105E-3</c:v>
                </c:pt>
                <c:pt idx="57">
                  <c:v>-3.2349534725827707E-3</c:v>
                </c:pt>
                <c:pt idx="58">
                  <c:v>-3.0352649866208711E-3</c:v>
                </c:pt>
                <c:pt idx="59">
                  <c:v>-3.3947042613522906E-3</c:v>
                </c:pt>
                <c:pt idx="60">
                  <c:v>-2.9953272894284915E-3</c:v>
                </c:pt>
                <c:pt idx="61">
                  <c:v>-3.2748911697751508E-3</c:v>
                </c:pt>
                <c:pt idx="62">
                  <c:v>-3.4346419585446698E-3</c:v>
                </c:pt>
                <c:pt idx="63">
                  <c:v>-3.2748911697751508E-3</c:v>
                </c:pt>
                <c:pt idx="64">
                  <c:v>-3.3148288669675305E-3</c:v>
                </c:pt>
                <c:pt idx="65">
                  <c:v>-3.4346419585446698E-3</c:v>
                </c:pt>
                <c:pt idx="66">
                  <c:v>-3.3148288669675305E-3</c:v>
                </c:pt>
                <c:pt idx="67">
                  <c:v>-3.4346419585446698E-3</c:v>
                </c:pt>
                <c:pt idx="68">
                  <c:v>-3.6343304445065694E-3</c:v>
                </c:pt>
                <c:pt idx="69">
                  <c:v>-3.3148288669675305E-3</c:v>
                </c:pt>
                <c:pt idx="70">
                  <c:v>-3.5145173529294296E-3</c:v>
                </c:pt>
                <c:pt idx="71">
                  <c:v>-3.5145173529294296E-3</c:v>
                </c:pt>
                <c:pt idx="72">
                  <c:v>-3.3547665641599105E-3</c:v>
                </c:pt>
                <c:pt idx="73">
                  <c:v>-3.5145173529294296E-3</c:v>
                </c:pt>
                <c:pt idx="74">
                  <c:v>-3.5943927473141893E-3</c:v>
                </c:pt>
                <c:pt idx="75">
                  <c:v>-3.5145173529294296E-3</c:v>
                </c:pt>
                <c:pt idx="76">
                  <c:v>-3.6742681416989495E-3</c:v>
                </c:pt>
                <c:pt idx="77">
                  <c:v>-3.3547665641599105E-3</c:v>
                </c:pt>
                <c:pt idx="78">
                  <c:v>-3.6343304445065694E-3</c:v>
                </c:pt>
                <c:pt idx="79">
                  <c:v>-3.5943927473141893E-3</c:v>
                </c:pt>
                <c:pt idx="80">
                  <c:v>-3.3148288669675305E-3</c:v>
                </c:pt>
                <c:pt idx="81">
                  <c:v>-3.6742681416989495E-3</c:v>
                </c:pt>
                <c:pt idx="82">
                  <c:v>-3.7541435360837093E-3</c:v>
                </c:pt>
                <c:pt idx="83">
                  <c:v>-3.5544550501218097E-3</c:v>
                </c:pt>
                <c:pt idx="84">
                  <c:v>-3.4346419585446698E-3</c:v>
                </c:pt>
                <c:pt idx="85">
                  <c:v>-3.5943927473141893E-3</c:v>
                </c:pt>
                <c:pt idx="86">
                  <c:v>-3.4745796557370499E-3</c:v>
                </c:pt>
                <c:pt idx="87">
                  <c:v>-3.2748911697751508E-3</c:v>
                </c:pt>
                <c:pt idx="88">
                  <c:v>-3.4745796557370499E-3</c:v>
                </c:pt>
                <c:pt idx="89">
                  <c:v>-3.6343304445065694E-3</c:v>
                </c:pt>
                <c:pt idx="90">
                  <c:v>-3.7142058388913292E-3</c:v>
                </c:pt>
                <c:pt idx="91">
                  <c:v>-3.834018930468469E-3</c:v>
                </c:pt>
                <c:pt idx="92">
                  <c:v>-3.3148288669675305E-3</c:v>
                </c:pt>
                <c:pt idx="93">
                  <c:v>-3.6742681416989495E-3</c:v>
                </c:pt>
                <c:pt idx="94">
                  <c:v>-3.7541435360837093E-3</c:v>
                </c:pt>
                <c:pt idx="95">
                  <c:v>-3.3547665641599105E-3</c:v>
                </c:pt>
                <c:pt idx="96">
                  <c:v>-3.4745796557370499E-3</c:v>
                </c:pt>
                <c:pt idx="97">
                  <c:v>-3.7541435360837093E-3</c:v>
                </c:pt>
                <c:pt idx="98">
                  <c:v>-3.4346419585446698E-3</c:v>
                </c:pt>
                <c:pt idx="99">
                  <c:v>-3.5943927473141893E-3</c:v>
                </c:pt>
                <c:pt idx="100">
                  <c:v>-3.8739566276608491E-3</c:v>
                </c:pt>
                <c:pt idx="101">
                  <c:v>-3.7142058388913292E-3</c:v>
                </c:pt>
                <c:pt idx="102">
                  <c:v>-3.7940812332760889E-3</c:v>
                </c:pt>
                <c:pt idx="103">
                  <c:v>-3.9538320220456084E-3</c:v>
                </c:pt>
                <c:pt idx="104">
                  <c:v>-3.7541435360837093E-3</c:v>
                </c:pt>
                <c:pt idx="105">
                  <c:v>-3.9138943248532287E-3</c:v>
                </c:pt>
                <c:pt idx="106">
                  <c:v>-3.7142058388913292E-3</c:v>
                </c:pt>
                <c:pt idx="107">
                  <c:v>-3.3947042613522906E-3</c:v>
                </c:pt>
                <c:pt idx="108">
                  <c:v>-3.6742681416989495E-3</c:v>
                </c:pt>
                <c:pt idx="109">
                  <c:v>-3.5145173529294296E-3</c:v>
                </c:pt>
                <c:pt idx="110">
                  <c:v>-3.3947042613522906E-3</c:v>
                </c:pt>
                <c:pt idx="111">
                  <c:v>-3.834018930468469E-3</c:v>
                </c:pt>
                <c:pt idx="112">
                  <c:v>-3.8739566276608491E-3</c:v>
                </c:pt>
                <c:pt idx="113">
                  <c:v>-3.6343304445065694E-3</c:v>
                </c:pt>
                <c:pt idx="114">
                  <c:v>-3.6742681416989495E-3</c:v>
                </c:pt>
                <c:pt idx="115">
                  <c:v>-3.7541435360837093E-3</c:v>
                </c:pt>
                <c:pt idx="116">
                  <c:v>-3.8739566276608491E-3</c:v>
                </c:pt>
                <c:pt idx="117">
                  <c:v>-3.7142058388913292E-3</c:v>
                </c:pt>
                <c:pt idx="118">
                  <c:v>-3.6343304445065694E-3</c:v>
                </c:pt>
                <c:pt idx="119">
                  <c:v>-3.7940812332760889E-3</c:v>
                </c:pt>
                <c:pt idx="120">
                  <c:v>-3.3547665641599105E-3</c:v>
                </c:pt>
                <c:pt idx="121">
                  <c:v>-3.4346419585446698E-3</c:v>
                </c:pt>
                <c:pt idx="122">
                  <c:v>-3.5943927473141893E-3</c:v>
                </c:pt>
                <c:pt idx="123">
                  <c:v>-3.9138943248532287E-3</c:v>
                </c:pt>
                <c:pt idx="124">
                  <c:v>-3.3148288669675305E-3</c:v>
                </c:pt>
                <c:pt idx="125">
                  <c:v>-3.6742681416989495E-3</c:v>
                </c:pt>
                <c:pt idx="126">
                  <c:v>-3.4346419585446698E-3</c:v>
                </c:pt>
                <c:pt idx="127">
                  <c:v>-3.5544550501218097E-3</c:v>
                </c:pt>
                <c:pt idx="128">
                  <c:v>-3.7142058388913292E-3</c:v>
                </c:pt>
                <c:pt idx="129">
                  <c:v>-3.6742681416989495E-3</c:v>
                </c:pt>
                <c:pt idx="130">
                  <c:v>-3.3547665641599105E-3</c:v>
                </c:pt>
                <c:pt idx="131">
                  <c:v>-3.7940812332760889E-3</c:v>
                </c:pt>
                <c:pt idx="132">
                  <c:v>-3.6343304445065694E-3</c:v>
                </c:pt>
                <c:pt idx="133">
                  <c:v>-3.3947042613522906E-3</c:v>
                </c:pt>
                <c:pt idx="134">
                  <c:v>-3.8739566276608491E-3</c:v>
                </c:pt>
                <c:pt idx="135">
                  <c:v>-3.4346419585446698E-3</c:v>
                </c:pt>
                <c:pt idx="136">
                  <c:v>-3.5145173529294296E-3</c:v>
                </c:pt>
                <c:pt idx="137">
                  <c:v>-3.6343304445065694E-3</c:v>
                </c:pt>
                <c:pt idx="138">
                  <c:v>-3.6742681416989495E-3</c:v>
                </c:pt>
                <c:pt idx="139">
                  <c:v>-3.5544550501218097E-3</c:v>
                </c:pt>
                <c:pt idx="140">
                  <c:v>-3.5544550501218097E-3</c:v>
                </c:pt>
                <c:pt idx="141">
                  <c:v>-3.7940812332760889E-3</c:v>
                </c:pt>
                <c:pt idx="142">
                  <c:v>-3.5145173529294296E-3</c:v>
                </c:pt>
                <c:pt idx="143">
                  <c:v>-3.4346419585446698E-3</c:v>
                </c:pt>
                <c:pt idx="144">
                  <c:v>-3.6343304445065694E-3</c:v>
                </c:pt>
                <c:pt idx="145">
                  <c:v>-3.5544550501218097E-3</c:v>
                </c:pt>
                <c:pt idx="146">
                  <c:v>-3.6742681416989495E-3</c:v>
                </c:pt>
                <c:pt idx="147">
                  <c:v>-3.3148288669675305E-3</c:v>
                </c:pt>
                <c:pt idx="148">
                  <c:v>-3.4745796557370499E-3</c:v>
                </c:pt>
                <c:pt idx="149">
                  <c:v>-3.7541435360837093E-3</c:v>
                </c:pt>
                <c:pt idx="150">
                  <c:v>-3.5943927473141893E-3</c:v>
                </c:pt>
                <c:pt idx="151">
                  <c:v>-3.4346419585446698E-3</c:v>
                </c:pt>
                <c:pt idx="152">
                  <c:v>-3.7142058388913292E-3</c:v>
                </c:pt>
                <c:pt idx="153">
                  <c:v>-3.7142058388913292E-3</c:v>
                </c:pt>
                <c:pt idx="154">
                  <c:v>-3.5544550501218097E-3</c:v>
                </c:pt>
                <c:pt idx="155">
                  <c:v>-3.5943927473141893E-3</c:v>
                </c:pt>
                <c:pt idx="156">
                  <c:v>-3.5145173529294296E-3</c:v>
                </c:pt>
                <c:pt idx="157">
                  <c:v>-3.4745796557370499E-3</c:v>
                </c:pt>
                <c:pt idx="158">
                  <c:v>-3.4346419585446698E-3</c:v>
                </c:pt>
                <c:pt idx="159">
                  <c:v>-3.4745796557370499E-3</c:v>
                </c:pt>
                <c:pt idx="160">
                  <c:v>-3.4745796557370499E-3</c:v>
                </c:pt>
                <c:pt idx="161">
                  <c:v>-3.5544550501218097E-3</c:v>
                </c:pt>
                <c:pt idx="162">
                  <c:v>-3.4745796557370499E-3</c:v>
                </c:pt>
                <c:pt idx="163">
                  <c:v>-3.5145173529294296E-3</c:v>
                </c:pt>
                <c:pt idx="164">
                  <c:v>-3.4346419585446698E-3</c:v>
                </c:pt>
                <c:pt idx="165">
                  <c:v>-3.6742681416989495E-3</c:v>
                </c:pt>
                <c:pt idx="166">
                  <c:v>-3.6343304445065694E-3</c:v>
                </c:pt>
                <c:pt idx="167">
                  <c:v>-3.4745796557370499E-3</c:v>
                </c:pt>
                <c:pt idx="168">
                  <c:v>-3.7541435360837093E-3</c:v>
                </c:pt>
                <c:pt idx="169">
                  <c:v>-3.1950157753903911E-3</c:v>
                </c:pt>
                <c:pt idx="170">
                  <c:v>-3.4745796557370499E-3</c:v>
                </c:pt>
                <c:pt idx="171">
                  <c:v>-3.4346419585446698E-3</c:v>
                </c:pt>
                <c:pt idx="172">
                  <c:v>-3.2748911697751508E-3</c:v>
                </c:pt>
                <c:pt idx="173">
                  <c:v>-3.1950157753903911E-3</c:v>
                </c:pt>
                <c:pt idx="174">
                  <c:v>-3.1950157753903911E-3</c:v>
                </c:pt>
                <c:pt idx="175">
                  <c:v>-3.4745796557370499E-3</c:v>
                </c:pt>
                <c:pt idx="176">
                  <c:v>-3.5145173529294296E-3</c:v>
                </c:pt>
                <c:pt idx="177">
                  <c:v>-3.4346419585446698E-3</c:v>
                </c:pt>
                <c:pt idx="178">
                  <c:v>-3.4745796557370499E-3</c:v>
                </c:pt>
                <c:pt idx="179">
                  <c:v>-3.3947042613522906E-3</c:v>
                </c:pt>
                <c:pt idx="180">
                  <c:v>-3.1950157753903911E-3</c:v>
                </c:pt>
                <c:pt idx="181">
                  <c:v>-3.5544550501218097E-3</c:v>
                </c:pt>
                <c:pt idx="182">
                  <c:v>-3.3947042613522906E-3</c:v>
                </c:pt>
                <c:pt idx="183">
                  <c:v>-3.2748911697751508E-3</c:v>
                </c:pt>
                <c:pt idx="184">
                  <c:v>-3.3148288669675305E-3</c:v>
                </c:pt>
                <c:pt idx="185">
                  <c:v>-3.1950157753903911E-3</c:v>
                </c:pt>
                <c:pt idx="186">
                  <c:v>-3.2748911697751508E-3</c:v>
                </c:pt>
                <c:pt idx="187">
                  <c:v>-3.155078078198011E-3</c:v>
                </c:pt>
                <c:pt idx="188">
                  <c:v>-3.3148288669675305E-3</c:v>
                </c:pt>
                <c:pt idx="189">
                  <c:v>-3.3148288669675305E-3</c:v>
                </c:pt>
                <c:pt idx="190">
                  <c:v>-3.1151403810056309E-3</c:v>
                </c:pt>
                <c:pt idx="191">
                  <c:v>-3.2349534725827707E-3</c:v>
                </c:pt>
                <c:pt idx="192">
                  <c:v>-3.1950157753903911E-3</c:v>
                </c:pt>
                <c:pt idx="193">
                  <c:v>-2.9953272894284915E-3</c:v>
                </c:pt>
                <c:pt idx="194">
                  <c:v>-2.8755141978513516E-3</c:v>
                </c:pt>
                <c:pt idx="195">
                  <c:v>-3.0752026838132512E-3</c:v>
                </c:pt>
                <c:pt idx="196">
                  <c:v>-2.9553895922361114E-3</c:v>
                </c:pt>
                <c:pt idx="197">
                  <c:v>-3.0752026838132512E-3</c:v>
                </c:pt>
                <c:pt idx="198">
                  <c:v>-3.155078078198011E-3</c:v>
                </c:pt>
                <c:pt idx="199">
                  <c:v>-2.9953272894284915E-3</c:v>
                </c:pt>
                <c:pt idx="200">
                  <c:v>-3.1950157753903911E-3</c:v>
                </c:pt>
                <c:pt idx="201">
                  <c:v>-3.0352649866208711E-3</c:v>
                </c:pt>
                <c:pt idx="202">
                  <c:v>-2.8755141978513516E-3</c:v>
                </c:pt>
                <c:pt idx="203">
                  <c:v>-2.9953272894284915E-3</c:v>
                </c:pt>
                <c:pt idx="204">
                  <c:v>-3.155078078198011E-3</c:v>
                </c:pt>
                <c:pt idx="205">
                  <c:v>-2.7557011062742122E-3</c:v>
                </c:pt>
                <c:pt idx="206">
                  <c:v>-3.0352649866208711E-3</c:v>
                </c:pt>
                <c:pt idx="207">
                  <c:v>-2.8755141978513516E-3</c:v>
                </c:pt>
                <c:pt idx="208">
                  <c:v>-2.5959503175046928E-3</c:v>
                </c:pt>
                <c:pt idx="209">
                  <c:v>-3.0352649866208711E-3</c:v>
                </c:pt>
                <c:pt idx="210">
                  <c:v>-2.8355765006589716E-3</c:v>
                </c:pt>
                <c:pt idx="211">
                  <c:v>-2.7557011062742122E-3</c:v>
                </c:pt>
                <c:pt idx="212">
                  <c:v>-2.7157634090818326E-3</c:v>
                </c:pt>
                <c:pt idx="213">
                  <c:v>-2.5959503175046928E-3</c:v>
                </c:pt>
                <c:pt idx="214">
                  <c:v>-2.7557011062742122E-3</c:v>
                </c:pt>
                <c:pt idx="215">
                  <c:v>-3.0352649866208711E-3</c:v>
                </c:pt>
                <c:pt idx="216">
                  <c:v>-2.9553895922361114E-3</c:v>
                </c:pt>
                <c:pt idx="217">
                  <c:v>-2.4761372259275529E-3</c:v>
                </c:pt>
                <c:pt idx="218">
                  <c:v>-2.7956388034665923E-3</c:v>
                </c:pt>
                <c:pt idx="219">
                  <c:v>-2.6758257118894525E-3</c:v>
                </c:pt>
                <c:pt idx="220">
                  <c:v>-2.5160749231199326E-3</c:v>
                </c:pt>
                <c:pt idx="221">
                  <c:v>-2.5560126203123127E-3</c:v>
                </c:pt>
                <c:pt idx="222">
                  <c:v>-2.7557011062742122E-3</c:v>
                </c:pt>
                <c:pt idx="223">
                  <c:v>-2.5160749231199326E-3</c:v>
                </c:pt>
                <c:pt idx="224">
                  <c:v>-2.7157634090818326E-3</c:v>
                </c:pt>
                <c:pt idx="225">
                  <c:v>-2.6758257118894525E-3</c:v>
                </c:pt>
                <c:pt idx="226">
                  <c:v>-2.7157634090818326E-3</c:v>
                </c:pt>
                <c:pt idx="227">
                  <c:v>-2.5560126203123127E-3</c:v>
                </c:pt>
                <c:pt idx="228">
                  <c:v>-2.5560126203123127E-3</c:v>
                </c:pt>
                <c:pt idx="229">
                  <c:v>-2.3563241343504131E-3</c:v>
                </c:pt>
                <c:pt idx="230">
                  <c:v>-2.5560126203123127E-3</c:v>
                </c:pt>
                <c:pt idx="231">
                  <c:v>-2.5560126203123127E-3</c:v>
                </c:pt>
                <c:pt idx="232">
                  <c:v>-2.1965733455808936E-3</c:v>
                </c:pt>
                <c:pt idx="233">
                  <c:v>-2.4761372259275529E-3</c:v>
                </c:pt>
                <c:pt idx="234">
                  <c:v>-2.3563241343504131E-3</c:v>
                </c:pt>
                <c:pt idx="235">
                  <c:v>-2.4361995287351728E-3</c:v>
                </c:pt>
                <c:pt idx="236">
                  <c:v>-2.3962618315427932E-3</c:v>
                </c:pt>
                <c:pt idx="237">
                  <c:v>-2.1965733455808936E-3</c:v>
                </c:pt>
                <c:pt idx="238">
                  <c:v>-2.5560126203123127E-3</c:v>
                </c:pt>
                <c:pt idx="239">
                  <c:v>-2.3962618315427932E-3</c:v>
                </c:pt>
                <c:pt idx="240">
                  <c:v>-2.3563241343504131E-3</c:v>
                </c:pt>
                <c:pt idx="241">
                  <c:v>-2.3563241343504131E-3</c:v>
                </c:pt>
                <c:pt idx="242">
                  <c:v>-2.2764487399656533E-3</c:v>
                </c:pt>
                <c:pt idx="243">
                  <c:v>-2.2764487399656533E-3</c:v>
                </c:pt>
                <c:pt idx="244">
                  <c:v>-2.1965733455808936E-3</c:v>
                </c:pt>
                <c:pt idx="245">
                  <c:v>-2.0767602540037538E-3</c:v>
                </c:pt>
                <c:pt idx="246">
                  <c:v>-2.0368225568113741E-3</c:v>
                </c:pt>
                <c:pt idx="247">
                  <c:v>-2.0767602540037538E-3</c:v>
                </c:pt>
                <c:pt idx="248">
                  <c:v>-2.2365110427732737E-3</c:v>
                </c:pt>
                <c:pt idx="249">
                  <c:v>-1.9968848596189945E-3</c:v>
                </c:pt>
                <c:pt idx="250">
                  <c:v>-2.0368225568113741E-3</c:v>
                </c:pt>
                <c:pt idx="251">
                  <c:v>-2.0767602540037538E-3</c:v>
                </c:pt>
                <c:pt idx="252">
                  <c:v>-1.9569471624266144E-3</c:v>
                </c:pt>
                <c:pt idx="253">
                  <c:v>-1.9170094652342345E-3</c:v>
                </c:pt>
                <c:pt idx="254">
                  <c:v>-1.7971963736570947E-3</c:v>
                </c:pt>
                <c:pt idx="255">
                  <c:v>-1.6374455848875754E-3</c:v>
                </c:pt>
                <c:pt idx="256">
                  <c:v>-1.5575701905028154E-3</c:v>
                </c:pt>
                <c:pt idx="257">
                  <c:v>-1.3978194017332962E-3</c:v>
                </c:pt>
                <c:pt idx="258">
                  <c:v>-1.4377570989256758E-3</c:v>
                </c:pt>
                <c:pt idx="259">
                  <c:v>-1.3578817045409163E-3</c:v>
                </c:pt>
                <c:pt idx="260">
                  <c:v>-9.1856703542473738E-4</c:v>
                </c:pt>
                <c:pt idx="261">
                  <c:v>-1.078317824194257E-3</c:v>
                </c:pt>
                <c:pt idx="262">
                  <c:v>-1.1182555213866368E-3</c:v>
                </c:pt>
                <c:pt idx="263">
                  <c:v>-5.5912776069331842E-4</c:v>
                </c:pt>
                <c:pt idx="264">
                  <c:v>-3.5943927473141896E-4</c:v>
                </c:pt>
                <c:pt idx="265">
                  <c:v>-4.393146691161787E-4</c:v>
                </c:pt>
                <c:pt idx="266">
                  <c:v>-3.9937697192379885E-5</c:v>
                </c:pt>
                <c:pt idx="267">
                  <c:v>2.3962618315427931E-4</c:v>
                </c:pt>
                <c:pt idx="268">
                  <c:v>7.9875394384759776E-4</c:v>
                </c:pt>
                <c:pt idx="269">
                  <c:v>1.078317824194257E-3</c:v>
                </c:pt>
                <c:pt idx="270">
                  <c:v>1.5176324933104356E-3</c:v>
                </c:pt>
                <c:pt idx="271">
                  <c:v>1.5975078876951955E-3</c:v>
                </c:pt>
                <c:pt idx="272">
                  <c:v>2.3163864371580334E-3</c:v>
                </c:pt>
                <c:pt idx="273">
                  <c:v>2.3563241343504131E-3</c:v>
                </c:pt>
                <c:pt idx="274">
                  <c:v>2.5959503175046928E-3</c:v>
                </c:pt>
                <c:pt idx="275">
                  <c:v>3.6343304445065694E-3</c:v>
                </c:pt>
                <c:pt idx="276">
                  <c:v>3.9138943248532287E-3</c:v>
                </c:pt>
                <c:pt idx="277">
                  <c:v>4.3132712967770279E-3</c:v>
                </c:pt>
                <c:pt idx="278">
                  <c:v>5.4714645153560448E-3</c:v>
                </c:pt>
                <c:pt idx="279">
                  <c:v>6.1504053676265024E-3</c:v>
                </c:pt>
                <c:pt idx="280">
                  <c:v>7.0290347058588592E-3</c:v>
                </c:pt>
                <c:pt idx="281">
                  <c:v>7.867726346898838E-3</c:v>
                </c:pt>
                <c:pt idx="282">
                  <c:v>8.7862933823235744E-3</c:v>
                </c:pt>
                <c:pt idx="283">
                  <c:v>1.006429969247973E-2</c:v>
                </c:pt>
                <c:pt idx="284">
                  <c:v>1.1302368305443506E-2</c:v>
                </c:pt>
                <c:pt idx="285">
                  <c:v>1.2021246854906345E-2</c:v>
                </c:pt>
                <c:pt idx="286">
                  <c:v>1.377850553137106E-2</c:v>
                </c:pt>
                <c:pt idx="287">
                  <c:v>1.4976636447142457E-2</c:v>
                </c:pt>
                <c:pt idx="288">
                  <c:v>1.661408203203003E-2</c:v>
                </c:pt>
                <c:pt idx="289">
                  <c:v>1.8451216102879506E-2</c:v>
                </c:pt>
                <c:pt idx="290">
                  <c:v>1.9968848596189942E-2</c:v>
                </c:pt>
                <c:pt idx="291">
                  <c:v>2.1885858061424179E-2</c:v>
                </c:pt>
                <c:pt idx="292">
                  <c:v>2.4002556012620309E-2</c:v>
                </c:pt>
                <c:pt idx="293">
                  <c:v>2.5799752386277408E-2</c:v>
                </c:pt>
                <c:pt idx="294">
                  <c:v>2.7916450337473538E-2</c:v>
                </c:pt>
                <c:pt idx="295">
                  <c:v>3.0592276049362991E-2</c:v>
                </c:pt>
                <c:pt idx="296">
                  <c:v>3.2469347817404848E-2</c:v>
                </c:pt>
                <c:pt idx="297">
                  <c:v>3.5344862015256197E-2</c:v>
                </c:pt>
                <c:pt idx="298">
                  <c:v>3.8180438515915169E-2</c:v>
                </c:pt>
                <c:pt idx="299">
                  <c:v>4.0496824953073204E-2</c:v>
                </c:pt>
                <c:pt idx="300">
                  <c:v>4.3532089939694076E-2</c:v>
                </c:pt>
                <c:pt idx="301">
                  <c:v>4.5968289468429249E-2</c:v>
                </c:pt>
                <c:pt idx="302">
                  <c:v>4.8963616757857736E-2</c:v>
                </c:pt>
                <c:pt idx="303">
                  <c:v>5.1879068652901469E-2</c:v>
                </c:pt>
                <c:pt idx="304">
                  <c:v>5.5034146731099479E-2</c:v>
                </c:pt>
                <c:pt idx="305">
                  <c:v>5.7670034745796551E-2</c:v>
                </c:pt>
                <c:pt idx="306">
                  <c:v>6.1024801309956467E-2</c:v>
                </c:pt>
                <c:pt idx="307">
                  <c:v>6.3820440113423055E-2</c:v>
                </c:pt>
                <c:pt idx="308">
                  <c:v>6.7095331283198209E-2</c:v>
                </c:pt>
                <c:pt idx="309">
                  <c:v>7.0410160150165726E-2</c:v>
                </c:pt>
                <c:pt idx="310">
                  <c:v>7.3724989017133272E-2</c:v>
                </c:pt>
                <c:pt idx="311">
                  <c:v>7.6800191700946527E-2</c:v>
                </c:pt>
                <c:pt idx="312">
                  <c:v>8.0594272934222597E-2</c:v>
                </c:pt>
                <c:pt idx="313">
                  <c:v>8.3230160948919676E-2</c:v>
                </c:pt>
                <c:pt idx="314">
                  <c:v>8.6065737449578641E-2</c:v>
                </c:pt>
                <c:pt idx="315">
                  <c:v>8.9380566316546187E-2</c:v>
                </c:pt>
                <c:pt idx="316">
                  <c:v>9.1976516634050876E-2</c:v>
                </c:pt>
                <c:pt idx="317">
                  <c:v>9.449259155717081E-2</c:v>
                </c:pt>
                <c:pt idx="318">
                  <c:v>9.7487918846599297E-2</c:v>
                </c:pt>
                <c:pt idx="319">
                  <c:v>9.952474140341068E-2</c:v>
                </c:pt>
                <c:pt idx="320">
                  <c:v>0.10212069172091537</c:v>
                </c:pt>
                <c:pt idx="321">
                  <c:v>0.10487639282718958</c:v>
                </c:pt>
                <c:pt idx="322">
                  <c:v>0.10691321538400095</c:v>
                </c:pt>
                <c:pt idx="323">
                  <c:v>0.10910978872958185</c:v>
                </c:pt>
                <c:pt idx="324">
                  <c:v>0.11146611286393225</c:v>
                </c:pt>
                <c:pt idx="325">
                  <c:v>0.11314349614601223</c:v>
                </c:pt>
                <c:pt idx="326">
                  <c:v>0.1153400694915931</c:v>
                </c:pt>
                <c:pt idx="327">
                  <c:v>0.11757658053436638</c:v>
                </c:pt>
                <c:pt idx="328">
                  <c:v>0.11925396381644635</c:v>
                </c:pt>
                <c:pt idx="329">
                  <c:v>0.12101122249291105</c:v>
                </c:pt>
                <c:pt idx="330">
                  <c:v>0.12280841886656815</c:v>
                </c:pt>
                <c:pt idx="331">
                  <c:v>0.12392667438795479</c:v>
                </c:pt>
                <c:pt idx="332">
                  <c:v>0.12544430688126523</c:v>
                </c:pt>
                <c:pt idx="333">
                  <c:v>0.12700187707176805</c:v>
                </c:pt>
                <c:pt idx="334">
                  <c:v>0.12764088022684611</c:v>
                </c:pt>
                <c:pt idx="335">
                  <c:v>0.12903869962857939</c:v>
                </c:pt>
                <c:pt idx="336">
                  <c:v>0.12995726666400415</c:v>
                </c:pt>
                <c:pt idx="337">
                  <c:v>0.13075602060785174</c:v>
                </c:pt>
                <c:pt idx="338">
                  <c:v>0.13175446303766125</c:v>
                </c:pt>
                <c:pt idx="339">
                  <c:v>0.13239346619273931</c:v>
                </c:pt>
                <c:pt idx="340">
                  <c:v>0.13295259395343265</c:v>
                </c:pt>
                <c:pt idx="341">
                  <c:v>0.13367147250289546</c:v>
                </c:pt>
                <c:pt idx="342">
                  <c:v>0.13435041335516593</c:v>
                </c:pt>
                <c:pt idx="343">
                  <c:v>0.13486960341866686</c:v>
                </c:pt>
                <c:pt idx="344">
                  <c:v>0.13546866887655257</c:v>
                </c:pt>
                <c:pt idx="345">
                  <c:v>0.13570829505970686</c:v>
                </c:pt>
                <c:pt idx="346">
                  <c:v>0.13554854427093732</c:v>
                </c:pt>
                <c:pt idx="347">
                  <c:v>0.13630736051759254</c:v>
                </c:pt>
                <c:pt idx="348">
                  <c:v>0.13642717360916967</c:v>
                </c:pt>
                <c:pt idx="349">
                  <c:v>0.13650704900355445</c:v>
                </c:pt>
                <c:pt idx="350">
                  <c:v>0.13674667518670872</c:v>
                </c:pt>
                <c:pt idx="351">
                  <c:v>0.13666679979232396</c:v>
                </c:pt>
                <c:pt idx="352">
                  <c:v>0.13666679979232396</c:v>
                </c:pt>
                <c:pt idx="353">
                  <c:v>0.1368265505810935</c:v>
                </c:pt>
                <c:pt idx="354">
                  <c:v>0.13666679979232396</c:v>
                </c:pt>
                <c:pt idx="355">
                  <c:v>0.13670673748951634</c:v>
                </c:pt>
                <c:pt idx="356">
                  <c:v>0.13666679979232396</c:v>
                </c:pt>
                <c:pt idx="357">
                  <c:v>0.13614760972882303</c:v>
                </c:pt>
                <c:pt idx="358">
                  <c:v>0.13590798354566874</c:v>
                </c:pt>
                <c:pt idx="359">
                  <c:v>0.13586804584847637</c:v>
                </c:pt>
                <c:pt idx="360">
                  <c:v>0.1352290426933983</c:v>
                </c:pt>
                <c:pt idx="361">
                  <c:v>0.13494947881305164</c:v>
                </c:pt>
                <c:pt idx="362">
                  <c:v>0.13435041335516593</c:v>
                </c:pt>
                <c:pt idx="363">
                  <c:v>0.13387116098885737</c:v>
                </c:pt>
                <c:pt idx="364">
                  <c:v>0.13307240704500978</c:v>
                </c:pt>
                <c:pt idx="365">
                  <c:v>0.13283278086185549</c:v>
                </c:pt>
                <c:pt idx="366">
                  <c:v>0.13219377770677743</c:v>
                </c:pt>
                <c:pt idx="367">
                  <c:v>0.13139502376292983</c:v>
                </c:pt>
                <c:pt idx="368">
                  <c:v>0.13047645672750507</c:v>
                </c:pt>
                <c:pt idx="369">
                  <c:v>0.12959782738927272</c:v>
                </c:pt>
                <c:pt idx="370">
                  <c:v>0.12895882423419466</c:v>
                </c:pt>
                <c:pt idx="371">
                  <c:v>0.12800031950157753</c:v>
                </c:pt>
                <c:pt idx="372">
                  <c:v>0.12680218858580614</c:v>
                </c:pt>
                <c:pt idx="373">
                  <c:v>0.12540436918407286</c:v>
                </c:pt>
                <c:pt idx="374">
                  <c:v>0.12436598905707096</c:v>
                </c:pt>
                <c:pt idx="375">
                  <c:v>0.12300810735253005</c:v>
                </c:pt>
                <c:pt idx="376">
                  <c:v>0.12141059946483485</c:v>
                </c:pt>
                <c:pt idx="377">
                  <c:v>0.12037221933783296</c:v>
                </c:pt>
                <c:pt idx="378">
                  <c:v>0.11869483605575301</c:v>
                </c:pt>
                <c:pt idx="379">
                  <c:v>0.11717720356244259</c:v>
                </c:pt>
                <c:pt idx="380">
                  <c:v>0.11557969567474739</c:v>
                </c:pt>
                <c:pt idx="381">
                  <c:v>0.11354287311793601</c:v>
                </c:pt>
                <c:pt idx="382">
                  <c:v>0.11162586365270177</c:v>
                </c:pt>
                <c:pt idx="383">
                  <c:v>0.1094292903071209</c:v>
                </c:pt>
                <c:pt idx="384">
                  <c:v>0.10707296617277047</c:v>
                </c:pt>
                <c:pt idx="385">
                  <c:v>0.10507608131315146</c:v>
                </c:pt>
                <c:pt idx="386">
                  <c:v>0.10275969487599344</c:v>
                </c:pt>
                <c:pt idx="387">
                  <c:v>9.9924118375334464E-2</c:v>
                </c:pt>
                <c:pt idx="388">
                  <c:v>9.7408043452214543E-2</c:v>
                </c:pt>
                <c:pt idx="389">
                  <c:v>9.4452653859978433E-2</c:v>
                </c:pt>
                <c:pt idx="390">
                  <c:v>9.1377451176165164E-2</c:v>
                </c:pt>
                <c:pt idx="391">
                  <c:v>8.8941251647429997E-2</c:v>
                </c:pt>
                <c:pt idx="392">
                  <c:v>8.5506609688885335E-2</c:v>
                </c:pt>
                <c:pt idx="393">
                  <c:v>8.2671033188226356E-2</c:v>
                </c:pt>
                <c:pt idx="394">
                  <c:v>7.9635768201605492E-2</c:v>
                </c:pt>
                <c:pt idx="395">
                  <c:v>7.6720316306561759E-2</c:v>
                </c:pt>
                <c:pt idx="396">
                  <c:v>7.3964615200287548E-2</c:v>
                </c:pt>
                <c:pt idx="397">
                  <c:v>7.1248851791205714E-2</c:v>
                </c:pt>
                <c:pt idx="398">
                  <c:v>6.8253524501777227E-2</c:v>
                </c:pt>
                <c:pt idx="399">
                  <c:v>6.5697511881464915E-2</c:v>
                </c:pt>
                <c:pt idx="400">
                  <c:v>6.3101561563960226E-2</c:v>
                </c:pt>
                <c:pt idx="401">
                  <c:v>5.9786732696992695E-2</c:v>
                </c:pt>
                <c:pt idx="402">
                  <c:v>5.7070969287910861E-2</c:v>
                </c:pt>
                <c:pt idx="403">
                  <c:v>5.4554894364790926E-2</c:v>
                </c:pt>
                <c:pt idx="404">
                  <c:v>5.1919006350093853E-2</c:v>
                </c:pt>
                <c:pt idx="405">
                  <c:v>4.9243180638204403E-2</c:v>
                </c:pt>
                <c:pt idx="406">
                  <c:v>4.6367666440353048E-2</c:v>
                </c:pt>
                <c:pt idx="407">
                  <c:v>4.3611965334078837E-2</c:v>
                </c:pt>
                <c:pt idx="408">
                  <c:v>4.1255641199728417E-2</c:v>
                </c:pt>
                <c:pt idx="409">
                  <c:v>3.8420064699069445E-2</c:v>
                </c:pt>
                <c:pt idx="410">
                  <c:v>3.5744238987179995E-2</c:v>
                </c:pt>
                <c:pt idx="411">
                  <c:v>3.3427852550021959E-2</c:v>
                </c:pt>
                <c:pt idx="412">
                  <c:v>3.0831902232517271E-2</c:v>
                </c:pt>
                <c:pt idx="413">
                  <c:v>2.8795079675705895E-2</c:v>
                </c:pt>
                <c:pt idx="414">
                  <c:v>2.6838132513279284E-2</c:v>
                </c:pt>
                <c:pt idx="415">
                  <c:v>2.5080873836814569E-2</c:v>
                </c:pt>
                <c:pt idx="416">
                  <c:v>2.3044051280003194E-2</c:v>
                </c:pt>
                <c:pt idx="417">
                  <c:v>2.1446543392308001E-2</c:v>
                </c:pt>
                <c:pt idx="418">
                  <c:v>1.9769160110228043E-2</c:v>
                </c:pt>
                <c:pt idx="419">
                  <c:v>1.817165222253285E-2</c:v>
                </c:pt>
                <c:pt idx="420">
                  <c:v>1.6933583609569071E-2</c:v>
                </c:pt>
                <c:pt idx="421">
                  <c:v>1.5455888813451016E-2</c:v>
                </c:pt>
                <c:pt idx="422">
                  <c:v>1.4257757897679618E-2</c:v>
                </c:pt>
                <c:pt idx="423">
                  <c:v>1.2859938495946324E-2</c:v>
                </c:pt>
                <c:pt idx="424">
                  <c:v>1.1701745277367306E-2</c:v>
                </c:pt>
                <c:pt idx="425">
                  <c:v>1.0743240544750191E-2</c:v>
                </c:pt>
                <c:pt idx="426">
                  <c:v>9.9045489037102117E-3</c:v>
                </c:pt>
                <c:pt idx="427">
                  <c:v>8.9460441710930948E-3</c:v>
                </c:pt>
                <c:pt idx="428">
                  <c:v>8.1073525300531177E-3</c:v>
                </c:pt>
                <c:pt idx="429">
                  <c:v>7.5881624665521778E-3</c:v>
                </c:pt>
                <c:pt idx="430">
                  <c:v>7.0689724030512397E-3</c:v>
                </c:pt>
                <c:pt idx="431">
                  <c:v>6.5897200367426812E-3</c:v>
                </c:pt>
                <c:pt idx="432">
                  <c:v>6.0705299732417423E-3</c:v>
                </c:pt>
                <c:pt idx="433">
                  <c:v>5.5114022125484245E-3</c:v>
                </c:pt>
                <c:pt idx="434">
                  <c:v>5.151962937817005E-3</c:v>
                </c:pt>
                <c:pt idx="435">
                  <c:v>4.6727105715084465E-3</c:v>
                </c:pt>
                <c:pt idx="436">
                  <c:v>4.4730220855465474E-3</c:v>
                </c:pt>
                <c:pt idx="437">
                  <c:v>3.9937697192379889E-3</c:v>
                </c:pt>
                <c:pt idx="438">
                  <c:v>3.7541435360837093E-3</c:v>
                </c:pt>
                <c:pt idx="439">
                  <c:v>3.5145173529294296E-3</c:v>
                </c:pt>
                <c:pt idx="440">
                  <c:v>3.3547665641599105E-3</c:v>
                </c:pt>
                <c:pt idx="441">
                  <c:v>3.0752026838132512E-3</c:v>
                </c:pt>
                <c:pt idx="442">
                  <c:v>2.8755141978513516E-3</c:v>
                </c:pt>
                <c:pt idx="443">
                  <c:v>2.5560126203123127E-3</c:v>
                </c:pt>
                <c:pt idx="444">
                  <c:v>2.4761372259275529E-3</c:v>
                </c:pt>
                <c:pt idx="445">
                  <c:v>2.1566356483885139E-3</c:v>
                </c:pt>
                <c:pt idx="446">
                  <c:v>2.1566356483885139E-3</c:v>
                </c:pt>
                <c:pt idx="447">
                  <c:v>2.1166979511961339E-3</c:v>
                </c:pt>
                <c:pt idx="448">
                  <c:v>1.8770717680418546E-3</c:v>
                </c:pt>
                <c:pt idx="449">
                  <c:v>1.8770717680418546E-3</c:v>
                </c:pt>
                <c:pt idx="450">
                  <c:v>1.7572586764647148E-3</c:v>
                </c:pt>
                <c:pt idx="451">
                  <c:v>1.8371340708494748E-3</c:v>
                </c:pt>
                <c:pt idx="452">
                  <c:v>1.5575701905028154E-3</c:v>
                </c:pt>
                <c:pt idx="453">
                  <c:v>1.5575701905028154E-3</c:v>
                </c:pt>
                <c:pt idx="454">
                  <c:v>1.4377570989256758E-3</c:v>
                </c:pt>
                <c:pt idx="455">
                  <c:v>1.6374455848875754E-3</c:v>
                </c:pt>
                <c:pt idx="456">
                  <c:v>1.5176324933104356E-3</c:v>
                </c:pt>
                <c:pt idx="457">
                  <c:v>1.5975078876951955E-3</c:v>
                </c:pt>
                <c:pt idx="458">
                  <c:v>1.5575701905028154E-3</c:v>
                </c:pt>
                <c:pt idx="459">
                  <c:v>1.4377570989256758E-3</c:v>
                </c:pt>
                <c:pt idx="460">
                  <c:v>1.3978194017332962E-3</c:v>
                </c:pt>
                <c:pt idx="461">
                  <c:v>1.4377570989256758E-3</c:v>
                </c:pt>
                <c:pt idx="462">
                  <c:v>1.3578817045409163E-3</c:v>
                </c:pt>
                <c:pt idx="463">
                  <c:v>1.3578817045409163E-3</c:v>
                </c:pt>
                <c:pt idx="464">
                  <c:v>1.3978194017332962E-3</c:v>
                </c:pt>
                <c:pt idx="465">
                  <c:v>1.3978194017332962E-3</c:v>
                </c:pt>
                <c:pt idx="466">
                  <c:v>1.2380686129637765E-3</c:v>
                </c:pt>
                <c:pt idx="467">
                  <c:v>1.5975078876951955E-3</c:v>
                </c:pt>
                <c:pt idx="468">
                  <c:v>1.5176324933104356E-3</c:v>
                </c:pt>
                <c:pt idx="469">
                  <c:v>1.2380686129637765E-3</c:v>
                </c:pt>
                <c:pt idx="470">
                  <c:v>1.3179440073485362E-3</c:v>
                </c:pt>
                <c:pt idx="471">
                  <c:v>1.2380686129637765E-3</c:v>
                </c:pt>
                <c:pt idx="472">
                  <c:v>1.3578817045409163E-3</c:v>
                </c:pt>
                <c:pt idx="473">
                  <c:v>1.4377570989256758E-3</c:v>
                </c:pt>
                <c:pt idx="474">
                  <c:v>1.1182555213866368E-3</c:v>
                </c:pt>
                <c:pt idx="475">
                  <c:v>1.2380686129637765E-3</c:v>
                </c:pt>
                <c:pt idx="476">
                  <c:v>1.2380686129637765E-3</c:v>
                </c:pt>
                <c:pt idx="477">
                  <c:v>1.1581932185790167E-3</c:v>
                </c:pt>
                <c:pt idx="478">
                  <c:v>1.2780063101561563E-3</c:v>
                </c:pt>
                <c:pt idx="479">
                  <c:v>1.4377570989256758E-3</c:v>
                </c:pt>
                <c:pt idx="480">
                  <c:v>1.1581932185790167E-3</c:v>
                </c:pt>
                <c:pt idx="481">
                  <c:v>1.5575701905028154E-3</c:v>
                </c:pt>
                <c:pt idx="482">
                  <c:v>1.4377570989256758E-3</c:v>
                </c:pt>
                <c:pt idx="483">
                  <c:v>1.3179440073485362E-3</c:v>
                </c:pt>
                <c:pt idx="484">
                  <c:v>1.078317824194257E-3</c:v>
                </c:pt>
                <c:pt idx="485">
                  <c:v>9.1856703542473738E-4</c:v>
                </c:pt>
                <c:pt idx="486">
                  <c:v>1.0383801270018769E-3</c:v>
                </c:pt>
                <c:pt idx="487">
                  <c:v>1.4776947961180557E-3</c:v>
                </c:pt>
                <c:pt idx="488">
                  <c:v>1.1182555213866368E-3</c:v>
                </c:pt>
                <c:pt idx="489">
                  <c:v>1.3179440073485362E-3</c:v>
                </c:pt>
                <c:pt idx="490">
                  <c:v>1.1581932185790167E-3</c:v>
                </c:pt>
                <c:pt idx="491">
                  <c:v>1.1182555213866368E-3</c:v>
                </c:pt>
                <c:pt idx="492">
                  <c:v>1.1581932185790167E-3</c:v>
                </c:pt>
                <c:pt idx="493">
                  <c:v>1.1581932185790167E-3</c:v>
                </c:pt>
                <c:pt idx="494">
                  <c:v>9.5850473261711725E-4</c:v>
                </c:pt>
                <c:pt idx="495">
                  <c:v>1.2380686129637765E-3</c:v>
                </c:pt>
                <c:pt idx="496">
                  <c:v>1.1581932185790167E-3</c:v>
                </c:pt>
                <c:pt idx="497">
                  <c:v>9.9844242980949723E-4</c:v>
                </c:pt>
                <c:pt idx="498">
                  <c:v>1.0383801270018769E-3</c:v>
                </c:pt>
                <c:pt idx="499">
                  <c:v>1.1981309157713966E-3</c:v>
                </c:pt>
                <c:pt idx="500">
                  <c:v>9.5850473261711725E-4</c:v>
                </c:pt>
                <c:pt idx="501">
                  <c:v>9.9844242980949723E-4</c:v>
                </c:pt>
                <c:pt idx="502">
                  <c:v>9.9844242980949723E-4</c:v>
                </c:pt>
                <c:pt idx="503">
                  <c:v>1.1581932185790167E-3</c:v>
                </c:pt>
                <c:pt idx="504">
                  <c:v>1.078317824194257E-3</c:v>
                </c:pt>
                <c:pt idx="505">
                  <c:v>8.3869164103997763E-4</c:v>
                </c:pt>
                <c:pt idx="506">
                  <c:v>1.1981309157713966E-3</c:v>
                </c:pt>
                <c:pt idx="507">
                  <c:v>1.078317824194257E-3</c:v>
                </c:pt>
                <c:pt idx="508">
                  <c:v>7.5881624665521778E-4</c:v>
                </c:pt>
                <c:pt idx="509">
                  <c:v>7.9875394384759776E-4</c:v>
                </c:pt>
                <c:pt idx="510">
                  <c:v>1.078317824194257E-3</c:v>
                </c:pt>
                <c:pt idx="511">
                  <c:v>9.1856703542473738E-4</c:v>
                </c:pt>
                <c:pt idx="512">
                  <c:v>9.5850473261711725E-4</c:v>
                </c:pt>
                <c:pt idx="513">
                  <c:v>1.078317824194257E-3</c:v>
                </c:pt>
                <c:pt idx="514">
                  <c:v>7.9875394384759776E-4</c:v>
                </c:pt>
                <c:pt idx="515">
                  <c:v>7.9875394384759776E-4</c:v>
                </c:pt>
                <c:pt idx="516">
                  <c:v>1.1182555213866368E-3</c:v>
                </c:pt>
                <c:pt idx="517">
                  <c:v>8.786293382323574E-4</c:v>
                </c:pt>
                <c:pt idx="518">
                  <c:v>5.5912776069331842E-4</c:v>
                </c:pt>
                <c:pt idx="519">
                  <c:v>7.9875394384759776E-4</c:v>
                </c:pt>
                <c:pt idx="520">
                  <c:v>9.9844242980949723E-4</c:v>
                </c:pt>
                <c:pt idx="521">
                  <c:v>9.9844242980949723E-4</c:v>
                </c:pt>
                <c:pt idx="522">
                  <c:v>7.1887854946283791E-4</c:v>
                </c:pt>
                <c:pt idx="523">
                  <c:v>7.1887854946283791E-4</c:v>
                </c:pt>
                <c:pt idx="524">
                  <c:v>9.1856703542473738E-4</c:v>
                </c:pt>
                <c:pt idx="525">
                  <c:v>7.5881624665521778E-4</c:v>
                </c:pt>
                <c:pt idx="526">
                  <c:v>9.1856703542473738E-4</c:v>
                </c:pt>
                <c:pt idx="527">
                  <c:v>9.1856703542473738E-4</c:v>
                </c:pt>
                <c:pt idx="528">
                  <c:v>7.9875394384759776E-4</c:v>
                </c:pt>
                <c:pt idx="529">
                  <c:v>8.3869164103997763E-4</c:v>
                </c:pt>
                <c:pt idx="530">
                  <c:v>1.078317824194257E-3</c:v>
                </c:pt>
                <c:pt idx="531">
                  <c:v>9.9844242980949723E-4</c:v>
                </c:pt>
                <c:pt idx="532">
                  <c:v>9.9844242980949723E-4</c:v>
                </c:pt>
                <c:pt idx="533">
                  <c:v>8.786293382323574E-4</c:v>
                </c:pt>
                <c:pt idx="534">
                  <c:v>9.1856703542473738E-4</c:v>
                </c:pt>
                <c:pt idx="535">
                  <c:v>9.1856703542473738E-4</c:v>
                </c:pt>
                <c:pt idx="536">
                  <c:v>7.5881624665521778E-4</c:v>
                </c:pt>
                <c:pt idx="537">
                  <c:v>9.5850473261711725E-4</c:v>
                </c:pt>
                <c:pt idx="538">
                  <c:v>1.078317824194257E-3</c:v>
                </c:pt>
                <c:pt idx="539">
                  <c:v>8.3869164103997763E-4</c:v>
                </c:pt>
                <c:pt idx="540">
                  <c:v>9.1856703542473738E-4</c:v>
                </c:pt>
                <c:pt idx="541">
                  <c:v>8.786293382323574E-4</c:v>
                </c:pt>
                <c:pt idx="542">
                  <c:v>8.786293382323574E-4</c:v>
                </c:pt>
                <c:pt idx="543">
                  <c:v>8.786293382323574E-4</c:v>
                </c:pt>
                <c:pt idx="544">
                  <c:v>8.3869164103997763E-4</c:v>
                </c:pt>
                <c:pt idx="545">
                  <c:v>8.786293382323574E-4</c:v>
                </c:pt>
                <c:pt idx="546">
                  <c:v>7.9875394384759776E-4</c:v>
                </c:pt>
                <c:pt idx="547">
                  <c:v>8.786293382323574E-4</c:v>
                </c:pt>
                <c:pt idx="548">
                  <c:v>9.1856703542473738E-4</c:v>
                </c:pt>
                <c:pt idx="549">
                  <c:v>8.3869164103997763E-4</c:v>
                </c:pt>
                <c:pt idx="550">
                  <c:v>1.078317824194257E-3</c:v>
                </c:pt>
                <c:pt idx="551">
                  <c:v>8.3869164103997763E-4</c:v>
                </c:pt>
                <c:pt idx="552">
                  <c:v>9.5850473261711725E-4</c:v>
                </c:pt>
                <c:pt idx="553">
                  <c:v>9.9844242980949723E-4</c:v>
                </c:pt>
                <c:pt idx="554">
                  <c:v>1.0383801270018769E-3</c:v>
                </c:pt>
                <c:pt idx="555">
                  <c:v>1.1581932185790167E-3</c:v>
                </c:pt>
                <c:pt idx="556">
                  <c:v>1.078317824194257E-3</c:v>
                </c:pt>
                <c:pt idx="557">
                  <c:v>1.0383801270018769E-3</c:v>
                </c:pt>
                <c:pt idx="558">
                  <c:v>1.0383801270018769E-3</c:v>
                </c:pt>
                <c:pt idx="559">
                  <c:v>1.0383801270018769E-3</c:v>
                </c:pt>
                <c:pt idx="560">
                  <c:v>9.9844242980949723E-4</c:v>
                </c:pt>
                <c:pt idx="561">
                  <c:v>8.3869164103997763E-4</c:v>
                </c:pt>
                <c:pt idx="562">
                  <c:v>1.078317824194257E-3</c:v>
                </c:pt>
                <c:pt idx="563">
                  <c:v>1.1182555213866368E-3</c:v>
                </c:pt>
                <c:pt idx="564">
                  <c:v>1.1581932185790167E-3</c:v>
                </c:pt>
                <c:pt idx="565">
                  <c:v>1.078317824194257E-3</c:v>
                </c:pt>
                <c:pt idx="566">
                  <c:v>9.5850473261711725E-4</c:v>
                </c:pt>
                <c:pt idx="567">
                  <c:v>9.5850473261711725E-4</c:v>
                </c:pt>
                <c:pt idx="568">
                  <c:v>1.078317824194257E-3</c:v>
                </c:pt>
                <c:pt idx="569">
                  <c:v>9.1856703542473738E-4</c:v>
                </c:pt>
                <c:pt idx="570">
                  <c:v>9.9844242980949723E-4</c:v>
                </c:pt>
                <c:pt idx="571">
                  <c:v>1.078317824194257E-3</c:v>
                </c:pt>
                <c:pt idx="572">
                  <c:v>1.0383801270018769E-3</c:v>
                </c:pt>
                <c:pt idx="573">
                  <c:v>9.1856703542473738E-4</c:v>
                </c:pt>
                <c:pt idx="574">
                  <c:v>9.1856703542473738E-4</c:v>
                </c:pt>
                <c:pt idx="575">
                  <c:v>1.2780063101561563E-3</c:v>
                </c:pt>
                <c:pt idx="576">
                  <c:v>1.0383801270018769E-3</c:v>
                </c:pt>
                <c:pt idx="577">
                  <c:v>9.9844242980949723E-4</c:v>
                </c:pt>
                <c:pt idx="578">
                  <c:v>1.1182555213866368E-3</c:v>
                </c:pt>
                <c:pt idx="579">
                  <c:v>1.2380686129637765E-3</c:v>
                </c:pt>
                <c:pt idx="580">
                  <c:v>9.9844242980949723E-4</c:v>
                </c:pt>
                <c:pt idx="581">
                  <c:v>1.3578817045409163E-3</c:v>
                </c:pt>
                <c:pt idx="582">
                  <c:v>1.3978194017332962E-3</c:v>
                </c:pt>
                <c:pt idx="583">
                  <c:v>1.078317824194257E-3</c:v>
                </c:pt>
                <c:pt idx="584">
                  <c:v>9.9844242980949723E-4</c:v>
                </c:pt>
                <c:pt idx="585">
                  <c:v>1.0383801270018769E-3</c:v>
                </c:pt>
                <c:pt idx="586">
                  <c:v>1.078317824194257E-3</c:v>
                </c:pt>
                <c:pt idx="587">
                  <c:v>1.1581932185790167E-3</c:v>
                </c:pt>
                <c:pt idx="588">
                  <c:v>9.9844242980949723E-4</c:v>
                </c:pt>
                <c:pt idx="589">
                  <c:v>9.5850473261711725E-4</c:v>
                </c:pt>
                <c:pt idx="590">
                  <c:v>1.1581932185790167E-3</c:v>
                </c:pt>
                <c:pt idx="591">
                  <c:v>1.1581932185790167E-3</c:v>
                </c:pt>
                <c:pt idx="592">
                  <c:v>1.1981309157713966E-3</c:v>
                </c:pt>
                <c:pt idx="593">
                  <c:v>9.9844242980949723E-4</c:v>
                </c:pt>
                <c:pt idx="594">
                  <c:v>1.1581932185790167E-3</c:v>
                </c:pt>
                <c:pt idx="595">
                  <c:v>1.2380686129637765E-3</c:v>
                </c:pt>
                <c:pt idx="596">
                  <c:v>9.5850473261711725E-4</c:v>
                </c:pt>
                <c:pt idx="597">
                  <c:v>1.0383801270018769E-3</c:v>
                </c:pt>
                <c:pt idx="598">
                  <c:v>9.9844242980949723E-4</c:v>
                </c:pt>
                <c:pt idx="599">
                  <c:v>9.5850473261711725E-4</c:v>
                </c:pt>
                <c:pt idx="600">
                  <c:v>8.3869164103997763E-4</c:v>
                </c:pt>
                <c:pt idx="601">
                  <c:v>9.5850473261711725E-4</c:v>
                </c:pt>
                <c:pt idx="602">
                  <c:v>1.078317824194257E-3</c:v>
                </c:pt>
                <c:pt idx="603">
                  <c:v>1.1182555213866368E-3</c:v>
                </c:pt>
                <c:pt idx="604">
                  <c:v>1.1581932185790167E-3</c:v>
                </c:pt>
                <c:pt idx="605">
                  <c:v>9.5850473261711725E-4</c:v>
                </c:pt>
                <c:pt idx="606">
                  <c:v>1.0383801270018769E-3</c:v>
                </c:pt>
                <c:pt idx="607">
                  <c:v>1.078317824194257E-3</c:v>
                </c:pt>
                <c:pt idx="608">
                  <c:v>1.1981309157713966E-3</c:v>
                </c:pt>
                <c:pt idx="609">
                  <c:v>9.1856703542473738E-4</c:v>
                </c:pt>
                <c:pt idx="610">
                  <c:v>7.5881624665521778E-4</c:v>
                </c:pt>
                <c:pt idx="611">
                  <c:v>7.5881624665521778E-4</c:v>
                </c:pt>
                <c:pt idx="612">
                  <c:v>1.0383801270018769E-3</c:v>
                </c:pt>
                <c:pt idx="613">
                  <c:v>1.078317824194257E-3</c:v>
                </c:pt>
                <c:pt idx="614">
                  <c:v>8.786293382323574E-4</c:v>
                </c:pt>
                <c:pt idx="615">
                  <c:v>9.1856703542473738E-4</c:v>
                </c:pt>
                <c:pt idx="616">
                  <c:v>9.5850473261711725E-4</c:v>
                </c:pt>
                <c:pt idx="617">
                  <c:v>6.7894085227045815E-4</c:v>
                </c:pt>
                <c:pt idx="618">
                  <c:v>7.9875394384759776E-4</c:v>
                </c:pt>
                <c:pt idx="619">
                  <c:v>8.3869164103997763E-4</c:v>
                </c:pt>
                <c:pt idx="620">
                  <c:v>7.1887854946283791E-4</c:v>
                </c:pt>
                <c:pt idx="621">
                  <c:v>7.5881624665521778E-4</c:v>
                </c:pt>
                <c:pt idx="622">
                  <c:v>6.7894085227045815E-4</c:v>
                </c:pt>
                <c:pt idx="623">
                  <c:v>7.9875394384759776E-4</c:v>
                </c:pt>
                <c:pt idx="624">
                  <c:v>9.1856703542473738E-4</c:v>
                </c:pt>
                <c:pt idx="625">
                  <c:v>6.7894085227045815E-4</c:v>
                </c:pt>
                <c:pt idx="626">
                  <c:v>7.1887854946283791E-4</c:v>
                </c:pt>
                <c:pt idx="627">
                  <c:v>8.3869164103997763E-4</c:v>
                </c:pt>
                <c:pt idx="628">
                  <c:v>9.5850473261711725E-4</c:v>
                </c:pt>
                <c:pt idx="629">
                  <c:v>9.9844242980949723E-4</c:v>
                </c:pt>
                <c:pt idx="630">
                  <c:v>9.1856703542473738E-4</c:v>
                </c:pt>
                <c:pt idx="631">
                  <c:v>5.990654578856983E-4</c:v>
                </c:pt>
                <c:pt idx="632">
                  <c:v>8.3869164103997763E-4</c:v>
                </c:pt>
                <c:pt idx="633">
                  <c:v>7.5881624665521778E-4</c:v>
                </c:pt>
                <c:pt idx="634">
                  <c:v>8.3869164103997763E-4</c:v>
                </c:pt>
                <c:pt idx="635">
                  <c:v>8.3869164103997763E-4</c:v>
                </c:pt>
                <c:pt idx="636">
                  <c:v>7.1887854946283791E-4</c:v>
                </c:pt>
                <c:pt idx="637">
                  <c:v>5.990654578856983E-4</c:v>
                </c:pt>
                <c:pt idx="638">
                  <c:v>7.5881624665521778E-4</c:v>
                </c:pt>
                <c:pt idx="639">
                  <c:v>4.7925236630855863E-4</c:v>
                </c:pt>
                <c:pt idx="640">
                  <c:v>8.786293382323574E-4</c:v>
                </c:pt>
                <c:pt idx="641">
                  <c:v>7.9875394384759776E-4</c:v>
                </c:pt>
                <c:pt idx="642">
                  <c:v>7.9875394384759776E-4</c:v>
                </c:pt>
                <c:pt idx="643">
                  <c:v>5.5912776069331842E-4</c:v>
                </c:pt>
                <c:pt idx="644">
                  <c:v>7.1887854946283791E-4</c:v>
                </c:pt>
                <c:pt idx="645">
                  <c:v>5.1919006350093844E-4</c:v>
                </c:pt>
                <c:pt idx="646">
                  <c:v>5.1919006350093844E-4</c:v>
                </c:pt>
                <c:pt idx="647">
                  <c:v>6.3900315507807817E-4</c:v>
                </c:pt>
                <c:pt idx="648">
                  <c:v>5.990654578856983E-4</c:v>
                </c:pt>
                <c:pt idx="649">
                  <c:v>6.3900315507807817E-4</c:v>
                </c:pt>
                <c:pt idx="650">
                  <c:v>6.7894085227045815E-4</c:v>
                </c:pt>
                <c:pt idx="651">
                  <c:v>4.7925236630855863E-4</c:v>
                </c:pt>
                <c:pt idx="652">
                  <c:v>7.1887854946283791E-4</c:v>
                </c:pt>
                <c:pt idx="653">
                  <c:v>8.786293382323574E-4</c:v>
                </c:pt>
                <c:pt idx="654">
                  <c:v>5.990654578856983E-4</c:v>
                </c:pt>
                <c:pt idx="655">
                  <c:v>5.1919006350093844E-4</c:v>
                </c:pt>
                <c:pt idx="656">
                  <c:v>8.786293382323574E-4</c:v>
                </c:pt>
                <c:pt idx="657">
                  <c:v>6.7894085227045815E-4</c:v>
                </c:pt>
                <c:pt idx="658">
                  <c:v>9.1856703542473738E-4</c:v>
                </c:pt>
                <c:pt idx="659">
                  <c:v>9.1856703542473738E-4</c:v>
                </c:pt>
                <c:pt idx="660">
                  <c:v>9.5850473261711725E-4</c:v>
                </c:pt>
                <c:pt idx="661">
                  <c:v>8.786293382323574E-4</c:v>
                </c:pt>
                <c:pt idx="662">
                  <c:v>1.2380686129637765E-3</c:v>
                </c:pt>
                <c:pt idx="663">
                  <c:v>1.1182555213866368E-3</c:v>
                </c:pt>
                <c:pt idx="664">
                  <c:v>1.3179440073485362E-3</c:v>
                </c:pt>
                <c:pt idx="665">
                  <c:v>1.1182555213866368E-3</c:v>
                </c:pt>
                <c:pt idx="666">
                  <c:v>1.3978194017332962E-3</c:v>
                </c:pt>
                <c:pt idx="667">
                  <c:v>1.6374455848875754E-3</c:v>
                </c:pt>
                <c:pt idx="668">
                  <c:v>1.5176324933104356E-3</c:v>
                </c:pt>
                <c:pt idx="669">
                  <c:v>1.5176324933104356E-3</c:v>
                </c:pt>
                <c:pt idx="670">
                  <c:v>1.9968848596189945E-3</c:v>
                </c:pt>
                <c:pt idx="671">
                  <c:v>2.0767602540037538E-3</c:v>
                </c:pt>
                <c:pt idx="672">
                  <c:v>2.2365110427732737E-3</c:v>
                </c:pt>
                <c:pt idx="673">
                  <c:v>2.7557011062742122E-3</c:v>
                </c:pt>
                <c:pt idx="674">
                  <c:v>3.2349534725827707E-3</c:v>
                </c:pt>
                <c:pt idx="675">
                  <c:v>3.1950157753903911E-3</c:v>
                </c:pt>
                <c:pt idx="676">
                  <c:v>3.5145173529294296E-3</c:v>
                </c:pt>
                <c:pt idx="677">
                  <c:v>4.1934582051998881E-3</c:v>
                </c:pt>
                <c:pt idx="678">
                  <c:v>4.6727105715084465E-3</c:v>
                </c:pt>
                <c:pt idx="679">
                  <c:v>5.2717760293941448E-3</c:v>
                </c:pt>
                <c:pt idx="680">
                  <c:v>5.990654578856983E-3</c:v>
                </c:pt>
                <c:pt idx="681">
                  <c:v>6.4699069451655414E-3</c:v>
                </c:pt>
                <c:pt idx="682">
                  <c:v>6.9890970086664795E-3</c:v>
                </c:pt>
                <c:pt idx="683">
                  <c:v>7.7479132553216982E-3</c:v>
                </c:pt>
                <c:pt idx="684">
                  <c:v>8.6265425935540558E-3</c:v>
                </c:pt>
                <c:pt idx="685">
                  <c:v>9.6249850233635515E-3</c:v>
                </c:pt>
                <c:pt idx="686">
                  <c:v>1.0663365150365429E-2</c:v>
                </c:pt>
                <c:pt idx="687">
                  <c:v>1.1541994488597785E-2</c:v>
                </c:pt>
                <c:pt idx="688">
                  <c:v>1.3339190862254883E-2</c:v>
                </c:pt>
                <c:pt idx="689">
                  <c:v>1.4856823355565317E-2</c:v>
                </c:pt>
                <c:pt idx="690">
                  <c:v>1.6693957426414791E-2</c:v>
                </c:pt>
                <c:pt idx="691">
                  <c:v>1.8571029194456648E-2</c:v>
                </c:pt>
                <c:pt idx="692">
                  <c:v>2.0328287870921363E-2</c:v>
                </c:pt>
                <c:pt idx="693">
                  <c:v>2.2564798913694634E-2</c:v>
                </c:pt>
                <c:pt idx="694">
                  <c:v>2.5080873836814569E-2</c:v>
                </c:pt>
                <c:pt idx="695">
                  <c:v>2.7956388034665918E-2</c:v>
                </c:pt>
                <c:pt idx="696">
                  <c:v>3.0991653021286793E-2</c:v>
                </c:pt>
                <c:pt idx="697">
                  <c:v>3.4066855705100041E-2</c:v>
                </c:pt>
                <c:pt idx="698">
                  <c:v>3.7701186149606609E-2</c:v>
                </c:pt>
                <c:pt idx="699">
                  <c:v>4.1655018171652215E-2</c:v>
                </c:pt>
                <c:pt idx="700">
                  <c:v>4.6128040257198771E-2</c:v>
                </c:pt>
                <c:pt idx="701">
                  <c:v>5.1200127800631011E-2</c:v>
                </c:pt>
                <c:pt idx="702">
                  <c:v>5.7070969287910861E-2</c:v>
                </c:pt>
                <c:pt idx="703">
                  <c:v>6.2901873077998313E-2</c:v>
                </c:pt>
                <c:pt idx="704">
                  <c:v>6.9651343903510521E-2</c:v>
                </c:pt>
                <c:pt idx="705">
                  <c:v>7.739925715883221E-2</c:v>
                </c:pt>
                <c:pt idx="706">
                  <c:v>8.5586485083270089E-2</c:v>
                </c:pt>
                <c:pt idx="707">
                  <c:v>9.4133152282439403E-2</c:v>
                </c:pt>
                <c:pt idx="708">
                  <c:v>0.10339869803107152</c:v>
                </c:pt>
                <c:pt idx="709">
                  <c:v>0.11282399456847318</c:v>
                </c:pt>
                <c:pt idx="710">
                  <c:v>0.12260873038060624</c:v>
                </c:pt>
                <c:pt idx="711">
                  <c:v>0.13331203322816407</c:v>
                </c:pt>
                <c:pt idx="712">
                  <c:v>0.14397539837852949</c:v>
                </c:pt>
                <c:pt idx="713">
                  <c:v>0.15559726826151202</c:v>
                </c:pt>
                <c:pt idx="714">
                  <c:v>0.16793801669395741</c:v>
                </c:pt>
                <c:pt idx="715">
                  <c:v>0.18103758137305803</c:v>
                </c:pt>
                <c:pt idx="716">
                  <c:v>0.19501577539039097</c:v>
                </c:pt>
                <c:pt idx="717">
                  <c:v>0.209632972562802</c:v>
                </c:pt>
                <c:pt idx="718">
                  <c:v>0.22500898598186828</c:v>
                </c:pt>
                <c:pt idx="719">
                  <c:v>0.24190263189424499</c:v>
                </c:pt>
                <c:pt idx="720">
                  <c:v>0.26027397260273971</c:v>
                </c:pt>
                <c:pt idx="721">
                  <c:v>0.27996325731858296</c:v>
                </c:pt>
                <c:pt idx="722">
                  <c:v>0.3003314828866967</c:v>
                </c:pt>
                <c:pt idx="723">
                  <c:v>0.32181796397619711</c:v>
                </c:pt>
                <c:pt idx="724">
                  <c:v>0.34458245137585364</c:v>
                </c:pt>
                <c:pt idx="725">
                  <c:v>0.36706737489516356</c:v>
                </c:pt>
                <c:pt idx="726">
                  <c:v>0.39007148847797429</c:v>
                </c:pt>
                <c:pt idx="727">
                  <c:v>0.41335516594113181</c:v>
                </c:pt>
                <c:pt idx="728">
                  <c:v>0.43532089939694074</c:v>
                </c:pt>
                <c:pt idx="729">
                  <c:v>0.45880426534606011</c:v>
                </c:pt>
                <c:pt idx="730">
                  <c:v>0.48200806741483287</c:v>
                </c:pt>
                <c:pt idx="731">
                  <c:v>0.50513199408922083</c:v>
                </c:pt>
                <c:pt idx="732">
                  <c:v>0.52833579615799342</c:v>
                </c:pt>
                <c:pt idx="733">
                  <c:v>0.55161947362115094</c:v>
                </c:pt>
                <c:pt idx="734">
                  <c:v>0.57414433483765326</c:v>
                </c:pt>
                <c:pt idx="735">
                  <c:v>0.59726826151204115</c:v>
                </c:pt>
                <c:pt idx="736">
                  <c:v>0.621111066735892</c:v>
                </c:pt>
                <c:pt idx="737">
                  <c:v>0.64459443268501138</c:v>
                </c:pt>
                <c:pt idx="738">
                  <c:v>0.66819761172570791</c:v>
                </c:pt>
                <c:pt idx="739">
                  <c:v>0.69144135149167285</c:v>
                </c:pt>
                <c:pt idx="740">
                  <c:v>0.71308758336994282</c:v>
                </c:pt>
                <c:pt idx="741">
                  <c:v>0.73309636966332525</c:v>
                </c:pt>
                <c:pt idx="742">
                  <c:v>0.75222652661847522</c:v>
                </c:pt>
                <c:pt idx="743">
                  <c:v>0.76971923798873754</c:v>
                </c:pt>
                <c:pt idx="744">
                  <c:v>0.78521506449938094</c:v>
                </c:pt>
                <c:pt idx="745">
                  <c:v>0.79995207476336916</c:v>
                </c:pt>
                <c:pt idx="746">
                  <c:v>0.81401014417508688</c:v>
                </c:pt>
                <c:pt idx="747">
                  <c:v>0.82774871200926547</c:v>
                </c:pt>
                <c:pt idx="748">
                  <c:v>0.84076840129398134</c:v>
                </c:pt>
                <c:pt idx="749">
                  <c:v>0.8547066576141219</c:v>
                </c:pt>
                <c:pt idx="750">
                  <c:v>0.86716721913814443</c:v>
                </c:pt>
                <c:pt idx="751">
                  <c:v>0.87990734454251363</c:v>
                </c:pt>
                <c:pt idx="752">
                  <c:v>0.89116977515076479</c:v>
                </c:pt>
                <c:pt idx="753">
                  <c:v>0.90135388793482163</c:v>
                </c:pt>
                <c:pt idx="754">
                  <c:v>0.91105874835256995</c:v>
                </c:pt>
                <c:pt idx="755">
                  <c:v>0.92008466791804777</c:v>
                </c:pt>
                <c:pt idx="756">
                  <c:v>0.92835177123687052</c:v>
                </c:pt>
                <c:pt idx="757">
                  <c:v>0.93554055673149883</c:v>
                </c:pt>
                <c:pt idx="758">
                  <c:v>0.9428491553177043</c:v>
                </c:pt>
                <c:pt idx="759">
                  <c:v>0.94860018371340693</c:v>
                </c:pt>
                <c:pt idx="760">
                  <c:v>0.95411158592595546</c:v>
                </c:pt>
                <c:pt idx="761">
                  <c:v>0.95914373577219525</c:v>
                </c:pt>
                <c:pt idx="762">
                  <c:v>0.96337713167458761</c:v>
                </c:pt>
                <c:pt idx="763">
                  <c:v>0.96725108830224849</c:v>
                </c:pt>
                <c:pt idx="764">
                  <c:v>0.97040616638044641</c:v>
                </c:pt>
                <c:pt idx="765">
                  <c:v>0.97356124445864445</c:v>
                </c:pt>
                <c:pt idx="766">
                  <c:v>0.97627700786772631</c:v>
                </c:pt>
                <c:pt idx="767">
                  <c:v>0.97855345660769188</c:v>
                </c:pt>
                <c:pt idx="768">
                  <c:v>0.98047046607292621</c:v>
                </c:pt>
                <c:pt idx="769">
                  <c:v>0.98210791165781375</c:v>
                </c:pt>
                <c:pt idx="770">
                  <c:v>0.98330604257358512</c:v>
                </c:pt>
                <c:pt idx="771">
                  <c:v>0.98438436039777943</c:v>
                </c:pt>
                <c:pt idx="772">
                  <c:v>0.98554255361635845</c:v>
                </c:pt>
                <c:pt idx="773">
                  <c:v>0.98602180598266698</c:v>
                </c:pt>
                <c:pt idx="774">
                  <c:v>0.98638124525739845</c:v>
                </c:pt>
                <c:pt idx="775">
                  <c:v>0.98674068453212982</c:v>
                </c:pt>
                <c:pt idx="776">
                  <c:v>0.9871001238068613</c:v>
                </c:pt>
                <c:pt idx="777">
                  <c:v>0.98757937617316982</c:v>
                </c:pt>
                <c:pt idx="778">
                  <c:v>0.98725987459563069</c:v>
                </c:pt>
                <c:pt idx="779">
                  <c:v>0.98729981229282315</c:v>
                </c:pt>
                <c:pt idx="780">
                  <c:v>0.98694037301809168</c:v>
                </c:pt>
                <c:pt idx="781">
                  <c:v>0.98694037301809168</c:v>
                </c:pt>
                <c:pt idx="782">
                  <c:v>0.98686049762370698</c:v>
                </c:pt>
                <c:pt idx="783">
                  <c:v>0.98638124525739845</c:v>
                </c:pt>
                <c:pt idx="784">
                  <c:v>0.98622149446862883</c:v>
                </c:pt>
                <c:pt idx="785">
                  <c:v>0.98626143216582129</c:v>
                </c:pt>
                <c:pt idx="786">
                  <c:v>0.98626143216582129</c:v>
                </c:pt>
                <c:pt idx="787">
                  <c:v>0.98590199289108982</c:v>
                </c:pt>
                <c:pt idx="788">
                  <c:v>0.98606174367985944</c:v>
                </c:pt>
                <c:pt idx="789">
                  <c:v>0.98610168137705168</c:v>
                </c:pt>
                <c:pt idx="790">
                  <c:v>0.98574224210232031</c:v>
                </c:pt>
                <c:pt idx="791">
                  <c:v>0.98574224210232031</c:v>
                </c:pt>
                <c:pt idx="792">
                  <c:v>0.98602180598266698</c:v>
                </c:pt>
                <c:pt idx="793">
                  <c:v>0.9861815567714366</c:v>
                </c:pt>
                <c:pt idx="794">
                  <c:v>0.9864211829545908</c:v>
                </c:pt>
                <c:pt idx="795">
                  <c:v>0.98670074683493747</c:v>
                </c:pt>
                <c:pt idx="796">
                  <c:v>0.98690043532089933</c:v>
                </c:pt>
                <c:pt idx="797">
                  <c:v>0.98690043532089933</c:v>
                </c:pt>
                <c:pt idx="798">
                  <c:v>0.98777906465913168</c:v>
                </c:pt>
                <c:pt idx="799">
                  <c:v>0.98861775630017168</c:v>
                </c:pt>
                <c:pt idx="800">
                  <c:v>0.98897719557490316</c:v>
                </c:pt>
                <c:pt idx="801">
                  <c:v>0.98953632333559649</c:v>
                </c:pt>
                <c:pt idx="802">
                  <c:v>0.99021526418786687</c:v>
                </c:pt>
                <c:pt idx="803">
                  <c:v>0.99093414273732972</c:v>
                </c:pt>
                <c:pt idx="804">
                  <c:v>0.99193258516713922</c:v>
                </c:pt>
                <c:pt idx="805">
                  <c:v>0.99281121450537169</c:v>
                </c:pt>
                <c:pt idx="806">
                  <c:v>0.99333040456887245</c:v>
                </c:pt>
                <c:pt idx="807">
                  <c:v>0.99408922081552764</c:v>
                </c:pt>
                <c:pt idx="808">
                  <c:v>0.9948879747593754</c:v>
                </c:pt>
                <c:pt idx="809">
                  <c:v>0.99584647949199234</c:v>
                </c:pt>
                <c:pt idx="810">
                  <c:v>0.99648548264707049</c:v>
                </c:pt>
                <c:pt idx="811">
                  <c:v>0.99736411198530284</c:v>
                </c:pt>
                <c:pt idx="812">
                  <c:v>0.99812292823195814</c:v>
                </c:pt>
                <c:pt idx="813">
                  <c:v>0.99856224290107432</c:v>
                </c:pt>
                <c:pt idx="814">
                  <c:v>0.9992411837533447</c:v>
                </c:pt>
                <c:pt idx="815">
                  <c:v>0.99980031151403803</c:v>
                </c:pt>
                <c:pt idx="816">
                  <c:v>0.99996006230280754</c:v>
                </c:pt>
                <c:pt idx="817">
                  <c:v>1</c:v>
                </c:pt>
                <c:pt idx="818">
                  <c:v>1</c:v>
                </c:pt>
                <c:pt idx="819">
                  <c:v>0.99988018690842284</c:v>
                </c:pt>
                <c:pt idx="820">
                  <c:v>0.99936099684492186</c:v>
                </c:pt>
                <c:pt idx="821">
                  <c:v>0.99908143296457508</c:v>
                </c:pt>
                <c:pt idx="822">
                  <c:v>0.99804305283757322</c:v>
                </c:pt>
                <c:pt idx="823">
                  <c:v>0.99664523343583999</c:v>
                </c:pt>
                <c:pt idx="824">
                  <c:v>0.99540716482287628</c:v>
                </c:pt>
                <c:pt idx="825">
                  <c:v>0.99345021766044961</c:v>
                </c:pt>
                <c:pt idx="826">
                  <c:v>0.99145333280083059</c:v>
                </c:pt>
                <c:pt idx="827">
                  <c:v>0.9890970086664802</c:v>
                </c:pt>
                <c:pt idx="828">
                  <c:v>0.98586205519389736</c:v>
                </c:pt>
                <c:pt idx="829">
                  <c:v>0.98194816086904424</c:v>
                </c:pt>
                <c:pt idx="830">
                  <c:v>0.97779464036103669</c:v>
                </c:pt>
                <c:pt idx="831">
                  <c:v>0.97288230360637395</c:v>
                </c:pt>
                <c:pt idx="832">
                  <c:v>0.96777027836574936</c:v>
                </c:pt>
                <c:pt idx="833">
                  <c:v>0.96165981069531525</c:v>
                </c:pt>
                <c:pt idx="834">
                  <c:v>0.95487040217261066</c:v>
                </c:pt>
                <c:pt idx="835">
                  <c:v>0.94796118055832901</c:v>
                </c:pt>
                <c:pt idx="836">
                  <c:v>0.9402532050001996</c:v>
                </c:pt>
                <c:pt idx="837">
                  <c:v>0.93142697392068363</c:v>
                </c:pt>
                <c:pt idx="838">
                  <c:v>0.92335955908782297</c:v>
                </c:pt>
                <c:pt idx="839">
                  <c:v>0.91329525939534317</c:v>
                </c:pt>
                <c:pt idx="840">
                  <c:v>0.90243220575901584</c:v>
                </c:pt>
                <c:pt idx="841">
                  <c:v>0.89140940133391899</c:v>
                </c:pt>
                <c:pt idx="842">
                  <c:v>0.87854946283797275</c:v>
                </c:pt>
                <c:pt idx="843">
                  <c:v>0.86469108191221689</c:v>
                </c:pt>
                <c:pt idx="844">
                  <c:v>0.85055313710611447</c:v>
                </c:pt>
                <c:pt idx="845">
                  <c:v>0.83393905507408439</c:v>
                </c:pt>
                <c:pt idx="846">
                  <c:v>0.81716522225328481</c:v>
                </c:pt>
                <c:pt idx="847">
                  <c:v>0.80087064179879386</c:v>
                </c:pt>
                <c:pt idx="848">
                  <c:v>0.7835776189144934</c:v>
                </c:pt>
                <c:pt idx="849">
                  <c:v>0.76632453372738518</c:v>
                </c:pt>
                <c:pt idx="850">
                  <c:v>0.74891169775150757</c:v>
                </c:pt>
                <c:pt idx="851">
                  <c:v>0.73058029474020525</c:v>
                </c:pt>
                <c:pt idx="852">
                  <c:v>0.71069132153840009</c:v>
                </c:pt>
                <c:pt idx="853">
                  <c:v>0.69036303366747875</c:v>
                </c:pt>
                <c:pt idx="854">
                  <c:v>0.66931586724709446</c:v>
                </c:pt>
                <c:pt idx="855">
                  <c:v>0.64735013379128559</c:v>
                </c:pt>
                <c:pt idx="856">
                  <c:v>0.62502496106074523</c:v>
                </c:pt>
                <c:pt idx="857">
                  <c:v>0.60178122129478007</c:v>
                </c:pt>
                <c:pt idx="858">
                  <c:v>0.57853748152881501</c:v>
                </c:pt>
                <c:pt idx="859">
                  <c:v>0.5544151124246175</c:v>
                </c:pt>
                <c:pt idx="860">
                  <c:v>0.52841567155237823</c:v>
                </c:pt>
                <c:pt idx="861">
                  <c:v>0.50141778825032945</c:v>
                </c:pt>
                <c:pt idx="862">
                  <c:v>0.47366108870162543</c:v>
                </c:pt>
                <c:pt idx="863">
                  <c:v>0.44873996565358043</c:v>
                </c:pt>
                <c:pt idx="864">
                  <c:v>0.42465753424657526</c:v>
                </c:pt>
                <c:pt idx="865">
                  <c:v>0.40021566356483884</c:v>
                </c:pt>
                <c:pt idx="866">
                  <c:v>0.37789049083429849</c:v>
                </c:pt>
                <c:pt idx="867">
                  <c:v>0.35696313750549141</c:v>
                </c:pt>
                <c:pt idx="868">
                  <c:v>0.33603578417668434</c:v>
                </c:pt>
                <c:pt idx="869">
                  <c:v>0.31758456807380486</c:v>
                </c:pt>
                <c:pt idx="870">
                  <c:v>0.29921322736531009</c:v>
                </c:pt>
                <c:pt idx="871">
                  <c:v>0.28072207356523821</c:v>
                </c:pt>
                <c:pt idx="872">
                  <c:v>0.26302967370901392</c:v>
                </c:pt>
                <c:pt idx="873">
                  <c:v>0.24533727385278964</c:v>
                </c:pt>
                <c:pt idx="874">
                  <c:v>0.22860337872918246</c:v>
                </c:pt>
                <c:pt idx="875">
                  <c:v>0.21306761452134668</c:v>
                </c:pt>
                <c:pt idx="876">
                  <c:v>0.19741203722193376</c:v>
                </c:pt>
                <c:pt idx="877">
                  <c:v>0.18303446623267702</c:v>
                </c:pt>
                <c:pt idx="878">
                  <c:v>0.16821758057430405</c:v>
                </c:pt>
                <c:pt idx="879">
                  <c:v>0.15455888813451016</c:v>
                </c:pt>
                <c:pt idx="880">
                  <c:v>0.1419785135189105</c:v>
                </c:pt>
                <c:pt idx="881">
                  <c:v>0.12995726666400415</c:v>
                </c:pt>
                <c:pt idx="882">
                  <c:v>0.11889452454171491</c:v>
                </c:pt>
                <c:pt idx="883">
                  <c:v>0.10887016254642756</c:v>
                </c:pt>
                <c:pt idx="884">
                  <c:v>9.9245177523064013E-2</c:v>
                </c:pt>
                <c:pt idx="885">
                  <c:v>9.045888414074045E-2</c:v>
                </c:pt>
                <c:pt idx="886">
                  <c:v>8.2750908582611124E-2</c:v>
                </c:pt>
                <c:pt idx="887">
                  <c:v>7.576181157394464E-2</c:v>
                </c:pt>
                <c:pt idx="888">
                  <c:v>6.8932465354047678E-2</c:v>
                </c:pt>
                <c:pt idx="889">
                  <c:v>6.2502496106074515E-2</c:v>
                </c:pt>
                <c:pt idx="890">
                  <c:v>5.6671592315987056E-2</c:v>
                </c:pt>
                <c:pt idx="891">
                  <c:v>5.1479691680977671E-2</c:v>
                </c:pt>
                <c:pt idx="892">
                  <c:v>4.652741722912257E-2</c:v>
                </c:pt>
                <c:pt idx="893">
                  <c:v>4.2014457446383643E-2</c:v>
                </c:pt>
                <c:pt idx="894">
                  <c:v>3.7541435360837087E-2</c:v>
                </c:pt>
                <c:pt idx="895">
                  <c:v>3.3627541035983859E-2</c:v>
                </c:pt>
                <c:pt idx="896">
                  <c:v>2.9913335197092532E-2</c:v>
                </c:pt>
                <c:pt idx="897">
                  <c:v>2.6358880146970725E-2</c:v>
                </c:pt>
                <c:pt idx="898">
                  <c:v>2.3882742921043171E-2</c:v>
                </c:pt>
                <c:pt idx="899">
                  <c:v>2.140660569511562E-2</c:v>
                </c:pt>
                <c:pt idx="900">
                  <c:v>1.9010343863572823E-2</c:v>
                </c:pt>
                <c:pt idx="901">
                  <c:v>1.7213147489915731E-2</c:v>
                </c:pt>
                <c:pt idx="902">
                  <c:v>1.5376013419066257E-2</c:v>
                </c:pt>
                <c:pt idx="903">
                  <c:v>1.3938256320140579E-2</c:v>
                </c:pt>
                <c:pt idx="904">
                  <c:v>1.2580374615599663E-2</c:v>
                </c:pt>
                <c:pt idx="905">
                  <c:v>1.1262430608251127E-2</c:v>
                </c:pt>
                <c:pt idx="906">
                  <c:v>1.0383801270018771E-2</c:v>
                </c:pt>
                <c:pt idx="907">
                  <c:v>8.9859818682854736E-3</c:v>
                </c:pt>
                <c:pt idx="908">
                  <c:v>7.9076640440912168E-3</c:v>
                </c:pt>
                <c:pt idx="909">
                  <c:v>7.1887854946283787E-3</c:v>
                </c:pt>
                <c:pt idx="910">
                  <c:v>6.2702184592036423E-3</c:v>
                </c:pt>
                <c:pt idx="911">
                  <c:v>5.6711530013179431E-3</c:v>
                </c:pt>
                <c:pt idx="912">
                  <c:v>5.2318383322017652E-3</c:v>
                </c:pt>
                <c:pt idx="913">
                  <c:v>4.3532089939694076E-3</c:v>
                </c:pt>
                <c:pt idx="914">
                  <c:v>3.7142058388913292E-3</c:v>
                </c:pt>
                <c:pt idx="915">
                  <c:v>3.5145173529294296E-3</c:v>
                </c:pt>
                <c:pt idx="916">
                  <c:v>2.7557011062742122E-3</c:v>
                </c:pt>
                <c:pt idx="917">
                  <c:v>2.4361995287351728E-3</c:v>
                </c:pt>
                <c:pt idx="918">
                  <c:v>2.1166979511961339E-3</c:v>
                </c:pt>
                <c:pt idx="919">
                  <c:v>1.7173209792723349E-3</c:v>
                </c:pt>
                <c:pt idx="920">
                  <c:v>1.9170094652342345E-3</c:v>
                </c:pt>
                <c:pt idx="921">
                  <c:v>1.1182555213866368E-3</c:v>
                </c:pt>
                <c:pt idx="922">
                  <c:v>1.0383801270018769E-3</c:v>
                </c:pt>
                <c:pt idx="923">
                  <c:v>1.2380686129637765E-3</c:v>
                </c:pt>
                <c:pt idx="924">
                  <c:v>7.9875394384759776E-4</c:v>
                </c:pt>
                <c:pt idx="925">
                  <c:v>7.1887854946283791E-4</c:v>
                </c:pt>
                <c:pt idx="926">
                  <c:v>9.1856703542473738E-4</c:v>
                </c:pt>
                <c:pt idx="927">
                  <c:v>5.990654578856983E-4</c:v>
                </c:pt>
                <c:pt idx="928">
                  <c:v>1.9968848596189944E-4</c:v>
                </c:pt>
                <c:pt idx="929">
                  <c:v>2.3962618315427931E-4</c:v>
                </c:pt>
                <c:pt idx="930">
                  <c:v>0</c:v>
                </c:pt>
                <c:pt idx="931">
                  <c:v>1.9968848596189944E-4</c:v>
                </c:pt>
                <c:pt idx="932">
                  <c:v>-7.9875394384759771E-5</c:v>
                </c:pt>
                <c:pt idx="933">
                  <c:v>0</c:v>
                </c:pt>
                <c:pt idx="934">
                  <c:v>-1.1981309157713966E-4</c:v>
                </c:pt>
                <c:pt idx="935">
                  <c:v>-2.3962618315427931E-4</c:v>
                </c:pt>
                <c:pt idx="936">
                  <c:v>-1.1981309157713966E-4</c:v>
                </c:pt>
                <c:pt idx="937">
                  <c:v>-1.1981309157713966E-4</c:v>
                </c:pt>
                <c:pt idx="938">
                  <c:v>-7.9875394384759771E-5</c:v>
                </c:pt>
                <c:pt idx="939">
                  <c:v>-7.9875394384759771E-5</c:v>
                </c:pt>
                <c:pt idx="940">
                  <c:v>-4.393146691161787E-4</c:v>
                </c:pt>
                <c:pt idx="941">
                  <c:v>-1.9968848596189944E-4</c:v>
                </c:pt>
                <c:pt idx="942">
                  <c:v>-1.1981309157713966E-4</c:v>
                </c:pt>
                <c:pt idx="943">
                  <c:v>-2.3962618315427931E-4</c:v>
                </c:pt>
                <c:pt idx="944">
                  <c:v>-2.7956388034665921E-4</c:v>
                </c:pt>
                <c:pt idx="945">
                  <c:v>1.5975078876951954E-4</c:v>
                </c:pt>
                <c:pt idx="946">
                  <c:v>-3.9937697192379888E-4</c:v>
                </c:pt>
                <c:pt idx="947">
                  <c:v>-2.3962618315427931E-4</c:v>
                </c:pt>
                <c:pt idx="948">
                  <c:v>2.7956388034665921E-4</c:v>
                </c:pt>
                <c:pt idx="949">
                  <c:v>-1.9968848596189944E-4</c:v>
                </c:pt>
                <c:pt idx="950">
                  <c:v>7.9875394384759771E-5</c:v>
                </c:pt>
                <c:pt idx="951">
                  <c:v>-3.5943927473141896E-4</c:v>
                </c:pt>
                <c:pt idx="952">
                  <c:v>-1.5975078876951954E-4</c:v>
                </c:pt>
                <c:pt idx="953">
                  <c:v>7.9875394384759771E-5</c:v>
                </c:pt>
                <c:pt idx="954">
                  <c:v>0</c:v>
                </c:pt>
                <c:pt idx="955">
                  <c:v>-7.9875394384759771E-5</c:v>
                </c:pt>
                <c:pt idx="956">
                  <c:v>-3.5943927473141896E-4</c:v>
                </c:pt>
                <c:pt idx="957">
                  <c:v>7.9875394384759771E-5</c:v>
                </c:pt>
                <c:pt idx="958">
                  <c:v>-7.9875394384759771E-5</c:v>
                </c:pt>
                <c:pt idx="959">
                  <c:v>1.1981309157713966E-4</c:v>
                </c:pt>
                <c:pt idx="960">
                  <c:v>1.1981309157713966E-4</c:v>
                </c:pt>
                <c:pt idx="961">
                  <c:v>0</c:v>
                </c:pt>
                <c:pt idx="962">
                  <c:v>1.9968848596189944E-4</c:v>
                </c:pt>
                <c:pt idx="963">
                  <c:v>2.7956388034665921E-4</c:v>
                </c:pt>
                <c:pt idx="964">
                  <c:v>3.5943927473141896E-4</c:v>
                </c:pt>
                <c:pt idx="965">
                  <c:v>1.1981309157713966E-4</c:v>
                </c:pt>
                <c:pt idx="966">
                  <c:v>-3.9937697192379885E-5</c:v>
                </c:pt>
                <c:pt idx="967">
                  <c:v>-2.3962618315427931E-4</c:v>
                </c:pt>
                <c:pt idx="968">
                  <c:v>1.1981309157713966E-4</c:v>
                </c:pt>
                <c:pt idx="969">
                  <c:v>3.9937697192379885E-5</c:v>
                </c:pt>
                <c:pt idx="970">
                  <c:v>1.5975078876951954E-4</c:v>
                </c:pt>
                <c:pt idx="971">
                  <c:v>2.3962618315427931E-4</c:v>
                </c:pt>
                <c:pt idx="972">
                  <c:v>3.9937697192379885E-5</c:v>
                </c:pt>
                <c:pt idx="973">
                  <c:v>1.5975078876951954E-4</c:v>
                </c:pt>
                <c:pt idx="974">
                  <c:v>-3.9937697192379885E-5</c:v>
                </c:pt>
                <c:pt idx="975">
                  <c:v>3.5943927473141896E-4</c:v>
                </c:pt>
                <c:pt idx="976">
                  <c:v>3.1950157753903908E-4</c:v>
                </c:pt>
                <c:pt idx="977">
                  <c:v>3.5943927473141896E-4</c:v>
                </c:pt>
                <c:pt idx="978">
                  <c:v>3.1950157753903908E-4</c:v>
                </c:pt>
                <c:pt idx="979">
                  <c:v>-1.9968848596189944E-4</c:v>
                </c:pt>
                <c:pt idx="980">
                  <c:v>2.7956388034665921E-4</c:v>
                </c:pt>
                <c:pt idx="981">
                  <c:v>4.7925236630855863E-4</c:v>
                </c:pt>
                <c:pt idx="982">
                  <c:v>3.9937697192379885E-5</c:v>
                </c:pt>
                <c:pt idx="983">
                  <c:v>2.3962618315427931E-4</c:v>
                </c:pt>
                <c:pt idx="984">
                  <c:v>-3.9937697192379885E-5</c:v>
                </c:pt>
                <c:pt idx="985">
                  <c:v>1.1981309157713966E-4</c:v>
                </c:pt>
                <c:pt idx="986">
                  <c:v>5.5912776069331842E-4</c:v>
                </c:pt>
                <c:pt idx="987">
                  <c:v>3.1950157753903908E-4</c:v>
                </c:pt>
                <c:pt idx="988">
                  <c:v>3.5943927473141896E-4</c:v>
                </c:pt>
                <c:pt idx="989">
                  <c:v>1.9968848596189944E-4</c:v>
                </c:pt>
                <c:pt idx="990">
                  <c:v>0</c:v>
                </c:pt>
                <c:pt idx="991">
                  <c:v>2.7956388034665921E-4</c:v>
                </c:pt>
                <c:pt idx="992">
                  <c:v>3.1950157753903908E-4</c:v>
                </c:pt>
                <c:pt idx="993">
                  <c:v>2.3962618315427931E-4</c:v>
                </c:pt>
                <c:pt idx="994">
                  <c:v>3.9937697192379885E-5</c:v>
                </c:pt>
                <c:pt idx="995">
                  <c:v>7.9875394384759771E-5</c:v>
                </c:pt>
                <c:pt idx="996">
                  <c:v>3.5943927473141896E-4</c:v>
                </c:pt>
                <c:pt idx="997">
                  <c:v>2.7956388034665921E-4</c:v>
                </c:pt>
                <c:pt idx="998">
                  <c:v>5.1919006350093844E-4</c:v>
                </c:pt>
                <c:pt idx="999">
                  <c:v>3.5943927473141896E-4</c:v>
                </c:pt>
                <c:pt idx="1000">
                  <c:v>1.5975078876951954E-4</c:v>
                </c:pt>
                <c:pt idx="1001">
                  <c:v>2.3962618315427931E-4</c:v>
                </c:pt>
                <c:pt idx="1002">
                  <c:v>3.5943927473141896E-4</c:v>
                </c:pt>
                <c:pt idx="1003">
                  <c:v>2.7956388034665921E-4</c:v>
                </c:pt>
                <c:pt idx="1004">
                  <c:v>1.5975078876951954E-4</c:v>
                </c:pt>
                <c:pt idx="1005">
                  <c:v>3.9937697192379885E-5</c:v>
                </c:pt>
                <c:pt idx="1006">
                  <c:v>1.5975078876951954E-4</c:v>
                </c:pt>
                <c:pt idx="1007">
                  <c:v>3.1950157753903908E-4</c:v>
                </c:pt>
                <c:pt idx="1008">
                  <c:v>3.1950157753903908E-4</c:v>
                </c:pt>
                <c:pt idx="1009">
                  <c:v>3.9937697192379888E-4</c:v>
                </c:pt>
                <c:pt idx="1010">
                  <c:v>7.9875394384759771E-5</c:v>
                </c:pt>
                <c:pt idx="1011">
                  <c:v>1.5975078876951954E-4</c:v>
                </c:pt>
                <c:pt idx="1012">
                  <c:v>3.1950157753903908E-4</c:v>
                </c:pt>
                <c:pt idx="1013">
                  <c:v>3.9937697192379888E-4</c:v>
                </c:pt>
                <c:pt idx="1014">
                  <c:v>6.7894085227045815E-4</c:v>
                </c:pt>
                <c:pt idx="1015">
                  <c:v>2.3962618315427931E-4</c:v>
                </c:pt>
                <c:pt idx="1016">
                  <c:v>-3.9937697192379885E-5</c:v>
                </c:pt>
                <c:pt idx="1017">
                  <c:v>2.3962618315427931E-4</c:v>
                </c:pt>
                <c:pt idx="1018">
                  <c:v>1.5975078876951954E-4</c:v>
                </c:pt>
                <c:pt idx="1019">
                  <c:v>2.7956388034665921E-4</c:v>
                </c:pt>
                <c:pt idx="1020">
                  <c:v>3.1950157753903908E-4</c:v>
                </c:pt>
                <c:pt idx="1021">
                  <c:v>1.1981309157713966E-4</c:v>
                </c:pt>
                <c:pt idx="1022">
                  <c:v>2.7956388034665921E-4</c:v>
                </c:pt>
                <c:pt idx="1023">
                  <c:v>-3.9937697192379885E-5</c:v>
                </c:pt>
                <c:pt idx="1024">
                  <c:v>2.7956388034665921E-4</c:v>
                </c:pt>
                <c:pt idx="1025">
                  <c:v>3.9937697192379888E-4</c:v>
                </c:pt>
                <c:pt idx="1026">
                  <c:v>7.9875394384759771E-5</c:v>
                </c:pt>
                <c:pt idx="1027">
                  <c:v>1.5975078876951954E-4</c:v>
                </c:pt>
                <c:pt idx="1028">
                  <c:v>-1.5975078876951954E-4</c:v>
                </c:pt>
                <c:pt idx="1029">
                  <c:v>2.7956388034665921E-4</c:v>
                </c:pt>
                <c:pt idx="1030">
                  <c:v>7.9875394384759771E-5</c:v>
                </c:pt>
                <c:pt idx="1031">
                  <c:v>1.5975078876951954E-4</c:v>
                </c:pt>
                <c:pt idx="1032">
                  <c:v>4.393146691161787E-4</c:v>
                </c:pt>
                <c:pt idx="1033">
                  <c:v>-3.9937697192379885E-5</c:v>
                </c:pt>
                <c:pt idx="1034">
                  <c:v>-1.5975078876951954E-4</c:v>
                </c:pt>
                <c:pt idx="1035">
                  <c:v>0</c:v>
                </c:pt>
                <c:pt idx="1036">
                  <c:v>7.9875394384759771E-5</c:v>
                </c:pt>
                <c:pt idx="1037">
                  <c:v>3.5943927473141896E-4</c:v>
                </c:pt>
                <c:pt idx="1038">
                  <c:v>0</c:v>
                </c:pt>
                <c:pt idx="1039">
                  <c:v>-2.3962618315427931E-4</c:v>
                </c:pt>
                <c:pt idx="1040">
                  <c:v>-1.1981309157713966E-4</c:v>
                </c:pt>
                <c:pt idx="1041">
                  <c:v>3.9937697192379885E-5</c:v>
                </c:pt>
                <c:pt idx="1042">
                  <c:v>2.7956388034665921E-4</c:v>
                </c:pt>
                <c:pt idx="1043">
                  <c:v>3.9937697192379885E-5</c:v>
                </c:pt>
                <c:pt idx="1044">
                  <c:v>-1.1981309157713966E-4</c:v>
                </c:pt>
                <c:pt idx="1045">
                  <c:v>0</c:v>
                </c:pt>
                <c:pt idx="1046">
                  <c:v>-7.9875394384759771E-5</c:v>
                </c:pt>
                <c:pt idx="1047">
                  <c:v>2.3962618315427931E-4</c:v>
                </c:pt>
                <c:pt idx="1048">
                  <c:v>2.7956388034665921E-4</c:v>
                </c:pt>
                <c:pt idx="1049">
                  <c:v>3.9937697192379885E-5</c:v>
                </c:pt>
                <c:pt idx="1050">
                  <c:v>-3.9937697192379885E-5</c:v>
                </c:pt>
                <c:pt idx="1051">
                  <c:v>-7.9875394384759771E-5</c:v>
                </c:pt>
                <c:pt idx="1052">
                  <c:v>0</c:v>
                </c:pt>
                <c:pt idx="1053">
                  <c:v>-1.1981309157713966E-4</c:v>
                </c:pt>
                <c:pt idx="1054">
                  <c:v>-1.5975078876951954E-4</c:v>
                </c:pt>
                <c:pt idx="1055">
                  <c:v>-2.3962618315427931E-4</c:v>
                </c:pt>
                <c:pt idx="1056">
                  <c:v>-2.7956388034665921E-4</c:v>
                </c:pt>
                <c:pt idx="1057">
                  <c:v>-1.5975078876951954E-4</c:v>
                </c:pt>
                <c:pt idx="1058">
                  <c:v>-1.5975078876951954E-4</c:v>
                </c:pt>
                <c:pt idx="1059">
                  <c:v>-3.5943927473141896E-4</c:v>
                </c:pt>
                <c:pt idx="1060">
                  <c:v>-3.9937697192379885E-5</c:v>
                </c:pt>
                <c:pt idx="1061">
                  <c:v>-3.9937697192379888E-4</c:v>
                </c:pt>
                <c:pt idx="1062">
                  <c:v>-3.9937697192379888E-4</c:v>
                </c:pt>
                <c:pt idx="1063">
                  <c:v>-1.1981309157713966E-4</c:v>
                </c:pt>
                <c:pt idx="1064">
                  <c:v>-7.9875394384759771E-5</c:v>
                </c:pt>
                <c:pt idx="1065">
                  <c:v>-1.1981309157713966E-4</c:v>
                </c:pt>
                <c:pt idx="1066">
                  <c:v>-1.9968848596189944E-4</c:v>
                </c:pt>
                <c:pt idx="1067">
                  <c:v>-2.3962618315427931E-4</c:v>
                </c:pt>
                <c:pt idx="1068">
                  <c:v>-3.1950157753903908E-4</c:v>
                </c:pt>
                <c:pt idx="1069">
                  <c:v>-1.1981309157713966E-4</c:v>
                </c:pt>
                <c:pt idx="1070">
                  <c:v>-2.3962618315427931E-4</c:v>
                </c:pt>
                <c:pt idx="1071">
                  <c:v>-4.393146691161787E-4</c:v>
                </c:pt>
                <c:pt idx="1072">
                  <c:v>-2.3962618315427931E-4</c:v>
                </c:pt>
                <c:pt idx="1073">
                  <c:v>-4.393146691161787E-4</c:v>
                </c:pt>
                <c:pt idx="1074">
                  <c:v>-7.9875394384759771E-5</c:v>
                </c:pt>
                <c:pt idx="1075">
                  <c:v>-4.7925236630855863E-4</c:v>
                </c:pt>
                <c:pt idx="1076">
                  <c:v>-3.1950157753903908E-4</c:v>
                </c:pt>
                <c:pt idx="1077">
                  <c:v>-2.7956388034665921E-4</c:v>
                </c:pt>
                <c:pt idx="1078">
                  <c:v>-3.9937697192379888E-4</c:v>
                </c:pt>
                <c:pt idx="1079">
                  <c:v>-1.9968848596189944E-4</c:v>
                </c:pt>
                <c:pt idx="1080">
                  <c:v>-3.5943927473141896E-4</c:v>
                </c:pt>
                <c:pt idx="1081">
                  <c:v>-3.9937697192379888E-4</c:v>
                </c:pt>
                <c:pt idx="1082">
                  <c:v>-5.1919006350093844E-4</c:v>
                </c:pt>
                <c:pt idx="1083">
                  <c:v>-4.7925236630855863E-4</c:v>
                </c:pt>
                <c:pt idx="1084">
                  <c:v>-5.1919006350093844E-4</c:v>
                </c:pt>
                <c:pt idx="1085">
                  <c:v>-3.1950157753903908E-4</c:v>
                </c:pt>
                <c:pt idx="1086">
                  <c:v>-4.393146691161787E-4</c:v>
                </c:pt>
                <c:pt idx="1087">
                  <c:v>-3.1950157753903908E-4</c:v>
                </c:pt>
                <c:pt idx="1088">
                  <c:v>-5.5912776069331842E-4</c:v>
                </c:pt>
                <c:pt idx="1089">
                  <c:v>-6.7894085227045815E-4</c:v>
                </c:pt>
                <c:pt idx="1090">
                  <c:v>-5.5912776069331842E-4</c:v>
                </c:pt>
                <c:pt idx="1091">
                  <c:v>-5.1919006350093844E-4</c:v>
                </c:pt>
                <c:pt idx="1092">
                  <c:v>-4.7925236630855863E-4</c:v>
                </c:pt>
                <c:pt idx="1093">
                  <c:v>-6.3900315507807817E-4</c:v>
                </c:pt>
                <c:pt idx="1094">
                  <c:v>-6.7894085227045815E-4</c:v>
                </c:pt>
                <c:pt idx="1095">
                  <c:v>-5.1919006350093844E-4</c:v>
                </c:pt>
                <c:pt idx="1096">
                  <c:v>-5.1919006350093844E-4</c:v>
                </c:pt>
                <c:pt idx="1097">
                  <c:v>-3.5943927473141896E-4</c:v>
                </c:pt>
                <c:pt idx="1098">
                  <c:v>-3.1950157753903908E-4</c:v>
                </c:pt>
                <c:pt idx="1099">
                  <c:v>-3.5943927473141896E-4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4178408"/>
        <c:axId val="226900784"/>
      </c:scatterChart>
      <c:valAx>
        <c:axId val="164178408"/>
        <c:scaling>
          <c:orientation val="minMax"/>
          <c:max val="520"/>
          <c:min val="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26900784"/>
        <c:crosses val="autoZero"/>
        <c:crossBetween val="midCat"/>
        <c:majorUnit val="50"/>
        <c:minorUnit val="10"/>
      </c:valAx>
      <c:valAx>
        <c:axId val="226900784"/>
        <c:scaling>
          <c:orientation val="minMax"/>
          <c:max val="1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crossAx val="1641784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1281996893245487"/>
          <c:y val="0.19300192905195829"/>
          <c:w val="0.34249740211045049"/>
          <c:h val="0.12806620382185371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38F0A-93F2-469B-8493-B8E1603C8747}" type="datetimeFigureOut">
              <a:rPr lang="en-GB" smtClean="0"/>
              <a:t>21.09.2016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C4F4E-7A69-4224-8002-FA6DFA684E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537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C4F4E-7A69-4224-8002-FA6DFA684E7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393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rgbClr val="00009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8610" y="6394451"/>
            <a:ext cx="2057400" cy="365125"/>
          </a:xfrm>
        </p:spPr>
        <p:txBody>
          <a:bodyPr/>
          <a:lstStyle/>
          <a:p>
            <a:r>
              <a:rPr lang="en-US" smtClean="0"/>
              <a:t>22.09.2016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94451"/>
            <a:ext cx="3086100" cy="365125"/>
          </a:xfrm>
        </p:spPr>
        <p:txBody>
          <a:bodyPr/>
          <a:lstStyle/>
          <a:p>
            <a:r>
              <a:rPr lang="en-GB" smtClean="0"/>
              <a:t>PIMS collaboration  2011 - 2016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77990" y="6394451"/>
            <a:ext cx="2057400" cy="365125"/>
          </a:xfrm>
        </p:spPr>
        <p:txBody>
          <a:bodyPr/>
          <a:lstStyle/>
          <a:p>
            <a:fld id="{FE2CB914-AE5A-48D2-9D9E-C31836187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398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FE2CB914-AE5A-48D2-9D9E-C31836187F2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903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021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7007"/>
            <a:ext cx="7886700" cy="724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50620"/>
            <a:ext cx="7886700" cy="5026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8130" y="638683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0F0"/>
                </a:solidFill>
              </a:defRPr>
            </a:lvl1pPr>
          </a:lstStyle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8683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B0F0"/>
                </a:solidFill>
              </a:defRPr>
            </a:lvl1pPr>
          </a:lstStyle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9410" y="638683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0F0"/>
                </a:solidFill>
              </a:defRPr>
            </a:lvl1pPr>
          </a:lstStyle>
          <a:p>
            <a:fld id="{FE2CB914-AE5A-48D2-9D9E-C31836187F2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838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" y="154622"/>
            <a:ext cx="8801100" cy="995998"/>
          </a:xfrm>
        </p:spPr>
        <p:txBody>
          <a:bodyPr>
            <a:normAutofit/>
          </a:bodyPr>
          <a:lstStyle/>
          <a:p>
            <a:r>
              <a:rPr lang="en-GB" dirty="0" smtClean="0"/>
              <a:t>PIMS collaboration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251460" y="1195579"/>
            <a:ext cx="8724900" cy="5125210"/>
            <a:chOff x="358140" y="1378459"/>
            <a:chExt cx="8724900" cy="512521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" y="1378459"/>
              <a:ext cx="3111166" cy="1661922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" y="3322391"/>
              <a:ext cx="3111166" cy="318127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4154" y="1760219"/>
              <a:ext cx="4798886" cy="3367639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3619500" y="3238500"/>
              <a:ext cx="48006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PIMS collaboration  2011 - 2016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25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PIMS - memories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45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PIMS cavities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11</a:t>
            </a:fld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465059"/>
              </p:ext>
            </p:extLst>
          </p:nvPr>
        </p:nvGraphicFramePr>
        <p:xfrm>
          <a:off x="613410" y="1276073"/>
          <a:ext cx="8042910" cy="43216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4510"/>
                <a:gridCol w="6248400"/>
              </a:tblGrid>
              <a:tr h="824741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2006</a:t>
                      </a:r>
                      <a:endParaRPr lang="en-GB" sz="2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/>
                        <a:t>Idea Frank Gerigk: use LEP copper cavities for </a:t>
                      </a:r>
                      <a:br>
                        <a:rPr lang="en-GB" sz="2200" dirty="0" smtClean="0"/>
                      </a:br>
                      <a:r>
                        <a:rPr lang="en-GB" sz="2200" dirty="0" smtClean="0"/>
                        <a:t>low energy protons  </a:t>
                      </a:r>
                      <a:r>
                        <a:rPr lang="el-GR" sz="2200" dirty="0" smtClean="0"/>
                        <a:t>β ~ [0.3 .. 0.5]</a:t>
                      </a:r>
                      <a:endParaRPr lang="el-GR" sz="2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1855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l-GR" sz="2200" dirty="0" smtClean="0"/>
                        <a:t>2007 – </a:t>
                      </a:r>
                      <a:r>
                        <a:rPr lang="el-GR" sz="2200" dirty="0" smtClean="0"/>
                        <a:t>200</a:t>
                      </a:r>
                      <a:r>
                        <a:rPr lang="en-GB" sz="2200" dirty="0" smtClean="0"/>
                        <a:t>8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RF design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1855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2009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Mechanical design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1855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2009 – 2010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CERN Prototype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1855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2010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tuning + high power testing of CERN proto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87627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2011 – 2016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Collaboration for cavity element production </a:t>
                      </a:r>
                      <a:br>
                        <a:rPr lang="en-GB" sz="2200" dirty="0" smtClean="0"/>
                      </a:br>
                      <a:r>
                        <a:rPr lang="en-GB" sz="2200" dirty="0" smtClean="0"/>
                        <a:t>NCBJ + FZJ + CERN, </a:t>
                      </a:r>
                      <a:br>
                        <a:rPr lang="en-GB" sz="2200" dirty="0" smtClean="0"/>
                      </a:br>
                      <a:r>
                        <a:rPr lang="en-GB" sz="2200" dirty="0" smtClean="0"/>
                        <a:t>12 cavities = 180 elements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1855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2013 – 2016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PIMS cavity assembly </a:t>
                      </a:r>
                      <a:r>
                        <a:rPr lang="en-GB" sz="2200" dirty="0" smtClean="0"/>
                        <a:t>at CERN + </a:t>
                      </a:r>
                      <a:r>
                        <a:rPr lang="en-GB" sz="2200" dirty="0" smtClean="0"/>
                        <a:t>installation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540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March </a:t>
            </a:r>
            <a:r>
              <a:rPr lang="en-GB" dirty="0" smtClean="0"/>
              <a:t>2010 – PIMS 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50" y="944879"/>
            <a:ext cx="7113270" cy="533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21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16" y="167007"/>
            <a:ext cx="8937266" cy="724533"/>
          </a:xfrm>
        </p:spPr>
        <p:txBody>
          <a:bodyPr>
            <a:normAutofit/>
          </a:bodyPr>
          <a:lstStyle/>
          <a:p>
            <a:r>
              <a:rPr lang="en-GB" dirty="0" smtClean="0"/>
              <a:t>Nov </a:t>
            </a:r>
            <a:r>
              <a:rPr lang="en-GB" dirty="0" smtClean="0"/>
              <a:t>2010 - PIMS collaboration kick-off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24" y="891540"/>
            <a:ext cx="7927450" cy="553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50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130" y="167007"/>
            <a:ext cx="8488680" cy="724533"/>
          </a:xfrm>
        </p:spPr>
        <p:txBody>
          <a:bodyPr>
            <a:normAutofit/>
          </a:bodyPr>
          <a:lstStyle/>
          <a:p>
            <a:r>
              <a:rPr lang="en-GB" dirty="0" smtClean="0"/>
              <a:t>PIMS element production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14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837975"/>
              </p:ext>
            </p:extLst>
          </p:nvPr>
        </p:nvGraphicFramePr>
        <p:xfrm>
          <a:off x="613410" y="1252219"/>
          <a:ext cx="8042910" cy="27452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4510"/>
                <a:gridCol w="6248400"/>
              </a:tblGrid>
              <a:tr h="259588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Mar 2013</a:t>
                      </a:r>
                      <a:endParaRPr lang="en-GB" sz="2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/>
                        <a:t>5 elements for "Short Module" sent</a:t>
                      </a:r>
                      <a:r>
                        <a:rPr lang="en-GB" sz="2200" baseline="0" dirty="0" smtClean="0"/>
                        <a:t> to CERN</a:t>
                      </a:r>
                      <a:endParaRPr lang="el-GR" sz="2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9588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Nov 2013</a:t>
                      </a:r>
                      <a:endParaRPr lang="en-GB" sz="2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/>
                        <a:t>PIMS M sent</a:t>
                      </a:r>
                      <a:r>
                        <a:rPr lang="en-GB" sz="2200" baseline="0" dirty="0" smtClean="0"/>
                        <a:t> to CERN</a:t>
                      </a:r>
                      <a:endParaRPr lang="el-GR" sz="2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9588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2014</a:t>
                      </a:r>
                      <a:endParaRPr lang="en-GB" sz="2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/>
                        <a:t>2 PIMS  (L, K)  sent</a:t>
                      </a:r>
                      <a:r>
                        <a:rPr lang="en-GB" sz="2200" baseline="0" dirty="0" smtClean="0"/>
                        <a:t> to CERN</a:t>
                      </a:r>
                      <a:endParaRPr lang="el-GR" sz="2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9588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Oct 2014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dirty="0" smtClean="0"/>
                        <a:t>50%</a:t>
                      </a:r>
                      <a:r>
                        <a:rPr lang="en-GB" sz="2200" baseline="0" dirty="0" smtClean="0"/>
                        <a:t>  of elements produced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19176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b="0" dirty="0" smtClean="0">
                          <a:solidFill>
                            <a:schemeClr val="tx1"/>
                          </a:solidFill>
                        </a:rPr>
                        <a:t>5 PIMS  (H, G, I, F, D)</a:t>
                      </a:r>
                      <a:r>
                        <a:rPr lang="en-GB" sz="2200" dirty="0" smtClean="0"/>
                        <a:t> sent</a:t>
                      </a:r>
                      <a:r>
                        <a:rPr lang="en-GB" sz="2200" baseline="0" dirty="0" smtClean="0"/>
                        <a:t> to CERN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19176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2200" b="0" dirty="0" smtClean="0">
                          <a:solidFill>
                            <a:schemeClr val="tx1"/>
                          </a:solidFill>
                        </a:rPr>
                        <a:t>4 PIMS  (E, J, C, N)</a:t>
                      </a:r>
                      <a:r>
                        <a:rPr lang="en-GB" sz="2200" dirty="0" smtClean="0"/>
                        <a:t> sent</a:t>
                      </a:r>
                      <a:r>
                        <a:rPr lang="en-GB" sz="2200" baseline="0" dirty="0" smtClean="0"/>
                        <a:t> to CERN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056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March 2013 – Short Module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15</a:t>
            </a:fld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457200" y="1143000"/>
            <a:ext cx="5943600" cy="5093732"/>
            <a:chOff x="457200" y="1143000"/>
            <a:chExt cx="5943600" cy="509373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1143000"/>
              <a:ext cx="3312955" cy="48768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648200" y="5867400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FF"/>
                  </a:solidFill>
                </a:rPr>
                <a:t>end disc M_1</a:t>
              </a:r>
              <a:endParaRPr lang="en-GB" dirty="0">
                <a:solidFill>
                  <a:srgbClr val="0000FF"/>
                </a:solidFill>
              </a:endParaRPr>
            </a:p>
          </p:txBody>
        </p:sp>
        <p:cxnSp>
          <p:nvCxnSpPr>
            <p:cNvPr id="10" name="Straight Arrow Connector 9"/>
            <p:cNvCxnSpPr>
              <a:stCxn id="9" idx="1"/>
            </p:cNvCxnSpPr>
            <p:nvPr/>
          </p:nvCxnSpPr>
          <p:spPr>
            <a:xfrm flipH="1" flipV="1">
              <a:off x="2590800" y="4953000"/>
              <a:ext cx="2057400" cy="1099066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658833" y="5517929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FF"/>
                  </a:solidFill>
                </a:rPr>
                <a:t>ring G_13-14</a:t>
              </a:r>
              <a:endParaRPr lang="en-GB" dirty="0">
                <a:solidFill>
                  <a:srgbClr val="0000FF"/>
                </a:solidFill>
              </a:endParaRPr>
            </a:p>
          </p:txBody>
        </p:sp>
        <p:cxnSp>
          <p:nvCxnSpPr>
            <p:cNvPr id="12" name="Straight Arrow Connector 11"/>
            <p:cNvCxnSpPr>
              <a:stCxn id="11" idx="1"/>
            </p:cNvCxnSpPr>
            <p:nvPr/>
          </p:nvCxnSpPr>
          <p:spPr>
            <a:xfrm flipH="1" flipV="1">
              <a:off x="2601433" y="4603529"/>
              <a:ext cx="2057400" cy="1099066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648200" y="5148597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FF"/>
                  </a:solidFill>
                </a:rPr>
                <a:t>disc G_2-3</a:t>
              </a:r>
              <a:endParaRPr lang="en-GB" dirty="0">
                <a:solidFill>
                  <a:srgbClr val="0000FF"/>
                </a:solidFill>
              </a:endParaRPr>
            </a:p>
          </p:txBody>
        </p:sp>
        <p:cxnSp>
          <p:nvCxnSpPr>
            <p:cNvPr id="14" name="Straight Arrow Connector 13"/>
            <p:cNvCxnSpPr>
              <a:stCxn id="13" idx="1"/>
            </p:cNvCxnSpPr>
            <p:nvPr/>
          </p:nvCxnSpPr>
          <p:spPr>
            <a:xfrm flipH="1" flipV="1">
              <a:off x="2590800" y="4234197"/>
              <a:ext cx="2057400" cy="1099066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648200" y="4736068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FF"/>
                  </a:solidFill>
                </a:rPr>
                <a:t>ring M_13-14</a:t>
              </a:r>
              <a:endParaRPr lang="en-GB" dirty="0">
                <a:solidFill>
                  <a:srgbClr val="0000FF"/>
                </a:solidFill>
              </a:endParaRPr>
            </a:p>
          </p:txBody>
        </p:sp>
        <p:cxnSp>
          <p:nvCxnSpPr>
            <p:cNvPr id="16" name="Straight Arrow Connector 15"/>
            <p:cNvCxnSpPr>
              <a:stCxn id="15" idx="1"/>
            </p:cNvCxnSpPr>
            <p:nvPr/>
          </p:nvCxnSpPr>
          <p:spPr>
            <a:xfrm flipH="1" flipV="1">
              <a:off x="2590800" y="3821668"/>
              <a:ext cx="2057400" cy="1099066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648200" y="4343400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FF"/>
                  </a:solidFill>
                </a:rPr>
                <a:t>end disc M_14</a:t>
              </a:r>
              <a:endParaRPr lang="en-GB" dirty="0">
                <a:solidFill>
                  <a:srgbClr val="0000FF"/>
                </a:solidFill>
              </a:endParaRPr>
            </a:p>
          </p:txBody>
        </p:sp>
        <p:cxnSp>
          <p:nvCxnSpPr>
            <p:cNvPr id="18" name="Straight Arrow Connector 17"/>
            <p:cNvCxnSpPr>
              <a:stCxn id="17" idx="1"/>
            </p:cNvCxnSpPr>
            <p:nvPr/>
          </p:nvCxnSpPr>
          <p:spPr>
            <a:xfrm flipH="1" flipV="1">
              <a:off x="2590800" y="3429000"/>
              <a:ext cx="2057400" cy="1099066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177993"/>
              </p:ext>
            </p:extLst>
          </p:nvPr>
        </p:nvGraphicFramePr>
        <p:xfrm>
          <a:off x="4067175" y="1039625"/>
          <a:ext cx="4667250" cy="30289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1553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November 2013 – PIMS 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37" y="3260170"/>
            <a:ext cx="3376787" cy="302859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39" y="1029358"/>
            <a:ext cx="2987173" cy="213435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148" y="998735"/>
            <a:ext cx="3534852" cy="529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05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Re-machining of discs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36" y="923344"/>
            <a:ext cx="6615816" cy="53937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782" y="788173"/>
            <a:ext cx="2510028" cy="334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13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PIMS - tolerances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96774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Bef>
                <a:spcPts val="600"/>
              </a:spcBef>
            </a:pP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15 elements per cavity,  99 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uncorrelated errors that can add up  ==&gt;  aperture reduction</a:t>
            </a:r>
          </a:p>
        </p:txBody>
      </p:sp>
      <p:grpSp>
        <p:nvGrpSpPr>
          <p:cNvPr id="8" name="Group 39"/>
          <p:cNvGrpSpPr/>
          <p:nvPr/>
        </p:nvGrpSpPr>
        <p:grpSpPr>
          <a:xfrm>
            <a:off x="228600" y="1428661"/>
            <a:ext cx="8763000" cy="2922359"/>
            <a:chOff x="228600" y="3707041"/>
            <a:chExt cx="8763000" cy="2922359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l="6522" t="49794" r="8454" b="2340"/>
            <a:stretch>
              <a:fillRect/>
            </a:stretch>
          </p:blipFill>
          <p:spPr bwMode="auto">
            <a:xfrm>
              <a:off x="228600" y="3810000"/>
              <a:ext cx="7630510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6858000" y="6260068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cs typeface="Times New Roman" pitchFamily="18" charset="0"/>
                </a:rPr>
                <a:t>worst case: 440 </a:t>
              </a:r>
              <a:r>
                <a:rPr lang="el-GR" dirty="0" smtClean="0">
                  <a:cs typeface="Times New Roman" pitchFamily="18" charset="0"/>
                </a:rPr>
                <a:t>μ</a:t>
              </a:r>
              <a:r>
                <a:rPr lang="en-GB" dirty="0" smtClean="0">
                  <a:cs typeface="Times New Roman" pitchFamily="18" charset="0"/>
                </a:rPr>
                <a:t>m</a:t>
              </a:r>
              <a:endParaRPr lang="en-US" dirty="0">
                <a:cs typeface="Times New Roman" pitchFamily="18" charset="0"/>
              </a:endParaRPr>
            </a:p>
          </p:txBody>
        </p:sp>
        <p:cxnSp>
          <p:nvCxnSpPr>
            <p:cNvPr id="11" name="Straight Arrow Connector 10"/>
            <p:cNvCxnSpPr>
              <a:stCxn id="10" idx="0"/>
            </p:cNvCxnSpPr>
            <p:nvPr/>
          </p:nvCxnSpPr>
          <p:spPr>
            <a:xfrm flipH="1" flipV="1">
              <a:off x="7772400" y="4114800"/>
              <a:ext cx="152400" cy="21452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962400" y="6248400"/>
              <a:ext cx="2971800" cy="369332"/>
            </a:xfrm>
            <a:prstGeom prst="rect">
              <a:avLst/>
            </a:prstGeom>
            <a:noFill/>
            <a:ln>
              <a:noFill/>
              <a:tailEnd type="none"/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cs typeface="Times New Roman" pitchFamily="18" charset="0"/>
                </a:rPr>
                <a:t>allowed limit (BD): 300 </a:t>
              </a:r>
              <a:r>
                <a:rPr lang="el-GR" dirty="0" smtClean="0">
                  <a:solidFill>
                    <a:srgbClr val="FF0000"/>
                  </a:solidFill>
                  <a:cs typeface="Times New Roman" pitchFamily="18" charset="0"/>
                </a:rPr>
                <a:t>μ</a:t>
              </a:r>
              <a:r>
                <a:rPr lang="en-GB" dirty="0" smtClean="0">
                  <a:solidFill>
                    <a:srgbClr val="FF0000"/>
                  </a:solidFill>
                  <a:cs typeface="Times New Roman" pitchFamily="18" charset="0"/>
                </a:rPr>
                <a:t>m</a:t>
              </a:r>
              <a:endParaRPr lang="en-US" dirty="0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5554579" y="4038600"/>
              <a:ext cx="0" cy="229766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2827421" y="4038600"/>
              <a:ext cx="0" cy="2297668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019300" y="3707041"/>
              <a:ext cx="51054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180000" indent="-180000">
                <a:spcBef>
                  <a:spcPts val="600"/>
                </a:spcBef>
              </a:pPr>
              <a:r>
                <a:rPr lang="en-GB" sz="1600" dirty="0" smtClean="0">
                  <a:cs typeface="Times New Roman" pitchFamily="18" charset="0"/>
                </a:rPr>
                <a:t>Probability of aperture reduction ≤ </a:t>
              </a:r>
              <a:r>
                <a:rPr lang="en-GB" sz="1600" dirty="0" err="1" smtClean="0">
                  <a:cs typeface="Times New Roman" pitchFamily="18" charset="0"/>
                </a:rPr>
                <a:t>DRa</a:t>
              </a:r>
              <a:r>
                <a:rPr lang="en-GB" sz="1600" dirty="0" smtClean="0">
                  <a:cs typeface="Times New Roman" pitchFamily="18" charset="0"/>
                </a:rPr>
                <a:t> (radius)</a:t>
              </a:r>
            </a:p>
          </p:txBody>
        </p:sp>
      </p:grp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434340" y="4481512"/>
            <a:ext cx="7886700" cy="2014776"/>
          </a:xfrm>
        </p:spPr>
        <p:txBody>
          <a:bodyPr>
            <a:normAutofit fontScale="92500" lnSpcReduction="10000"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With specified tolerances (very tight) =&gt; worst case aperture reduction &lt;=&gt; deviation from straight line </a:t>
            </a:r>
            <a:r>
              <a:rPr lang="el-GR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Δ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 = ±0.44 mm  (0% risk)</a:t>
            </a:r>
          </a:p>
          <a:p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Accepting a 1% risk for all 12 cavities together:  </a:t>
            </a:r>
            <a:r>
              <a:rPr lang="el-GR" sz="1800" dirty="0">
                <a:solidFill>
                  <a:srgbClr val="0000FF"/>
                </a:solidFill>
                <a:latin typeface="Calibri" panose="020F0502020204030204" pitchFamily="34" charset="0"/>
              </a:rPr>
              <a:t>Δ</a:t>
            </a: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</a:rPr>
              <a:t> = ±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0.13 </a:t>
            </a: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</a:rPr>
              <a:t>mm  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(1% </a:t>
            </a: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</a:rPr>
              <a:t>risk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)</a:t>
            </a:r>
            <a:b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</a:b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=&gt;  some margin to accept deviations from specification  [</a:t>
            </a:r>
            <a:r>
              <a:rPr lang="el-GR" sz="1800" dirty="0">
                <a:solidFill>
                  <a:srgbClr val="0000FF"/>
                </a:solidFill>
                <a:latin typeface="Calibri" panose="020F0502020204030204" pitchFamily="34" charset="0"/>
              </a:rPr>
              <a:t>Δ</a:t>
            </a: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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</a:rPr>
              <a:t>±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0.30 mm]</a:t>
            </a:r>
          </a:p>
          <a:p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Difficulties with </a:t>
            </a:r>
            <a:r>
              <a:rPr lang="en-GB" sz="1800" dirty="0" err="1" smtClean="0">
                <a:solidFill>
                  <a:srgbClr val="0000FF"/>
                </a:solidFill>
                <a:latin typeface="Calibri" panose="020F0502020204030204" pitchFamily="34" charset="0"/>
              </a:rPr>
              <a:t>coaxiality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 =&gt; beam dynamics simulations started to investigate effects of  </a:t>
            </a:r>
            <a:r>
              <a:rPr lang="el-GR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Δ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</a:t>
            </a: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</a:rPr>
              <a:t> ±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0.60 mm</a:t>
            </a:r>
          </a:p>
          <a:p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First geometry result  </a:t>
            </a:r>
            <a:r>
              <a:rPr lang="el-GR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Δ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&lt;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</a:rPr>
              <a:t>±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0.1 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mm  was a big relief</a:t>
            </a:r>
            <a:endParaRPr lang="en-GB" sz="1800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endParaRPr lang="en-GB" sz="1800" dirty="0" smtClean="0">
              <a:solidFill>
                <a:srgbClr val="0000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" y="1734265"/>
            <a:ext cx="7462870" cy="2178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07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PIMS - tolerances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19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20497"/>
              </p:ext>
            </p:extLst>
          </p:nvPr>
        </p:nvGraphicFramePr>
        <p:xfrm>
          <a:off x="695960" y="1276112"/>
          <a:ext cx="7752080" cy="2944368"/>
        </p:xfrm>
        <a:graphic>
          <a:graphicData uri="http://schemas.openxmlformats.org/drawingml/2006/table">
            <a:tbl>
              <a:tblPr firstRow="1" firstCol="1" bandRow="1"/>
              <a:tblGrid>
                <a:gridCol w="544195"/>
                <a:gridCol w="927100"/>
                <a:gridCol w="2019935"/>
                <a:gridCol w="1606550"/>
                <a:gridCol w="265430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influence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tolerance on drawing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acceptable tolerance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ø518.720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±0.02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±0.04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coaxiality @ ø518.720 to 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profile from R3 to outside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profile from inside to R3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!!!  must be kept 0.04  !!!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nose position ø0.02 to 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0.04 (as defined by profile)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assembly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ø538.720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±0.01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±0.02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assembly</a:t>
                      </a:r>
                      <a:endParaRPr lang="en-GB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ø524.720 </a:t>
                      </a:r>
                      <a:endParaRPr lang="en-GB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-0.025, +0.000</a:t>
                      </a:r>
                      <a:endParaRPr lang="en-GB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!!!  must be kept  !!!</a:t>
                      </a:r>
                      <a:endParaRPr lang="en-GB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assembly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coaxialities</a:t>
                      </a:r>
                      <a:r>
                        <a:rPr lang="en-GB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@  ø524.720 to A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!!!  must be kept  !!!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assembly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position to B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assembly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perpendicularity to 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replaced by 2 separated requirements</a:t>
                      </a:r>
                      <a:b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flatness (needed to welding) 0.02</a:t>
                      </a:r>
                      <a:b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perpendicularity 0.04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RF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position tolerance of nose tip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50520" y="899160"/>
            <a:ext cx="7246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"List of acceptable deviations from specifications"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520" y="4674831"/>
            <a:ext cx="77800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dirty="0" smtClean="0">
                <a:solidFill>
                  <a:srgbClr val="0000FF"/>
                </a:solidFill>
              </a:rPr>
              <a:t>=&gt;  very tight tolerances, example:   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</a:rPr>
              <a:t>ø524.7085 ±0.0125   &lt;=&gt;  precision  2*10</a:t>
            </a:r>
            <a:r>
              <a:rPr lang="en-GB" baseline="30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-5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28 times per cavity =&gt; 336 times in total </a:t>
            </a:r>
          </a:p>
          <a:p>
            <a:pPr>
              <a:spcBef>
                <a:spcPts val="1200"/>
              </a:spcBef>
            </a:pPr>
            <a:r>
              <a:rPr lang="en-GB" b="1" dirty="0" smtClean="0">
                <a:solidFill>
                  <a:srgbClr val="0000FF"/>
                </a:solidFill>
              </a:rPr>
              <a:t>=&gt;  Outstanding work done by workshop + metrology !</a:t>
            </a:r>
            <a:endParaRPr lang="en-GB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81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05939"/>
            <a:ext cx="7886700" cy="3154681"/>
          </a:xfrm>
        </p:spPr>
        <p:txBody>
          <a:bodyPr/>
          <a:lstStyle/>
          <a:p>
            <a:pPr marL="252000" indent="-252000">
              <a:spcBef>
                <a:spcPts val="1800"/>
              </a:spcBef>
            </a:pPr>
            <a:r>
              <a:rPr lang="en-GB" dirty="0" smtClean="0"/>
              <a:t>PIMS cavities – Requirements and Results</a:t>
            </a:r>
            <a:endParaRPr lang="en-GB" dirty="0"/>
          </a:p>
          <a:p>
            <a:pPr marL="252000" indent="-252000">
              <a:spcBef>
                <a:spcPts val="1800"/>
              </a:spcBef>
            </a:pPr>
            <a:r>
              <a:rPr lang="en-GB" dirty="0" smtClean="0"/>
              <a:t>PIMS – Memories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02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PIMS – metrology at NCBJ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0" y="891540"/>
            <a:ext cx="2693670" cy="35915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" y="4236334"/>
            <a:ext cx="3702050" cy="2150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48300" y="4080953"/>
            <a:ext cx="870098" cy="31013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68955" y="1382063"/>
            <a:ext cx="569785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every of the 180 PIMS elements measured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15’972  table entries in total (more measurements !)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7’440  cooling channels measurements</a:t>
            </a:r>
          </a:p>
          <a:p>
            <a:pPr>
              <a:spcBef>
                <a:spcPts val="1200"/>
              </a:spcBef>
            </a:pPr>
            <a:r>
              <a:rPr lang="en-GB" b="1" dirty="0" smtClean="0">
                <a:solidFill>
                  <a:srgbClr val="0000FF"/>
                </a:solidFill>
              </a:rPr>
              <a:t>=&gt;  Tremendous work by metrology in excellent quality !</a:t>
            </a:r>
            <a:endParaRPr lang="en-GB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93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PIMS – vacuum testing at NCBJ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85" y="1015365"/>
            <a:ext cx="3935730" cy="52476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950" y="891539"/>
            <a:ext cx="3441246" cy="52565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110" y="1734797"/>
            <a:ext cx="1695450" cy="45901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03546" y="891538"/>
            <a:ext cx="2372814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FF"/>
                </a:solidFill>
              </a:rPr>
              <a:t>V</a:t>
            </a:r>
            <a:r>
              <a:rPr lang="en-GB" dirty="0" smtClean="0">
                <a:solidFill>
                  <a:srgbClr val="0000FF"/>
                </a:solidFill>
              </a:rPr>
              <a:t>acuum tests crucial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=&gt; only test before welding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every of the 180 PIMS elements tested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+ a few extra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1 report per element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difficult with He background</a:t>
            </a:r>
          </a:p>
          <a:p>
            <a:pPr>
              <a:spcBef>
                <a:spcPts val="1200"/>
              </a:spcBef>
            </a:pPr>
            <a:r>
              <a:rPr lang="en-GB" b="1" dirty="0" smtClean="0">
                <a:solidFill>
                  <a:srgbClr val="0000FF"/>
                </a:solidFill>
              </a:rPr>
              <a:t>=&gt;  Tremendous work by vacuum testing team in excellent quality !</a:t>
            </a:r>
            <a:endParaRPr lang="en-GB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31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PIMS – vacuum testing at NCBJ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80" y="947773"/>
            <a:ext cx="7618240" cy="538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08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PIMS – WGR </a:t>
            </a:r>
            <a:r>
              <a:rPr lang="en-GB" dirty="0" smtClean="0"/>
              <a:t>brazing at NCBJ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693920" y="1069360"/>
            <a:ext cx="41529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It was expected to be complicated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Furnace modified to braze vertically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FF"/>
                </a:solidFill>
              </a:rPr>
              <a:t>brazing text  Jul 2011  =&gt;  very good</a:t>
            </a:r>
            <a:br>
              <a:rPr lang="en-GB" sz="1600" dirty="0" smtClean="0">
                <a:solidFill>
                  <a:srgbClr val="0000FF"/>
                </a:solidFill>
              </a:rPr>
            </a:br>
            <a:r>
              <a:rPr lang="en-GB" sz="1600" dirty="0" smtClean="0">
                <a:solidFill>
                  <a:srgbClr val="0000FF"/>
                </a:solidFill>
              </a:rPr>
              <a:t>WGR M  Sep 2013  =&gt;  good</a:t>
            </a:r>
            <a:br>
              <a:rPr lang="en-GB" sz="1600" dirty="0" smtClean="0">
                <a:solidFill>
                  <a:srgbClr val="0000FF"/>
                </a:solidFill>
              </a:rPr>
            </a:br>
            <a:r>
              <a:rPr lang="en-GB" sz="1600" dirty="0" smtClean="0">
                <a:solidFill>
                  <a:srgbClr val="0000FF"/>
                </a:solidFill>
              </a:rPr>
              <a:t>WGR L  Mai 2014   =&gt;  very good</a:t>
            </a:r>
            <a:br>
              <a:rPr lang="en-GB" sz="1600" dirty="0" smtClean="0">
                <a:solidFill>
                  <a:srgbClr val="0000FF"/>
                </a:solidFill>
              </a:rPr>
            </a:br>
            <a:r>
              <a:rPr lang="en-GB" sz="1600" dirty="0" smtClean="0">
                <a:solidFill>
                  <a:srgbClr val="0000FF"/>
                </a:solidFill>
              </a:rPr>
              <a:t>calibration of thermocouples  Mai 2014    </a:t>
            </a:r>
            <a:br>
              <a:rPr lang="en-GB" sz="1600" dirty="0" smtClean="0">
                <a:solidFill>
                  <a:srgbClr val="0000FF"/>
                </a:solidFill>
              </a:rPr>
            </a:br>
            <a:r>
              <a:rPr lang="en-GB" sz="1600" dirty="0" smtClean="0">
                <a:solidFill>
                  <a:srgbClr val="0000FF"/>
                </a:solidFill>
              </a:rPr>
              <a:t>     (CERN recommendation)</a:t>
            </a:r>
            <a:br>
              <a:rPr lang="en-GB" sz="1600" dirty="0" smtClean="0">
                <a:solidFill>
                  <a:srgbClr val="0000FF"/>
                </a:solidFill>
              </a:rPr>
            </a:br>
            <a:r>
              <a:rPr lang="en-GB" sz="1600" dirty="0" smtClean="0">
                <a:solidFill>
                  <a:srgbClr val="0000FF"/>
                </a:solidFill>
              </a:rPr>
              <a:t>6 brazing failed  [gap, temperature]</a:t>
            </a:r>
            <a:br>
              <a:rPr lang="en-GB" sz="1600" dirty="0" smtClean="0">
                <a:solidFill>
                  <a:srgbClr val="0000FF"/>
                </a:solidFill>
              </a:rPr>
            </a:br>
            <a:r>
              <a:rPr lang="en-GB" sz="1600" dirty="0" smtClean="0">
                <a:solidFill>
                  <a:srgbClr val="0000FF"/>
                </a:solidFill>
              </a:rPr>
              <a:t>5 repair </a:t>
            </a:r>
            <a:r>
              <a:rPr lang="en-GB" sz="1600" dirty="0" err="1" smtClean="0">
                <a:solidFill>
                  <a:srgbClr val="0000FF"/>
                </a:solidFill>
              </a:rPr>
              <a:t>brazings</a:t>
            </a:r>
            <a:r>
              <a:rPr lang="en-GB" sz="1600" dirty="0" smtClean="0">
                <a:solidFill>
                  <a:srgbClr val="0000FF"/>
                </a:solidFill>
              </a:rPr>
              <a:t>  (cutting flanges, </a:t>
            </a:r>
            <a:r>
              <a:rPr lang="en-GB" sz="1600" dirty="0" err="1" smtClean="0">
                <a:solidFill>
                  <a:srgbClr val="0000FF"/>
                </a:solidFill>
              </a:rPr>
              <a:t>InCusil</a:t>
            </a:r>
            <a:r>
              <a:rPr lang="en-GB" sz="1600" dirty="0" smtClean="0">
                <a:solidFill>
                  <a:srgbClr val="0000FF"/>
                </a:solidFill>
              </a:rPr>
              <a:t>)</a:t>
            </a:r>
            <a:br>
              <a:rPr lang="en-GB" sz="1600" dirty="0" smtClean="0">
                <a:solidFill>
                  <a:srgbClr val="0000FF"/>
                </a:solidFill>
              </a:rPr>
            </a:br>
            <a:r>
              <a:rPr lang="en-GB" sz="1600" dirty="0" smtClean="0">
                <a:solidFill>
                  <a:srgbClr val="0000FF"/>
                </a:solidFill>
              </a:rPr>
              <a:t>6 successful </a:t>
            </a:r>
            <a:r>
              <a:rPr lang="en-GB" sz="1600" dirty="0" err="1" smtClean="0">
                <a:solidFill>
                  <a:srgbClr val="0000FF"/>
                </a:solidFill>
              </a:rPr>
              <a:t>brazings</a:t>
            </a:r>
            <a:endParaRPr lang="en-GB" sz="1600" dirty="0" smtClean="0">
              <a:solidFill>
                <a:srgbClr val="0000FF"/>
              </a:solidFill>
            </a:endParaRPr>
          </a:p>
          <a:p>
            <a:pPr>
              <a:spcBef>
                <a:spcPts val="1200"/>
              </a:spcBef>
            </a:pPr>
            <a:r>
              <a:rPr lang="en-GB" sz="1600" dirty="0" smtClean="0">
                <a:solidFill>
                  <a:srgbClr val="0000FF"/>
                </a:solidFill>
              </a:rPr>
              <a:t>=&gt;  It went so well in the end that we brazed the 2 spare WGRs</a:t>
            </a:r>
          </a:p>
          <a:p>
            <a:pPr>
              <a:spcBef>
                <a:spcPts val="1200"/>
              </a:spcBef>
            </a:pPr>
            <a:r>
              <a:rPr lang="en-GB" b="1" dirty="0" smtClean="0">
                <a:solidFill>
                  <a:srgbClr val="0000FF"/>
                </a:solidFill>
              </a:rPr>
              <a:t>=&gt;  Very difficult, high precision work done by brazing team with great success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" y="967740"/>
            <a:ext cx="3914775" cy="521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322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PIMS – transport accidents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91539"/>
            <a:ext cx="4008120" cy="49755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32960" y="1069360"/>
            <a:ext cx="41529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dirty="0" smtClean="0">
                <a:solidFill>
                  <a:srgbClr val="0000FF"/>
                </a:solidFill>
              </a:rPr>
              <a:t>June / July 2015:  </a:t>
            </a:r>
          </a:p>
          <a:p>
            <a:pPr>
              <a:spcBef>
                <a:spcPts val="1200"/>
              </a:spcBef>
            </a:pPr>
            <a:r>
              <a:rPr lang="en-GB" dirty="0" smtClean="0">
                <a:solidFill>
                  <a:srgbClr val="0000FF"/>
                </a:solidFill>
              </a:rPr>
              <a:t>1st accident during transport of WGR J from CERN to NCBJ for repair brazing</a:t>
            </a:r>
          </a:p>
          <a:p>
            <a:pPr>
              <a:spcBef>
                <a:spcPts val="1200"/>
              </a:spcBef>
            </a:pPr>
            <a:r>
              <a:rPr lang="en-GB" dirty="0" smtClean="0">
                <a:solidFill>
                  <a:srgbClr val="0000FF"/>
                </a:solidFill>
              </a:rPr>
              <a:t>2nd </a:t>
            </a:r>
            <a:r>
              <a:rPr lang="en-GB" dirty="0">
                <a:solidFill>
                  <a:srgbClr val="0000FF"/>
                </a:solidFill>
              </a:rPr>
              <a:t>accident during transport of WGR </a:t>
            </a:r>
            <a:r>
              <a:rPr lang="en-GB" dirty="0" smtClean="0">
                <a:solidFill>
                  <a:srgbClr val="0000FF"/>
                </a:solidFill>
              </a:rPr>
              <a:t>C from NCBJ to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220" y="3305579"/>
            <a:ext cx="4194810" cy="2994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770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PIMS – transport accidents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19100" y="952500"/>
            <a:ext cx="3284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dirty="0" smtClean="0">
                <a:solidFill>
                  <a:srgbClr val="0000FF"/>
                </a:solidFill>
              </a:rPr>
              <a:t>WGR C transported from NCBJ to CERN by airplane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" t="6537" r="20334" b="8351"/>
          <a:stretch/>
        </p:blipFill>
        <p:spPr>
          <a:xfrm>
            <a:off x="419100" y="1655445"/>
            <a:ext cx="3459480" cy="29184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61210" y="1229499"/>
            <a:ext cx="1440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dirty="0">
                <a:solidFill>
                  <a:srgbClr val="FF0000"/>
                </a:solidFill>
              </a:rPr>
              <a:t>o</a:t>
            </a:r>
            <a:r>
              <a:rPr lang="en-GB" dirty="0" smtClean="0">
                <a:solidFill>
                  <a:srgbClr val="FF0000"/>
                </a:solidFill>
              </a:rPr>
              <a:t>n 4 wheels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087" y="1655445"/>
            <a:ext cx="3927264" cy="294544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65" y="4366259"/>
            <a:ext cx="2733675" cy="205025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754880" y="950327"/>
            <a:ext cx="328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dirty="0" smtClean="0">
                <a:solidFill>
                  <a:srgbClr val="0000FF"/>
                </a:solidFill>
              </a:rPr>
              <a:t>Reproducibility test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570" y="4366259"/>
            <a:ext cx="2738798" cy="205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5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PIMS – transport accidents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41021" y="905693"/>
            <a:ext cx="328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dirty="0" smtClean="0">
                <a:solidFill>
                  <a:srgbClr val="0000FF"/>
                </a:solidFill>
              </a:rPr>
              <a:t>Flying-truck-save(r) packaging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61460" y="905693"/>
            <a:ext cx="328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dirty="0" smtClean="0">
                <a:solidFill>
                  <a:srgbClr val="0000FF"/>
                </a:solidFill>
              </a:rPr>
              <a:t>Re-forming at CERN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1" y="1543653"/>
            <a:ext cx="2947039" cy="18780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961" y="1319659"/>
            <a:ext cx="3101339" cy="23260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731" y="2755436"/>
            <a:ext cx="2927490" cy="21956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961" y="4202114"/>
            <a:ext cx="2754629" cy="206597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056120" y="971670"/>
            <a:ext cx="2011681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dirty="0" smtClean="0">
                <a:solidFill>
                  <a:srgbClr val="0000FF"/>
                </a:solidFill>
              </a:rPr>
              <a:t>Results: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*  circularity ok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>
                <a:solidFill>
                  <a:srgbClr val="0000FF"/>
                </a:solidFill>
              </a:rPr>
              <a:t>* </a:t>
            </a:r>
            <a:r>
              <a:rPr lang="en-GB" dirty="0" smtClean="0">
                <a:solidFill>
                  <a:srgbClr val="0000FF"/>
                </a:solidFill>
              </a:rPr>
              <a:t> planarity not 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    reachable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=&gt;  risk for cavity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=&gt;  2 replacement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      WGRs needed</a:t>
            </a:r>
          </a:p>
        </p:txBody>
      </p:sp>
    </p:spTree>
    <p:extLst>
      <p:ext uri="{BB962C8B-B14F-4D97-AF65-F5344CB8AC3E}">
        <p14:creationId xmlns:p14="http://schemas.microsoft.com/office/powerpoint/2010/main" val="410371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" y="167007"/>
            <a:ext cx="8808720" cy="1085212"/>
          </a:xfrm>
        </p:spPr>
        <p:txBody>
          <a:bodyPr>
            <a:normAutofit fontScale="90000"/>
          </a:bodyPr>
          <a:lstStyle/>
          <a:p>
            <a:r>
              <a:rPr lang="en-GB" dirty="0"/>
              <a:t>Acknowledgement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for support from CERN services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27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905926"/>
              </p:ext>
            </p:extLst>
          </p:nvPr>
        </p:nvGraphicFramePr>
        <p:xfrm>
          <a:off x="278130" y="1396999"/>
          <a:ext cx="8545830" cy="49242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61210"/>
                <a:gridCol w="6484620"/>
              </a:tblGrid>
              <a:tr h="946978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800" dirty="0" smtClean="0"/>
                        <a:t>Main workshop</a:t>
                      </a:r>
                      <a:endParaRPr lang="en-GB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machining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</a:rPr>
                        <a:t> procedure, advice on machining parameters &amp; tools, visit to NCBJ, re-machining of tuning islands, re-forming of WGRs, steady support on many small issues</a:t>
                      </a:r>
                      <a:endParaRPr lang="el-GR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8791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Metrology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advice, validation measurements, visit to NCBJ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46978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EB welding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support + advice for port welding at FZJ, several repair welds of ports, advice for particular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</a:rPr>
                        <a:t> elements</a:t>
                      </a: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, quality + planning reliability during assembly phase</a:t>
                      </a:r>
                    </a:p>
                  </a:txBody>
                  <a:tcPr/>
                </a:tc>
              </a:tr>
              <a:tr h="662885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Brazing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support for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</a:rPr>
                        <a:t> preparation and in difficult phases, quick in analysing and advising on WGRs arriving at CERN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8791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Ultrasound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</a:rPr>
                        <a:t> testing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quick inspection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</a:rPr>
                        <a:t> of brazing joints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62885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Surface treatment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advice on cleaning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</a:rPr>
                        <a:t> procedure, </a:t>
                      </a: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Ni-plating of 15 WG flanges + 30 CF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</a:rPr>
                        <a:t> flanges, </a:t>
                      </a: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quality + planning reliability during assembly phase</a:t>
                      </a:r>
                    </a:p>
                  </a:txBody>
                  <a:tcPr/>
                </a:tc>
              </a:tr>
              <a:tr h="946978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Vacuum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support in designing tooling for vacuum tests of elements, visit to NCBJ,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800" b="0" dirty="0" smtClean="0">
                          <a:solidFill>
                            <a:schemeClr val="tx1"/>
                          </a:solidFill>
                        </a:rPr>
                        <a:t>very quick checks of vacuum test reports,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</a:rPr>
                        <a:t> flexibility in leak &amp; RGA testing of assembled cavities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405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PIMS - assembly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28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011" y="891539"/>
            <a:ext cx="7327054" cy="5495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48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PIMS – installation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29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29" y="891540"/>
            <a:ext cx="7259541" cy="544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76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Acceleration Efficiency - ZTT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0" y="1005840"/>
            <a:ext cx="8640000" cy="5331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76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PIMS – installation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30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74" y="891540"/>
            <a:ext cx="7165451" cy="537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46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PIMS – installed in Linac4 tunnel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595" y="852723"/>
            <a:ext cx="7378810" cy="553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84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PIMS – installed in Linac4 tunnel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32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61" y="891540"/>
            <a:ext cx="7172077" cy="537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4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PIMS – installed in Linac4 tunnel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33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885207"/>
            <a:ext cx="7524750" cy="550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66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Acceleration Efficiency - ZTT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28" y="990805"/>
            <a:ext cx="8640000" cy="53444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86350" y="4404073"/>
            <a:ext cx="397764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E00"/>
                </a:solidFill>
              </a:rPr>
              <a:t>specified: </a:t>
            </a:r>
            <a:r>
              <a:rPr lang="en-GB" dirty="0" smtClean="0">
                <a:solidFill>
                  <a:srgbClr val="007E00"/>
                </a:solidFill>
              </a:rPr>
              <a:t>R</a:t>
            </a:r>
            <a:r>
              <a:rPr lang="en-GB" baseline="-25000" dirty="0" smtClean="0">
                <a:solidFill>
                  <a:srgbClr val="007E00"/>
                </a:solidFill>
              </a:rPr>
              <a:t>a</a:t>
            </a:r>
            <a:r>
              <a:rPr lang="en-GB" dirty="0" smtClean="0">
                <a:solidFill>
                  <a:srgbClr val="007E00"/>
                </a:solidFill>
              </a:rPr>
              <a:t> = 0.8 &lt;=&gt; 7% add. Losses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E00"/>
                </a:solidFill>
              </a:rPr>
              <a:t>Measurement  &lt;=&gt;  </a:t>
            </a:r>
            <a:r>
              <a:rPr lang="en-GB" dirty="0">
                <a:solidFill>
                  <a:srgbClr val="007E00"/>
                </a:solidFill>
              </a:rPr>
              <a:t>R</a:t>
            </a:r>
            <a:r>
              <a:rPr lang="en-GB" baseline="-25000" dirty="0">
                <a:solidFill>
                  <a:srgbClr val="007E00"/>
                </a:solidFill>
              </a:rPr>
              <a:t>a</a:t>
            </a:r>
            <a:r>
              <a:rPr lang="en-GB" dirty="0">
                <a:solidFill>
                  <a:srgbClr val="007E00"/>
                </a:solidFill>
              </a:rPr>
              <a:t> </a:t>
            </a:r>
            <a:r>
              <a:rPr lang="en-GB" dirty="0">
                <a:solidFill>
                  <a:srgbClr val="007E00"/>
                </a:solidFill>
                <a:sym typeface="Symbol" panose="05050102010706020507" pitchFamily="18" charset="2"/>
              </a:rPr>
              <a:t>~</a:t>
            </a:r>
            <a:r>
              <a:rPr lang="en-GB" dirty="0" smtClean="0">
                <a:solidFill>
                  <a:srgbClr val="007E00"/>
                </a:solidFill>
              </a:rPr>
              <a:t> 0.3 </a:t>
            </a:r>
            <a:br>
              <a:rPr lang="en-GB" dirty="0" smtClean="0">
                <a:solidFill>
                  <a:srgbClr val="007E00"/>
                </a:solidFill>
              </a:rPr>
            </a:br>
            <a:r>
              <a:rPr lang="en-GB" dirty="0" smtClean="0">
                <a:solidFill>
                  <a:srgbClr val="007E00"/>
                </a:solidFill>
              </a:rPr>
              <a:t>+ less penetration of tuners</a:t>
            </a:r>
            <a:br>
              <a:rPr lang="en-GB" dirty="0" smtClean="0">
                <a:solidFill>
                  <a:srgbClr val="007E00"/>
                </a:solidFill>
              </a:rPr>
            </a:br>
            <a:r>
              <a:rPr lang="en-GB" b="1" dirty="0" smtClean="0">
                <a:solidFill>
                  <a:srgbClr val="007E00"/>
                </a:solidFill>
              </a:rPr>
              <a:t>=&gt;  ZTT 8% above design value</a:t>
            </a:r>
            <a:endParaRPr lang="en-GB" b="1" dirty="0">
              <a:solidFill>
                <a:srgbClr val="007E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17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Resonant frequency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614"/>
          <a:stretch/>
        </p:blipFill>
        <p:spPr>
          <a:xfrm>
            <a:off x="214686" y="891540"/>
            <a:ext cx="7895644" cy="5524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39540" y="3667539"/>
            <a:ext cx="5181600" cy="256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FF"/>
                </a:solidFill>
              </a:rPr>
              <a:t>Flat field distribution,  requirement </a:t>
            </a:r>
            <a:r>
              <a:rPr lang="el-GR" sz="1600" dirty="0">
                <a:solidFill>
                  <a:srgbClr val="0000FF"/>
                </a:solidFill>
                <a:latin typeface="Calibri" panose="020F0502020204030204" pitchFamily="34" charset="0"/>
              </a:rPr>
              <a:t>Δ</a:t>
            </a:r>
            <a:r>
              <a:rPr lang="en-GB" sz="1600" dirty="0">
                <a:solidFill>
                  <a:srgbClr val="0000FF"/>
                </a:solidFill>
                <a:latin typeface="Calibri" panose="020F0502020204030204" pitchFamily="34" charset="0"/>
              </a:rPr>
              <a:t>E/</a:t>
            </a:r>
            <a:r>
              <a:rPr lang="en-GB" sz="1600" dirty="0" err="1">
                <a:solidFill>
                  <a:srgbClr val="0000FF"/>
                </a:solidFill>
                <a:latin typeface="Calibri" panose="020F0502020204030204" pitchFamily="34" charset="0"/>
              </a:rPr>
              <a:t>avg</a:t>
            </a:r>
            <a:r>
              <a:rPr lang="en-GB" sz="1600" dirty="0">
                <a:solidFill>
                  <a:srgbClr val="0000FF"/>
                </a:solidFill>
                <a:latin typeface="Calibri" panose="020F0502020204030204" pitchFamily="34" charset="0"/>
              </a:rPr>
              <a:t>(E) </a:t>
            </a:r>
            <a:r>
              <a:rPr lang="en-GB" sz="1600" dirty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</a:t>
            </a:r>
            <a:r>
              <a:rPr lang="en-GB" sz="1600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r>
              <a:rPr lang="en-GB" sz="16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±5.0% </a:t>
            </a:r>
            <a:r>
              <a:rPr lang="en-GB" sz="1600" dirty="0" smtClean="0">
                <a:solidFill>
                  <a:srgbClr val="0000FF"/>
                </a:solidFill>
              </a:rPr>
              <a:t/>
            </a:r>
            <a:br>
              <a:rPr lang="en-GB" sz="1600" dirty="0" smtClean="0">
                <a:solidFill>
                  <a:srgbClr val="0000FF"/>
                </a:solidFill>
              </a:rPr>
            </a:br>
            <a:r>
              <a:rPr lang="el-GR" sz="16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Δ</a:t>
            </a:r>
            <a:r>
              <a:rPr lang="en-GB" sz="16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E/</a:t>
            </a:r>
            <a:r>
              <a:rPr lang="en-GB" sz="1600" dirty="0" err="1" smtClean="0">
                <a:solidFill>
                  <a:srgbClr val="0000FF"/>
                </a:solidFill>
                <a:latin typeface="Calibri" panose="020F0502020204030204" pitchFamily="34" charset="0"/>
              </a:rPr>
              <a:t>avg</a:t>
            </a:r>
            <a:r>
              <a:rPr lang="en-GB" sz="16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(E) </a:t>
            </a:r>
            <a:r>
              <a:rPr lang="en-GB" sz="1600" dirty="0" smtClean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</a:t>
            </a:r>
            <a:r>
              <a:rPr lang="en-GB" sz="16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 ±0.85%    (PIMS L)</a:t>
            </a:r>
            <a:br>
              <a:rPr lang="en-GB" sz="1600" dirty="0" smtClean="0">
                <a:solidFill>
                  <a:srgbClr val="0000FF"/>
                </a:solidFill>
                <a:latin typeface="Calibri" panose="020F0502020204030204" pitchFamily="34" charset="0"/>
              </a:rPr>
            </a:br>
            <a:r>
              <a:rPr lang="el-GR" sz="1600" dirty="0">
                <a:solidFill>
                  <a:srgbClr val="0000FF"/>
                </a:solidFill>
                <a:latin typeface="Calibri" panose="020F0502020204030204" pitchFamily="34" charset="0"/>
              </a:rPr>
              <a:t>Δ</a:t>
            </a:r>
            <a:r>
              <a:rPr lang="en-GB" sz="1600" dirty="0">
                <a:solidFill>
                  <a:srgbClr val="0000FF"/>
                </a:solidFill>
                <a:latin typeface="Calibri" panose="020F0502020204030204" pitchFamily="34" charset="0"/>
              </a:rPr>
              <a:t>E/</a:t>
            </a:r>
            <a:r>
              <a:rPr lang="en-GB" sz="1600" dirty="0" err="1">
                <a:solidFill>
                  <a:srgbClr val="0000FF"/>
                </a:solidFill>
                <a:latin typeface="Calibri" panose="020F0502020204030204" pitchFamily="34" charset="0"/>
              </a:rPr>
              <a:t>avg</a:t>
            </a:r>
            <a:r>
              <a:rPr lang="en-GB" sz="1600" dirty="0">
                <a:solidFill>
                  <a:srgbClr val="0000FF"/>
                </a:solidFill>
                <a:latin typeface="Calibri" panose="020F0502020204030204" pitchFamily="34" charset="0"/>
              </a:rPr>
              <a:t>(E) </a:t>
            </a:r>
            <a:r>
              <a:rPr lang="en-GB" sz="1600" dirty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</a:t>
            </a:r>
            <a:r>
              <a:rPr lang="en-GB" sz="1600" dirty="0">
                <a:solidFill>
                  <a:srgbClr val="0000FF"/>
                </a:solidFill>
                <a:latin typeface="Calibri" panose="020F0502020204030204" pitchFamily="34" charset="0"/>
              </a:rPr>
              <a:t> ±</a:t>
            </a:r>
            <a:r>
              <a:rPr lang="en-GB" sz="16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0.14%    </a:t>
            </a:r>
            <a:r>
              <a:rPr lang="en-GB" sz="1600" dirty="0">
                <a:solidFill>
                  <a:srgbClr val="0000FF"/>
                </a:solidFill>
                <a:latin typeface="Calibri" panose="020F0502020204030204" pitchFamily="34" charset="0"/>
              </a:rPr>
              <a:t>(PIMS </a:t>
            </a:r>
            <a:r>
              <a:rPr lang="en-GB" sz="16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Tuning range &gt; ±100 kHz (± 10 K)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</a:rPr>
              <a:t>=&gt;  Machining quality of all 180 PIMS elements</a:t>
            </a:r>
            <a:b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</a:rPr>
            </a:b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</a:rPr>
              <a:t>=&gt;  high-precision RF simulations (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</a:rPr>
              <a:t>3</a:t>
            </a: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</a:rPr>
              <a:t> kHz / 350 MHz)</a:t>
            </a:r>
            <a:b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</a:rPr>
            </a:b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</a:rPr>
              <a:t>=&gt;  Re-machining of 144 tuning islands to ± 0.02 mm</a:t>
            </a:r>
            <a:b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</a:rPr>
            </a:br>
            <a:r>
              <a:rPr lang="en-GB" dirty="0" smtClean="0">
                <a:solidFill>
                  <a:srgbClr val="0000FF"/>
                </a:solidFill>
                <a:latin typeface="Calibri" panose="020F0502020204030204" pitchFamily="34" charset="0"/>
              </a:rPr>
              <a:t>=&gt;  not a single fault in calculations + re-machining !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910840" y="1272540"/>
            <a:ext cx="1295400" cy="2819400"/>
          </a:xfrm>
          <a:prstGeom prst="straightConnector1">
            <a:avLst/>
          </a:prstGeom>
          <a:ln w="12700">
            <a:solidFill>
              <a:srgbClr val="0000FF"/>
            </a:solidFill>
            <a:headEnd type="stealth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470660" y="1074420"/>
            <a:ext cx="5821680" cy="19812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95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9" y="990599"/>
            <a:ext cx="6344257" cy="4758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EB welding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879658" y="1112520"/>
            <a:ext cx="2970143" cy="23391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80000" indent="-180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12 * 14 = 168 EB welds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=&gt;  569 </a:t>
            </a:r>
            <a:r>
              <a:rPr lang="en-GB" dirty="0">
                <a:solidFill>
                  <a:srgbClr val="0000FF"/>
                </a:solidFill>
              </a:rPr>
              <a:t>m </a:t>
            </a:r>
            <a:r>
              <a:rPr lang="en-GB" dirty="0" smtClean="0">
                <a:solidFill>
                  <a:srgbClr val="0000FF"/>
                </a:solidFill>
              </a:rPr>
              <a:t>manual scabbing of copper, mm by mm</a:t>
            </a:r>
          </a:p>
          <a:p>
            <a:pPr marL="180000" indent="-180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GB" dirty="0" smtClean="0">
                <a:solidFill>
                  <a:srgbClr val="0000FF"/>
                </a:solidFill>
              </a:rPr>
              <a:t>ll welds vacuum leak tight</a:t>
            </a:r>
          </a:p>
          <a:p>
            <a:pPr marL="180000" indent="-180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GB" dirty="0" smtClean="0">
                <a:solidFill>
                  <a:srgbClr val="0000FF"/>
                </a:solidFill>
              </a:rPr>
              <a:t>ll cavities have excellent geometry after welding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(see next slide)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81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68" y="3293413"/>
            <a:ext cx="8744922" cy="29406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Geometry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17998" y="960121"/>
            <a:ext cx="8042082" cy="22159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80000" indent="-180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Beam dynamic requirements:  |beam axis – straight line| = </a:t>
            </a:r>
            <a:r>
              <a:rPr lang="el-GR" dirty="0" smtClean="0">
                <a:solidFill>
                  <a:srgbClr val="0000FF"/>
                </a:solidFill>
                <a:latin typeface="Calibri" panose="020F0502020204030204" pitchFamily="34" charset="0"/>
              </a:rPr>
              <a:t>Δ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  <a:sym typeface="Symbol" panose="05050102010706020507" pitchFamily="18" charset="2"/>
              </a:rPr>
              <a:t> 0.30 mm</a:t>
            </a:r>
          </a:p>
          <a:p>
            <a:pPr marL="180000" indent="-180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  <a:sym typeface="Symbol" panose="05050102010706020507" pitchFamily="18" charset="2"/>
              </a:rPr>
              <a:t>Amazing Achievement:  all cavities </a:t>
            </a:r>
            <a:r>
              <a:rPr lang="el-GR" dirty="0">
                <a:solidFill>
                  <a:srgbClr val="0000FF"/>
                </a:solidFill>
                <a:latin typeface="Calibri" panose="020F0502020204030204" pitchFamily="34" charset="0"/>
              </a:rPr>
              <a:t>Δ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  <a:sym typeface="Symbol" panose="05050102010706020507" pitchFamily="18" charset="2"/>
              </a:rPr>
              <a:t>&lt; 0.10 mm,  best (PIMS H) </a:t>
            </a:r>
            <a:r>
              <a:rPr lang="el-GR" dirty="0">
                <a:solidFill>
                  <a:srgbClr val="0000FF"/>
                </a:solidFill>
                <a:latin typeface="Calibri" panose="020F0502020204030204" pitchFamily="34" charset="0"/>
              </a:rPr>
              <a:t>Δ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  <a:sym typeface="Symbol" panose="05050102010706020507" pitchFamily="18" charset="2"/>
              </a:rPr>
              <a:t>&lt; 0.04 mm</a:t>
            </a:r>
          </a:p>
          <a:p>
            <a:pPr marL="180000" indent="-180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  <a:sym typeface="Symbol" panose="05050102010706020507" pitchFamily="18" charset="2"/>
              </a:rPr>
              <a:t>Longitudinal length error (less important): </a:t>
            </a:r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</a:t>
            </a:r>
            <a:r>
              <a:rPr lang="en-GB" dirty="0" smtClean="0">
                <a:solidFill>
                  <a:srgbClr val="0000FF"/>
                </a:solidFill>
                <a:sym typeface="Symbol" panose="05050102010706020507" pitchFamily="18" charset="2"/>
              </a:rPr>
              <a:t> ±0.15 mm over ~1’500 mm</a:t>
            </a:r>
            <a:br>
              <a:rPr lang="en-GB" dirty="0" smtClean="0">
                <a:solidFill>
                  <a:srgbClr val="0000FF"/>
                </a:solidFill>
                <a:sym typeface="Symbol" panose="05050102010706020507" pitchFamily="18" charset="2"/>
              </a:rPr>
            </a:br>
            <a:r>
              <a:rPr lang="en-GB" dirty="0" smtClean="0">
                <a:solidFill>
                  <a:srgbClr val="0000FF"/>
                </a:solidFill>
                <a:sym typeface="Symbol" panose="05050102010706020507" pitchFamily="18" charset="2"/>
              </a:rPr>
              <a:t>4 cavities with length error </a:t>
            </a:r>
            <a:r>
              <a:rPr lang="en-GB" dirty="0">
                <a:solidFill>
                  <a:srgbClr val="0000FF"/>
                </a:solidFill>
                <a:sym typeface="Symbol" panose="05050102010706020507" pitchFamily="18" charset="2"/>
              </a:rPr>
              <a:t></a:t>
            </a:r>
            <a:r>
              <a:rPr lang="en-GB" dirty="0" smtClean="0">
                <a:solidFill>
                  <a:srgbClr val="0000FF"/>
                </a:solidFill>
                <a:sym typeface="Symbol" panose="05050102010706020507" pitchFamily="18" charset="2"/>
              </a:rPr>
              <a:t> ±0.02 mm</a:t>
            </a:r>
          </a:p>
          <a:p>
            <a:pPr>
              <a:spcBef>
                <a:spcPts val="1200"/>
              </a:spcBef>
            </a:pPr>
            <a:r>
              <a:rPr lang="en-GB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=&gt;  machining quality of crucial dimensions + metrology control</a:t>
            </a:r>
            <a:br>
              <a:rPr lang="en-GB" b="1" dirty="0" smtClean="0">
                <a:solidFill>
                  <a:srgbClr val="0000FF"/>
                </a:solidFill>
                <a:sym typeface="Symbol" panose="05050102010706020507" pitchFamily="18" charset="2"/>
              </a:rPr>
            </a:br>
            <a:r>
              <a:rPr lang="en-GB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=&gt;  EB welding procedure + reproducibility</a:t>
            </a:r>
            <a:endParaRPr lang="en-GB" b="1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31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92" y="784860"/>
            <a:ext cx="5873968" cy="45932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 Leak &amp; RGA tests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1019386"/>
            <a:ext cx="3141593" cy="36009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80000" indent="-180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All PIMS cavities are leak tight</a:t>
            </a:r>
          </a:p>
          <a:p>
            <a:pPr marL="180000" indent="-180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RGA of PIMS cavities are conform to specifications</a:t>
            </a:r>
          </a:p>
          <a:p>
            <a:pPr>
              <a:spcBef>
                <a:spcPts val="1200"/>
              </a:spcBef>
            </a:pPr>
            <a:r>
              <a:rPr lang="en-GB" dirty="0" smtClean="0">
                <a:solidFill>
                  <a:srgbClr val="0000FF"/>
                </a:solidFill>
              </a:rPr>
              <a:t>=&gt;  Surface treatment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=&gt;  Handling during </a:t>
            </a:r>
            <a:r>
              <a:rPr lang="en-GB" dirty="0">
                <a:solidFill>
                  <a:srgbClr val="0000FF"/>
                </a:solidFill>
              </a:rPr>
              <a:t>EB welding</a:t>
            </a:r>
            <a:br>
              <a:rPr lang="en-GB" dirty="0">
                <a:solidFill>
                  <a:srgbClr val="0000FF"/>
                </a:solidFill>
              </a:rPr>
            </a:br>
            <a:r>
              <a:rPr lang="en-GB" dirty="0">
                <a:solidFill>
                  <a:srgbClr val="0000FF"/>
                </a:solidFill>
              </a:rPr>
              <a:t>=&gt;  Handling during </a:t>
            </a:r>
            <a:r>
              <a:rPr lang="en-GB" dirty="0" smtClean="0">
                <a:solidFill>
                  <a:srgbClr val="0000FF"/>
                </a:solidFill>
              </a:rPr>
              <a:t>vacuum 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       installation (tuners)</a:t>
            </a:r>
            <a:endParaRPr lang="en-GB" dirty="0">
              <a:solidFill>
                <a:srgbClr val="0000FF"/>
              </a:solidFill>
            </a:endParaRPr>
          </a:p>
          <a:p>
            <a:pPr>
              <a:spcBef>
                <a:spcPts val="1200"/>
              </a:spcBef>
            </a:pPr>
            <a:r>
              <a:rPr lang="en-GB" dirty="0" smtClean="0">
                <a:solidFill>
                  <a:srgbClr val="0000FF"/>
                </a:solidFill>
              </a:rPr>
              <a:t>=&gt;  PIMS sector (12 cavities) 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      could directly be 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      interconnected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=&gt;  Several weeks gained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24" y="5378119"/>
            <a:ext cx="4301490" cy="12648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57923" y="1718994"/>
            <a:ext cx="153857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fr-FR" sz="1200" cap="all" dirty="0"/>
              <a:t>RGA= Prisma</a:t>
            </a:r>
            <a:endParaRPr lang="en-GB" sz="1200" cap="all" dirty="0"/>
          </a:p>
          <a:p>
            <a:pPr lvl="0"/>
            <a:r>
              <a:rPr lang="fr-FR" sz="1200" dirty="0"/>
              <a:t>SEM Voltage= </a:t>
            </a:r>
            <a:r>
              <a:rPr lang="fr-FR" sz="1200" dirty="0" smtClean="0"/>
              <a:t>1200 V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7446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Summary and Acknowledgement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32560"/>
            <a:ext cx="8138160" cy="3916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All requirements for the 12 PIMS cavities have been largely met due to the </a:t>
            </a:r>
          </a:p>
          <a:p>
            <a:r>
              <a:rPr lang="en-GB" sz="2400" dirty="0" smtClean="0"/>
              <a:t>high quality of the 180 PIMS elements produced by </a:t>
            </a:r>
            <a:br>
              <a:rPr lang="en-GB" sz="2400" dirty="0" smtClean="0"/>
            </a:br>
            <a:r>
              <a:rPr lang="en-GB" sz="2400" dirty="0" smtClean="0"/>
              <a:t>the PIMS collaboration NCBJ </a:t>
            </a:r>
            <a:r>
              <a:rPr lang="en-GB" sz="2400" dirty="0" smtClean="0"/>
              <a:t>+ </a:t>
            </a:r>
            <a:r>
              <a:rPr lang="en-GB" sz="2400" dirty="0" smtClean="0"/>
              <a:t>FZJ </a:t>
            </a:r>
            <a:r>
              <a:rPr lang="en-GB" sz="2400" dirty="0" smtClean="0"/>
              <a:t>+ </a:t>
            </a:r>
            <a:r>
              <a:rPr lang="en-GB" sz="2400" dirty="0" smtClean="0"/>
              <a:t>CERN</a:t>
            </a:r>
          </a:p>
          <a:p>
            <a:r>
              <a:rPr lang="en-GB" sz="2400" dirty="0" smtClean="0"/>
              <a:t>sophisticated assembly at CERN (main workshop, surface treatment, EB welding, brazing support, ultrasound inspection, survey, vacuum testing, installation)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GB" sz="2400" dirty="0" smtClean="0"/>
              <a:t>&gt; 50 persons participated, thank you all very much for your excellent contributions !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22.09.2016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PIMS collaboration  2011 - 2016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B914-AE5A-48D2-9D9E-C31836187F26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677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1644</TotalTime>
  <Words>1135</Words>
  <Application>Microsoft Office PowerPoint</Application>
  <PresentationFormat>On-screen Show (4:3)</PresentationFormat>
  <Paragraphs>298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Symbol</vt:lpstr>
      <vt:lpstr>Times New Roman</vt:lpstr>
      <vt:lpstr>Office Theme</vt:lpstr>
      <vt:lpstr>PIMS collaboration</vt:lpstr>
      <vt:lpstr>Outline</vt:lpstr>
      <vt:lpstr>Acceleration Efficiency - ZTT </vt:lpstr>
      <vt:lpstr>Acceleration Efficiency - ZTT </vt:lpstr>
      <vt:lpstr>Resonant frequency</vt:lpstr>
      <vt:lpstr>EB welding</vt:lpstr>
      <vt:lpstr>Geometry</vt:lpstr>
      <vt:lpstr>Vacuum Leak &amp; RGA tests</vt:lpstr>
      <vt:lpstr>Summary and Acknowledgement</vt:lpstr>
      <vt:lpstr>PIMS - memories</vt:lpstr>
      <vt:lpstr>PIMS cavities</vt:lpstr>
      <vt:lpstr>March 2010 – PIMS B</vt:lpstr>
      <vt:lpstr>Nov 2010 - PIMS collaboration kick-off</vt:lpstr>
      <vt:lpstr>PIMS element production</vt:lpstr>
      <vt:lpstr>March 2013 – Short Module</vt:lpstr>
      <vt:lpstr>November 2013 – PIMS M</vt:lpstr>
      <vt:lpstr>Re-machining of discs</vt:lpstr>
      <vt:lpstr>PIMS - tolerances</vt:lpstr>
      <vt:lpstr>PIMS - tolerances</vt:lpstr>
      <vt:lpstr>PIMS – metrology at NCBJ</vt:lpstr>
      <vt:lpstr>PIMS – vacuum testing at NCBJ</vt:lpstr>
      <vt:lpstr>PIMS – vacuum testing at NCBJ</vt:lpstr>
      <vt:lpstr>PIMS – WGR brazing at NCBJ</vt:lpstr>
      <vt:lpstr>PIMS – transport accidents</vt:lpstr>
      <vt:lpstr>PIMS – transport accidents</vt:lpstr>
      <vt:lpstr>PIMS – transport accidents</vt:lpstr>
      <vt:lpstr>Acknowledgement  for support from CERN services</vt:lpstr>
      <vt:lpstr>PIMS - assembly</vt:lpstr>
      <vt:lpstr>PIMS – installation</vt:lpstr>
      <vt:lpstr>PIMS – installation</vt:lpstr>
      <vt:lpstr>PIMS – installed in Linac4 tunnel</vt:lpstr>
      <vt:lpstr>PIMS – installed in Linac4 tunnel</vt:lpstr>
      <vt:lpstr>PIMS – installed in Linac4 tunnel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Jean-Baptiste Lallement</dc:creator>
  <cp:lastModifiedBy>Rolf Wegner</cp:lastModifiedBy>
  <cp:revision>600</cp:revision>
  <cp:lastPrinted>2016-08-16T07:30:58Z</cp:lastPrinted>
  <dcterms:created xsi:type="dcterms:W3CDTF">2016-02-19T10:49:37Z</dcterms:created>
  <dcterms:modified xsi:type="dcterms:W3CDTF">2016-09-21T14:32:16Z</dcterms:modified>
</cp:coreProperties>
</file>