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2" r:id="rId2"/>
    <p:sldMasterId id="2147483667" r:id="rId3"/>
  </p:sldMasterIdLst>
  <p:notesMasterIdLst>
    <p:notesMasterId r:id="rId12"/>
  </p:notesMasterIdLst>
  <p:handoutMasterIdLst>
    <p:handoutMasterId r:id="rId13"/>
  </p:handoutMasterIdLst>
  <p:sldIdLst>
    <p:sldId id="261" r:id="rId4"/>
    <p:sldId id="263" r:id="rId5"/>
    <p:sldId id="262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6600"/>
    <a:srgbClr val="009900"/>
    <a:srgbClr val="FF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10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pPr/>
              <a:t>20/09/2016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9/20/2016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9/20/2016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DailyMeetingsWeek160718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onit.cern.ch/goto/bd733f3d82c0ee432b712f949d02b4da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Proposal to view FTS configuration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080808"/>
                </a:solidFill>
              </a:rPr>
              <a:t>FTS Steering Meeting, 20</a:t>
            </a:r>
            <a:r>
              <a:rPr lang="en-US" sz="2400" baseline="30000" dirty="0" smtClean="0">
                <a:solidFill>
                  <a:srgbClr val="080808"/>
                </a:solidFill>
              </a:rPr>
              <a:t>th</a:t>
            </a:r>
            <a:r>
              <a:rPr lang="en-US" sz="2400" dirty="0" smtClean="0">
                <a:solidFill>
                  <a:srgbClr val="080808"/>
                </a:solidFill>
              </a:rPr>
              <a:t> September 2016</a:t>
            </a:r>
            <a:br>
              <a:rPr lang="en-US" sz="2400" dirty="0" smtClean="0">
                <a:solidFill>
                  <a:srgbClr val="080808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1800" dirty="0" smtClean="0"/>
              <a:t>Maria Alandes Pradillo</a:t>
            </a:r>
            <a:br>
              <a:rPr lang="en-US" sz="1800" dirty="0" smtClean="0"/>
            </a:br>
            <a:r>
              <a:rPr lang="en-US" sz="1800" dirty="0"/>
              <a:t>WLCG </a:t>
            </a:r>
            <a:r>
              <a:rPr lang="en-US" sz="1800" dirty="0" smtClean="0"/>
              <a:t>Operations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In July we experienced issues affecting Network and FTS due to a big data backlog from CMS</a:t>
            </a:r>
          </a:p>
          <a:p>
            <a:pPr lvl="1"/>
            <a:r>
              <a:rPr lang="en-GB" dirty="0"/>
              <a:t>See </a:t>
            </a:r>
            <a:r>
              <a:rPr lang="en-GB" dirty="0" smtClean="0"/>
              <a:t>GGUS:122415</a:t>
            </a:r>
          </a:p>
          <a:p>
            <a:pPr lvl="1"/>
            <a:r>
              <a:rPr lang="en-GB" dirty="0"/>
              <a:t>See </a:t>
            </a:r>
            <a:r>
              <a:rPr lang="en-GB" dirty="0" smtClean="0"/>
              <a:t>ATLAS report in WLCG Operations Meeting:</a:t>
            </a:r>
          </a:p>
          <a:p>
            <a:pPr marL="1042416" lvl="3" indent="0">
              <a:buNone/>
            </a:pP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twiki.cern.ch/twiki/bin/view/LCG/WLCGDailyMeetingsWeek160718</a:t>
            </a:r>
            <a:endParaRPr lang="en-GB" sz="1600" dirty="0" smtClean="0"/>
          </a:p>
          <a:p>
            <a:pPr marL="608076"/>
            <a:r>
              <a:rPr lang="en-GB" dirty="0"/>
              <a:t>ATLAS and CMS discussed together and </a:t>
            </a:r>
            <a:r>
              <a:rPr lang="en-GB" dirty="0" smtClean="0"/>
              <a:t>identified some issues</a:t>
            </a:r>
          </a:p>
          <a:p>
            <a:pPr marL="1019556" lvl="1"/>
            <a:r>
              <a:rPr lang="en-GB" dirty="0" smtClean="0"/>
              <a:t>FTS configuration is managed independently by each experiment</a:t>
            </a:r>
          </a:p>
          <a:p>
            <a:pPr marL="1207008" lvl="2"/>
            <a:r>
              <a:rPr lang="en-GB" dirty="0" smtClean="0"/>
              <a:t>This is OK, BUT changes to the configuration are not communicated to the other experiments</a:t>
            </a:r>
          </a:p>
          <a:p>
            <a:pPr marL="1019556" lvl="1"/>
            <a:r>
              <a:rPr lang="en-GB" dirty="0" smtClean="0"/>
              <a:t>FTS is used by many experiments and its configuration can affect the others</a:t>
            </a:r>
          </a:p>
          <a:p>
            <a:pPr marL="1207008" lvl="2"/>
            <a:r>
              <a:rPr lang="en-GB" dirty="0" smtClean="0"/>
              <a:t>For this reason, we think WLCG Operations should understand also what’s going on</a:t>
            </a:r>
            <a:endParaRPr lang="en-GB" dirty="0"/>
          </a:p>
          <a:p>
            <a:pPr marL="1042416" lvl="3" indent="0">
              <a:buNone/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7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FTS configuration?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Configuration of the service</a:t>
            </a:r>
          </a:p>
          <a:p>
            <a:pPr lvl="1"/>
            <a:r>
              <a:rPr lang="en-GB" dirty="0" smtClean="0"/>
              <a:t>Links, Activities, Limits and Fixed Values</a:t>
            </a:r>
          </a:p>
          <a:p>
            <a:pPr marL="448056" lvl="1" indent="0">
              <a:buNone/>
            </a:pPr>
            <a:endParaRPr lang="en-GB" dirty="0"/>
          </a:p>
          <a:p>
            <a:pPr marL="448056" lvl="1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310" y="2438990"/>
            <a:ext cx="6732270" cy="335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03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FTS configuration?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Experiment Policy on using FTS</a:t>
            </a:r>
          </a:p>
          <a:p>
            <a:pPr lvl="1"/>
            <a:r>
              <a:rPr lang="en-GB" dirty="0" smtClean="0"/>
              <a:t>i.e. CMS </a:t>
            </a:r>
            <a:r>
              <a:rPr lang="en-GB" dirty="0" err="1" smtClean="0"/>
              <a:t>PhEDEx</a:t>
            </a:r>
            <a:r>
              <a:rPr lang="en-GB" dirty="0" smtClean="0"/>
              <a:t> configuration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07444"/>
            <a:ext cx="8404761" cy="23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1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would be very nice to have a central place where we could access FTS configuration</a:t>
            </a:r>
          </a:p>
          <a:p>
            <a:pPr lvl="1"/>
            <a:r>
              <a:rPr lang="en-GB" dirty="0" smtClean="0"/>
              <a:t>Both Service configuration and VO specific</a:t>
            </a:r>
          </a:p>
          <a:p>
            <a:pPr lvl="1"/>
            <a:r>
              <a:rPr lang="en-GB" dirty="0" smtClean="0"/>
              <a:t>With a log of changes: what, who, when, why</a:t>
            </a:r>
          </a:p>
          <a:p>
            <a:r>
              <a:rPr lang="en-GB" dirty="0" smtClean="0"/>
              <a:t>Useful for VO Operations team and also WLCG Operations</a:t>
            </a:r>
          </a:p>
          <a:p>
            <a:pPr lvl="1"/>
            <a:r>
              <a:rPr lang="en-GB" dirty="0" smtClean="0"/>
              <a:t>FTS is critical for all VOs</a:t>
            </a:r>
          </a:p>
          <a:p>
            <a:pPr lvl="1"/>
            <a:r>
              <a:rPr lang="en-GB" dirty="0" smtClean="0"/>
              <a:t>WLCG Operations should also understand what it is going 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have right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FTS server configuration </a:t>
            </a:r>
          </a:p>
          <a:p>
            <a:pPr lvl="1"/>
            <a:r>
              <a:rPr lang="en-GB" dirty="0" smtClean="0"/>
              <a:t>Check one by one (CERN, RAL, BNL/FNAL)</a:t>
            </a:r>
          </a:p>
          <a:p>
            <a:r>
              <a:rPr lang="en-GB" dirty="0" smtClean="0"/>
              <a:t>VO specific configuration</a:t>
            </a:r>
          </a:p>
          <a:p>
            <a:pPr lvl="1"/>
            <a:r>
              <a:rPr lang="en-GB" dirty="0" smtClean="0"/>
              <a:t>Some VOs maintain </a:t>
            </a:r>
            <a:r>
              <a:rPr lang="en-GB" dirty="0" err="1" smtClean="0"/>
              <a:t>twikis</a:t>
            </a:r>
            <a:r>
              <a:rPr lang="en-GB" dirty="0" smtClean="0"/>
              <a:t> where there is documentation about VO specific configuration for FTS</a:t>
            </a:r>
          </a:p>
          <a:p>
            <a:pPr lvl="2"/>
            <a:r>
              <a:rPr lang="en-GB" dirty="0" smtClean="0"/>
              <a:t>However, how much does this reflect reality?</a:t>
            </a:r>
          </a:p>
          <a:p>
            <a:pPr lvl="2"/>
            <a:r>
              <a:rPr lang="en-GB" dirty="0" smtClean="0"/>
              <a:t>Maria Arsuaga worked on a prototype to get this information in real time</a:t>
            </a:r>
            <a:r>
              <a:rPr lang="en-GB" dirty="0" smtClean="0"/>
              <a:t>:</a:t>
            </a:r>
          </a:p>
          <a:p>
            <a:pPr lvl="3"/>
            <a:r>
              <a:rPr lang="en-GB" sz="1800" u="sng" dirty="0">
                <a:hlinkClick r:id="rId2"/>
              </a:rPr>
              <a:t>https://monit.cern.ch/goto/bd733f3d82c0ee432b712f949d02b4da</a:t>
            </a: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84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have right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Log of changes</a:t>
            </a:r>
            <a:endParaRPr lang="en-GB" sz="1400" dirty="0" smtClean="0"/>
          </a:p>
          <a:p>
            <a:pPr lvl="1"/>
            <a:r>
              <a:rPr lang="en-GB" dirty="0" smtClean="0"/>
              <a:t>The Configuration audit option is already available</a:t>
            </a:r>
          </a:p>
          <a:p>
            <a:pPr lvl="2"/>
            <a:r>
              <a:rPr lang="en-GB" dirty="0" smtClean="0"/>
              <a:t>BUT it doesn’t include explanations of why a change has been made</a:t>
            </a:r>
          </a:p>
          <a:p>
            <a:pPr lvl="2"/>
            <a:r>
              <a:rPr lang="en-GB" dirty="0" smtClean="0"/>
              <a:t>Is JIRA integration to open a ticket with the explanation a feasible option?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88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next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Further improvements to Maria’s first prototype based on </a:t>
            </a:r>
            <a:r>
              <a:rPr lang="en-GB" dirty="0" err="1" smtClean="0"/>
              <a:t>Kibana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This will also integrate service configuration but this requires more work</a:t>
            </a:r>
          </a:p>
          <a:p>
            <a:r>
              <a:rPr lang="en-GB" dirty="0" smtClean="0"/>
              <a:t>JIRA integration to get notifications about changes?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58369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3808</TotalTime>
  <Words>332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News Gothic MT</vt:lpstr>
      <vt:lpstr>Times New Roman</vt:lpstr>
      <vt:lpstr>Wingdings</vt:lpstr>
      <vt:lpstr>CERNCorporate4-3</vt:lpstr>
      <vt:lpstr>IT Groups</vt:lpstr>
      <vt:lpstr>1_IT Groups</vt:lpstr>
      <vt:lpstr>Proposal to view FTS configuration  FTS Steering Meeting, 20th September 2016  Maria Alandes Pradillo WLCG Operations</vt:lpstr>
      <vt:lpstr>Motivation</vt:lpstr>
      <vt:lpstr>What is FTS configuration?</vt:lpstr>
      <vt:lpstr>What is FTS configuration?</vt:lpstr>
      <vt:lpstr>Proposal</vt:lpstr>
      <vt:lpstr>What we have right now</vt:lpstr>
      <vt:lpstr>What we have right now</vt:lpstr>
      <vt:lpstr>What’s next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Maria Alandes Pradillo</cp:lastModifiedBy>
  <cp:revision>290</cp:revision>
  <cp:lastPrinted>2015-03-25T10:23:14Z</cp:lastPrinted>
  <dcterms:created xsi:type="dcterms:W3CDTF">2016-03-09T11:31:05Z</dcterms:created>
  <dcterms:modified xsi:type="dcterms:W3CDTF">2016-09-20T06:58:41Z</dcterms:modified>
</cp:coreProperties>
</file>