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80" r:id="rId4"/>
    <p:sldId id="273" r:id="rId5"/>
    <p:sldId id="281" r:id="rId6"/>
    <p:sldId id="274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4598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2406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1485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88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627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481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359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944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21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4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377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AE165-A3E0-4B18-AF5E-504A7540808A}" type="datetimeFigureOut">
              <a:rPr lang="de-DE" smtClean="0"/>
              <a:t>13.10.2016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2A880-CCDC-4B8A-9165-6800CA7563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592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walker\Download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walker\Downloads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04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walker\Downloads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walker\Downloads\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walker\Downloads\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pawalker\Downloads\7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pawalker\Downloads\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pawalker\Downloads\9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5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pawalker\Downloads\1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pawalker\Downloads\1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0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pawalker\Downloads\12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pawalker\Downloads\13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0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152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walker\Downloads\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718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walker\Downloads\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pawalker\Downloads\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718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walker\Downloads\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pawalker\Downloads\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pawalker\Downloads\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718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walker\Download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walker\Downloads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04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walker\Downloads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walker\Downloads\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walker\Downloads\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pawalker\Downloads\7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pawalker\Downloads\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pawalker\Downloads\9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5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718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walker\Download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walker\Downloads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04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walker\Downloads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walker\Downloads\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walker\Downloads\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pawalker\Downloads\7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pawalker\Downloads\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pawalker\Downloads\9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5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pawalker\Downloads\1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152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walker\Download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walker\Downloads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04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walker\Downloads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walker\Downloads\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walker\Downloads\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pawalker\Downloads\7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pawalker\Downloads\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pawalker\Downloads\9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5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pawalker\Downloads\1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pawalker\Downloads\1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0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1529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walker\Download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walker\Downloads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04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walker\Downloads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walker\Downloads\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walker\Downloads\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pawalker\Downloads\7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pawalker\Downloads\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pawalker\Downloads\9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5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pawalker\Downloads\1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pawalker\Downloads\1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0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pawalker\Downloads\12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152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walker\Download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walker\Downloads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04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walker\Downloads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walker\Downloads\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walker\Downloads\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pawalker\Downloads\7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pawalker\Downloads\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pawalker\Downloads\9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5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pawalker\Downloads\1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pawalker\Downloads\1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0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pawalker\Downloads\12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pawalker\Downloads\13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0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pawalker\Downloads\14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1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152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walker\Download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walker\Downloads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04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walker\Downloads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walker\Downloads\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walker\Downloads\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pawalker\Downloads\7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pawalker\Downloads\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pawalker\Downloads\9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5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pawalker\Downloads\1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pawalker\Downloads\1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0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pawalker\Downloads\12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pawalker\Downloads\13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0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pawalker\Downloads\14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1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pawalker\Downloads\15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8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152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walker\Download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152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walker\Download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walker\Downloads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04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walker\Downloads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walker\Downloads\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walker\Downloads\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pawalker\Downloads\7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pawalker\Downloads\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4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pawalker\Downloads\9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5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pawalker\Downloads\1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pawalker\Downloads\1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0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pawalker\Downloads\12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pawalker\Downloads\13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0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pawalker\Downloads\14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41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pawalker\Downloads\15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8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C:\Users\pawalker\Downloads\17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58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152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pawalker\Downloads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04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152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walker\Download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walker\Downloads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04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walker\Downloads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718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walker\Download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walker\Downloads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04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walker\Downloads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walker\Downloads\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53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718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pawalker\Downloads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360000"/>
            <a:ext cx="7200000" cy="40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718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Walker, Paul Andreas</dc:creator>
  <cp:lastModifiedBy>Walker, Paul Andreas</cp:lastModifiedBy>
  <cp:revision>1</cp:revision>
  <dcterms:created xsi:type="dcterms:W3CDTF">2016-10-13T07:39:44Z</dcterms:created>
  <dcterms:modified xsi:type="dcterms:W3CDTF">2016-10-13T07:47:20Z</dcterms:modified>
</cp:coreProperties>
</file>