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9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E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76"/>
  </p:normalViewPr>
  <p:slideViewPr>
    <p:cSldViewPr snapToGrid="0" snapToObjects="1">
      <p:cViewPr varScale="1">
        <p:scale>
          <a:sx n="108" d="100"/>
          <a:sy n="108" d="100"/>
        </p:scale>
        <p:origin x="16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5251C-9D63-C545-961A-BACA8C79CEB3}" type="datetimeFigureOut">
              <a:rPr lang="en-US" smtClean="0"/>
              <a:t>11/8/16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F4344-E4AC-0343-9458-185B06F1B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324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D3E96-EF2F-4467-80A6-90801707363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509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7A9C-3AC1-A345-8A4F-C86B4F19D7EB}" type="datetimeFigureOut">
              <a:rPr lang="en-US" smtClean="0"/>
              <a:t>11/8/16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9AC4-AC28-4040-A03F-DF5D8E8D0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7A9C-3AC1-A345-8A4F-C86B4F19D7EB}" type="datetimeFigureOut">
              <a:rPr lang="en-US" smtClean="0"/>
              <a:t>11/8/16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9AC4-AC28-4040-A03F-DF5D8E8D0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7A9C-3AC1-A345-8A4F-C86B4F19D7EB}" type="datetimeFigureOut">
              <a:rPr lang="en-US" smtClean="0"/>
              <a:t>11/8/16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9AC4-AC28-4040-A03F-DF5D8E8D0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7A9C-3AC1-A345-8A4F-C86B4F19D7EB}" type="datetimeFigureOut">
              <a:rPr lang="en-US" smtClean="0"/>
              <a:t>11/8/16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9AC4-AC28-4040-A03F-DF5D8E8D0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7A9C-3AC1-A345-8A4F-C86B4F19D7EB}" type="datetimeFigureOut">
              <a:rPr lang="en-US" smtClean="0"/>
              <a:t>11/8/16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9AC4-AC28-4040-A03F-DF5D8E8D0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7A9C-3AC1-A345-8A4F-C86B4F19D7EB}" type="datetimeFigureOut">
              <a:rPr lang="en-US" smtClean="0"/>
              <a:t>11/8/16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9AC4-AC28-4040-A03F-DF5D8E8D0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7A9C-3AC1-A345-8A4F-C86B4F19D7EB}" type="datetimeFigureOut">
              <a:rPr lang="en-US" smtClean="0"/>
              <a:t>11/8/16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9AC4-AC28-4040-A03F-DF5D8E8D0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7A9C-3AC1-A345-8A4F-C86B4F19D7EB}" type="datetimeFigureOut">
              <a:rPr lang="en-US" smtClean="0"/>
              <a:t>11/8/16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9AC4-AC28-4040-A03F-DF5D8E8D0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7A9C-3AC1-A345-8A4F-C86B4F19D7EB}" type="datetimeFigureOut">
              <a:rPr lang="en-US" smtClean="0"/>
              <a:t>11/8/16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9AC4-AC28-4040-A03F-DF5D8E8D0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7A9C-3AC1-A345-8A4F-C86B4F19D7EB}" type="datetimeFigureOut">
              <a:rPr lang="en-US" smtClean="0"/>
              <a:t>11/8/16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9AC4-AC28-4040-A03F-DF5D8E8D0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7A9C-3AC1-A345-8A4F-C86B4F19D7EB}" type="datetimeFigureOut">
              <a:rPr lang="en-US" smtClean="0"/>
              <a:t>11/8/16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89AC4-AC28-4040-A03F-DF5D8E8D07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87A9C-3AC1-A345-8A4F-C86B4F19D7EB}" type="datetimeFigureOut">
              <a:rPr lang="en-US" smtClean="0"/>
              <a:t>11/8/16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89AC4-AC28-4040-A03F-DF5D8E8D0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85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nsityDependence_LHC_ArcQuadReal_7000GeV_hl_bl1.00n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386"/>
          <a:stretch/>
        </p:blipFill>
        <p:spPr>
          <a:xfrm>
            <a:off x="4530934" y="1645920"/>
            <a:ext cx="4613066" cy="3566160"/>
          </a:xfrm>
          <a:prstGeom prst="rect">
            <a:avLst/>
          </a:prstGeom>
        </p:spPr>
      </p:pic>
      <p:pic>
        <p:nvPicPr>
          <p:cNvPr id="6" name="Picture 5" descr="IntensityDependence_LHC_ArcDipReal_7000GeV_hl_bl1.00n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41"/>
          <a:stretch/>
        </p:blipFill>
        <p:spPr>
          <a:xfrm>
            <a:off x="0" y="1645920"/>
            <a:ext cx="4645458" cy="3566160"/>
          </a:xfrm>
          <a:prstGeom prst="rect">
            <a:avLst/>
          </a:prstGeom>
        </p:spPr>
      </p:pic>
      <p:pic>
        <p:nvPicPr>
          <p:cNvPr id="9" name="Picture 8" descr="IntensityDependence_LHC_ArcDipReal_7000GeV_hl_bl1.00n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92" t="16608" r="2965" b="43171"/>
          <a:stretch/>
        </p:blipFill>
        <p:spPr>
          <a:xfrm>
            <a:off x="5378822" y="2196352"/>
            <a:ext cx="1001059" cy="1434353"/>
          </a:xfrm>
          <a:prstGeom prst="rect">
            <a:avLst/>
          </a:prstGeom>
        </p:spPr>
      </p:pic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e-cloud </a:t>
            </a:r>
            <a:r>
              <a:rPr lang="en-GB" sz="2400" b="1" dirty="0">
                <a:solidFill>
                  <a:schemeClr val="tx2"/>
                </a:solidFill>
              </a:rPr>
              <a:t>d</a:t>
            </a:r>
            <a:r>
              <a:rPr lang="en-GB" sz="2400" b="1" dirty="0" smtClean="0">
                <a:solidFill>
                  <a:schemeClr val="tx2"/>
                </a:solidFill>
              </a:rPr>
              <a:t>ependence on bunch intensity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41507" y="516077"/>
            <a:ext cx="7360021" cy="824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Heat load scales </a:t>
            </a:r>
            <a:r>
              <a:rPr lang="en-GB" b="1" dirty="0" smtClean="0">
                <a:solidFill>
                  <a:schemeClr val="tx2"/>
                </a:solidFill>
              </a:rPr>
              <a:t>non monotonically with bunch intensity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GB" dirty="0" smtClean="0">
                <a:solidFill>
                  <a:schemeClr val="tx2"/>
                </a:solidFill>
                <a:sym typeface="Wingdings"/>
              </a:rPr>
              <a:t> </a:t>
            </a:r>
            <a:r>
              <a:rPr lang="en-GB" dirty="0" smtClean="0">
                <a:solidFill>
                  <a:schemeClr val="tx2"/>
                </a:solidFill>
              </a:rPr>
              <a:t>Start of fill might not be the most critical moment</a:t>
            </a:r>
          </a:p>
        </p:txBody>
      </p:sp>
    </p:spTree>
    <p:extLst>
      <p:ext uri="{BB962C8B-B14F-4D97-AF65-F5344CB8AC3E}">
        <p14:creationId xmlns:p14="http://schemas.microsoft.com/office/powerpoint/2010/main" val="132702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3"/>
          <a:stretch/>
        </p:blipFill>
        <p:spPr>
          <a:xfrm>
            <a:off x="0" y="273132"/>
            <a:ext cx="4572000" cy="65848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3"/>
          <a:stretch/>
        </p:blipFill>
        <p:spPr>
          <a:xfrm>
            <a:off x="4572000" y="273132"/>
            <a:ext cx="4572000" cy="6584868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973776" y="4393871"/>
            <a:ext cx="2398816" cy="760020"/>
            <a:chOff x="1401288" y="4524499"/>
            <a:chExt cx="2398816" cy="760020"/>
          </a:xfrm>
        </p:grpSpPr>
        <p:sp>
          <p:nvSpPr>
            <p:cNvPr id="16" name="Rectangle 15"/>
            <p:cNvSpPr/>
            <p:nvPr/>
          </p:nvSpPr>
          <p:spPr>
            <a:xfrm>
              <a:off x="1401288" y="4524499"/>
              <a:ext cx="2398816" cy="7600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1510799" y="4603348"/>
              <a:ext cx="2179795" cy="602322"/>
              <a:chOff x="1492888" y="4583874"/>
              <a:chExt cx="2179795" cy="602322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1492888" y="4583874"/>
                <a:ext cx="1044000" cy="252000"/>
              </a:xfrm>
              <a:prstGeom prst="rect">
                <a:avLst/>
              </a:prstGeom>
              <a:solidFill>
                <a:srgbClr val="FEBFC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/>
                    <a:cs typeface="Arial"/>
                  </a:rPr>
                  <a:t>e</a:t>
                </a:r>
                <a:r>
                  <a:rPr lang="en-US" sz="1100" dirty="0" smtClean="0">
                    <a:latin typeface="Arial"/>
                    <a:cs typeface="Arial"/>
                  </a:rPr>
                  <a:t>-cloud quad. 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492888" y="4934196"/>
                <a:ext cx="1044000" cy="252000"/>
              </a:xfrm>
              <a:prstGeom prst="rect">
                <a:avLst/>
              </a:prstGeom>
              <a:solidFill>
                <a:srgbClr val="C1BEFE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/>
                    <a:cs typeface="Arial"/>
                  </a:rPr>
                  <a:t>e</a:t>
                </a:r>
                <a:r>
                  <a:rPr lang="en-US" sz="1100" dirty="0" smtClean="0">
                    <a:latin typeface="Arial"/>
                    <a:cs typeface="Arial"/>
                  </a:rPr>
                  <a:t>-cloud dip. 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628683" y="4599974"/>
                <a:ext cx="1044000" cy="252000"/>
              </a:xfrm>
              <a:prstGeom prst="rect">
                <a:avLst/>
              </a:prstGeom>
              <a:solidFill>
                <a:srgbClr val="C2E0C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/>
                    <a:cs typeface="Arial"/>
                  </a:rPr>
                  <a:t>Impedance 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628683" y="4927449"/>
                <a:ext cx="1044000" cy="252000"/>
              </a:xfrm>
              <a:prstGeom prst="rect">
                <a:avLst/>
              </a:prstGeom>
              <a:solidFill>
                <a:srgbClr val="DFDFDF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/>
                    <a:cs typeface="Arial"/>
                  </a:rPr>
                  <a:t>Syn. radiation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606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3"/>
          <a:stretch/>
        </p:blipFill>
        <p:spPr>
          <a:xfrm>
            <a:off x="0" y="273132"/>
            <a:ext cx="4572000" cy="65848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3"/>
          <a:stretch/>
        </p:blipFill>
        <p:spPr>
          <a:xfrm>
            <a:off x="4572000" y="273132"/>
            <a:ext cx="4572000" cy="6584868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973775" y="4393871"/>
            <a:ext cx="3491347" cy="760020"/>
            <a:chOff x="973775" y="4393871"/>
            <a:chExt cx="3491347" cy="760020"/>
          </a:xfrm>
        </p:grpSpPr>
        <p:sp>
          <p:nvSpPr>
            <p:cNvPr id="12" name="Rectangle 11"/>
            <p:cNvSpPr/>
            <p:nvPr/>
          </p:nvSpPr>
          <p:spPr>
            <a:xfrm>
              <a:off x="973775" y="4393871"/>
              <a:ext cx="3491347" cy="7600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083287" y="4475965"/>
              <a:ext cx="3284776" cy="599077"/>
              <a:chOff x="1083287" y="4475965"/>
              <a:chExt cx="3284776" cy="599077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1083287" y="4480770"/>
                <a:ext cx="1044000" cy="252000"/>
              </a:xfrm>
              <a:prstGeom prst="rect">
                <a:avLst/>
              </a:prstGeom>
              <a:solidFill>
                <a:srgbClr val="FEBFC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/>
                    <a:cs typeface="Arial"/>
                  </a:rPr>
                  <a:t>e</a:t>
                </a:r>
                <a:r>
                  <a:rPr lang="en-US" sz="1100" dirty="0" smtClean="0">
                    <a:latin typeface="Arial"/>
                    <a:cs typeface="Arial"/>
                  </a:rPr>
                  <a:t>-cloud quad. 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083287" y="4823042"/>
                <a:ext cx="1044000" cy="252000"/>
              </a:xfrm>
              <a:prstGeom prst="rect">
                <a:avLst/>
              </a:prstGeom>
              <a:solidFill>
                <a:srgbClr val="C1BEFE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/>
                    <a:cs typeface="Arial"/>
                  </a:rPr>
                  <a:t>e</a:t>
                </a:r>
                <a:r>
                  <a:rPr lang="en-US" sz="1100" dirty="0" smtClean="0">
                    <a:latin typeface="Arial"/>
                    <a:cs typeface="Arial"/>
                  </a:rPr>
                  <a:t>-cloud dip. 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203675" y="4480770"/>
                <a:ext cx="1044000" cy="252000"/>
              </a:xfrm>
              <a:prstGeom prst="rect">
                <a:avLst/>
              </a:prstGeom>
              <a:solidFill>
                <a:srgbClr val="C2E0C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/>
                    <a:cs typeface="Arial"/>
                  </a:rPr>
                  <a:t>Impedance 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203675" y="4816295"/>
                <a:ext cx="1044000" cy="252000"/>
              </a:xfrm>
              <a:prstGeom prst="rect">
                <a:avLst/>
              </a:prstGeom>
              <a:solidFill>
                <a:srgbClr val="DFDFDF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/>
                    <a:cs typeface="Arial"/>
                  </a:rPr>
                  <a:t>Syn. radiation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324063" y="4475965"/>
                <a:ext cx="1044000" cy="261610"/>
              </a:xfrm>
              <a:prstGeom prst="rect">
                <a:avLst/>
              </a:prstGeom>
              <a:solidFill>
                <a:srgbClr val="FFEECD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/>
                    <a:cs typeface="Arial"/>
                  </a:rPr>
                  <a:t>e</a:t>
                </a:r>
                <a:r>
                  <a:rPr lang="en-US" sz="1100" dirty="0" smtClean="0">
                    <a:latin typeface="Arial"/>
                    <a:cs typeface="Arial"/>
                  </a:rPr>
                  <a:t>-cloud </a:t>
                </a:r>
                <a:r>
                  <a:rPr lang="en-US" sz="1100" dirty="0" smtClean="0">
                    <a:latin typeface="Arial"/>
                    <a:cs typeface="Arial"/>
                  </a:rPr>
                  <a:t>drifts</a:t>
                </a:r>
                <a:r>
                  <a:rPr lang="en-US" sz="1100" dirty="0" smtClean="0">
                    <a:latin typeface="Arial"/>
                    <a:cs typeface="Arial"/>
                  </a:rPr>
                  <a:t> 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19872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47</Words>
  <Application>Microsoft Macintosh PowerPoint</Application>
  <PresentationFormat>On-screen Show (4:3)</PresentationFormat>
  <Paragraphs>13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Calibri Light</vt:lpstr>
      <vt:lpstr>Wingdings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7</cp:revision>
  <dcterms:created xsi:type="dcterms:W3CDTF">2016-11-08T21:26:53Z</dcterms:created>
  <dcterms:modified xsi:type="dcterms:W3CDTF">2016-11-08T22:31:09Z</dcterms:modified>
</cp:coreProperties>
</file>