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xlsx" ContentType="application/vnd.openxmlformats-officedocument.spreadsheetml.sheet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308" r:id="rId2"/>
    <p:sldId id="325" r:id="rId3"/>
    <p:sldId id="335" r:id="rId4"/>
    <p:sldId id="336" r:id="rId5"/>
    <p:sldId id="346" r:id="rId6"/>
    <p:sldId id="347" r:id="rId7"/>
    <p:sldId id="345" r:id="rId8"/>
    <p:sldId id="343" r:id="rId9"/>
    <p:sldId id="337" r:id="rId10"/>
    <p:sldId id="338" r:id="rId11"/>
    <p:sldId id="350" r:id="rId12"/>
    <p:sldId id="349" r:id="rId13"/>
    <p:sldId id="339" r:id="rId14"/>
    <p:sldId id="348" r:id="rId15"/>
    <p:sldId id="332" r:id="rId16"/>
    <p:sldId id="340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9" autoAdjust="0"/>
    <p:restoredTop sz="88567" autoAdjust="0"/>
  </p:normalViewPr>
  <p:slideViewPr>
    <p:cSldViewPr snapToGrid="0" snapToObjects="1">
      <p:cViewPr>
        <p:scale>
          <a:sx n="100" d="100"/>
          <a:sy n="100" d="100"/>
        </p:scale>
        <p:origin x="-1320" y="-456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noFill/>
            <a:ln>
              <a:solidFill>
                <a:schemeClr val="tx2"/>
              </a:solidFill>
            </a:ln>
            <a:effectLst>
              <a:outerShdw blurRad="57150" dist="50800" dir="2700000" algn="tl" rotWithShape="0">
                <a:schemeClr val="accent2">
                  <a:alpha val="43000"/>
                </a:schemeClr>
              </a:outerShdw>
            </a:effectLst>
          </c:spPr>
          <c:invertIfNegative val="0"/>
          <c:dPt>
            <c:idx val="1"/>
            <c:invertIfNegative val="0"/>
            <c:bubble3D val="0"/>
          </c:dPt>
          <c:dPt>
            <c:idx val="6"/>
            <c:invertIfNegative val="0"/>
            <c:bubble3D val="0"/>
            <c:spPr>
              <a:noFill/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</c:dPt>
          <c:dPt>
            <c:idx val="9"/>
            <c:invertIfNegative val="0"/>
            <c:bubble3D val="0"/>
            <c:spPr>
              <a:noFill/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</c:dPt>
          <c:dPt>
            <c:idx val="15"/>
            <c:invertIfNegative val="0"/>
            <c:bubble3D val="0"/>
          </c:dPt>
          <c:dPt>
            <c:idx val="17"/>
            <c:invertIfNegative val="0"/>
            <c:bubble3D val="0"/>
            <c:spPr>
              <a:noFill/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</c:dPt>
          <c:dPt>
            <c:idx val="27"/>
            <c:invertIfNegative val="0"/>
            <c:bubble3D val="0"/>
          </c:dPt>
          <c:dPt>
            <c:idx val="30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2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</c:dPt>
          <c:dPt>
            <c:idx val="33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</c:dPt>
          <c:dPt>
            <c:idx val="37"/>
            <c:invertIfNegative val="0"/>
            <c:bubble3D val="0"/>
          </c:dPt>
          <c:dPt>
            <c:idx val="38"/>
            <c:invertIfNegative val="0"/>
            <c:bubble3D val="0"/>
          </c:dPt>
          <c:dPt>
            <c:idx val="45"/>
            <c:invertIfNegative val="0"/>
            <c:bubble3D val="0"/>
          </c:dPt>
          <c:cat>
            <c:numRef>
              <c:f>Sheet1!$A$2:$A$69</c:f>
              <c:numCache>
                <c:formatCode>m/d/yy</c:formatCode>
                <c:ptCount val="68"/>
                <c:pt idx="0">
                  <c:v>42365.0</c:v>
                </c:pt>
                <c:pt idx="1">
                  <c:v>42372.0</c:v>
                </c:pt>
                <c:pt idx="2">
                  <c:v>42379.0</c:v>
                </c:pt>
                <c:pt idx="3">
                  <c:v>42386.0</c:v>
                </c:pt>
                <c:pt idx="4">
                  <c:v>42393.0</c:v>
                </c:pt>
                <c:pt idx="5">
                  <c:v>42400.0</c:v>
                </c:pt>
                <c:pt idx="6">
                  <c:v>42407.0</c:v>
                </c:pt>
                <c:pt idx="7">
                  <c:v>42414.0</c:v>
                </c:pt>
                <c:pt idx="8">
                  <c:v>42421.0</c:v>
                </c:pt>
                <c:pt idx="9">
                  <c:v>42428.0</c:v>
                </c:pt>
                <c:pt idx="10">
                  <c:v>42435.0</c:v>
                </c:pt>
                <c:pt idx="11">
                  <c:v>42442.0</c:v>
                </c:pt>
                <c:pt idx="12">
                  <c:v>42449.0</c:v>
                </c:pt>
                <c:pt idx="13">
                  <c:v>42456.0</c:v>
                </c:pt>
                <c:pt idx="14">
                  <c:v>42463.0</c:v>
                </c:pt>
                <c:pt idx="15">
                  <c:v>42470.0</c:v>
                </c:pt>
                <c:pt idx="16">
                  <c:v>42477.0</c:v>
                </c:pt>
                <c:pt idx="17">
                  <c:v>42484.0</c:v>
                </c:pt>
                <c:pt idx="18">
                  <c:v>42491.0</c:v>
                </c:pt>
                <c:pt idx="19">
                  <c:v>42498.0</c:v>
                </c:pt>
                <c:pt idx="20">
                  <c:v>42505.0</c:v>
                </c:pt>
                <c:pt idx="21">
                  <c:v>42512.0</c:v>
                </c:pt>
                <c:pt idx="22">
                  <c:v>42519.0</c:v>
                </c:pt>
                <c:pt idx="23">
                  <c:v>42526.0</c:v>
                </c:pt>
                <c:pt idx="24">
                  <c:v>42533.0</c:v>
                </c:pt>
                <c:pt idx="25">
                  <c:v>42540.0</c:v>
                </c:pt>
                <c:pt idx="26">
                  <c:v>42547.0</c:v>
                </c:pt>
                <c:pt idx="27">
                  <c:v>42554.0</c:v>
                </c:pt>
                <c:pt idx="28">
                  <c:v>42561.0</c:v>
                </c:pt>
                <c:pt idx="29">
                  <c:v>42568.0</c:v>
                </c:pt>
                <c:pt idx="30">
                  <c:v>42575.0</c:v>
                </c:pt>
                <c:pt idx="31">
                  <c:v>42582.0</c:v>
                </c:pt>
                <c:pt idx="32">
                  <c:v>42589.0</c:v>
                </c:pt>
                <c:pt idx="33">
                  <c:v>42596.0</c:v>
                </c:pt>
                <c:pt idx="34">
                  <c:v>42603.0</c:v>
                </c:pt>
                <c:pt idx="35">
                  <c:v>42610.0</c:v>
                </c:pt>
                <c:pt idx="36">
                  <c:v>42617.0</c:v>
                </c:pt>
                <c:pt idx="37">
                  <c:v>42624.0</c:v>
                </c:pt>
                <c:pt idx="38">
                  <c:v>42631.0</c:v>
                </c:pt>
                <c:pt idx="39">
                  <c:v>42638.0</c:v>
                </c:pt>
                <c:pt idx="40">
                  <c:v>42645.0</c:v>
                </c:pt>
                <c:pt idx="41">
                  <c:v>42652.0</c:v>
                </c:pt>
                <c:pt idx="42">
                  <c:v>42659.0</c:v>
                </c:pt>
                <c:pt idx="43">
                  <c:v>42666.0</c:v>
                </c:pt>
                <c:pt idx="44">
                  <c:v>42673.0</c:v>
                </c:pt>
                <c:pt idx="45">
                  <c:v>42680.0</c:v>
                </c:pt>
                <c:pt idx="46">
                  <c:v>42687.0</c:v>
                </c:pt>
              </c:numCache>
            </c:num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664.0</c:v>
                </c:pt>
                <c:pt idx="1">
                  <c:v>2486.0</c:v>
                </c:pt>
                <c:pt idx="2">
                  <c:v>2769.0</c:v>
                </c:pt>
                <c:pt idx="3">
                  <c:v>2793.0</c:v>
                </c:pt>
                <c:pt idx="4">
                  <c:v>2322.0</c:v>
                </c:pt>
                <c:pt idx="5">
                  <c:v>2614.0</c:v>
                </c:pt>
                <c:pt idx="6">
                  <c:v>4853.0</c:v>
                </c:pt>
                <c:pt idx="7">
                  <c:v>3555.0</c:v>
                </c:pt>
                <c:pt idx="8">
                  <c:v>3517.0</c:v>
                </c:pt>
                <c:pt idx="9">
                  <c:v>4459.0</c:v>
                </c:pt>
                <c:pt idx="10">
                  <c:v>3270.0</c:v>
                </c:pt>
                <c:pt idx="11">
                  <c:v>3236.0</c:v>
                </c:pt>
                <c:pt idx="12">
                  <c:v>2964.0</c:v>
                </c:pt>
                <c:pt idx="13">
                  <c:v>2683.0</c:v>
                </c:pt>
                <c:pt idx="14">
                  <c:v>3224.0</c:v>
                </c:pt>
                <c:pt idx="15">
                  <c:v>3228.0</c:v>
                </c:pt>
                <c:pt idx="16">
                  <c:v>2525.0</c:v>
                </c:pt>
                <c:pt idx="17">
                  <c:v>5964.0</c:v>
                </c:pt>
                <c:pt idx="18">
                  <c:v>4009.0</c:v>
                </c:pt>
                <c:pt idx="19">
                  <c:v>2507.0</c:v>
                </c:pt>
                <c:pt idx="20">
                  <c:v>2716.0</c:v>
                </c:pt>
                <c:pt idx="21">
                  <c:v>2829.0</c:v>
                </c:pt>
                <c:pt idx="22">
                  <c:v>2657.0</c:v>
                </c:pt>
                <c:pt idx="23">
                  <c:v>2471.0</c:v>
                </c:pt>
                <c:pt idx="24">
                  <c:v>2162.0</c:v>
                </c:pt>
                <c:pt idx="25">
                  <c:v>2089.0</c:v>
                </c:pt>
                <c:pt idx="26">
                  <c:v>2076.0</c:v>
                </c:pt>
                <c:pt idx="27">
                  <c:v>2287.0</c:v>
                </c:pt>
                <c:pt idx="28">
                  <c:v>2178.0</c:v>
                </c:pt>
                <c:pt idx="29">
                  <c:v>2671.0</c:v>
                </c:pt>
                <c:pt idx="30">
                  <c:v>2873.0</c:v>
                </c:pt>
                <c:pt idx="31">
                  <c:v>3082.0</c:v>
                </c:pt>
                <c:pt idx="32">
                  <c:v>2781.0</c:v>
                </c:pt>
                <c:pt idx="33">
                  <c:v>3570.0</c:v>
                </c:pt>
                <c:pt idx="34">
                  <c:v>3073.0</c:v>
                </c:pt>
                <c:pt idx="35">
                  <c:v>2180.0</c:v>
                </c:pt>
                <c:pt idx="36">
                  <c:v>2413.0</c:v>
                </c:pt>
                <c:pt idx="37">
                  <c:v>2058.0</c:v>
                </c:pt>
                <c:pt idx="38">
                  <c:v>2020.0</c:v>
                </c:pt>
                <c:pt idx="39">
                  <c:v>1791.0</c:v>
                </c:pt>
                <c:pt idx="40">
                  <c:v>2170.0</c:v>
                </c:pt>
                <c:pt idx="41">
                  <c:v>2772.0</c:v>
                </c:pt>
                <c:pt idx="42">
                  <c:v>2238.0</c:v>
                </c:pt>
                <c:pt idx="43">
                  <c:v>2324.0</c:v>
                </c:pt>
                <c:pt idx="44">
                  <c:v>1958.0</c:v>
                </c:pt>
                <c:pt idx="45">
                  <c:v>1976.0</c:v>
                </c:pt>
                <c:pt idx="46">
                  <c:v>1178.0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axId val="2109534600"/>
        <c:axId val="2109538232"/>
      </c:barChart>
      <c:dateAx>
        <c:axId val="2109534600"/>
        <c:scaling>
          <c:orientation val="minMax"/>
        </c:scaling>
        <c:delete val="0"/>
        <c:axPos val="b"/>
        <c:numFmt formatCode="dd/mm/yy;@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2109538232"/>
        <c:crosses val="autoZero"/>
        <c:auto val="0"/>
        <c:lblOffset val="100"/>
        <c:baseTimeUnit val="days"/>
        <c:minorUnit val="1.0"/>
        <c:minorTimeUnit val="months"/>
      </c:dateAx>
      <c:valAx>
        <c:axId val="2109538232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1095346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79545120247717"/>
          <c:y val="0.113912819090436"/>
          <c:w val="0.908068778222745"/>
          <c:h val="0.772174361819128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/>
            </a:solidFill>
            <a:ln cap="rnd">
              <a:noFill/>
              <a:round/>
            </a:ln>
            <a:effectLst>
              <a:outerShdw blurRad="57150" dist="50800" dir="2700000" algn="tl" rotWithShape="0">
                <a:schemeClr val="accent2">
                  <a:alpha val="43000"/>
                </a:schemeClr>
              </a:outerShdw>
            </a:effectLst>
            <a:scene3d>
              <a:camera prst="orthographicFront"/>
              <a:lightRig rig="threePt" dir="t"/>
            </a:scene3d>
            <a:sp3d/>
          </c:spPr>
          <c:cat>
            <c:numRef>
              <c:f>Sheet1!$A$2:$A$322</c:f>
              <c:numCache>
                <c:formatCode>m/d/yy</c:formatCode>
                <c:ptCount val="321"/>
                <c:pt idx="0">
                  <c:v>42370.0</c:v>
                </c:pt>
                <c:pt idx="1">
                  <c:v>42371.0</c:v>
                </c:pt>
                <c:pt idx="2">
                  <c:v>42372.0</c:v>
                </c:pt>
                <c:pt idx="3">
                  <c:v>42373.0</c:v>
                </c:pt>
                <c:pt idx="4">
                  <c:v>42374.0</c:v>
                </c:pt>
                <c:pt idx="5">
                  <c:v>42375.0</c:v>
                </c:pt>
                <c:pt idx="6">
                  <c:v>42376.0</c:v>
                </c:pt>
                <c:pt idx="7">
                  <c:v>42377.0</c:v>
                </c:pt>
                <c:pt idx="8">
                  <c:v>42378.0</c:v>
                </c:pt>
                <c:pt idx="9">
                  <c:v>42379.0</c:v>
                </c:pt>
                <c:pt idx="10">
                  <c:v>42380.0</c:v>
                </c:pt>
                <c:pt idx="11">
                  <c:v>42381.0</c:v>
                </c:pt>
                <c:pt idx="12">
                  <c:v>42382.0</c:v>
                </c:pt>
                <c:pt idx="13">
                  <c:v>42383.0</c:v>
                </c:pt>
                <c:pt idx="14">
                  <c:v>42384.0</c:v>
                </c:pt>
                <c:pt idx="15">
                  <c:v>42385.0</c:v>
                </c:pt>
                <c:pt idx="16">
                  <c:v>42386.0</c:v>
                </c:pt>
                <c:pt idx="17">
                  <c:v>42387.0</c:v>
                </c:pt>
                <c:pt idx="18">
                  <c:v>42388.0</c:v>
                </c:pt>
                <c:pt idx="19">
                  <c:v>42389.0</c:v>
                </c:pt>
                <c:pt idx="20">
                  <c:v>42390.0</c:v>
                </c:pt>
                <c:pt idx="21">
                  <c:v>42391.0</c:v>
                </c:pt>
                <c:pt idx="22">
                  <c:v>42392.0</c:v>
                </c:pt>
                <c:pt idx="23">
                  <c:v>42393.0</c:v>
                </c:pt>
                <c:pt idx="24">
                  <c:v>42394.0</c:v>
                </c:pt>
                <c:pt idx="25">
                  <c:v>42395.0</c:v>
                </c:pt>
                <c:pt idx="26">
                  <c:v>42396.0</c:v>
                </c:pt>
                <c:pt idx="27">
                  <c:v>42397.0</c:v>
                </c:pt>
                <c:pt idx="28">
                  <c:v>42398.0</c:v>
                </c:pt>
                <c:pt idx="29">
                  <c:v>42399.0</c:v>
                </c:pt>
                <c:pt idx="30">
                  <c:v>42400.0</c:v>
                </c:pt>
                <c:pt idx="31">
                  <c:v>42401.0</c:v>
                </c:pt>
                <c:pt idx="32">
                  <c:v>42402.0</c:v>
                </c:pt>
                <c:pt idx="33">
                  <c:v>42403.0</c:v>
                </c:pt>
                <c:pt idx="34">
                  <c:v>42404.0</c:v>
                </c:pt>
                <c:pt idx="35">
                  <c:v>42405.0</c:v>
                </c:pt>
                <c:pt idx="36">
                  <c:v>42406.0</c:v>
                </c:pt>
                <c:pt idx="37">
                  <c:v>42407.0</c:v>
                </c:pt>
                <c:pt idx="38">
                  <c:v>42408.0</c:v>
                </c:pt>
                <c:pt idx="39">
                  <c:v>42409.0</c:v>
                </c:pt>
                <c:pt idx="40">
                  <c:v>42410.0</c:v>
                </c:pt>
                <c:pt idx="41">
                  <c:v>42411.0</c:v>
                </c:pt>
                <c:pt idx="42">
                  <c:v>42412.0</c:v>
                </c:pt>
                <c:pt idx="43">
                  <c:v>42413.0</c:v>
                </c:pt>
                <c:pt idx="44">
                  <c:v>42414.0</c:v>
                </c:pt>
                <c:pt idx="45">
                  <c:v>42415.0</c:v>
                </c:pt>
                <c:pt idx="46">
                  <c:v>42416.0</c:v>
                </c:pt>
                <c:pt idx="47">
                  <c:v>42417.0</c:v>
                </c:pt>
                <c:pt idx="48">
                  <c:v>42418.0</c:v>
                </c:pt>
                <c:pt idx="49">
                  <c:v>42419.0</c:v>
                </c:pt>
                <c:pt idx="50">
                  <c:v>42420.0</c:v>
                </c:pt>
                <c:pt idx="51">
                  <c:v>42421.0</c:v>
                </c:pt>
                <c:pt idx="52">
                  <c:v>42422.0</c:v>
                </c:pt>
                <c:pt idx="53">
                  <c:v>42423.0</c:v>
                </c:pt>
                <c:pt idx="54">
                  <c:v>42424.0</c:v>
                </c:pt>
                <c:pt idx="55">
                  <c:v>42425.0</c:v>
                </c:pt>
                <c:pt idx="56">
                  <c:v>42426.0</c:v>
                </c:pt>
                <c:pt idx="57">
                  <c:v>42427.0</c:v>
                </c:pt>
                <c:pt idx="58">
                  <c:v>42428.0</c:v>
                </c:pt>
                <c:pt idx="59">
                  <c:v>42429.0</c:v>
                </c:pt>
                <c:pt idx="60">
                  <c:v>42430.0</c:v>
                </c:pt>
                <c:pt idx="61">
                  <c:v>42431.0</c:v>
                </c:pt>
                <c:pt idx="62">
                  <c:v>42432.0</c:v>
                </c:pt>
                <c:pt idx="63">
                  <c:v>42433.0</c:v>
                </c:pt>
                <c:pt idx="64">
                  <c:v>42434.0</c:v>
                </c:pt>
                <c:pt idx="65">
                  <c:v>42435.0</c:v>
                </c:pt>
                <c:pt idx="66">
                  <c:v>42436.0</c:v>
                </c:pt>
                <c:pt idx="67">
                  <c:v>42437.0</c:v>
                </c:pt>
                <c:pt idx="68">
                  <c:v>42438.0</c:v>
                </c:pt>
                <c:pt idx="69">
                  <c:v>42439.0</c:v>
                </c:pt>
                <c:pt idx="70">
                  <c:v>42440.0</c:v>
                </c:pt>
                <c:pt idx="71">
                  <c:v>42441.0</c:v>
                </c:pt>
                <c:pt idx="72">
                  <c:v>42442.0</c:v>
                </c:pt>
                <c:pt idx="73">
                  <c:v>42443.0</c:v>
                </c:pt>
                <c:pt idx="74">
                  <c:v>42444.0</c:v>
                </c:pt>
                <c:pt idx="75">
                  <c:v>42445.0</c:v>
                </c:pt>
                <c:pt idx="76">
                  <c:v>42446.0</c:v>
                </c:pt>
                <c:pt idx="77">
                  <c:v>42447.0</c:v>
                </c:pt>
                <c:pt idx="78">
                  <c:v>42448.0</c:v>
                </c:pt>
                <c:pt idx="79">
                  <c:v>42449.0</c:v>
                </c:pt>
                <c:pt idx="80">
                  <c:v>42450.0</c:v>
                </c:pt>
                <c:pt idx="81">
                  <c:v>42451.0</c:v>
                </c:pt>
                <c:pt idx="82">
                  <c:v>42452.0</c:v>
                </c:pt>
                <c:pt idx="83">
                  <c:v>42453.0</c:v>
                </c:pt>
                <c:pt idx="84">
                  <c:v>42454.0</c:v>
                </c:pt>
                <c:pt idx="85">
                  <c:v>42455.0</c:v>
                </c:pt>
                <c:pt idx="86">
                  <c:v>42456.0</c:v>
                </c:pt>
                <c:pt idx="87">
                  <c:v>42457.0</c:v>
                </c:pt>
                <c:pt idx="88">
                  <c:v>42458.0</c:v>
                </c:pt>
                <c:pt idx="89">
                  <c:v>42459.0</c:v>
                </c:pt>
                <c:pt idx="90">
                  <c:v>42460.0</c:v>
                </c:pt>
                <c:pt idx="91">
                  <c:v>42461.0</c:v>
                </c:pt>
                <c:pt idx="92">
                  <c:v>42462.0</c:v>
                </c:pt>
                <c:pt idx="93">
                  <c:v>42463.0</c:v>
                </c:pt>
                <c:pt idx="94">
                  <c:v>42464.0</c:v>
                </c:pt>
                <c:pt idx="95">
                  <c:v>42465.0</c:v>
                </c:pt>
                <c:pt idx="96">
                  <c:v>42466.0</c:v>
                </c:pt>
                <c:pt idx="97">
                  <c:v>42467.0</c:v>
                </c:pt>
                <c:pt idx="98">
                  <c:v>42468.0</c:v>
                </c:pt>
                <c:pt idx="99">
                  <c:v>42469.0</c:v>
                </c:pt>
                <c:pt idx="100">
                  <c:v>42470.0</c:v>
                </c:pt>
                <c:pt idx="101">
                  <c:v>42471.0</c:v>
                </c:pt>
                <c:pt idx="102">
                  <c:v>42472.0</c:v>
                </c:pt>
                <c:pt idx="103">
                  <c:v>42473.0</c:v>
                </c:pt>
                <c:pt idx="104">
                  <c:v>42474.0</c:v>
                </c:pt>
                <c:pt idx="105">
                  <c:v>42475.0</c:v>
                </c:pt>
                <c:pt idx="106">
                  <c:v>42476.0</c:v>
                </c:pt>
                <c:pt idx="107">
                  <c:v>42477.0</c:v>
                </c:pt>
                <c:pt idx="108">
                  <c:v>42478.0</c:v>
                </c:pt>
                <c:pt idx="109">
                  <c:v>42479.0</c:v>
                </c:pt>
                <c:pt idx="110">
                  <c:v>42480.0</c:v>
                </c:pt>
                <c:pt idx="111">
                  <c:v>42481.0</c:v>
                </c:pt>
                <c:pt idx="112">
                  <c:v>42482.0</c:v>
                </c:pt>
                <c:pt idx="113">
                  <c:v>42483.0</c:v>
                </c:pt>
                <c:pt idx="114">
                  <c:v>42484.0</c:v>
                </c:pt>
                <c:pt idx="115">
                  <c:v>42485.0</c:v>
                </c:pt>
                <c:pt idx="116">
                  <c:v>42486.0</c:v>
                </c:pt>
                <c:pt idx="117">
                  <c:v>42487.0</c:v>
                </c:pt>
                <c:pt idx="118">
                  <c:v>42488.0</c:v>
                </c:pt>
                <c:pt idx="119">
                  <c:v>42489.0</c:v>
                </c:pt>
                <c:pt idx="120">
                  <c:v>42490.0</c:v>
                </c:pt>
                <c:pt idx="121">
                  <c:v>42491.0</c:v>
                </c:pt>
                <c:pt idx="122">
                  <c:v>42492.0</c:v>
                </c:pt>
                <c:pt idx="123">
                  <c:v>42493.0</c:v>
                </c:pt>
                <c:pt idx="124">
                  <c:v>42494.0</c:v>
                </c:pt>
                <c:pt idx="125">
                  <c:v>42495.0</c:v>
                </c:pt>
                <c:pt idx="126">
                  <c:v>42496.0</c:v>
                </c:pt>
                <c:pt idx="127">
                  <c:v>42497.0</c:v>
                </c:pt>
                <c:pt idx="128">
                  <c:v>42498.0</c:v>
                </c:pt>
                <c:pt idx="129">
                  <c:v>42499.0</c:v>
                </c:pt>
                <c:pt idx="130">
                  <c:v>42500.0</c:v>
                </c:pt>
                <c:pt idx="131">
                  <c:v>42501.0</c:v>
                </c:pt>
                <c:pt idx="132">
                  <c:v>42502.0</c:v>
                </c:pt>
                <c:pt idx="133">
                  <c:v>42503.0</c:v>
                </c:pt>
                <c:pt idx="134">
                  <c:v>42504.0</c:v>
                </c:pt>
                <c:pt idx="135">
                  <c:v>42505.0</c:v>
                </c:pt>
                <c:pt idx="136">
                  <c:v>42506.0</c:v>
                </c:pt>
                <c:pt idx="137">
                  <c:v>42507.0</c:v>
                </c:pt>
                <c:pt idx="138">
                  <c:v>42508.0</c:v>
                </c:pt>
                <c:pt idx="139">
                  <c:v>42509.0</c:v>
                </c:pt>
                <c:pt idx="140">
                  <c:v>42510.0</c:v>
                </c:pt>
                <c:pt idx="141">
                  <c:v>42511.0</c:v>
                </c:pt>
                <c:pt idx="142">
                  <c:v>42512.0</c:v>
                </c:pt>
                <c:pt idx="143">
                  <c:v>42513.0</c:v>
                </c:pt>
                <c:pt idx="144">
                  <c:v>42514.0</c:v>
                </c:pt>
                <c:pt idx="145">
                  <c:v>42515.0</c:v>
                </c:pt>
                <c:pt idx="146">
                  <c:v>42516.0</c:v>
                </c:pt>
                <c:pt idx="147">
                  <c:v>42517.0</c:v>
                </c:pt>
                <c:pt idx="148">
                  <c:v>42518.0</c:v>
                </c:pt>
                <c:pt idx="149">
                  <c:v>42519.0</c:v>
                </c:pt>
                <c:pt idx="150">
                  <c:v>42520.0</c:v>
                </c:pt>
                <c:pt idx="151">
                  <c:v>42521.0</c:v>
                </c:pt>
                <c:pt idx="152">
                  <c:v>42522.0</c:v>
                </c:pt>
                <c:pt idx="153">
                  <c:v>42523.0</c:v>
                </c:pt>
                <c:pt idx="154">
                  <c:v>42524.0</c:v>
                </c:pt>
                <c:pt idx="155">
                  <c:v>42525.0</c:v>
                </c:pt>
                <c:pt idx="156">
                  <c:v>42526.0</c:v>
                </c:pt>
                <c:pt idx="157">
                  <c:v>42527.0</c:v>
                </c:pt>
                <c:pt idx="158">
                  <c:v>42528.0</c:v>
                </c:pt>
                <c:pt idx="159">
                  <c:v>42529.0</c:v>
                </c:pt>
                <c:pt idx="160">
                  <c:v>42530.0</c:v>
                </c:pt>
                <c:pt idx="161">
                  <c:v>42531.0</c:v>
                </c:pt>
                <c:pt idx="162">
                  <c:v>42532.0</c:v>
                </c:pt>
                <c:pt idx="163">
                  <c:v>42533.0</c:v>
                </c:pt>
                <c:pt idx="164">
                  <c:v>42534.0</c:v>
                </c:pt>
                <c:pt idx="165">
                  <c:v>42535.0</c:v>
                </c:pt>
                <c:pt idx="166">
                  <c:v>42536.0</c:v>
                </c:pt>
                <c:pt idx="167">
                  <c:v>42537.0</c:v>
                </c:pt>
                <c:pt idx="168">
                  <c:v>42538.0</c:v>
                </c:pt>
                <c:pt idx="169">
                  <c:v>42539.0</c:v>
                </c:pt>
                <c:pt idx="170">
                  <c:v>42540.0</c:v>
                </c:pt>
                <c:pt idx="171">
                  <c:v>42541.0</c:v>
                </c:pt>
                <c:pt idx="172">
                  <c:v>42542.0</c:v>
                </c:pt>
                <c:pt idx="173">
                  <c:v>42543.0</c:v>
                </c:pt>
                <c:pt idx="174">
                  <c:v>42544.0</c:v>
                </c:pt>
                <c:pt idx="175">
                  <c:v>42545.0</c:v>
                </c:pt>
                <c:pt idx="176">
                  <c:v>42546.0</c:v>
                </c:pt>
                <c:pt idx="177">
                  <c:v>42547.0</c:v>
                </c:pt>
                <c:pt idx="178">
                  <c:v>42548.0</c:v>
                </c:pt>
                <c:pt idx="179">
                  <c:v>42549.0</c:v>
                </c:pt>
                <c:pt idx="180">
                  <c:v>42550.0</c:v>
                </c:pt>
                <c:pt idx="181">
                  <c:v>42551.0</c:v>
                </c:pt>
                <c:pt idx="182">
                  <c:v>42552.0</c:v>
                </c:pt>
                <c:pt idx="183">
                  <c:v>42553.0</c:v>
                </c:pt>
                <c:pt idx="184">
                  <c:v>42554.0</c:v>
                </c:pt>
                <c:pt idx="185">
                  <c:v>42555.0</c:v>
                </c:pt>
                <c:pt idx="186">
                  <c:v>42556.0</c:v>
                </c:pt>
                <c:pt idx="187">
                  <c:v>42557.0</c:v>
                </c:pt>
                <c:pt idx="188">
                  <c:v>42558.0</c:v>
                </c:pt>
                <c:pt idx="189">
                  <c:v>42559.0</c:v>
                </c:pt>
                <c:pt idx="190">
                  <c:v>42560.0</c:v>
                </c:pt>
                <c:pt idx="191">
                  <c:v>42561.0</c:v>
                </c:pt>
                <c:pt idx="192">
                  <c:v>42562.0</c:v>
                </c:pt>
                <c:pt idx="193">
                  <c:v>42563.0</c:v>
                </c:pt>
                <c:pt idx="194">
                  <c:v>42564.0</c:v>
                </c:pt>
                <c:pt idx="195">
                  <c:v>42565.0</c:v>
                </c:pt>
                <c:pt idx="196">
                  <c:v>42566.0</c:v>
                </c:pt>
                <c:pt idx="197">
                  <c:v>42567.0</c:v>
                </c:pt>
                <c:pt idx="198">
                  <c:v>42568.0</c:v>
                </c:pt>
                <c:pt idx="199">
                  <c:v>42569.0</c:v>
                </c:pt>
                <c:pt idx="200">
                  <c:v>42570.0</c:v>
                </c:pt>
                <c:pt idx="201">
                  <c:v>42571.0</c:v>
                </c:pt>
                <c:pt idx="202">
                  <c:v>42572.0</c:v>
                </c:pt>
                <c:pt idx="203">
                  <c:v>42573.0</c:v>
                </c:pt>
                <c:pt idx="204">
                  <c:v>42574.0</c:v>
                </c:pt>
                <c:pt idx="205">
                  <c:v>42575.0</c:v>
                </c:pt>
                <c:pt idx="206">
                  <c:v>42576.0</c:v>
                </c:pt>
                <c:pt idx="207">
                  <c:v>42577.0</c:v>
                </c:pt>
                <c:pt idx="208">
                  <c:v>42578.0</c:v>
                </c:pt>
                <c:pt idx="209">
                  <c:v>42579.0</c:v>
                </c:pt>
                <c:pt idx="210">
                  <c:v>42580.0</c:v>
                </c:pt>
                <c:pt idx="211">
                  <c:v>42581.0</c:v>
                </c:pt>
                <c:pt idx="212">
                  <c:v>42582.0</c:v>
                </c:pt>
                <c:pt idx="213">
                  <c:v>42583.0</c:v>
                </c:pt>
                <c:pt idx="214">
                  <c:v>42584.0</c:v>
                </c:pt>
                <c:pt idx="215">
                  <c:v>42585.0</c:v>
                </c:pt>
                <c:pt idx="216">
                  <c:v>42586.0</c:v>
                </c:pt>
                <c:pt idx="217">
                  <c:v>42587.0</c:v>
                </c:pt>
                <c:pt idx="218">
                  <c:v>42588.0</c:v>
                </c:pt>
                <c:pt idx="219">
                  <c:v>42589.0</c:v>
                </c:pt>
                <c:pt idx="220">
                  <c:v>42590.0</c:v>
                </c:pt>
                <c:pt idx="221">
                  <c:v>42591.0</c:v>
                </c:pt>
                <c:pt idx="222">
                  <c:v>42592.0</c:v>
                </c:pt>
                <c:pt idx="223">
                  <c:v>42593.0</c:v>
                </c:pt>
                <c:pt idx="224">
                  <c:v>42594.0</c:v>
                </c:pt>
                <c:pt idx="225">
                  <c:v>42595.0</c:v>
                </c:pt>
                <c:pt idx="226">
                  <c:v>42596.0</c:v>
                </c:pt>
                <c:pt idx="227">
                  <c:v>42597.0</c:v>
                </c:pt>
                <c:pt idx="228">
                  <c:v>42598.0</c:v>
                </c:pt>
                <c:pt idx="229">
                  <c:v>42599.0</c:v>
                </c:pt>
                <c:pt idx="230">
                  <c:v>42600.0</c:v>
                </c:pt>
                <c:pt idx="231">
                  <c:v>42601.0</c:v>
                </c:pt>
                <c:pt idx="232">
                  <c:v>42602.0</c:v>
                </c:pt>
                <c:pt idx="233">
                  <c:v>42603.0</c:v>
                </c:pt>
                <c:pt idx="234">
                  <c:v>42604.0</c:v>
                </c:pt>
                <c:pt idx="235">
                  <c:v>42605.0</c:v>
                </c:pt>
                <c:pt idx="236">
                  <c:v>42606.0</c:v>
                </c:pt>
                <c:pt idx="237">
                  <c:v>42607.0</c:v>
                </c:pt>
                <c:pt idx="238">
                  <c:v>42608.0</c:v>
                </c:pt>
                <c:pt idx="239">
                  <c:v>42609.0</c:v>
                </c:pt>
                <c:pt idx="240">
                  <c:v>42610.0</c:v>
                </c:pt>
                <c:pt idx="241">
                  <c:v>42611.0</c:v>
                </c:pt>
                <c:pt idx="242">
                  <c:v>42612.0</c:v>
                </c:pt>
                <c:pt idx="243">
                  <c:v>42613.0</c:v>
                </c:pt>
                <c:pt idx="244">
                  <c:v>42614.0</c:v>
                </c:pt>
                <c:pt idx="245">
                  <c:v>42615.0</c:v>
                </c:pt>
                <c:pt idx="246">
                  <c:v>42616.0</c:v>
                </c:pt>
                <c:pt idx="247">
                  <c:v>42617.0</c:v>
                </c:pt>
                <c:pt idx="248">
                  <c:v>42618.0</c:v>
                </c:pt>
                <c:pt idx="249">
                  <c:v>42619.0</c:v>
                </c:pt>
                <c:pt idx="250">
                  <c:v>42620.0</c:v>
                </c:pt>
                <c:pt idx="251">
                  <c:v>42621.0</c:v>
                </c:pt>
                <c:pt idx="252">
                  <c:v>42622.0</c:v>
                </c:pt>
                <c:pt idx="253">
                  <c:v>42623.0</c:v>
                </c:pt>
                <c:pt idx="254">
                  <c:v>42624.0</c:v>
                </c:pt>
                <c:pt idx="255">
                  <c:v>42625.0</c:v>
                </c:pt>
                <c:pt idx="256">
                  <c:v>42626.0</c:v>
                </c:pt>
                <c:pt idx="257">
                  <c:v>42627.0</c:v>
                </c:pt>
                <c:pt idx="258">
                  <c:v>42628.0</c:v>
                </c:pt>
                <c:pt idx="259">
                  <c:v>42629.0</c:v>
                </c:pt>
                <c:pt idx="260">
                  <c:v>42630.0</c:v>
                </c:pt>
                <c:pt idx="261">
                  <c:v>42631.0</c:v>
                </c:pt>
                <c:pt idx="262">
                  <c:v>42632.0</c:v>
                </c:pt>
                <c:pt idx="263">
                  <c:v>42633.0</c:v>
                </c:pt>
                <c:pt idx="264">
                  <c:v>42634.0</c:v>
                </c:pt>
                <c:pt idx="265">
                  <c:v>42635.0</c:v>
                </c:pt>
                <c:pt idx="266">
                  <c:v>42636.0</c:v>
                </c:pt>
                <c:pt idx="267">
                  <c:v>42637.0</c:v>
                </c:pt>
                <c:pt idx="268">
                  <c:v>42638.0</c:v>
                </c:pt>
                <c:pt idx="269">
                  <c:v>42639.0</c:v>
                </c:pt>
                <c:pt idx="270">
                  <c:v>42640.0</c:v>
                </c:pt>
                <c:pt idx="271">
                  <c:v>42641.0</c:v>
                </c:pt>
                <c:pt idx="272">
                  <c:v>42642.0</c:v>
                </c:pt>
                <c:pt idx="273">
                  <c:v>42643.0</c:v>
                </c:pt>
                <c:pt idx="274">
                  <c:v>42644.0</c:v>
                </c:pt>
                <c:pt idx="275">
                  <c:v>42645.0</c:v>
                </c:pt>
                <c:pt idx="276">
                  <c:v>42646.0</c:v>
                </c:pt>
                <c:pt idx="277">
                  <c:v>42647.0</c:v>
                </c:pt>
                <c:pt idx="278">
                  <c:v>42648.0</c:v>
                </c:pt>
                <c:pt idx="279">
                  <c:v>42649.0</c:v>
                </c:pt>
                <c:pt idx="280">
                  <c:v>42650.0</c:v>
                </c:pt>
                <c:pt idx="281">
                  <c:v>42651.0</c:v>
                </c:pt>
                <c:pt idx="282">
                  <c:v>42652.0</c:v>
                </c:pt>
                <c:pt idx="283">
                  <c:v>42653.0</c:v>
                </c:pt>
                <c:pt idx="284">
                  <c:v>42654.0</c:v>
                </c:pt>
                <c:pt idx="285">
                  <c:v>42655.0</c:v>
                </c:pt>
                <c:pt idx="286">
                  <c:v>42656.0</c:v>
                </c:pt>
                <c:pt idx="287">
                  <c:v>42657.0</c:v>
                </c:pt>
                <c:pt idx="288">
                  <c:v>42658.0</c:v>
                </c:pt>
                <c:pt idx="289">
                  <c:v>42659.0</c:v>
                </c:pt>
                <c:pt idx="290">
                  <c:v>42660.0</c:v>
                </c:pt>
                <c:pt idx="291">
                  <c:v>42661.0</c:v>
                </c:pt>
                <c:pt idx="292">
                  <c:v>42662.0</c:v>
                </c:pt>
                <c:pt idx="293">
                  <c:v>42663.0</c:v>
                </c:pt>
                <c:pt idx="294">
                  <c:v>42664.0</c:v>
                </c:pt>
                <c:pt idx="295">
                  <c:v>42665.0</c:v>
                </c:pt>
                <c:pt idx="296">
                  <c:v>42666.0</c:v>
                </c:pt>
                <c:pt idx="297">
                  <c:v>42667.0</c:v>
                </c:pt>
                <c:pt idx="298">
                  <c:v>42668.0</c:v>
                </c:pt>
                <c:pt idx="299">
                  <c:v>42669.0</c:v>
                </c:pt>
                <c:pt idx="300">
                  <c:v>42670.0</c:v>
                </c:pt>
                <c:pt idx="301">
                  <c:v>42671.0</c:v>
                </c:pt>
                <c:pt idx="302">
                  <c:v>42672.0</c:v>
                </c:pt>
                <c:pt idx="303">
                  <c:v>42673.0</c:v>
                </c:pt>
                <c:pt idx="304">
                  <c:v>42674.0</c:v>
                </c:pt>
                <c:pt idx="305">
                  <c:v>42675.0</c:v>
                </c:pt>
                <c:pt idx="306">
                  <c:v>42676.0</c:v>
                </c:pt>
                <c:pt idx="307">
                  <c:v>42677.0</c:v>
                </c:pt>
                <c:pt idx="308">
                  <c:v>42678.0</c:v>
                </c:pt>
                <c:pt idx="309">
                  <c:v>42679.0</c:v>
                </c:pt>
                <c:pt idx="310">
                  <c:v>42680.0</c:v>
                </c:pt>
                <c:pt idx="311">
                  <c:v>42681.0</c:v>
                </c:pt>
                <c:pt idx="312">
                  <c:v>42682.0</c:v>
                </c:pt>
                <c:pt idx="313">
                  <c:v>42683.0</c:v>
                </c:pt>
                <c:pt idx="314">
                  <c:v>42684.0</c:v>
                </c:pt>
                <c:pt idx="315">
                  <c:v>42685.0</c:v>
                </c:pt>
                <c:pt idx="316">
                  <c:v>42686.0</c:v>
                </c:pt>
                <c:pt idx="317">
                  <c:v>42687.0</c:v>
                </c:pt>
                <c:pt idx="318">
                  <c:v>42688.0</c:v>
                </c:pt>
                <c:pt idx="319">
                  <c:v>42689.0</c:v>
                </c:pt>
                <c:pt idx="320">
                  <c:v>42690.0</c:v>
                </c:pt>
              </c:numCache>
            </c:numRef>
          </c:cat>
          <c:val>
            <c:numRef>
              <c:f>Sheet1!$B$2:$B$322</c:f>
              <c:numCache>
                <c:formatCode>General</c:formatCode>
                <c:ptCount val="321"/>
                <c:pt idx="0">
                  <c:v>3411.0</c:v>
                </c:pt>
                <c:pt idx="1">
                  <c:v>2677.0</c:v>
                </c:pt>
                <c:pt idx="2">
                  <c:v>1871.0</c:v>
                </c:pt>
                <c:pt idx="3">
                  <c:v>2889.0</c:v>
                </c:pt>
                <c:pt idx="4">
                  <c:v>6369.0</c:v>
                </c:pt>
                <c:pt idx="5">
                  <c:v>4204.0</c:v>
                </c:pt>
                <c:pt idx="6">
                  <c:v>4935.0</c:v>
                </c:pt>
                <c:pt idx="7">
                  <c:v>4144.0</c:v>
                </c:pt>
                <c:pt idx="8">
                  <c:v>2483.0</c:v>
                </c:pt>
                <c:pt idx="9">
                  <c:v>1702.0</c:v>
                </c:pt>
                <c:pt idx="10">
                  <c:v>3126.0</c:v>
                </c:pt>
                <c:pt idx="11">
                  <c:v>2269.0</c:v>
                </c:pt>
                <c:pt idx="12">
                  <c:v>2481.0</c:v>
                </c:pt>
                <c:pt idx="13">
                  <c:v>4988.0</c:v>
                </c:pt>
                <c:pt idx="14">
                  <c:v>4047.0</c:v>
                </c:pt>
                <c:pt idx="15">
                  <c:v>2220.0</c:v>
                </c:pt>
                <c:pt idx="16">
                  <c:v>1660.0</c:v>
                </c:pt>
                <c:pt idx="17">
                  <c:v>3928.0</c:v>
                </c:pt>
                <c:pt idx="18">
                  <c:v>3160.0</c:v>
                </c:pt>
                <c:pt idx="19">
                  <c:v>2681.0</c:v>
                </c:pt>
                <c:pt idx="20">
                  <c:v>4531.0</c:v>
                </c:pt>
                <c:pt idx="21">
                  <c:v>3900.0</c:v>
                </c:pt>
                <c:pt idx="22">
                  <c:v>3811.0</c:v>
                </c:pt>
                <c:pt idx="23">
                  <c:v>3214.0</c:v>
                </c:pt>
                <c:pt idx="24">
                  <c:v>3115.0</c:v>
                </c:pt>
                <c:pt idx="25">
                  <c:v>3308.0</c:v>
                </c:pt>
                <c:pt idx="26">
                  <c:v>4083.0</c:v>
                </c:pt>
                <c:pt idx="27">
                  <c:v>5595.0</c:v>
                </c:pt>
                <c:pt idx="28">
                  <c:v>3404.0</c:v>
                </c:pt>
                <c:pt idx="29">
                  <c:v>1677.0</c:v>
                </c:pt>
                <c:pt idx="30">
                  <c:v>1630.0</c:v>
                </c:pt>
                <c:pt idx="31">
                  <c:v>2443.0</c:v>
                </c:pt>
                <c:pt idx="32">
                  <c:v>2562.0</c:v>
                </c:pt>
                <c:pt idx="33">
                  <c:v>2867.0</c:v>
                </c:pt>
                <c:pt idx="34">
                  <c:v>3324.0</c:v>
                </c:pt>
                <c:pt idx="35">
                  <c:v>2379.0</c:v>
                </c:pt>
                <c:pt idx="36">
                  <c:v>1837.0</c:v>
                </c:pt>
                <c:pt idx="37">
                  <c:v>1485.0</c:v>
                </c:pt>
                <c:pt idx="38">
                  <c:v>2096.0</c:v>
                </c:pt>
                <c:pt idx="39">
                  <c:v>3899.0</c:v>
                </c:pt>
                <c:pt idx="40">
                  <c:v>2505.0</c:v>
                </c:pt>
                <c:pt idx="41">
                  <c:v>13190.0</c:v>
                </c:pt>
                <c:pt idx="42">
                  <c:v>9783.0</c:v>
                </c:pt>
                <c:pt idx="43">
                  <c:v>1734.0</c:v>
                </c:pt>
                <c:pt idx="44">
                  <c:v>5459.0</c:v>
                </c:pt>
                <c:pt idx="45">
                  <c:v>2578.0</c:v>
                </c:pt>
                <c:pt idx="46">
                  <c:v>2558.0</c:v>
                </c:pt>
                <c:pt idx="47">
                  <c:v>3262.0</c:v>
                </c:pt>
                <c:pt idx="48">
                  <c:v>3044.0</c:v>
                </c:pt>
                <c:pt idx="49">
                  <c:v>2158.0</c:v>
                </c:pt>
                <c:pt idx="50">
                  <c:v>1879.0</c:v>
                </c:pt>
                <c:pt idx="51">
                  <c:v>1343.0</c:v>
                </c:pt>
                <c:pt idx="52">
                  <c:v>3584.0</c:v>
                </c:pt>
                <c:pt idx="53">
                  <c:v>2953.0</c:v>
                </c:pt>
                <c:pt idx="54">
                  <c:v>5873.0</c:v>
                </c:pt>
                <c:pt idx="55">
                  <c:v>2098.0</c:v>
                </c:pt>
                <c:pt idx="56">
                  <c:v>1989.0</c:v>
                </c:pt>
                <c:pt idx="57">
                  <c:v>1446.0</c:v>
                </c:pt>
                <c:pt idx="58">
                  <c:v>1098.0</c:v>
                </c:pt>
                <c:pt idx="59">
                  <c:v>2660.0</c:v>
                </c:pt>
                <c:pt idx="60">
                  <c:v>5121.0</c:v>
                </c:pt>
                <c:pt idx="61">
                  <c:v>5046.0</c:v>
                </c:pt>
                <c:pt idx="62">
                  <c:v>4276.0</c:v>
                </c:pt>
                <c:pt idx="63">
                  <c:v>5580.0</c:v>
                </c:pt>
                <c:pt idx="64">
                  <c:v>1980.0</c:v>
                </c:pt>
                <c:pt idx="65">
                  <c:v>1441.0</c:v>
                </c:pt>
                <c:pt idx="66">
                  <c:v>2968.0</c:v>
                </c:pt>
                <c:pt idx="67">
                  <c:v>4871.0</c:v>
                </c:pt>
                <c:pt idx="68">
                  <c:v>2789.0</c:v>
                </c:pt>
                <c:pt idx="69">
                  <c:v>5112.0</c:v>
                </c:pt>
                <c:pt idx="70">
                  <c:v>5431.0</c:v>
                </c:pt>
                <c:pt idx="71">
                  <c:v>3148.0</c:v>
                </c:pt>
                <c:pt idx="72">
                  <c:v>1849.0</c:v>
                </c:pt>
                <c:pt idx="73">
                  <c:v>4057.0</c:v>
                </c:pt>
                <c:pt idx="74">
                  <c:v>3409.0</c:v>
                </c:pt>
                <c:pt idx="75">
                  <c:v>2056.0</c:v>
                </c:pt>
                <c:pt idx="76">
                  <c:v>6017.0</c:v>
                </c:pt>
                <c:pt idx="77">
                  <c:v>6622.0</c:v>
                </c:pt>
                <c:pt idx="78">
                  <c:v>2656.0</c:v>
                </c:pt>
                <c:pt idx="79">
                  <c:v>2262.0</c:v>
                </c:pt>
                <c:pt idx="80">
                  <c:v>8713.0</c:v>
                </c:pt>
                <c:pt idx="81">
                  <c:v>4265.0</c:v>
                </c:pt>
                <c:pt idx="82">
                  <c:v>4807.0</c:v>
                </c:pt>
                <c:pt idx="83">
                  <c:v>4019.0</c:v>
                </c:pt>
                <c:pt idx="84">
                  <c:v>3577.0</c:v>
                </c:pt>
                <c:pt idx="85">
                  <c:v>1560.0</c:v>
                </c:pt>
                <c:pt idx="86">
                  <c:v>1882.0</c:v>
                </c:pt>
                <c:pt idx="87">
                  <c:v>1573.0</c:v>
                </c:pt>
                <c:pt idx="88">
                  <c:v>2462.0</c:v>
                </c:pt>
                <c:pt idx="89">
                  <c:v>7538.0</c:v>
                </c:pt>
                <c:pt idx="90">
                  <c:v>3301.0</c:v>
                </c:pt>
                <c:pt idx="91">
                  <c:v>19303.0</c:v>
                </c:pt>
                <c:pt idx="92">
                  <c:v>2038.0</c:v>
                </c:pt>
                <c:pt idx="93">
                  <c:v>1266.0</c:v>
                </c:pt>
                <c:pt idx="94">
                  <c:v>1696.0</c:v>
                </c:pt>
                <c:pt idx="95">
                  <c:v>2639.0</c:v>
                </c:pt>
                <c:pt idx="96">
                  <c:v>5503.0</c:v>
                </c:pt>
                <c:pt idx="97">
                  <c:v>4648.0</c:v>
                </c:pt>
                <c:pt idx="98">
                  <c:v>2565.0</c:v>
                </c:pt>
                <c:pt idx="99">
                  <c:v>1536.0</c:v>
                </c:pt>
                <c:pt idx="100">
                  <c:v>1331.0</c:v>
                </c:pt>
                <c:pt idx="101">
                  <c:v>3008.0</c:v>
                </c:pt>
                <c:pt idx="102">
                  <c:v>5300.0</c:v>
                </c:pt>
                <c:pt idx="103">
                  <c:v>1801.0</c:v>
                </c:pt>
                <c:pt idx="104">
                  <c:v>4512.0</c:v>
                </c:pt>
                <c:pt idx="105">
                  <c:v>4449.0</c:v>
                </c:pt>
                <c:pt idx="106">
                  <c:v>1274.0</c:v>
                </c:pt>
                <c:pt idx="107">
                  <c:v>1308.0</c:v>
                </c:pt>
                <c:pt idx="108">
                  <c:v>3050.0</c:v>
                </c:pt>
                <c:pt idx="109">
                  <c:v>2092.0</c:v>
                </c:pt>
                <c:pt idx="110">
                  <c:v>2411.0</c:v>
                </c:pt>
                <c:pt idx="111">
                  <c:v>6388.0</c:v>
                </c:pt>
                <c:pt idx="112">
                  <c:v>5602.0</c:v>
                </c:pt>
                <c:pt idx="113">
                  <c:v>6510.0</c:v>
                </c:pt>
                <c:pt idx="114">
                  <c:v>4248.0</c:v>
                </c:pt>
                <c:pt idx="115">
                  <c:v>9737.0</c:v>
                </c:pt>
                <c:pt idx="116">
                  <c:v>3621.0</c:v>
                </c:pt>
                <c:pt idx="117">
                  <c:v>4404.0</c:v>
                </c:pt>
                <c:pt idx="118">
                  <c:v>5480.0</c:v>
                </c:pt>
                <c:pt idx="119">
                  <c:v>15622.0</c:v>
                </c:pt>
                <c:pt idx="120">
                  <c:v>14029.0</c:v>
                </c:pt>
                <c:pt idx="121">
                  <c:v>4739.0</c:v>
                </c:pt>
                <c:pt idx="122">
                  <c:v>6807.0</c:v>
                </c:pt>
                <c:pt idx="123">
                  <c:v>4800.0</c:v>
                </c:pt>
                <c:pt idx="124">
                  <c:v>2523.0</c:v>
                </c:pt>
                <c:pt idx="125">
                  <c:v>3825.0</c:v>
                </c:pt>
                <c:pt idx="126">
                  <c:v>1930.0</c:v>
                </c:pt>
                <c:pt idx="127">
                  <c:v>1470.0</c:v>
                </c:pt>
                <c:pt idx="128">
                  <c:v>1297.0</c:v>
                </c:pt>
                <c:pt idx="129">
                  <c:v>5290.0</c:v>
                </c:pt>
                <c:pt idx="130">
                  <c:v>9339.0</c:v>
                </c:pt>
                <c:pt idx="131">
                  <c:v>2104.0</c:v>
                </c:pt>
                <c:pt idx="132">
                  <c:v>4500.0</c:v>
                </c:pt>
                <c:pt idx="133">
                  <c:v>2240.0</c:v>
                </c:pt>
                <c:pt idx="134">
                  <c:v>1523.0</c:v>
                </c:pt>
                <c:pt idx="135">
                  <c:v>1571.0</c:v>
                </c:pt>
                <c:pt idx="136">
                  <c:v>2343.0</c:v>
                </c:pt>
                <c:pt idx="137">
                  <c:v>4287.0</c:v>
                </c:pt>
                <c:pt idx="138">
                  <c:v>1839.0</c:v>
                </c:pt>
                <c:pt idx="139">
                  <c:v>4017.0</c:v>
                </c:pt>
                <c:pt idx="140">
                  <c:v>13372.0</c:v>
                </c:pt>
                <c:pt idx="141">
                  <c:v>1846.0</c:v>
                </c:pt>
                <c:pt idx="142">
                  <c:v>2051.0</c:v>
                </c:pt>
                <c:pt idx="143">
                  <c:v>3934.0</c:v>
                </c:pt>
                <c:pt idx="144">
                  <c:v>2183.0</c:v>
                </c:pt>
                <c:pt idx="145">
                  <c:v>4353.0</c:v>
                </c:pt>
                <c:pt idx="146">
                  <c:v>6522.0</c:v>
                </c:pt>
                <c:pt idx="147">
                  <c:v>3770.0</c:v>
                </c:pt>
                <c:pt idx="148">
                  <c:v>1578.0</c:v>
                </c:pt>
                <c:pt idx="149">
                  <c:v>1614.0</c:v>
                </c:pt>
                <c:pt idx="150">
                  <c:v>4950.0</c:v>
                </c:pt>
                <c:pt idx="151">
                  <c:v>1853.0</c:v>
                </c:pt>
                <c:pt idx="152">
                  <c:v>3351.0</c:v>
                </c:pt>
                <c:pt idx="153">
                  <c:v>7942.0</c:v>
                </c:pt>
                <c:pt idx="154">
                  <c:v>2976.0</c:v>
                </c:pt>
                <c:pt idx="155">
                  <c:v>1956.0</c:v>
                </c:pt>
                <c:pt idx="156">
                  <c:v>1458.0</c:v>
                </c:pt>
                <c:pt idx="157">
                  <c:v>4063.0</c:v>
                </c:pt>
                <c:pt idx="158">
                  <c:v>2268.0</c:v>
                </c:pt>
                <c:pt idx="159">
                  <c:v>3074.0</c:v>
                </c:pt>
                <c:pt idx="160">
                  <c:v>4220.0</c:v>
                </c:pt>
                <c:pt idx="161">
                  <c:v>2335.0</c:v>
                </c:pt>
                <c:pt idx="162">
                  <c:v>1379.0</c:v>
                </c:pt>
                <c:pt idx="163">
                  <c:v>1849.0</c:v>
                </c:pt>
                <c:pt idx="164">
                  <c:v>3438.0</c:v>
                </c:pt>
                <c:pt idx="165">
                  <c:v>6696.0</c:v>
                </c:pt>
                <c:pt idx="166">
                  <c:v>2779.0</c:v>
                </c:pt>
                <c:pt idx="167">
                  <c:v>4733.0</c:v>
                </c:pt>
                <c:pt idx="168">
                  <c:v>9015.0</c:v>
                </c:pt>
                <c:pt idx="169">
                  <c:v>1636.0</c:v>
                </c:pt>
                <c:pt idx="170">
                  <c:v>1920.0</c:v>
                </c:pt>
                <c:pt idx="171">
                  <c:v>4821.0</c:v>
                </c:pt>
                <c:pt idx="172">
                  <c:v>2260.0</c:v>
                </c:pt>
                <c:pt idx="173">
                  <c:v>2450.0</c:v>
                </c:pt>
                <c:pt idx="174">
                  <c:v>4503.0</c:v>
                </c:pt>
                <c:pt idx="175">
                  <c:v>3262.0</c:v>
                </c:pt>
                <c:pt idx="176">
                  <c:v>1856.0</c:v>
                </c:pt>
                <c:pt idx="177">
                  <c:v>2087.0</c:v>
                </c:pt>
                <c:pt idx="178">
                  <c:v>4725.0</c:v>
                </c:pt>
                <c:pt idx="179">
                  <c:v>2707.0</c:v>
                </c:pt>
                <c:pt idx="180">
                  <c:v>2493.0</c:v>
                </c:pt>
                <c:pt idx="181">
                  <c:v>5389.0</c:v>
                </c:pt>
                <c:pt idx="182">
                  <c:v>10246.0</c:v>
                </c:pt>
                <c:pt idx="183">
                  <c:v>3366.0</c:v>
                </c:pt>
                <c:pt idx="184">
                  <c:v>3638.0</c:v>
                </c:pt>
                <c:pt idx="185">
                  <c:v>15938.0</c:v>
                </c:pt>
                <c:pt idx="186">
                  <c:v>4505.0</c:v>
                </c:pt>
                <c:pt idx="187">
                  <c:v>4433.0</c:v>
                </c:pt>
                <c:pt idx="188">
                  <c:v>7722.0</c:v>
                </c:pt>
                <c:pt idx="189">
                  <c:v>10073.0</c:v>
                </c:pt>
                <c:pt idx="190">
                  <c:v>2547.0</c:v>
                </c:pt>
                <c:pt idx="191">
                  <c:v>1848.0</c:v>
                </c:pt>
                <c:pt idx="192">
                  <c:v>4968.0</c:v>
                </c:pt>
                <c:pt idx="193">
                  <c:v>3357.0</c:v>
                </c:pt>
                <c:pt idx="194">
                  <c:v>4220.0</c:v>
                </c:pt>
                <c:pt idx="195">
                  <c:v>3993.0</c:v>
                </c:pt>
                <c:pt idx="196">
                  <c:v>2391.0</c:v>
                </c:pt>
                <c:pt idx="197">
                  <c:v>1540.0</c:v>
                </c:pt>
                <c:pt idx="198">
                  <c:v>1083.0</c:v>
                </c:pt>
                <c:pt idx="199">
                  <c:v>5531.0</c:v>
                </c:pt>
                <c:pt idx="200">
                  <c:v>3031.0</c:v>
                </c:pt>
                <c:pt idx="201">
                  <c:v>5052.0</c:v>
                </c:pt>
                <c:pt idx="202">
                  <c:v>4197.0</c:v>
                </c:pt>
                <c:pt idx="203">
                  <c:v>3830.0</c:v>
                </c:pt>
                <c:pt idx="204">
                  <c:v>1339.0</c:v>
                </c:pt>
                <c:pt idx="205">
                  <c:v>1072.0</c:v>
                </c:pt>
                <c:pt idx="206">
                  <c:v>4244.0</c:v>
                </c:pt>
                <c:pt idx="207">
                  <c:v>7109.0</c:v>
                </c:pt>
                <c:pt idx="208">
                  <c:v>3413.0</c:v>
                </c:pt>
                <c:pt idx="209">
                  <c:v>4558.0</c:v>
                </c:pt>
                <c:pt idx="210">
                  <c:v>4727.0</c:v>
                </c:pt>
                <c:pt idx="211">
                  <c:v>1871.0</c:v>
                </c:pt>
                <c:pt idx="212">
                  <c:v>1275.0</c:v>
                </c:pt>
                <c:pt idx="213">
                  <c:v>5602.0</c:v>
                </c:pt>
                <c:pt idx="214">
                  <c:v>4291.0</c:v>
                </c:pt>
                <c:pt idx="215">
                  <c:v>3693.0</c:v>
                </c:pt>
                <c:pt idx="216">
                  <c:v>3983.0</c:v>
                </c:pt>
                <c:pt idx="217">
                  <c:v>11774.0</c:v>
                </c:pt>
                <c:pt idx="218">
                  <c:v>9593.0</c:v>
                </c:pt>
                <c:pt idx="219">
                  <c:v>3658.0</c:v>
                </c:pt>
                <c:pt idx="220">
                  <c:v>6703.0</c:v>
                </c:pt>
                <c:pt idx="221">
                  <c:v>2391.0</c:v>
                </c:pt>
                <c:pt idx="222">
                  <c:v>8127.0</c:v>
                </c:pt>
                <c:pt idx="223">
                  <c:v>3539.0</c:v>
                </c:pt>
                <c:pt idx="224">
                  <c:v>2987.0</c:v>
                </c:pt>
                <c:pt idx="225">
                  <c:v>2028.0</c:v>
                </c:pt>
                <c:pt idx="226">
                  <c:v>1794.0</c:v>
                </c:pt>
                <c:pt idx="227">
                  <c:v>4688.0</c:v>
                </c:pt>
                <c:pt idx="228">
                  <c:v>2774.0</c:v>
                </c:pt>
                <c:pt idx="229">
                  <c:v>4285.0</c:v>
                </c:pt>
                <c:pt idx="230">
                  <c:v>11774.0</c:v>
                </c:pt>
                <c:pt idx="231">
                  <c:v>13283.0</c:v>
                </c:pt>
                <c:pt idx="232">
                  <c:v>5900.0</c:v>
                </c:pt>
                <c:pt idx="233">
                  <c:v>3875.0</c:v>
                </c:pt>
                <c:pt idx="234">
                  <c:v>7028.0</c:v>
                </c:pt>
                <c:pt idx="235">
                  <c:v>8018.0</c:v>
                </c:pt>
                <c:pt idx="236">
                  <c:v>3115.0</c:v>
                </c:pt>
                <c:pt idx="237">
                  <c:v>5438.0</c:v>
                </c:pt>
                <c:pt idx="238">
                  <c:v>2618.0</c:v>
                </c:pt>
                <c:pt idx="239">
                  <c:v>1396.0</c:v>
                </c:pt>
                <c:pt idx="240">
                  <c:v>1343.0</c:v>
                </c:pt>
                <c:pt idx="241">
                  <c:v>1562.0</c:v>
                </c:pt>
                <c:pt idx="242">
                  <c:v>6041.0</c:v>
                </c:pt>
                <c:pt idx="243">
                  <c:v>1690.0</c:v>
                </c:pt>
                <c:pt idx="244">
                  <c:v>7030.0</c:v>
                </c:pt>
                <c:pt idx="245">
                  <c:v>2399.0</c:v>
                </c:pt>
                <c:pt idx="246">
                  <c:v>1353.0</c:v>
                </c:pt>
                <c:pt idx="247">
                  <c:v>1566.0</c:v>
                </c:pt>
                <c:pt idx="248">
                  <c:v>8736.0</c:v>
                </c:pt>
                <c:pt idx="249">
                  <c:v>2905.0</c:v>
                </c:pt>
                <c:pt idx="250">
                  <c:v>3169.0</c:v>
                </c:pt>
                <c:pt idx="251">
                  <c:v>3920.0</c:v>
                </c:pt>
                <c:pt idx="252">
                  <c:v>2866.0</c:v>
                </c:pt>
                <c:pt idx="253">
                  <c:v>2093.0</c:v>
                </c:pt>
                <c:pt idx="254">
                  <c:v>1477.0</c:v>
                </c:pt>
                <c:pt idx="255">
                  <c:v>5223.0</c:v>
                </c:pt>
                <c:pt idx="256">
                  <c:v>2479.0</c:v>
                </c:pt>
                <c:pt idx="257">
                  <c:v>3170.0</c:v>
                </c:pt>
                <c:pt idx="258">
                  <c:v>5355.0</c:v>
                </c:pt>
                <c:pt idx="259">
                  <c:v>3450.0</c:v>
                </c:pt>
                <c:pt idx="260">
                  <c:v>1760.0</c:v>
                </c:pt>
                <c:pt idx="261">
                  <c:v>1524.0</c:v>
                </c:pt>
                <c:pt idx="262">
                  <c:v>3791.0</c:v>
                </c:pt>
                <c:pt idx="263">
                  <c:v>2860.0</c:v>
                </c:pt>
                <c:pt idx="264">
                  <c:v>2954.0</c:v>
                </c:pt>
                <c:pt idx="265">
                  <c:v>5232.0</c:v>
                </c:pt>
                <c:pt idx="266">
                  <c:v>2041.0</c:v>
                </c:pt>
                <c:pt idx="267">
                  <c:v>1607.0</c:v>
                </c:pt>
                <c:pt idx="268">
                  <c:v>2164.0</c:v>
                </c:pt>
                <c:pt idx="269">
                  <c:v>4413.0</c:v>
                </c:pt>
                <c:pt idx="270">
                  <c:v>1863.0</c:v>
                </c:pt>
                <c:pt idx="271">
                  <c:v>2863.0</c:v>
                </c:pt>
                <c:pt idx="272">
                  <c:v>16026.0</c:v>
                </c:pt>
                <c:pt idx="273">
                  <c:v>6360.0</c:v>
                </c:pt>
                <c:pt idx="274">
                  <c:v>1559.0</c:v>
                </c:pt>
                <c:pt idx="275">
                  <c:v>1059.0</c:v>
                </c:pt>
                <c:pt idx="276">
                  <c:v>4166.0</c:v>
                </c:pt>
                <c:pt idx="277">
                  <c:v>9651.0</c:v>
                </c:pt>
                <c:pt idx="278">
                  <c:v>2898.0</c:v>
                </c:pt>
                <c:pt idx="279">
                  <c:v>4822.0</c:v>
                </c:pt>
                <c:pt idx="280">
                  <c:v>2817.0</c:v>
                </c:pt>
                <c:pt idx="281">
                  <c:v>1281.0</c:v>
                </c:pt>
                <c:pt idx="282">
                  <c:v>1405.0</c:v>
                </c:pt>
                <c:pt idx="283">
                  <c:v>5553.0</c:v>
                </c:pt>
                <c:pt idx="284">
                  <c:v>3820.0</c:v>
                </c:pt>
                <c:pt idx="285">
                  <c:v>3982.0</c:v>
                </c:pt>
                <c:pt idx="286">
                  <c:v>8284.0</c:v>
                </c:pt>
                <c:pt idx="287">
                  <c:v>5339.0</c:v>
                </c:pt>
                <c:pt idx="288">
                  <c:v>2063.0</c:v>
                </c:pt>
                <c:pt idx="289">
                  <c:v>1678.0</c:v>
                </c:pt>
                <c:pt idx="290">
                  <c:v>6199.0</c:v>
                </c:pt>
                <c:pt idx="291">
                  <c:v>1910.0</c:v>
                </c:pt>
                <c:pt idx="292">
                  <c:v>1497.0</c:v>
                </c:pt>
                <c:pt idx="293">
                  <c:v>7249.0</c:v>
                </c:pt>
                <c:pt idx="294">
                  <c:v>2386.0</c:v>
                </c:pt>
                <c:pt idx="295">
                  <c:v>2456.0</c:v>
                </c:pt>
                <c:pt idx="296">
                  <c:v>2714.0</c:v>
                </c:pt>
                <c:pt idx="297">
                  <c:v>4207.0</c:v>
                </c:pt>
                <c:pt idx="298">
                  <c:v>1842.0</c:v>
                </c:pt>
                <c:pt idx="299">
                  <c:v>1526.0</c:v>
                </c:pt>
                <c:pt idx="300">
                  <c:v>16693.0</c:v>
                </c:pt>
                <c:pt idx="301">
                  <c:v>7662.0</c:v>
                </c:pt>
                <c:pt idx="302">
                  <c:v>2107.0</c:v>
                </c:pt>
                <c:pt idx="303">
                  <c:v>1322.0</c:v>
                </c:pt>
                <c:pt idx="304">
                  <c:v>4536.0</c:v>
                </c:pt>
                <c:pt idx="305">
                  <c:v>5945.0</c:v>
                </c:pt>
                <c:pt idx="306">
                  <c:v>1516.0</c:v>
                </c:pt>
                <c:pt idx="307">
                  <c:v>4265.0</c:v>
                </c:pt>
                <c:pt idx="308">
                  <c:v>12419.0</c:v>
                </c:pt>
                <c:pt idx="309">
                  <c:v>1943.0</c:v>
                </c:pt>
                <c:pt idx="310">
                  <c:v>1182.0</c:v>
                </c:pt>
                <c:pt idx="311">
                  <c:v>10474.0</c:v>
                </c:pt>
                <c:pt idx="312">
                  <c:v>1846.0</c:v>
                </c:pt>
                <c:pt idx="313">
                  <c:v>1524.0</c:v>
                </c:pt>
                <c:pt idx="314">
                  <c:v>15365.0</c:v>
                </c:pt>
                <c:pt idx="315">
                  <c:v>3268.0</c:v>
                </c:pt>
                <c:pt idx="316">
                  <c:v>1490.0</c:v>
                </c:pt>
                <c:pt idx="317">
                  <c:v>1799.0</c:v>
                </c:pt>
                <c:pt idx="318">
                  <c:v>7751.0</c:v>
                </c:pt>
                <c:pt idx="319">
                  <c:v>5329.0</c:v>
                </c:pt>
                <c:pt idx="320">
                  <c:v>631.0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9645624"/>
        <c:axId val="2109649304"/>
      </c:areaChart>
      <c:dateAx>
        <c:axId val="2109645624"/>
        <c:scaling>
          <c:orientation val="minMax"/>
        </c:scaling>
        <c:delete val="0"/>
        <c:axPos val="b"/>
        <c:numFmt formatCode="d/m;@" sourceLinked="0"/>
        <c:majorTickMark val="none"/>
        <c:minorTickMark val="none"/>
        <c:tickLblPos val="nextTo"/>
        <c:txPr>
          <a:bodyPr rot="0" vert="horz" anchor="t" anchorCtr="0"/>
          <a:lstStyle/>
          <a:p>
            <a:pPr>
              <a:defRPr sz="900"/>
            </a:pPr>
            <a:endParaRPr lang="en-US"/>
          </a:p>
        </c:txPr>
        <c:crossAx val="2109649304"/>
        <c:crosses val="autoZero"/>
        <c:auto val="0"/>
        <c:lblOffset val="100"/>
        <c:baseTimeUnit val="days"/>
        <c:minorUnit val="7.0"/>
        <c:minorTimeUnit val="days"/>
      </c:dateAx>
      <c:valAx>
        <c:axId val="21096493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#,##0" sourceLinked="0"/>
        <c:majorTickMark val="out"/>
        <c:minorTickMark val="out"/>
        <c:tickLblPos val="nextTo"/>
        <c:spPr>
          <a:ln>
            <a:noFill/>
          </a:ln>
        </c:spPr>
        <c:txPr>
          <a:bodyPr rot="0" vert="horz"/>
          <a:lstStyle/>
          <a:p>
            <a:pPr>
              <a:defRPr sz="900"/>
            </a:pPr>
            <a:endParaRPr lang="en-US"/>
          </a:p>
        </c:txPr>
        <c:crossAx val="2109645624"/>
        <c:crosses val="autoZero"/>
        <c:crossBetween val="midCat"/>
        <c:majorUnit val="10000.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>
          <a:ln>
            <a:noFill/>
          </a:ln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21211791471106"/>
          <c:y val="0.052575147272509"/>
          <c:w val="0.910846556304304"/>
          <c:h val="0.772174361819128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0000">
                <a:alpha val="62000"/>
              </a:srgbClr>
            </a:solidFill>
            <a:ln cap="rnd">
              <a:noFill/>
              <a:round/>
            </a:ln>
            <a:effectLst>
              <a:outerShdw blurRad="57150" dist="50800" dir="2700000" algn="tl" rotWithShape="0">
                <a:schemeClr val="accent2">
                  <a:alpha val="43000"/>
                </a:schemeClr>
              </a:outerShdw>
            </a:effectLst>
            <a:scene3d>
              <a:camera prst="orthographicFront"/>
              <a:lightRig rig="threePt" dir="t"/>
            </a:scene3d>
            <a:sp3d/>
          </c:spPr>
          <c:cat>
            <c:numRef>
              <c:f>Sheet1!$A$2:$A$322</c:f>
              <c:numCache>
                <c:formatCode>m/d/yy</c:formatCode>
                <c:ptCount val="321"/>
                <c:pt idx="0">
                  <c:v>42370.0</c:v>
                </c:pt>
                <c:pt idx="1">
                  <c:v>42371.0</c:v>
                </c:pt>
                <c:pt idx="2">
                  <c:v>42372.0</c:v>
                </c:pt>
                <c:pt idx="3">
                  <c:v>42373.0</c:v>
                </c:pt>
                <c:pt idx="4">
                  <c:v>42374.0</c:v>
                </c:pt>
                <c:pt idx="5">
                  <c:v>42375.0</c:v>
                </c:pt>
                <c:pt idx="6">
                  <c:v>42376.0</c:v>
                </c:pt>
                <c:pt idx="7">
                  <c:v>42377.0</c:v>
                </c:pt>
                <c:pt idx="8">
                  <c:v>42378.0</c:v>
                </c:pt>
                <c:pt idx="9">
                  <c:v>42379.0</c:v>
                </c:pt>
                <c:pt idx="10">
                  <c:v>42380.0</c:v>
                </c:pt>
                <c:pt idx="11">
                  <c:v>42381.0</c:v>
                </c:pt>
                <c:pt idx="12">
                  <c:v>42382.0</c:v>
                </c:pt>
                <c:pt idx="13">
                  <c:v>42383.0</c:v>
                </c:pt>
                <c:pt idx="14">
                  <c:v>42384.0</c:v>
                </c:pt>
                <c:pt idx="15">
                  <c:v>42385.0</c:v>
                </c:pt>
                <c:pt idx="16">
                  <c:v>42386.0</c:v>
                </c:pt>
                <c:pt idx="17">
                  <c:v>42387.0</c:v>
                </c:pt>
                <c:pt idx="18">
                  <c:v>42388.0</c:v>
                </c:pt>
                <c:pt idx="19">
                  <c:v>42389.0</c:v>
                </c:pt>
                <c:pt idx="20">
                  <c:v>42390.0</c:v>
                </c:pt>
                <c:pt idx="21">
                  <c:v>42391.0</c:v>
                </c:pt>
                <c:pt idx="22">
                  <c:v>42392.0</c:v>
                </c:pt>
                <c:pt idx="23">
                  <c:v>42393.0</c:v>
                </c:pt>
                <c:pt idx="24">
                  <c:v>42394.0</c:v>
                </c:pt>
                <c:pt idx="25">
                  <c:v>42395.0</c:v>
                </c:pt>
                <c:pt idx="26">
                  <c:v>42396.0</c:v>
                </c:pt>
                <c:pt idx="27">
                  <c:v>42397.0</c:v>
                </c:pt>
                <c:pt idx="28">
                  <c:v>42398.0</c:v>
                </c:pt>
                <c:pt idx="29">
                  <c:v>42399.0</c:v>
                </c:pt>
                <c:pt idx="30">
                  <c:v>42400.0</c:v>
                </c:pt>
                <c:pt idx="31">
                  <c:v>42401.0</c:v>
                </c:pt>
                <c:pt idx="32">
                  <c:v>42402.0</c:v>
                </c:pt>
                <c:pt idx="33">
                  <c:v>42403.0</c:v>
                </c:pt>
                <c:pt idx="34">
                  <c:v>42404.0</c:v>
                </c:pt>
                <c:pt idx="35">
                  <c:v>42405.0</c:v>
                </c:pt>
                <c:pt idx="36">
                  <c:v>42406.0</c:v>
                </c:pt>
                <c:pt idx="37">
                  <c:v>42407.0</c:v>
                </c:pt>
                <c:pt idx="38">
                  <c:v>42408.0</c:v>
                </c:pt>
                <c:pt idx="39">
                  <c:v>42409.0</c:v>
                </c:pt>
                <c:pt idx="40">
                  <c:v>42410.0</c:v>
                </c:pt>
                <c:pt idx="41">
                  <c:v>42411.0</c:v>
                </c:pt>
                <c:pt idx="42">
                  <c:v>42412.0</c:v>
                </c:pt>
                <c:pt idx="43">
                  <c:v>42413.0</c:v>
                </c:pt>
                <c:pt idx="44">
                  <c:v>42414.0</c:v>
                </c:pt>
                <c:pt idx="45">
                  <c:v>42415.0</c:v>
                </c:pt>
                <c:pt idx="46">
                  <c:v>42416.0</c:v>
                </c:pt>
                <c:pt idx="47">
                  <c:v>42417.0</c:v>
                </c:pt>
                <c:pt idx="48">
                  <c:v>42418.0</c:v>
                </c:pt>
                <c:pt idx="49">
                  <c:v>42419.0</c:v>
                </c:pt>
                <c:pt idx="50">
                  <c:v>42420.0</c:v>
                </c:pt>
                <c:pt idx="51">
                  <c:v>42421.0</c:v>
                </c:pt>
                <c:pt idx="52">
                  <c:v>42422.0</c:v>
                </c:pt>
                <c:pt idx="53">
                  <c:v>42423.0</c:v>
                </c:pt>
                <c:pt idx="54">
                  <c:v>42424.0</c:v>
                </c:pt>
                <c:pt idx="55">
                  <c:v>42425.0</c:v>
                </c:pt>
                <c:pt idx="56">
                  <c:v>42426.0</c:v>
                </c:pt>
                <c:pt idx="57">
                  <c:v>42427.0</c:v>
                </c:pt>
                <c:pt idx="58">
                  <c:v>42428.0</c:v>
                </c:pt>
                <c:pt idx="59">
                  <c:v>42429.0</c:v>
                </c:pt>
                <c:pt idx="60">
                  <c:v>42430.0</c:v>
                </c:pt>
                <c:pt idx="61">
                  <c:v>42431.0</c:v>
                </c:pt>
                <c:pt idx="62">
                  <c:v>42432.0</c:v>
                </c:pt>
                <c:pt idx="63">
                  <c:v>42433.0</c:v>
                </c:pt>
                <c:pt idx="64">
                  <c:v>42434.0</c:v>
                </c:pt>
                <c:pt idx="65">
                  <c:v>42435.0</c:v>
                </c:pt>
                <c:pt idx="66">
                  <c:v>42436.0</c:v>
                </c:pt>
                <c:pt idx="67">
                  <c:v>42437.0</c:v>
                </c:pt>
                <c:pt idx="68">
                  <c:v>42438.0</c:v>
                </c:pt>
                <c:pt idx="69">
                  <c:v>42439.0</c:v>
                </c:pt>
                <c:pt idx="70">
                  <c:v>42440.0</c:v>
                </c:pt>
                <c:pt idx="71">
                  <c:v>42441.0</c:v>
                </c:pt>
                <c:pt idx="72">
                  <c:v>42442.0</c:v>
                </c:pt>
                <c:pt idx="73">
                  <c:v>42443.0</c:v>
                </c:pt>
                <c:pt idx="74">
                  <c:v>42444.0</c:v>
                </c:pt>
                <c:pt idx="75">
                  <c:v>42445.0</c:v>
                </c:pt>
                <c:pt idx="76">
                  <c:v>42446.0</c:v>
                </c:pt>
                <c:pt idx="77">
                  <c:v>42447.0</c:v>
                </c:pt>
                <c:pt idx="78">
                  <c:v>42448.0</c:v>
                </c:pt>
                <c:pt idx="79">
                  <c:v>42449.0</c:v>
                </c:pt>
                <c:pt idx="80">
                  <c:v>42450.0</c:v>
                </c:pt>
                <c:pt idx="81">
                  <c:v>42451.0</c:v>
                </c:pt>
                <c:pt idx="82">
                  <c:v>42452.0</c:v>
                </c:pt>
                <c:pt idx="83">
                  <c:v>42453.0</c:v>
                </c:pt>
                <c:pt idx="84">
                  <c:v>42454.0</c:v>
                </c:pt>
                <c:pt idx="85">
                  <c:v>42455.0</c:v>
                </c:pt>
                <c:pt idx="86">
                  <c:v>42456.0</c:v>
                </c:pt>
                <c:pt idx="87">
                  <c:v>42457.0</c:v>
                </c:pt>
                <c:pt idx="88">
                  <c:v>42458.0</c:v>
                </c:pt>
                <c:pt idx="89">
                  <c:v>42459.0</c:v>
                </c:pt>
                <c:pt idx="90">
                  <c:v>42460.0</c:v>
                </c:pt>
                <c:pt idx="91">
                  <c:v>42461.0</c:v>
                </c:pt>
                <c:pt idx="92">
                  <c:v>42462.0</c:v>
                </c:pt>
                <c:pt idx="93">
                  <c:v>42463.0</c:v>
                </c:pt>
                <c:pt idx="94">
                  <c:v>42464.0</c:v>
                </c:pt>
                <c:pt idx="95">
                  <c:v>42465.0</c:v>
                </c:pt>
                <c:pt idx="96">
                  <c:v>42466.0</c:v>
                </c:pt>
                <c:pt idx="97">
                  <c:v>42467.0</c:v>
                </c:pt>
                <c:pt idx="98">
                  <c:v>42468.0</c:v>
                </c:pt>
                <c:pt idx="99">
                  <c:v>42469.0</c:v>
                </c:pt>
                <c:pt idx="100">
                  <c:v>42470.0</c:v>
                </c:pt>
                <c:pt idx="101">
                  <c:v>42471.0</c:v>
                </c:pt>
                <c:pt idx="102">
                  <c:v>42472.0</c:v>
                </c:pt>
                <c:pt idx="103">
                  <c:v>42473.0</c:v>
                </c:pt>
                <c:pt idx="104">
                  <c:v>42474.0</c:v>
                </c:pt>
                <c:pt idx="105">
                  <c:v>42475.0</c:v>
                </c:pt>
                <c:pt idx="106">
                  <c:v>42476.0</c:v>
                </c:pt>
                <c:pt idx="107">
                  <c:v>42477.0</c:v>
                </c:pt>
                <c:pt idx="108">
                  <c:v>42478.0</c:v>
                </c:pt>
                <c:pt idx="109">
                  <c:v>42479.0</c:v>
                </c:pt>
                <c:pt idx="110">
                  <c:v>42480.0</c:v>
                </c:pt>
                <c:pt idx="111">
                  <c:v>42481.0</c:v>
                </c:pt>
                <c:pt idx="112">
                  <c:v>42482.0</c:v>
                </c:pt>
                <c:pt idx="113">
                  <c:v>42483.0</c:v>
                </c:pt>
                <c:pt idx="114">
                  <c:v>42484.0</c:v>
                </c:pt>
                <c:pt idx="115">
                  <c:v>42485.0</c:v>
                </c:pt>
                <c:pt idx="116">
                  <c:v>42486.0</c:v>
                </c:pt>
                <c:pt idx="117">
                  <c:v>42487.0</c:v>
                </c:pt>
                <c:pt idx="118">
                  <c:v>42488.0</c:v>
                </c:pt>
                <c:pt idx="119">
                  <c:v>42489.0</c:v>
                </c:pt>
                <c:pt idx="120">
                  <c:v>42490.0</c:v>
                </c:pt>
                <c:pt idx="121">
                  <c:v>42491.0</c:v>
                </c:pt>
                <c:pt idx="122">
                  <c:v>42492.0</c:v>
                </c:pt>
                <c:pt idx="123">
                  <c:v>42493.0</c:v>
                </c:pt>
                <c:pt idx="124">
                  <c:v>42494.0</c:v>
                </c:pt>
                <c:pt idx="125">
                  <c:v>42495.0</c:v>
                </c:pt>
                <c:pt idx="126">
                  <c:v>42496.0</c:v>
                </c:pt>
                <c:pt idx="127">
                  <c:v>42497.0</c:v>
                </c:pt>
                <c:pt idx="128">
                  <c:v>42498.0</c:v>
                </c:pt>
                <c:pt idx="129">
                  <c:v>42499.0</c:v>
                </c:pt>
                <c:pt idx="130">
                  <c:v>42500.0</c:v>
                </c:pt>
                <c:pt idx="131">
                  <c:v>42501.0</c:v>
                </c:pt>
                <c:pt idx="132">
                  <c:v>42502.0</c:v>
                </c:pt>
                <c:pt idx="133">
                  <c:v>42503.0</c:v>
                </c:pt>
                <c:pt idx="134">
                  <c:v>42504.0</c:v>
                </c:pt>
                <c:pt idx="135">
                  <c:v>42505.0</c:v>
                </c:pt>
                <c:pt idx="136">
                  <c:v>42506.0</c:v>
                </c:pt>
                <c:pt idx="137">
                  <c:v>42507.0</c:v>
                </c:pt>
                <c:pt idx="138">
                  <c:v>42508.0</c:v>
                </c:pt>
                <c:pt idx="139">
                  <c:v>42509.0</c:v>
                </c:pt>
                <c:pt idx="140">
                  <c:v>42510.0</c:v>
                </c:pt>
                <c:pt idx="141">
                  <c:v>42511.0</c:v>
                </c:pt>
                <c:pt idx="142">
                  <c:v>42512.0</c:v>
                </c:pt>
                <c:pt idx="143">
                  <c:v>42513.0</c:v>
                </c:pt>
                <c:pt idx="144">
                  <c:v>42514.0</c:v>
                </c:pt>
                <c:pt idx="145">
                  <c:v>42515.0</c:v>
                </c:pt>
                <c:pt idx="146">
                  <c:v>42516.0</c:v>
                </c:pt>
                <c:pt idx="147">
                  <c:v>42517.0</c:v>
                </c:pt>
                <c:pt idx="148">
                  <c:v>42518.0</c:v>
                </c:pt>
                <c:pt idx="149">
                  <c:v>42519.0</c:v>
                </c:pt>
                <c:pt idx="150">
                  <c:v>42520.0</c:v>
                </c:pt>
                <c:pt idx="151">
                  <c:v>42521.0</c:v>
                </c:pt>
                <c:pt idx="152">
                  <c:v>42522.0</c:v>
                </c:pt>
                <c:pt idx="153">
                  <c:v>42523.0</c:v>
                </c:pt>
                <c:pt idx="154">
                  <c:v>42524.0</c:v>
                </c:pt>
                <c:pt idx="155">
                  <c:v>42525.0</c:v>
                </c:pt>
                <c:pt idx="156">
                  <c:v>42526.0</c:v>
                </c:pt>
                <c:pt idx="157">
                  <c:v>42527.0</c:v>
                </c:pt>
                <c:pt idx="158">
                  <c:v>42528.0</c:v>
                </c:pt>
                <c:pt idx="159">
                  <c:v>42529.0</c:v>
                </c:pt>
                <c:pt idx="160">
                  <c:v>42530.0</c:v>
                </c:pt>
                <c:pt idx="161">
                  <c:v>42531.0</c:v>
                </c:pt>
                <c:pt idx="162">
                  <c:v>42532.0</c:v>
                </c:pt>
                <c:pt idx="163">
                  <c:v>42533.0</c:v>
                </c:pt>
                <c:pt idx="164">
                  <c:v>42534.0</c:v>
                </c:pt>
                <c:pt idx="165">
                  <c:v>42535.0</c:v>
                </c:pt>
                <c:pt idx="166">
                  <c:v>42536.0</c:v>
                </c:pt>
                <c:pt idx="167">
                  <c:v>42537.0</c:v>
                </c:pt>
                <c:pt idx="168">
                  <c:v>42538.0</c:v>
                </c:pt>
                <c:pt idx="169">
                  <c:v>42539.0</c:v>
                </c:pt>
                <c:pt idx="170">
                  <c:v>42540.0</c:v>
                </c:pt>
                <c:pt idx="171">
                  <c:v>42541.0</c:v>
                </c:pt>
                <c:pt idx="172">
                  <c:v>42542.0</c:v>
                </c:pt>
                <c:pt idx="173">
                  <c:v>42543.0</c:v>
                </c:pt>
                <c:pt idx="174">
                  <c:v>42544.0</c:v>
                </c:pt>
                <c:pt idx="175">
                  <c:v>42545.0</c:v>
                </c:pt>
                <c:pt idx="176">
                  <c:v>42546.0</c:v>
                </c:pt>
                <c:pt idx="177">
                  <c:v>42547.0</c:v>
                </c:pt>
                <c:pt idx="178">
                  <c:v>42548.0</c:v>
                </c:pt>
                <c:pt idx="179">
                  <c:v>42549.0</c:v>
                </c:pt>
                <c:pt idx="180">
                  <c:v>42550.0</c:v>
                </c:pt>
                <c:pt idx="181">
                  <c:v>42551.0</c:v>
                </c:pt>
                <c:pt idx="182">
                  <c:v>42552.0</c:v>
                </c:pt>
                <c:pt idx="183">
                  <c:v>42553.0</c:v>
                </c:pt>
                <c:pt idx="184">
                  <c:v>42554.0</c:v>
                </c:pt>
                <c:pt idx="185">
                  <c:v>42555.0</c:v>
                </c:pt>
                <c:pt idx="186">
                  <c:v>42556.0</c:v>
                </c:pt>
                <c:pt idx="187">
                  <c:v>42557.0</c:v>
                </c:pt>
                <c:pt idx="188">
                  <c:v>42558.0</c:v>
                </c:pt>
                <c:pt idx="189">
                  <c:v>42559.0</c:v>
                </c:pt>
                <c:pt idx="190">
                  <c:v>42560.0</c:v>
                </c:pt>
                <c:pt idx="191">
                  <c:v>42561.0</c:v>
                </c:pt>
                <c:pt idx="192">
                  <c:v>42562.0</c:v>
                </c:pt>
                <c:pt idx="193">
                  <c:v>42563.0</c:v>
                </c:pt>
                <c:pt idx="194">
                  <c:v>42564.0</c:v>
                </c:pt>
                <c:pt idx="195">
                  <c:v>42565.0</c:v>
                </c:pt>
                <c:pt idx="196">
                  <c:v>42566.0</c:v>
                </c:pt>
                <c:pt idx="197">
                  <c:v>42567.0</c:v>
                </c:pt>
                <c:pt idx="198">
                  <c:v>42568.0</c:v>
                </c:pt>
                <c:pt idx="199">
                  <c:v>42569.0</c:v>
                </c:pt>
                <c:pt idx="200">
                  <c:v>42570.0</c:v>
                </c:pt>
                <c:pt idx="201">
                  <c:v>42571.0</c:v>
                </c:pt>
                <c:pt idx="202">
                  <c:v>42572.0</c:v>
                </c:pt>
                <c:pt idx="203">
                  <c:v>42573.0</c:v>
                </c:pt>
                <c:pt idx="204">
                  <c:v>42574.0</c:v>
                </c:pt>
                <c:pt idx="205">
                  <c:v>42575.0</c:v>
                </c:pt>
                <c:pt idx="206">
                  <c:v>42576.0</c:v>
                </c:pt>
                <c:pt idx="207">
                  <c:v>42577.0</c:v>
                </c:pt>
                <c:pt idx="208">
                  <c:v>42578.0</c:v>
                </c:pt>
                <c:pt idx="209">
                  <c:v>42579.0</c:v>
                </c:pt>
                <c:pt idx="210">
                  <c:v>42580.0</c:v>
                </c:pt>
                <c:pt idx="211">
                  <c:v>42581.0</c:v>
                </c:pt>
                <c:pt idx="212">
                  <c:v>42582.0</c:v>
                </c:pt>
                <c:pt idx="213">
                  <c:v>42583.0</c:v>
                </c:pt>
                <c:pt idx="214">
                  <c:v>42584.0</c:v>
                </c:pt>
                <c:pt idx="215">
                  <c:v>42585.0</c:v>
                </c:pt>
                <c:pt idx="216">
                  <c:v>42586.0</c:v>
                </c:pt>
                <c:pt idx="217">
                  <c:v>42587.0</c:v>
                </c:pt>
                <c:pt idx="218">
                  <c:v>42588.0</c:v>
                </c:pt>
                <c:pt idx="219">
                  <c:v>42589.0</c:v>
                </c:pt>
                <c:pt idx="220">
                  <c:v>42590.0</c:v>
                </c:pt>
                <c:pt idx="221">
                  <c:v>42591.0</c:v>
                </c:pt>
                <c:pt idx="222">
                  <c:v>42592.0</c:v>
                </c:pt>
                <c:pt idx="223">
                  <c:v>42593.0</c:v>
                </c:pt>
                <c:pt idx="224">
                  <c:v>42594.0</c:v>
                </c:pt>
                <c:pt idx="225">
                  <c:v>42595.0</c:v>
                </c:pt>
                <c:pt idx="226">
                  <c:v>42596.0</c:v>
                </c:pt>
                <c:pt idx="227">
                  <c:v>42597.0</c:v>
                </c:pt>
                <c:pt idx="228">
                  <c:v>42598.0</c:v>
                </c:pt>
                <c:pt idx="229">
                  <c:v>42599.0</c:v>
                </c:pt>
                <c:pt idx="230">
                  <c:v>42600.0</c:v>
                </c:pt>
                <c:pt idx="231">
                  <c:v>42601.0</c:v>
                </c:pt>
                <c:pt idx="232">
                  <c:v>42602.0</c:v>
                </c:pt>
                <c:pt idx="233">
                  <c:v>42603.0</c:v>
                </c:pt>
                <c:pt idx="234">
                  <c:v>42604.0</c:v>
                </c:pt>
                <c:pt idx="235">
                  <c:v>42605.0</c:v>
                </c:pt>
                <c:pt idx="236">
                  <c:v>42606.0</c:v>
                </c:pt>
                <c:pt idx="237">
                  <c:v>42607.0</c:v>
                </c:pt>
                <c:pt idx="238">
                  <c:v>42608.0</c:v>
                </c:pt>
                <c:pt idx="239">
                  <c:v>42609.0</c:v>
                </c:pt>
                <c:pt idx="240">
                  <c:v>42610.0</c:v>
                </c:pt>
                <c:pt idx="241">
                  <c:v>42611.0</c:v>
                </c:pt>
                <c:pt idx="242">
                  <c:v>42612.0</c:v>
                </c:pt>
                <c:pt idx="243">
                  <c:v>42613.0</c:v>
                </c:pt>
                <c:pt idx="244">
                  <c:v>42614.0</c:v>
                </c:pt>
                <c:pt idx="245">
                  <c:v>42615.0</c:v>
                </c:pt>
                <c:pt idx="246">
                  <c:v>42616.0</c:v>
                </c:pt>
                <c:pt idx="247">
                  <c:v>42617.0</c:v>
                </c:pt>
                <c:pt idx="248">
                  <c:v>42618.0</c:v>
                </c:pt>
                <c:pt idx="249">
                  <c:v>42619.0</c:v>
                </c:pt>
                <c:pt idx="250">
                  <c:v>42620.0</c:v>
                </c:pt>
                <c:pt idx="251">
                  <c:v>42621.0</c:v>
                </c:pt>
                <c:pt idx="252">
                  <c:v>42622.0</c:v>
                </c:pt>
                <c:pt idx="253">
                  <c:v>42623.0</c:v>
                </c:pt>
                <c:pt idx="254">
                  <c:v>42624.0</c:v>
                </c:pt>
                <c:pt idx="255">
                  <c:v>42625.0</c:v>
                </c:pt>
                <c:pt idx="256">
                  <c:v>42626.0</c:v>
                </c:pt>
                <c:pt idx="257">
                  <c:v>42627.0</c:v>
                </c:pt>
                <c:pt idx="258">
                  <c:v>42628.0</c:v>
                </c:pt>
                <c:pt idx="259">
                  <c:v>42629.0</c:v>
                </c:pt>
                <c:pt idx="260">
                  <c:v>42630.0</c:v>
                </c:pt>
                <c:pt idx="261">
                  <c:v>42631.0</c:v>
                </c:pt>
                <c:pt idx="262">
                  <c:v>42632.0</c:v>
                </c:pt>
                <c:pt idx="263">
                  <c:v>42633.0</c:v>
                </c:pt>
                <c:pt idx="264">
                  <c:v>42634.0</c:v>
                </c:pt>
                <c:pt idx="265">
                  <c:v>42635.0</c:v>
                </c:pt>
                <c:pt idx="266">
                  <c:v>42636.0</c:v>
                </c:pt>
                <c:pt idx="267">
                  <c:v>42637.0</c:v>
                </c:pt>
                <c:pt idx="268">
                  <c:v>42638.0</c:v>
                </c:pt>
                <c:pt idx="269">
                  <c:v>42639.0</c:v>
                </c:pt>
                <c:pt idx="270">
                  <c:v>42640.0</c:v>
                </c:pt>
                <c:pt idx="271">
                  <c:v>42641.0</c:v>
                </c:pt>
                <c:pt idx="272">
                  <c:v>42642.0</c:v>
                </c:pt>
                <c:pt idx="273">
                  <c:v>42643.0</c:v>
                </c:pt>
                <c:pt idx="274">
                  <c:v>42644.0</c:v>
                </c:pt>
                <c:pt idx="275">
                  <c:v>42645.0</c:v>
                </c:pt>
                <c:pt idx="276">
                  <c:v>42646.0</c:v>
                </c:pt>
                <c:pt idx="277">
                  <c:v>42647.0</c:v>
                </c:pt>
                <c:pt idx="278">
                  <c:v>42648.0</c:v>
                </c:pt>
                <c:pt idx="279">
                  <c:v>42649.0</c:v>
                </c:pt>
                <c:pt idx="280">
                  <c:v>42650.0</c:v>
                </c:pt>
                <c:pt idx="281">
                  <c:v>42651.0</c:v>
                </c:pt>
                <c:pt idx="282">
                  <c:v>42652.0</c:v>
                </c:pt>
                <c:pt idx="283">
                  <c:v>42653.0</c:v>
                </c:pt>
                <c:pt idx="284">
                  <c:v>42654.0</c:v>
                </c:pt>
                <c:pt idx="285">
                  <c:v>42655.0</c:v>
                </c:pt>
                <c:pt idx="286">
                  <c:v>42656.0</c:v>
                </c:pt>
                <c:pt idx="287">
                  <c:v>42657.0</c:v>
                </c:pt>
                <c:pt idx="288">
                  <c:v>42658.0</c:v>
                </c:pt>
                <c:pt idx="289">
                  <c:v>42659.0</c:v>
                </c:pt>
                <c:pt idx="290">
                  <c:v>42660.0</c:v>
                </c:pt>
                <c:pt idx="291">
                  <c:v>42661.0</c:v>
                </c:pt>
                <c:pt idx="292">
                  <c:v>42662.0</c:v>
                </c:pt>
                <c:pt idx="293">
                  <c:v>42663.0</c:v>
                </c:pt>
                <c:pt idx="294">
                  <c:v>42664.0</c:v>
                </c:pt>
                <c:pt idx="295">
                  <c:v>42665.0</c:v>
                </c:pt>
                <c:pt idx="296">
                  <c:v>42666.0</c:v>
                </c:pt>
                <c:pt idx="297">
                  <c:v>42667.0</c:v>
                </c:pt>
                <c:pt idx="298">
                  <c:v>42668.0</c:v>
                </c:pt>
                <c:pt idx="299">
                  <c:v>42669.0</c:v>
                </c:pt>
                <c:pt idx="300">
                  <c:v>42670.0</c:v>
                </c:pt>
                <c:pt idx="301">
                  <c:v>42671.0</c:v>
                </c:pt>
                <c:pt idx="302">
                  <c:v>42672.0</c:v>
                </c:pt>
                <c:pt idx="303">
                  <c:v>42673.0</c:v>
                </c:pt>
                <c:pt idx="304">
                  <c:v>42674.0</c:v>
                </c:pt>
                <c:pt idx="305">
                  <c:v>42675.0</c:v>
                </c:pt>
                <c:pt idx="306">
                  <c:v>42676.0</c:v>
                </c:pt>
                <c:pt idx="307">
                  <c:v>42677.0</c:v>
                </c:pt>
                <c:pt idx="308">
                  <c:v>42678.0</c:v>
                </c:pt>
                <c:pt idx="309">
                  <c:v>42679.0</c:v>
                </c:pt>
                <c:pt idx="310">
                  <c:v>42680.0</c:v>
                </c:pt>
                <c:pt idx="311">
                  <c:v>42681.0</c:v>
                </c:pt>
                <c:pt idx="312">
                  <c:v>42682.0</c:v>
                </c:pt>
                <c:pt idx="313">
                  <c:v>42683.0</c:v>
                </c:pt>
                <c:pt idx="314">
                  <c:v>42684.0</c:v>
                </c:pt>
                <c:pt idx="315">
                  <c:v>42685.0</c:v>
                </c:pt>
                <c:pt idx="316">
                  <c:v>42686.0</c:v>
                </c:pt>
                <c:pt idx="317">
                  <c:v>42687.0</c:v>
                </c:pt>
                <c:pt idx="318">
                  <c:v>42688.0</c:v>
                </c:pt>
                <c:pt idx="319">
                  <c:v>42689.0</c:v>
                </c:pt>
                <c:pt idx="320">
                  <c:v>42690.0</c:v>
                </c:pt>
              </c:numCache>
            </c:numRef>
          </c:cat>
          <c:val>
            <c:numRef>
              <c:f>Sheet1!$B$2:$B$322</c:f>
              <c:numCache>
                <c:formatCode>0</c:formatCode>
                <c:ptCount val="321"/>
                <c:pt idx="0">
                  <c:v>400.0</c:v>
                </c:pt>
                <c:pt idx="1">
                  <c:v>264.0</c:v>
                </c:pt>
                <c:pt idx="2">
                  <c:v>210.0</c:v>
                </c:pt>
                <c:pt idx="3">
                  <c:v>348.0</c:v>
                </c:pt>
                <c:pt idx="4">
                  <c:v>391.0</c:v>
                </c:pt>
                <c:pt idx="5">
                  <c:v>259.0</c:v>
                </c:pt>
                <c:pt idx="6">
                  <c:v>488.0</c:v>
                </c:pt>
                <c:pt idx="7">
                  <c:v>482.0</c:v>
                </c:pt>
                <c:pt idx="8">
                  <c:v>308.0</c:v>
                </c:pt>
                <c:pt idx="9">
                  <c:v>227.0</c:v>
                </c:pt>
                <c:pt idx="10">
                  <c:v>368.0</c:v>
                </c:pt>
                <c:pt idx="11">
                  <c:v>519.0</c:v>
                </c:pt>
                <c:pt idx="12">
                  <c:v>382.0</c:v>
                </c:pt>
                <c:pt idx="13">
                  <c:v>416.0</c:v>
                </c:pt>
                <c:pt idx="14">
                  <c:v>507.0</c:v>
                </c:pt>
                <c:pt idx="15">
                  <c:v>350.0</c:v>
                </c:pt>
                <c:pt idx="16">
                  <c:v>176.0</c:v>
                </c:pt>
                <c:pt idx="17">
                  <c:v>288.0</c:v>
                </c:pt>
                <c:pt idx="18">
                  <c:v>815.0</c:v>
                </c:pt>
                <c:pt idx="19">
                  <c:v>523.0</c:v>
                </c:pt>
                <c:pt idx="20">
                  <c:v>349.0</c:v>
                </c:pt>
                <c:pt idx="21">
                  <c:v>369.0</c:v>
                </c:pt>
                <c:pt idx="22">
                  <c:v>273.0</c:v>
                </c:pt>
                <c:pt idx="23">
                  <c:v>210.0</c:v>
                </c:pt>
                <c:pt idx="24">
                  <c:v>311.0</c:v>
                </c:pt>
                <c:pt idx="25">
                  <c:v>415.0</c:v>
                </c:pt>
                <c:pt idx="26">
                  <c:v>439.0</c:v>
                </c:pt>
                <c:pt idx="27">
                  <c:v>434.0</c:v>
                </c:pt>
                <c:pt idx="28">
                  <c:v>325.0</c:v>
                </c:pt>
                <c:pt idx="29">
                  <c:v>188.0</c:v>
                </c:pt>
                <c:pt idx="30">
                  <c:v>178.0</c:v>
                </c:pt>
                <c:pt idx="31">
                  <c:v>466.0</c:v>
                </c:pt>
                <c:pt idx="32">
                  <c:v>402.0</c:v>
                </c:pt>
                <c:pt idx="33">
                  <c:v>556.0</c:v>
                </c:pt>
                <c:pt idx="34">
                  <c:v>453.0</c:v>
                </c:pt>
                <c:pt idx="35">
                  <c:v>361.0</c:v>
                </c:pt>
                <c:pt idx="36">
                  <c:v>197.0</c:v>
                </c:pt>
                <c:pt idx="37">
                  <c:v>176.0</c:v>
                </c:pt>
                <c:pt idx="38">
                  <c:v>261.0</c:v>
                </c:pt>
                <c:pt idx="39">
                  <c:v>498.0</c:v>
                </c:pt>
                <c:pt idx="40">
                  <c:v>549.0</c:v>
                </c:pt>
                <c:pt idx="41">
                  <c:v>1179.0</c:v>
                </c:pt>
                <c:pt idx="42">
                  <c:v>1646.0</c:v>
                </c:pt>
                <c:pt idx="43">
                  <c:v>542.0</c:v>
                </c:pt>
                <c:pt idx="44">
                  <c:v>309.0</c:v>
                </c:pt>
                <c:pt idx="45">
                  <c:v>524.0</c:v>
                </c:pt>
                <c:pt idx="46">
                  <c:v>467.0</c:v>
                </c:pt>
                <c:pt idx="47">
                  <c:v>539.0</c:v>
                </c:pt>
                <c:pt idx="48">
                  <c:v>620.0</c:v>
                </c:pt>
                <c:pt idx="49">
                  <c:v>579.0</c:v>
                </c:pt>
                <c:pt idx="50">
                  <c:v>510.0</c:v>
                </c:pt>
                <c:pt idx="51">
                  <c:v>450.0</c:v>
                </c:pt>
                <c:pt idx="52">
                  <c:v>444.0</c:v>
                </c:pt>
                <c:pt idx="53" formatCode="General">
                  <c:v>373.0</c:v>
                </c:pt>
                <c:pt idx="54" formatCode="General">
                  <c:v>488.0</c:v>
                </c:pt>
                <c:pt idx="55" formatCode="General">
                  <c:v>686.0</c:v>
                </c:pt>
                <c:pt idx="56" formatCode="General">
                  <c:v>776.0</c:v>
                </c:pt>
                <c:pt idx="57" formatCode="General">
                  <c:v>296.0</c:v>
                </c:pt>
                <c:pt idx="58" formatCode="General">
                  <c:v>264.0</c:v>
                </c:pt>
                <c:pt idx="59" formatCode="General">
                  <c:v>703.0</c:v>
                </c:pt>
                <c:pt idx="60" formatCode="General">
                  <c:v>984.0</c:v>
                </c:pt>
                <c:pt idx="61" formatCode="General">
                  <c:v>1030.0</c:v>
                </c:pt>
                <c:pt idx="62" formatCode="General">
                  <c:v>755.0</c:v>
                </c:pt>
                <c:pt idx="63" formatCode="General">
                  <c:v>431.0</c:v>
                </c:pt>
                <c:pt idx="64" formatCode="General">
                  <c:v>291.0</c:v>
                </c:pt>
                <c:pt idx="65" formatCode="General">
                  <c:v>219.0</c:v>
                </c:pt>
                <c:pt idx="66" formatCode="General">
                  <c:v>401.0</c:v>
                </c:pt>
                <c:pt idx="67" formatCode="General">
                  <c:v>479.0</c:v>
                </c:pt>
                <c:pt idx="68" formatCode="General">
                  <c:v>489.0</c:v>
                </c:pt>
                <c:pt idx="69" formatCode="General">
                  <c:v>660.0</c:v>
                </c:pt>
                <c:pt idx="70" formatCode="General">
                  <c:v>687.0</c:v>
                </c:pt>
                <c:pt idx="71" formatCode="General">
                  <c:v>331.0</c:v>
                </c:pt>
                <c:pt idx="72" formatCode="General">
                  <c:v>275.0</c:v>
                </c:pt>
                <c:pt idx="73" formatCode="General">
                  <c:v>393.0</c:v>
                </c:pt>
                <c:pt idx="74" formatCode="General">
                  <c:v>451.0</c:v>
                </c:pt>
                <c:pt idx="75" formatCode="General">
                  <c:v>341.0</c:v>
                </c:pt>
                <c:pt idx="76" formatCode="General">
                  <c:v>705.0</c:v>
                </c:pt>
                <c:pt idx="77" formatCode="General">
                  <c:v>681.0</c:v>
                </c:pt>
                <c:pt idx="78" formatCode="General">
                  <c:v>386.0</c:v>
                </c:pt>
                <c:pt idx="79" formatCode="General">
                  <c:v>283.0</c:v>
                </c:pt>
                <c:pt idx="80" formatCode="General">
                  <c:v>407.0</c:v>
                </c:pt>
                <c:pt idx="81" formatCode="General">
                  <c:v>390.0</c:v>
                </c:pt>
                <c:pt idx="82" formatCode="General">
                  <c:v>560.0</c:v>
                </c:pt>
                <c:pt idx="83" formatCode="General">
                  <c:v>389.0</c:v>
                </c:pt>
                <c:pt idx="84" formatCode="General">
                  <c:v>570.0</c:v>
                </c:pt>
                <c:pt idx="85" formatCode="General">
                  <c:v>362.0</c:v>
                </c:pt>
                <c:pt idx="86" formatCode="General">
                  <c:v>201.0</c:v>
                </c:pt>
                <c:pt idx="87" formatCode="General">
                  <c:v>287.0</c:v>
                </c:pt>
                <c:pt idx="88" formatCode="General">
                  <c:v>460.0</c:v>
                </c:pt>
                <c:pt idx="89" formatCode="General">
                  <c:v>402.0</c:v>
                </c:pt>
                <c:pt idx="90" formatCode="General">
                  <c:v>428.0</c:v>
                </c:pt>
                <c:pt idx="91" formatCode="General">
                  <c:v>598.0</c:v>
                </c:pt>
                <c:pt idx="92" formatCode="General">
                  <c:v>306.0</c:v>
                </c:pt>
                <c:pt idx="93" formatCode="General">
                  <c:v>225.0</c:v>
                </c:pt>
                <c:pt idx="94" formatCode="General">
                  <c:v>311.0</c:v>
                </c:pt>
                <c:pt idx="95" formatCode="General">
                  <c:v>484.0</c:v>
                </c:pt>
                <c:pt idx="96" formatCode="General">
                  <c:v>641.0</c:v>
                </c:pt>
                <c:pt idx="97" formatCode="General">
                  <c:v>705.0</c:v>
                </c:pt>
                <c:pt idx="98" formatCode="General">
                  <c:v>472.0</c:v>
                </c:pt>
                <c:pt idx="99" formatCode="General">
                  <c:v>386.0</c:v>
                </c:pt>
                <c:pt idx="100" formatCode="General">
                  <c:v>217.0</c:v>
                </c:pt>
                <c:pt idx="101" formatCode="General">
                  <c:v>311.0</c:v>
                </c:pt>
                <c:pt idx="102" formatCode="General">
                  <c:v>676.0</c:v>
                </c:pt>
                <c:pt idx="103" formatCode="General">
                  <c:v>665.0</c:v>
                </c:pt>
                <c:pt idx="104" formatCode="General">
                  <c:v>674.0</c:v>
                </c:pt>
                <c:pt idx="105" formatCode="General">
                  <c:v>466.0</c:v>
                </c:pt>
                <c:pt idx="106" formatCode="General">
                  <c:v>219.0</c:v>
                </c:pt>
                <c:pt idx="107" formatCode="General">
                  <c:v>142.0</c:v>
                </c:pt>
                <c:pt idx="108" formatCode="General">
                  <c:v>397.0</c:v>
                </c:pt>
                <c:pt idx="109" formatCode="General">
                  <c:v>444.0</c:v>
                </c:pt>
                <c:pt idx="110" formatCode="General">
                  <c:v>412.0</c:v>
                </c:pt>
                <c:pt idx="111" formatCode="General">
                  <c:v>479.0</c:v>
                </c:pt>
                <c:pt idx="112" formatCode="General">
                  <c:v>415.0</c:v>
                </c:pt>
                <c:pt idx="113" formatCode="General">
                  <c:v>236.0</c:v>
                </c:pt>
                <c:pt idx="114" formatCode="General">
                  <c:v>255.0</c:v>
                </c:pt>
                <c:pt idx="115" formatCode="General">
                  <c:v>400.0</c:v>
                </c:pt>
                <c:pt idx="116" formatCode="General">
                  <c:v>451.0</c:v>
                </c:pt>
                <c:pt idx="117" formatCode="General">
                  <c:v>525.0</c:v>
                </c:pt>
                <c:pt idx="118" formatCode="General">
                  <c:v>531.0</c:v>
                </c:pt>
                <c:pt idx="119" formatCode="General">
                  <c:v>1315.0</c:v>
                </c:pt>
                <c:pt idx="120" formatCode="General">
                  <c:v>2487.0</c:v>
                </c:pt>
                <c:pt idx="121" formatCode="General">
                  <c:v>528.0</c:v>
                </c:pt>
                <c:pt idx="122" formatCode="General">
                  <c:v>806.0</c:v>
                </c:pt>
                <c:pt idx="123" formatCode="General">
                  <c:v>703.0</c:v>
                </c:pt>
                <c:pt idx="124" formatCode="General">
                  <c:v>558.0</c:v>
                </c:pt>
                <c:pt idx="125" formatCode="General">
                  <c:v>533.0</c:v>
                </c:pt>
                <c:pt idx="126" formatCode="General">
                  <c:v>633.0</c:v>
                </c:pt>
                <c:pt idx="127" formatCode="General">
                  <c:v>248.0</c:v>
                </c:pt>
                <c:pt idx="128" formatCode="General">
                  <c:v>198.0</c:v>
                </c:pt>
                <c:pt idx="129" formatCode="General">
                  <c:v>336.0</c:v>
                </c:pt>
                <c:pt idx="130" formatCode="General">
                  <c:v>604.0</c:v>
                </c:pt>
                <c:pt idx="131" formatCode="General">
                  <c:v>458.0</c:v>
                </c:pt>
                <c:pt idx="132" formatCode="General">
                  <c:v>388.0</c:v>
                </c:pt>
                <c:pt idx="133" formatCode="General">
                  <c:v>300.0</c:v>
                </c:pt>
                <c:pt idx="134" formatCode="General">
                  <c:v>223.0</c:v>
                </c:pt>
                <c:pt idx="135" formatCode="General">
                  <c:v>160.0</c:v>
                </c:pt>
                <c:pt idx="136" formatCode="General">
                  <c:v>355.0</c:v>
                </c:pt>
                <c:pt idx="137" formatCode="General">
                  <c:v>440.0</c:v>
                </c:pt>
                <c:pt idx="138" formatCode="General">
                  <c:v>416.0</c:v>
                </c:pt>
                <c:pt idx="139" formatCode="General">
                  <c:v>647.0</c:v>
                </c:pt>
                <c:pt idx="140" formatCode="General">
                  <c:v>461.0</c:v>
                </c:pt>
                <c:pt idx="141" formatCode="General">
                  <c:v>237.0</c:v>
                </c:pt>
                <c:pt idx="142" formatCode="General">
                  <c:v>133.0</c:v>
                </c:pt>
                <c:pt idx="143" formatCode="General">
                  <c:v>239.0</c:v>
                </c:pt>
                <c:pt idx="144" formatCode="General">
                  <c:v>411.0</c:v>
                </c:pt>
                <c:pt idx="145" formatCode="General">
                  <c:v>794.0</c:v>
                </c:pt>
                <c:pt idx="146" formatCode="General">
                  <c:v>699.0</c:v>
                </c:pt>
                <c:pt idx="147" formatCode="General">
                  <c:v>378.0</c:v>
                </c:pt>
                <c:pt idx="148" formatCode="General">
                  <c:v>175.0</c:v>
                </c:pt>
                <c:pt idx="149" formatCode="General">
                  <c:v>208.0</c:v>
                </c:pt>
                <c:pt idx="150" formatCode="General">
                  <c:v>337.0</c:v>
                </c:pt>
                <c:pt idx="151" formatCode="General">
                  <c:v>315.0</c:v>
                </c:pt>
                <c:pt idx="152" formatCode="General">
                  <c:v>386.0</c:v>
                </c:pt>
                <c:pt idx="153" formatCode="General">
                  <c:v>406.0</c:v>
                </c:pt>
                <c:pt idx="154" formatCode="General">
                  <c:v>747.0</c:v>
                </c:pt>
                <c:pt idx="155" formatCode="General">
                  <c:v>258.0</c:v>
                </c:pt>
                <c:pt idx="156" formatCode="General">
                  <c:v>193.0</c:v>
                </c:pt>
                <c:pt idx="157" formatCode="General">
                  <c:v>309.0</c:v>
                </c:pt>
                <c:pt idx="158" formatCode="General">
                  <c:v>358.0</c:v>
                </c:pt>
                <c:pt idx="159" formatCode="General">
                  <c:v>574.0</c:v>
                </c:pt>
                <c:pt idx="160" formatCode="General">
                  <c:v>411.0</c:v>
                </c:pt>
                <c:pt idx="161" formatCode="General">
                  <c:v>248.0</c:v>
                </c:pt>
                <c:pt idx="162" formatCode="General">
                  <c:v>378.0</c:v>
                </c:pt>
                <c:pt idx="163" formatCode="General">
                  <c:v>305.0</c:v>
                </c:pt>
                <c:pt idx="164" formatCode="General">
                  <c:v>235.0</c:v>
                </c:pt>
                <c:pt idx="165" formatCode="General">
                  <c:v>240.0</c:v>
                </c:pt>
                <c:pt idx="166" formatCode="General">
                  <c:v>252.0</c:v>
                </c:pt>
                <c:pt idx="167" formatCode="General">
                  <c:v>297.0</c:v>
                </c:pt>
                <c:pt idx="168" formatCode="General">
                  <c:v>507.0</c:v>
                </c:pt>
                <c:pt idx="169" formatCode="General">
                  <c:v>325.0</c:v>
                </c:pt>
                <c:pt idx="170" formatCode="General">
                  <c:v>176.0</c:v>
                </c:pt>
                <c:pt idx="171" formatCode="General">
                  <c:v>242.0</c:v>
                </c:pt>
                <c:pt idx="172" formatCode="General">
                  <c:v>369.0</c:v>
                </c:pt>
                <c:pt idx="173" formatCode="General">
                  <c:v>354.0</c:v>
                </c:pt>
                <c:pt idx="174" formatCode="General">
                  <c:v>447.0</c:v>
                </c:pt>
                <c:pt idx="175" formatCode="General">
                  <c:v>323.0</c:v>
                </c:pt>
                <c:pt idx="176" formatCode="General">
                  <c:v>178.0</c:v>
                </c:pt>
                <c:pt idx="177" formatCode="General">
                  <c:v>105.0</c:v>
                </c:pt>
                <c:pt idx="178" formatCode="General">
                  <c:v>235.0</c:v>
                </c:pt>
                <c:pt idx="179" formatCode="General">
                  <c:v>352.0</c:v>
                </c:pt>
                <c:pt idx="180" formatCode="General">
                  <c:v>408.0</c:v>
                </c:pt>
                <c:pt idx="181" formatCode="General">
                  <c:v>385.0</c:v>
                </c:pt>
                <c:pt idx="182" formatCode="General">
                  <c:v>315.0</c:v>
                </c:pt>
                <c:pt idx="183" formatCode="General">
                  <c:v>272.0</c:v>
                </c:pt>
                <c:pt idx="184" formatCode="General">
                  <c:v>234.0</c:v>
                </c:pt>
                <c:pt idx="185" formatCode="General">
                  <c:v>365.0</c:v>
                </c:pt>
                <c:pt idx="186" formatCode="General">
                  <c:v>348.0</c:v>
                </c:pt>
                <c:pt idx="187" formatCode="General">
                  <c:v>409.0</c:v>
                </c:pt>
                <c:pt idx="188" formatCode="General">
                  <c:v>383.0</c:v>
                </c:pt>
                <c:pt idx="189" formatCode="General">
                  <c:v>347.0</c:v>
                </c:pt>
                <c:pt idx="190" formatCode="General">
                  <c:v>201.0</c:v>
                </c:pt>
                <c:pt idx="191" formatCode="General">
                  <c:v>192.0</c:v>
                </c:pt>
                <c:pt idx="192" formatCode="General">
                  <c:v>356.0</c:v>
                </c:pt>
                <c:pt idx="193" formatCode="General">
                  <c:v>474.0</c:v>
                </c:pt>
                <c:pt idx="194" formatCode="General">
                  <c:v>255.0</c:v>
                </c:pt>
                <c:pt idx="195" formatCode="General">
                  <c:v>311.0</c:v>
                </c:pt>
                <c:pt idx="196" formatCode="General">
                  <c:v>309.0</c:v>
                </c:pt>
                <c:pt idx="197" formatCode="General">
                  <c:v>281.0</c:v>
                </c:pt>
                <c:pt idx="198" formatCode="General">
                  <c:v>252.0</c:v>
                </c:pt>
                <c:pt idx="199" formatCode="General">
                  <c:v>316.0</c:v>
                </c:pt>
                <c:pt idx="200" formatCode="General">
                  <c:v>277.0</c:v>
                </c:pt>
                <c:pt idx="201" formatCode="General">
                  <c:v>355.0</c:v>
                </c:pt>
                <c:pt idx="202" formatCode="General">
                  <c:v>484.0</c:v>
                </c:pt>
                <c:pt idx="203" formatCode="General">
                  <c:v>598.0</c:v>
                </c:pt>
                <c:pt idx="204" formatCode="General">
                  <c:v>389.0</c:v>
                </c:pt>
                <c:pt idx="205" formatCode="General">
                  <c:v>163.0</c:v>
                </c:pt>
                <c:pt idx="206" formatCode="General">
                  <c:v>238.0</c:v>
                </c:pt>
                <c:pt idx="207" formatCode="General">
                  <c:v>627.0</c:v>
                </c:pt>
                <c:pt idx="208" formatCode="General">
                  <c:v>363.0</c:v>
                </c:pt>
                <c:pt idx="209" formatCode="General">
                  <c:v>409.0</c:v>
                </c:pt>
                <c:pt idx="210" formatCode="General">
                  <c:v>676.0</c:v>
                </c:pt>
                <c:pt idx="211" formatCode="General">
                  <c:v>397.0</c:v>
                </c:pt>
                <c:pt idx="212" formatCode="General">
                  <c:v>198.0</c:v>
                </c:pt>
                <c:pt idx="213" formatCode="General">
                  <c:v>378.0</c:v>
                </c:pt>
                <c:pt idx="214" formatCode="General">
                  <c:v>463.0</c:v>
                </c:pt>
                <c:pt idx="215" formatCode="General">
                  <c:v>385.0</c:v>
                </c:pt>
                <c:pt idx="216" formatCode="General">
                  <c:v>288.0</c:v>
                </c:pt>
                <c:pt idx="217" formatCode="General">
                  <c:v>563.0</c:v>
                </c:pt>
                <c:pt idx="218" formatCode="General">
                  <c:v>807.0</c:v>
                </c:pt>
                <c:pt idx="219" formatCode="General">
                  <c:v>522.0</c:v>
                </c:pt>
                <c:pt idx="220" formatCode="General">
                  <c:v>491.0</c:v>
                </c:pt>
                <c:pt idx="221" formatCode="General">
                  <c:v>431.0</c:v>
                </c:pt>
                <c:pt idx="222" formatCode="General">
                  <c:v>448.0</c:v>
                </c:pt>
                <c:pt idx="223" formatCode="General">
                  <c:v>346.0</c:v>
                </c:pt>
                <c:pt idx="224" formatCode="General">
                  <c:v>300.0</c:v>
                </c:pt>
                <c:pt idx="225" formatCode="General">
                  <c:v>243.0</c:v>
                </c:pt>
                <c:pt idx="226" formatCode="General">
                  <c:v>132.0</c:v>
                </c:pt>
                <c:pt idx="227" formatCode="General">
                  <c:v>299.0</c:v>
                </c:pt>
                <c:pt idx="228" formatCode="General">
                  <c:v>590.0</c:v>
                </c:pt>
                <c:pt idx="229" formatCode="General">
                  <c:v>489.0</c:v>
                </c:pt>
                <c:pt idx="230" formatCode="General">
                  <c:v>905.0</c:v>
                </c:pt>
                <c:pt idx="231" formatCode="General">
                  <c:v>786.0</c:v>
                </c:pt>
                <c:pt idx="232" formatCode="General">
                  <c:v>369.0</c:v>
                </c:pt>
                <c:pt idx="233" formatCode="General">
                  <c:v>183.0</c:v>
                </c:pt>
                <c:pt idx="234" formatCode="General">
                  <c:v>324.0</c:v>
                </c:pt>
                <c:pt idx="235" formatCode="General">
                  <c:v>641.0</c:v>
                </c:pt>
                <c:pt idx="236" formatCode="General">
                  <c:v>531.0</c:v>
                </c:pt>
                <c:pt idx="237" formatCode="General">
                  <c:v>365.0</c:v>
                </c:pt>
                <c:pt idx="238" formatCode="General">
                  <c:v>606.0</c:v>
                </c:pt>
                <c:pt idx="239" formatCode="General">
                  <c:v>423.0</c:v>
                </c:pt>
                <c:pt idx="240" formatCode="General">
                  <c:v>275.0</c:v>
                </c:pt>
                <c:pt idx="241" formatCode="General">
                  <c:v>242.0</c:v>
                </c:pt>
                <c:pt idx="242" formatCode="General">
                  <c:v>389.0</c:v>
                </c:pt>
                <c:pt idx="243" formatCode="General">
                  <c:v>362.0</c:v>
                </c:pt>
                <c:pt idx="244" formatCode="General">
                  <c:v>299.0</c:v>
                </c:pt>
                <c:pt idx="245" formatCode="General">
                  <c:v>387.0</c:v>
                </c:pt>
                <c:pt idx="246" formatCode="General">
                  <c:v>226.0</c:v>
                </c:pt>
                <c:pt idx="247" formatCode="General">
                  <c:v>223.0</c:v>
                </c:pt>
                <c:pt idx="248" formatCode="General">
                  <c:v>290.0</c:v>
                </c:pt>
                <c:pt idx="249" formatCode="General">
                  <c:v>478.0</c:v>
                </c:pt>
                <c:pt idx="250" formatCode="General">
                  <c:v>380.0</c:v>
                </c:pt>
                <c:pt idx="251" formatCode="General">
                  <c:v>427.0</c:v>
                </c:pt>
                <c:pt idx="252" formatCode="General">
                  <c:v>324.0</c:v>
                </c:pt>
                <c:pt idx="253" formatCode="General">
                  <c:v>291.0</c:v>
                </c:pt>
                <c:pt idx="254" formatCode="General">
                  <c:v>178.0</c:v>
                </c:pt>
                <c:pt idx="255" formatCode="General">
                  <c:v>239.0</c:v>
                </c:pt>
                <c:pt idx="256" formatCode="General">
                  <c:v>318.0</c:v>
                </c:pt>
                <c:pt idx="257" formatCode="General">
                  <c:v>435.0</c:v>
                </c:pt>
                <c:pt idx="258" formatCode="General">
                  <c:v>427.0</c:v>
                </c:pt>
                <c:pt idx="259" formatCode="General">
                  <c:v>296.0</c:v>
                </c:pt>
                <c:pt idx="260" formatCode="General">
                  <c:v>165.0</c:v>
                </c:pt>
                <c:pt idx="261" formatCode="General">
                  <c:v>73.0</c:v>
                </c:pt>
                <c:pt idx="262" formatCode="General">
                  <c:v>189.0</c:v>
                </c:pt>
                <c:pt idx="263" formatCode="General">
                  <c:v>522.0</c:v>
                </c:pt>
                <c:pt idx="264" formatCode="General">
                  <c:v>225.0</c:v>
                </c:pt>
                <c:pt idx="265" formatCode="General">
                  <c:v>424.0</c:v>
                </c:pt>
                <c:pt idx="266" formatCode="General">
                  <c:v>413.0</c:v>
                </c:pt>
                <c:pt idx="267" formatCode="General">
                  <c:v>174.0</c:v>
                </c:pt>
                <c:pt idx="268" formatCode="General">
                  <c:v>171.0</c:v>
                </c:pt>
                <c:pt idx="269" formatCode="General">
                  <c:v>169.0</c:v>
                </c:pt>
                <c:pt idx="270" formatCode="General">
                  <c:v>296.0</c:v>
                </c:pt>
                <c:pt idx="271" formatCode="General">
                  <c:v>258.0</c:v>
                </c:pt>
                <c:pt idx="272" formatCode="General">
                  <c:v>338.0</c:v>
                </c:pt>
                <c:pt idx="273" formatCode="General">
                  <c:v>268.0</c:v>
                </c:pt>
                <c:pt idx="274" formatCode="General">
                  <c:v>291.0</c:v>
                </c:pt>
                <c:pt idx="275" formatCode="General">
                  <c:v>214.0</c:v>
                </c:pt>
                <c:pt idx="276" formatCode="General">
                  <c:v>181.0</c:v>
                </c:pt>
                <c:pt idx="277" formatCode="General">
                  <c:v>642.0</c:v>
                </c:pt>
                <c:pt idx="278" formatCode="General">
                  <c:v>302.0</c:v>
                </c:pt>
                <c:pt idx="279" formatCode="General">
                  <c:v>378.0</c:v>
                </c:pt>
                <c:pt idx="280" formatCode="General">
                  <c:v>224.0</c:v>
                </c:pt>
                <c:pt idx="281" formatCode="General">
                  <c:v>229.0</c:v>
                </c:pt>
                <c:pt idx="282" formatCode="General">
                  <c:v>261.0</c:v>
                </c:pt>
                <c:pt idx="283" formatCode="General">
                  <c:v>451.0</c:v>
                </c:pt>
                <c:pt idx="284" formatCode="General">
                  <c:v>537.0</c:v>
                </c:pt>
                <c:pt idx="285" formatCode="General">
                  <c:v>523.0</c:v>
                </c:pt>
                <c:pt idx="286" formatCode="General">
                  <c:v>343.0</c:v>
                </c:pt>
                <c:pt idx="287" formatCode="General">
                  <c:v>374.0</c:v>
                </c:pt>
                <c:pt idx="288" formatCode="General">
                  <c:v>283.0</c:v>
                </c:pt>
                <c:pt idx="289" formatCode="General">
                  <c:v>220.0</c:v>
                </c:pt>
                <c:pt idx="290" formatCode="General">
                  <c:v>281.0</c:v>
                </c:pt>
                <c:pt idx="291" formatCode="General">
                  <c:v>430.0</c:v>
                </c:pt>
                <c:pt idx="292" formatCode="General">
                  <c:v>501.0</c:v>
                </c:pt>
                <c:pt idx="293" formatCode="General">
                  <c:v>396.0</c:v>
                </c:pt>
                <c:pt idx="294" formatCode="General">
                  <c:v>230.0</c:v>
                </c:pt>
                <c:pt idx="295" formatCode="General">
                  <c:v>180.0</c:v>
                </c:pt>
                <c:pt idx="296" formatCode="General">
                  <c:v>104.0</c:v>
                </c:pt>
                <c:pt idx="297" formatCode="General">
                  <c:v>257.0</c:v>
                </c:pt>
                <c:pt idx="298" formatCode="General">
                  <c:v>443.0</c:v>
                </c:pt>
                <c:pt idx="299" formatCode="General">
                  <c:v>408.0</c:v>
                </c:pt>
                <c:pt idx="300" formatCode="General">
                  <c:v>422.0</c:v>
                </c:pt>
                <c:pt idx="301" formatCode="General">
                  <c:v>467.0</c:v>
                </c:pt>
                <c:pt idx="302" formatCode="General">
                  <c:v>223.0</c:v>
                </c:pt>
                <c:pt idx="303" formatCode="General">
                  <c:v>127.0</c:v>
                </c:pt>
                <c:pt idx="304" formatCode="General">
                  <c:v>181.0</c:v>
                </c:pt>
                <c:pt idx="305" formatCode="General">
                  <c:v>261.0</c:v>
                </c:pt>
                <c:pt idx="306" formatCode="General">
                  <c:v>439.0</c:v>
                </c:pt>
                <c:pt idx="307" formatCode="General">
                  <c:v>407.0</c:v>
                </c:pt>
                <c:pt idx="308" formatCode="General">
                  <c:v>352.0</c:v>
                </c:pt>
                <c:pt idx="309" formatCode="General">
                  <c:v>191.0</c:v>
                </c:pt>
                <c:pt idx="310" formatCode="General">
                  <c:v>93.0</c:v>
                </c:pt>
                <c:pt idx="311" formatCode="General">
                  <c:v>194.0</c:v>
                </c:pt>
                <c:pt idx="312" formatCode="General">
                  <c:v>341.0</c:v>
                </c:pt>
                <c:pt idx="313" formatCode="General">
                  <c:v>253.0</c:v>
                </c:pt>
                <c:pt idx="314" formatCode="General">
                  <c:v>583.0</c:v>
                </c:pt>
                <c:pt idx="315" formatCode="General">
                  <c:v>321.0</c:v>
                </c:pt>
                <c:pt idx="316" formatCode="General">
                  <c:v>191.0</c:v>
                </c:pt>
                <c:pt idx="317" formatCode="General">
                  <c:v>228.0</c:v>
                </c:pt>
                <c:pt idx="318" formatCode="General">
                  <c:v>235.0</c:v>
                </c:pt>
                <c:pt idx="319" formatCode="General">
                  <c:v>432.0</c:v>
                </c:pt>
                <c:pt idx="320" formatCode="General">
                  <c:v>252.0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9697848"/>
        <c:axId val="2109710456"/>
      </c:areaChart>
      <c:dateAx>
        <c:axId val="2109697848"/>
        <c:scaling>
          <c:orientation val="minMax"/>
        </c:scaling>
        <c:delete val="0"/>
        <c:axPos val="b"/>
        <c:numFmt formatCode="d/m;@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 rot="0" vert="horz" anchor="t" anchorCtr="0"/>
          <a:lstStyle/>
          <a:p>
            <a:pPr>
              <a:defRPr sz="900"/>
            </a:pPr>
            <a:endParaRPr lang="en-US"/>
          </a:p>
        </c:txPr>
        <c:crossAx val="2109710456"/>
        <c:crosses val="autoZero"/>
        <c:auto val="0"/>
        <c:lblOffset val="100"/>
        <c:baseTimeUnit val="days"/>
        <c:minorUnit val="7.0"/>
        <c:minorTimeUnit val="days"/>
      </c:dateAx>
      <c:valAx>
        <c:axId val="210971045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" sourceLinked="1"/>
        <c:majorTickMark val="out"/>
        <c:minorTickMark val="out"/>
        <c:tickLblPos val="nextTo"/>
        <c:spPr>
          <a:ln>
            <a:noFill/>
          </a:ln>
        </c:spPr>
        <c:txPr>
          <a:bodyPr/>
          <a:lstStyle/>
          <a:p>
            <a:pPr>
              <a:defRPr sz="900"/>
            </a:pPr>
            <a:endParaRPr lang="en-US"/>
          </a:p>
        </c:txPr>
        <c:crossAx val="2109697848"/>
        <c:crosses val="autoZero"/>
        <c:crossBetween val="midCat"/>
        <c:majorUnit val="1000.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>
          <a:ln>
            <a:noFill/>
          </a:ln>
        </a:defRPr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0.47683</cdr:x>
      <cdr:y>0.37476</cdr:y>
    </cdr:from>
    <cdr:to>
      <cdr:x>0.5137</cdr:x>
      <cdr:y>0.52928</cdr:y>
    </cdr:to>
    <cdr:sp macro="" textlink="">
      <cdr:nvSpPr>
        <cdr:cNvPr id="2" name="ZoneTexte 19"/>
        <cdr:cNvSpPr txBox="1"/>
      </cdr:nvSpPr>
      <cdr:spPr>
        <a:xfrm xmlns:a="http://schemas.openxmlformats.org/drawingml/2006/main">
          <a:off x="4196665" y="1097065"/>
          <a:ext cx="324498" cy="45233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="vert270" wrap="square" lIns="108000" rtlCol="0" anchor="t" anchorCtr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800" smtClean="0">
              <a:solidFill>
                <a:schemeClr val="tx2"/>
              </a:solidFill>
            </a:rPr>
            <a:t>CLOUD</a:t>
          </a:r>
        </a:p>
      </cdr:txBody>
    </cdr:sp>
  </cdr:relSizeAnchor>
  <cdr:relSizeAnchor xmlns:cdr="http://schemas.openxmlformats.org/drawingml/2006/chartDrawing">
    <cdr:from>
      <cdr:x>0.67012</cdr:x>
      <cdr:y>0.12299</cdr:y>
    </cdr:from>
    <cdr:to>
      <cdr:x>0.70699</cdr:x>
      <cdr:y>0.49313</cdr:y>
    </cdr:to>
    <cdr:sp macro="" textlink="">
      <cdr:nvSpPr>
        <cdr:cNvPr id="4" name="ZoneTexte 19"/>
        <cdr:cNvSpPr txBox="1"/>
      </cdr:nvSpPr>
      <cdr:spPr>
        <a:xfrm xmlns:a="http://schemas.openxmlformats.org/drawingml/2006/main">
          <a:off x="5897819" y="360031"/>
          <a:ext cx="324497" cy="108352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="vert270" wrap="square" lIns="108000" rtlCol="0" anchor="t" anchorCtr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800" dirty="0" smtClean="0">
              <a:solidFill>
                <a:schemeClr val="tx2"/>
              </a:solidFill>
            </a:rPr>
            <a:t>ICHEP and </a:t>
          </a:r>
          <a:r>
            <a:rPr lang="en-GB" sz="800" dirty="0" err="1" smtClean="0">
              <a:solidFill>
                <a:schemeClr val="tx2"/>
              </a:solidFill>
            </a:rPr>
            <a:t>MoEDAL</a:t>
          </a:r>
          <a:endParaRPr lang="en-GB" sz="800" dirty="0" smtClean="0">
            <a:solidFill>
              <a:schemeClr val="tx2"/>
            </a:solidFill>
          </a:endParaRPr>
        </a:p>
      </cdr:txBody>
    </cdr:sp>
  </cdr:relSizeAnchor>
  <cdr:relSizeAnchor xmlns:cdr="http://schemas.openxmlformats.org/drawingml/2006/chartDrawing">
    <cdr:from>
      <cdr:x>0.70534</cdr:x>
      <cdr:y>0.22483</cdr:y>
    </cdr:from>
    <cdr:to>
      <cdr:x>0.74634</cdr:x>
      <cdr:y>0.50683</cdr:y>
    </cdr:to>
    <cdr:sp macro="" textlink="">
      <cdr:nvSpPr>
        <cdr:cNvPr id="5" name="ZoneTexte 19"/>
        <cdr:cNvSpPr txBox="1"/>
      </cdr:nvSpPr>
      <cdr:spPr>
        <a:xfrm xmlns:a="http://schemas.openxmlformats.org/drawingml/2006/main">
          <a:off x="6207768" y="658156"/>
          <a:ext cx="360850" cy="8255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="vert270" wrap="square" lIns="144000" rtlCol="0" anchor="t" anchorCtr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800" dirty="0" smtClean="0">
              <a:solidFill>
                <a:srgbClr val="FF0000"/>
              </a:solidFill>
            </a:rPr>
            <a:t>“Ritual” video</a:t>
          </a:r>
        </a:p>
      </cdr:txBody>
    </cdr:sp>
  </cdr:relSizeAnchor>
  <cdr:relSizeAnchor xmlns:cdr="http://schemas.openxmlformats.org/drawingml/2006/chartDrawing">
    <cdr:from>
      <cdr:x>0.85865</cdr:x>
      <cdr:y>0.16177</cdr:y>
    </cdr:from>
    <cdr:to>
      <cdr:x>0.89965</cdr:x>
      <cdr:y>0.59981</cdr:y>
    </cdr:to>
    <cdr:sp macro="" textlink="">
      <cdr:nvSpPr>
        <cdr:cNvPr id="6" name="ZoneTexte 19"/>
        <cdr:cNvSpPr txBox="1"/>
      </cdr:nvSpPr>
      <cdr:spPr>
        <a:xfrm xmlns:a="http://schemas.openxmlformats.org/drawingml/2006/main">
          <a:off x="7557040" y="473553"/>
          <a:ext cx="360850" cy="128230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="vert270" wrap="square" lIns="144000" rtlCol="0" anchor="t" anchorCtr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800" dirty="0" err="1" smtClean="0">
              <a:solidFill>
                <a:schemeClr val="tx2"/>
              </a:solidFill>
            </a:rPr>
            <a:t>Arts@CERN</a:t>
          </a:r>
          <a:r>
            <a:rPr lang="en-GB" sz="800" dirty="0" smtClean="0">
              <a:solidFill>
                <a:schemeClr val="tx2"/>
              </a:solidFill>
            </a:rPr>
            <a:t> open call</a:t>
          </a:r>
        </a:p>
      </cdr:txBody>
    </cdr:sp>
  </cdr:relSizeAnchor>
  <cdr:relSizeAnchor xmlns:cdr="http://schemas.openxmlformats.org/drawingml/2006/chartDrawing">
    <cdr:from>
      <cdr:x>0.9187</cdr:x>
      <cdr:y>0.30806</cdr:y>
    </cdr:from>
    <cdr:to>
      <cdr:x>0.9597</cdr:x>
      <cdr:y>0.63295</cdr:y>
    </cdr:to>
    <cdr:sp macro="" textlink="">
      <cdr:nvSpPr>
        <cdr:cNvPr id="7" name="ZoneTexte 19"/>
        <cdr:cNvSpPr txBox="1"/>
      </cdr:nvSpPr>
      <cdr:spPr>
        <a:xfrm xmlns:a="http://schemas.openxmlformats.org/drawingml/2006/main">
          <a:off x="8085553" y="901796"/>
          <a:ext cx="360850" cy="95105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="vert270" wrap="square" lIns="144000" rtlCol="0" anchor="t" anchorCtr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800" smtClean="0">
              <a:solidFill>
                <a:schemeClr val="tx2"/>
              </a:solidFill>
            </a:rPr>
            <a:t>ASACUSA results</a:t>
          </a:r>
          <a:endParaRPr lang="en-GB" sz="800" dirty="0" smtClean="0">
            <a:solidFill>
              <a:schemeClr val="tx2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0.63802</cdr:x>
      <cdr:y>0.13667</cdr:y>
    </cdr:from>
    <cdr:to>
      <cdr:x>0.71168</cdr:x>
      <cdr:y>0.32397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834012" y="269485"/>
          <a:ext cx="673594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05.08</a:t>
          </a:r>
        </a:p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LHC results ICHEP</a:t>
          </a:r>
        </a:p>
      </cdr:txBody>
    </cdr:sp>
  </cdr:relSizeAnchor>
  <cdr:relSizeAnchor xmlns:cdr="http://schemas.openxmlformats.org/drawingml/2006/chartDrawing">
    <cdr:from>
      <cdr:x>0.68319</cdr:x>
      <cdr:y>0.2819</cdr:y>
    </cdr:from>
    <cdr:to>
      <cdr:x>0.74152</cdr:x>
      <cdr:y>0.42238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247068" y="555870"/>
          <a:ext cx="533364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Video </a:t>
          </a:r>
          <a:r>
            <a:rPr lang="en-US" sz="600" smtClean="0">
              <a:solidFill>
                <a:schemeClr val="accent6">
                  <a:lumMod val="50000"/>
                </a:schemeClr>
              </a:solidFill>
            </a:rPr>
            <a:t>“ritual”</a:t>
          </a:r>
          <a:endParaRPr lang="en-US" sz="600" dirty="0" smtClean="0">
            <a:solidFill>
              <a:schemeClr val="accent6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0.78276</cdr:x>
      <cdr:y>0.30055</cdr:y>
    </cdr:from>
    <cdr:to>
      <cdr:x>0.87242</cdr:x>
      <cdr:y>0.48786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157559" y="592650"/>
          <a:ext cx="819814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600" smtClean="0">
              <a:solidFill>
                <a:schemeClr val="accent6">
                  <a:lumMod val="50000"/>
                </a:schemeClr>
              </a:solidFill>
            </a:rPr>
            <a:t>29.09</a:t>
          </a:r>
        </a:p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“Happy Birthday, CERN”</a:t>
          </a:r>
        </a:p>
      </cdr:txBody>
    </cdr:sp>
  </cdr:relSizeAnchor>
  <cdr:relSizeAnchor xmlns:cdr="http://schemas.openxmlformats.org/drawingml/2006/chartDrawing">
    <cdr:from>
      <cdr:x>0.87466</cdr:x>
      <cdr:y>0.18714</cdr:y>
    </cdr:from>
    <cdr:to>
      <cdr:x>0.94261</cdr:x>
      <cdr:y>0.32762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7997847" y="369022"/>
          <a:ext cx="621399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28.10</a:t>
          </a:r>
        </a:p>
        <a:p xmlns:a="http://schemas.openxmlformats.org/drawingml/2006/main">
          <a:pPr algn="ctr"/>
          <a:r>
            <a:rPr lang="en-US" sz="600" dirty="0" err="1" smtClean="0">
              <a:solidFill>
                <a:schemeClr val="accent6">
                  <a:lumMod val="50000"/>
                </a:schemeClr>
              </a:solidFill>
            </a:rPr>
            <a:t>TEDxCERN</a:t>
          </a:r>
          <a:endParaRPr lang="en-US" sz="600" dirty="0" smtClean="0">
            <a:solidFill>
              <a:schemeClr val="accent6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0.70486</cdr:x>
      <cdr:y>0.13368</cdr:y>
    </cdr:from>
    <cdr:to>
      <cdr:x>0.79451</cdr:x>
      <cdr:y>0.32098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445199" y="263598"/>
          <a:ext cx="819814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05.09</a:t>
          </a:r>
        </a:p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Romania member state</a:t>
          </a:r>
        </a:p>
      </cdr:txBody>
    </cdr:sp>
  </cdr:relSizeAnchor>
  <cdr:relSizeAnchor xmlns:cdr="http://schemas.openxmlformats.org/drawingml/2006/chartDrawing">
    <cdr:from>
      <cdr:x>0.39756</cdr:x>
      <cdr:y>0.41383</cdr:y>
    </cdr:from>
    <cdr:to>
      <cdr:x>0.45324</cdr:x>
      <cdr:y>0.64796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635272" y="816011"/>
          <a:ext cx="509162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09.05</a:t>
          </a:r>
        </a:p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2016 physics run</a:t>
          </a:r>
        </a:p>
      </cdr:txBody>
    </cdr:sp>
  </cdr:relSizeAnchor>
  <cdr:relSizeAnchor xmlns:cdr="http://schemas.openxmlformats.org/drawingml/2006/chartDrawing">
    <cdr:from>
      <cdr:x>0.54484</cdr:x>
      <cdr:y>0.28884</cdr:y>
    </cdr:from>
    <cdr:to>
      <cdr:x>0.61851</cdr:x>
      <cdr:y>0.47614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982021" y="569541"/>
          <a:ext cx="673594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04.07</a:t>
          </a:r>
        </a:p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Higgs boson pizza</a:t>
          </a:r>
        </a:p>
      </cdr:txBody>
    </cdr:sp>
  </cdr:relSizeAnchor>
  <cdr:relSizeAnchor xmlns:cdr="http://schemas.openxmlformats.org/drawingml/2006/chartDrawing">
    <cdr:from>
      <cdr:x>0.91154</cdr:x>
      <cdr:y>0.33587</cdr:y>
    </cdr:from>
    <cdr:to>
      <cdr:x>0.99098</cdr:x>
      <cdr:y>0.42952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8335083" y="662294"/>
          <a:ext cx="726477" cy="18466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600" dirty="0" smtClean="0">
              <a:solidFill>
                <a:schemeClr val="accent6">
                  <a:lumMod val="50000"/>
                </a:schemeClr>
              </a:solidFill>
            </a:rPr>
            <a:t>Earthquakes</a:t>
          </a:r>
          <a:r>
            <a:rPr lang="mr-IN" sz="600" dirty="0" smtClean="0">
              <a:solidFill>
                <a:schemeClr val="accent6">
                  <a:lumMod val="50000"/>
                </a:schemeClr>
              </a:solidFill>
            </a:rPr>
            <a:t>…</a:t>
          </a:r>
          <a:endParaRPr lang="en-US" sz="600" dirty="0" smtClean="0">
            <a:solidFill>
              <a:schemeClr val="accent6">
                <a:lumMod val="50000"/>
              </a:scheme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794C-7671-4F48-AEAF-24981CAB56ED}" type="datetimeFigureOut">
              <a:rPr lang="fr-FR" smtClean="0"/>
              <a:pPr/>
              <a:t>17.11.16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CCBC1-0880-C740-8A84-2C65D9021E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49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537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5372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956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537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537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537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537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17.11.16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17.11.16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17.11.16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2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17.11.16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4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17.11.16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17.11.16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7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17.11.16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17.11.16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jp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5" Type="http://schemas.microsoft.com/office/2007/relationships/hdphoto" Target="../media/hdphoto1.wdp"/><Relationship Id="rId6" Type="http://schemas.openxmlformats.org/officeDocument/2006/relationships/image" Target="../media/image13.tiff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696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rth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80"/>
          <a:stretch/>
        </p:blipFill>
        <p:spPr>
          <a:xfrm>
            <a:off x="0" y="0"/>
            <a:ext cx="9144000" cy="4445000"/>
          </a:xfrm>
          <a:prstGeom prst="rect">
            <a:avLst/>
          </a:prstGeom>
        </p:spPr>
      </p:pic>
      <p:sp>
        <p:nvSpPr>
          <p:cNvPr id="6" name="Rectangle 17"/>
          <p:cNvSpPr txBox="1">
            <a:spLocks noChangeArrowheads="1"/>
          </p:cNvSpPr>
          <p:nvPr/>
        </p:nvSpPr>
        <p:spPr bwMode="auto">
          <a:xfrm>
            <a:off x="-342900" y="-723900"/>
            <a:ext cx="9283699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Other important news were about enlargement process: </a:t>
            </a:r>
          </a:p>
          <a:p>
            <a:pPr algn="r"/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Romania as new Member,</a:t>
            </a:r>
          </a:p>
          <a:p>
            <a:pPr algn="r"/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Ukraine as Associate, </a:t>
            </a:r>
          </a:p>
          <a:p>
            <a:pPr algn="r"/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and soon India  </a:t>
            </a:r>
            <a:endParaRPr lang="en-US" sz="2400" dirty="0">
              <a:solidFill>
                <a:schemeClr val="bg1"/>
              </a:solidFill>
              <a:latin typeface="Helvetica Neue UltraLight" charset="0"/>
              <a:ea typeface="ＭＳ Ｐゴシック" charset="0"/>
              <a:cs typeface="Helvetica Neue Ultra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027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ulcast fina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68"/>
          <a:stretch/>
        </p:blipFill>
        <p:spPr>
          <a:xfrm>
            <a:off x="-736601" y="0"/>
            <a:ext cx="10597351" cy="4445000"/>
          </a:xfrm>
          <a:prstGeom prst="rect">
            <a:avLst/>
          </a:prstGeom>
        </p:spPr>
      </p:pic>
      <p:sp>
        <p:nvSpPr>
          <p:cNvPr id="6" name="Rectangle 17"/>
          <p:cNvSpPr txBox="1">
            <a:spLocks noChangeArrowheads="1"/>
          </p:cNvSpPr>
          <p:nvPr/>
        </p:nvSpPr>
        <p:spPr bwMode="auto">
          <a:xfrm>
            <a:off x="114299" y="1968500"/>
            <a:ext cx="7416802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A </a:t>
            </a:r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successful</a:t>
            </a:r>
            <a:endParaRPr lang="en-US" sz="2400" dirty="0" smtClean="0">
              <a:solidFill>
                <a:schemeClr val="bg1"/>
              </a:solidFill>
              <a:latin typeface="Helvetica Neue UltraLight" charset="0"/>
              <a:ea typeface="ＭＳ Ｐゴシック" charset="0"/>
              <a:cs typeface="Helvetica Neue UltraLight" charset="0"/>
            </a:endParaRPr>
          </a:p>
          <a:p>
            <a:r>
              <a:rPr lang="en-US" sz="2400" dirty="0" err="1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TEDxCERN</a:t>
            </a:r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2016</a:t>
            </a:r>
            <a:endParaRPr lang="en-US" sz="2400" dirty="0">
              <a:solidFill>
                <a:schemeClr val="bg1"/>
              </a:solidFill>
              <a:latin typeface="Helvetica Neue UltraLight" charset="0"/>
              <a:ea typeface="ＭＳ Ｐゴシック" charset="0"/>
              <a:cs typeface="Helvetica Neue Ultra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42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gEzOKdUsAApJ_-.jpg-large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50" b="10779"/>
          <a:stretch/>
        </p:blipFill>
        <p:spPr>
          <a:xfrm>
            <a:off x="-1" y="0"/>
            <a:ext cx="9178751" cy="4483100"/>
          </a:xfrm>
          <a:prstGeom prst="rect">
            <a:avLst/>
          </a:prstGeom>
        </p:spPr>
      </p:pic>
      <p:pic>
        <p:nvPicPr>
          <p:cNvPr id="3" name="Picture 2" descr="CxTrxVQXcAAWGR6.jpg-large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39"/>
          <a:stretch/>
        </p:blipFill>
        <p:spPr>
          <a:xfrm>
            <a:off x="0" y="0"/>
            <a:ext cx="9144000" cy="4483100"/>
          </a:xfrm>
          <a:prstGeom prst="rect">
            <a:avLst/>
          </a:prstGeom>
        </p:spPr>
      </p:pic>
      <p:sp>
        <p:nvSpPr>
          <p:cNvPr id="6" name="Rectangle 17"/>
          <p:cNvSpPr txBox="1">
            <a:spLocks noChangeArrowheads="1"/>
          </p:cNvSpPr>
          <p:nvPr/>
        </p:nvSpPr>
        <p:spPr bwMode="auto">
          <a:xfrm>
            <a:off x="-6781800" y="2120900"/>
            <a:ext cx="9283699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From ‘</a:t>
            </a:r>
            <a:r>
              <a:rPr lang="en-US" sz="2400" dirty="0" smtClean="0">
                <a:solidFill>
                  <a:schemeClr val="bg1"/>
                </a:solidFill>
                <a:latin typeface="ＭＳ ゴシック"/>
                <a:ea typeface="ＭＳ ゴシック"/>
                <a:cs typeface="ＭＳ ゴシック"/>
              </a:rPr>
              <a:t>♯</a:t>
            </a:r>
            <a:r>
              <a:rPr lang="en-US" sz="2400" dirty="0" err="1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InPractice</a:t>
            </a:r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’ </a:t>
            </a:r>
          </a:p>
          <a:p>
            <a:pPr algn="r"/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   to ‘</a:t>
            </a:r>
            <a:r>
              <a:rPr lang="en-US" sz="2400" dirty="0">
                <a:solidFill>
                  <a:schemeClr val="bg1"/>
                </a:solidFill>
                <a:latin typeface="ＭＳ ゴシック"/>
                <a:ea typeface="ＭＳ ゴシック"/>
                <a:cs typeface="ＭＳ ゴシック"/>
              </a:rPr>
              <a:t>♯</a:t>
            </a:r>
            <a:r>
              <a:rPr lang="en-US" sz="2400" dirty="0" err="1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Intheory</a:t>
            </a:r>
            <a:r>
              <a:rPr lang="en-US" sz="24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’</a:t>
            </a:r>
            <a:endParaRPr lang="en-US" sz="2400" dirty="0">
              <a:solidFill>
                <a:schemeClr val="bg1"/>
              </a:solidFill>
              <a:latin typeface="Helvetica Neue UltraLight" charset="0"/>
              <a:ea typeface="ＭＳ Ｐゴシック" charset="0"/>
              <a:cs typeface="Helvetica Neue Ultra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068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ster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3936"/>
          <a:stretch/>
        </p:blipFill>
        <p:spPr>
          <a:xfrm>
            <a:off x="-165100" y="0"/>
            <a:ext cx="10998200" cy="4445000"/>
          </a:xfrm>
          <a:prstGeom prst="rect">
            <a:avLst/>
          </a:prstGeom>
          <a:ln>
            <a:noFill/>
          </a:ln>
        </p:spPr>
      </p:pic>
      <p:sp>
        <p:nvSpPr>
          <p:cNvPr id="6" name="Rectangle 17"/>
          <p:cNvSpPr txBox="1">
            <a:spLocks noChangeArrowheads="1"/>
          </p:cNvSpPr>
          <p:nvPr/>
        </p:nvSpPr>
        <p:spPr bwMode="auto">
          <a:xfrm>
            <a:off x="76200" y="431800"/>
            <a:ext cx="11328401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dirty="0" smtClean="0">
              <a:solidFill>
                <a:schemeClr val="bg1"/>
              </a:solidFill>
              <a:latin typeface="Helvetica Neue UltraLight" charset="0"/>
              <a:ea typeface="ＭＳ Ｐゴシック" charset="0"/>
              <a:cs typeface="Helvetica Neue UltraLight" charset="0"/>
            </a:endParaRPr>
          </a:p>
          <a:p>
            <a:endParaRPr lang="en-US" sz="1800" dirty="0" smtClean="0">
              <a:solidFill>
                <a:schemeClr val="bg1"/>
              </a:solidFill>
              <a:latin typeface="Helvetica Neue UltraLight" charset="0"/>
              <a:ea typeface="ＭＳ Ｐゴシック" charset="0"/>
              <a:cs typeface="Helvetica Neue UltraLight" charset="0"/>
            </a:endParaRPr>
          </a:p>
          <a:p>
            <a:r>
              <a:rPr lang="en-US" sz="18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Upcoming conferences: </a:t>
            </a:r>
          </a:p>
          <a:p>
            <a:pPr marL="285750" indent="-285750">
              <a:buFontTx/>
              <a:buChar char="-"/>
            </a:pPr>
            <a:r>
              <a:rPr lang="en-US" sz="18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AAAS 2017 – Boston February 2017 (LHC session)</a:t>
            </a:r>
          </a:p>
          <a:p>
            <a:pPr marL="285750" indent="-285750">
              <a:buFontTx/>
              <a:buChar char="-"/>
            </a:pPr>
            <a:r>
              <a:rPr lang="en-US" sz="18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Quark Matter 2017 – Chicago February 2017 (new results?)</a:t>
            </a:r>
          </a:p>
          <a:p>
            <a:pPr marL="285750" indent="-285750">
              <a:buFontTx/>
              <a:buChar char="-"/>
            </a:pPr>
            <a:r>
              <a:rPr lang="en-US" sz="1800" dirty="0" err="1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Moriond</a:t>
            </a:r>
            <a:r>
              <a:rPr lang="en-US" sz="18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 – March 2017 (new results?)</a:t>
            </a:r>
          </a:p>
          <a:p>
            <a:pPr marL="285750" indent="-285750">
              <a:buFontTx/>
              <a:buChar char="-"/>
            </a:pPr>
            <a:r>
              <a:rPr lang="en-US" sz="18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EPS-HEP2017 – Venice July 2017 (new results?)</a:t>
            </a:r>
          </a:p>
          <a:p>
            <a:pPr marL="285750" indent="-285750">
              <a:buFontTx/>
              <a:buChar char="-"/>
            </a:pPr>
            <a:r>
              <a:rPr lang="en-US" sz="18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World Conference of Science journalists – San Francisco Oct 2017 (antimatter? Dark Matter?)</a:t>
            </a:r>
          </a:p>
          <a:p>
            <a:pPr marL="285750" indent="-285750">
              <a:buFontTx/>
              <a:buChar char="-"/>
            </a:pPr>
            <a:r>
              <a:rPr lang="en-US" sz="18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ESOF 2018 – Toulouse July 2018 (should we organize something there?)</a:t>
            </a:r>
          </a:p>
          <a:p>
            <a:pPr algn="r"/>
            <a:endParaRPr lang="en-US" sz="2400" dirty="0">
              <a:solidFill>
                <a:schemeClr val="bg1"/>
              </a:solidFill>
              <a:latin typeface="Helvetica Neue UltraLight" charset="0"/>
              <a:ea typeface="ＭＳ Ｐゴシック" charset="0"/>
              <a:cs typeface="Helvetica Neue Ultra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999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ebsite_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406900"/>
          </a:xfrm>
          <a:prstGeom prst="rect">
            <a:avLst/>
          </a:prstGeom>
        </p:spPr>
      </p:pic>
      <p:sp>
        <p:nvSpPr>
          <p:cNvPr id="6" name="Rectangle 17"/>
          <p:cNvSpPr txBox="1">
            <a:spLocks noChangeArrowheads="1"/>
          </p:cNvSpPr>
          <p:nvPr/>
        </p:nvSpPr>
        <p:spPr bwMode="auto">
          <a:xfrm>
            <a:off x="3327400" y="444500"/>
            <a:ext cx="2400300" cy="2832100"/>
          </a:xfrm>
          <a:prstGeom prst="rect">
            <a:avLst/>
          </a:prstGeom>
          <a:solidFill>
            <a:schemeClr val="bg1"/>
          </a:solidFill>
          <a:extLst/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World </a:t>
            </a:r>
          </a:p>
          <a:p>
            <a:pPr algn="ctr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Conference </a:t>
            </a:r>
          </a:p>
          <a:p>
            <a:pPr algn="ctr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of Science Journalists 2019 </a:t>
            </a:r>
          </a:p>
          <a:p>
            <a:pPr algn="ctr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In Lausanne?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Helvetica Neue UltraLight" charset="0"/>
              <a:ea typeface="ＭＳ Ｐゴシック" charset="0"/>
              <a:cs typeface="Helvetica Neue Ultra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828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895600" y="252968"/>
            <a:ext cx="6060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000" dirty="0" smtClean="0"/>
              <a:t>In our agenda today:</a:t>
            </a:r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95300" y="666234"/>
            <a:ext cx="85979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Relations </a:t>
            </a:r>
            <a:r>
              <a:rPr lang="en-US" dirty="0"/>
              <a:t>with Member States¶</a:t>
            </a:r>
          </a:p>
          <a:p>
            <a:r>
              <a:rPr lang="en-US" dirty="0" smtClean="0"/>
              <a:t>. CERN's </a:t>
            </a:r>
            <a:r>
              <a:rPr lang="en-US" dirty="0"/>
              <a:t>brochures¶</a:t>
            </a:r>
          </a:p>
          <a:p>
            <a:r>
              <a:rPr lang="en-US" dirty="0" smtClean="0"/>
              <a:t>. Social </a:t>
            </a:r>
            <a:r>
              <a:rPr lang="en-US" dirty="0"/>
              <a:t>Media </a:t>
            </a:r>
            <a:r>
              <a:rPr lang="en-US" dirty="0" smtClean="0"/>
              <a:t>collaboration¶</a:t>
            </a:r>
            <a:endParaRPr lang="en-US" dirty="0"/>
          </a:p>
          <a:p>
            <a:r>
              <a:rPr lang="en-US" dirty="0" smtClean="0"/>
              <a:t>. Collaborative space for EPPCN </a:t>
            </a:r>
          </a:p>
          <a:p>
            <a:r>
              <a:rPr lang="en-US" dirty="0" smtClean="0"/>
              <a:t>. Discussion with IPPOG ¶</a:t>
            </a:r>
            <a:endParaRPr lang="en-US" dirty="0"/>
          </a:p>
          <a:p>
            <a:r>
              <a:rPr lang="en-US" dirty="0" smtClean="0"/>
              <a:t>. Report </a:t>
            </a:r>
            <a:r>
              <a:rPr lang="en-US" dirty="0"/>
              <a:t>to </a:t>
            </a:r>
            <a:r>
              <a:rPr lang="en-US" dirty="0" smtClean="0"/>
              <a:t>Council – follow up</a:t>
            </a:r>
          </a:p>
          <a:p>
            <a:r>
              <a:rPr lang="en-US" dirty="0" smtClean="0"/>
              <a:t>. Strengthening </a:t>
            </a:r>
            <a:r>
              <a:rPr lang="en-US" dirty="0"/>
              <a:t>EPPCN </a:t>
            </a:r>
            <a:endParaRPr lang="en-US" dirty="0" smtClean="0"/>
          </a:p>
          <a:p>
            <a:r>
              <a:rPr lang="en-US" dirty="0" smtClean="0"/>
              <a:t>. Upcoming Conferences</a:t>
            </a:r>
          </a:p>
          <a:p>
            <a:r>
              <a:rPr lang="en-US" dirty="0" smtClean="0"/>
              <a:t>. Promoting </a:t>
            </a:r>
            <a:r>
              <a:rPr lang="en-US" dirty="0"/>
              <a:t>CERN in the UK¶</a:t>
            </a:r>
          </a:p>
          <a:p>
            <a:r>
              <a:rPr lang="en-US" dirty="0" smtClean="0"/>
              <a:t>. SESAME to start soon ¶</a:t>
            </a:r>
          </a:p>
          <a:p>
            <a:endParaRPr lang="en-US" dirty="0"/>
          </a:p>
          <a:p>
            <a:r>
              <a:rPr lang="en-US" dirty="0" smtClean="0"/>
              <a:t>What else?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421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053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10-702x3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01" y="0"/>
            <a:ext cx="9286875" cy="4445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94000" y="3761085"/>
            <a:ext cx="581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latin typeface="Helvetica Neue UltraLight"/>
                <a:cs typeface="Helvetica Neue UltraLight"/>
              </a:rPr>
              <a:t>This was the ‘highlight’ last time we talked</a:t>
            </a:r>
            <a:r>
              <a:rPr lang="is-IS" dirty="0" smtClean="0">
                <a:solidFill>
                  <a:schemeClr val="bg1"/>
                </a:solidFill>
                <a:latin typeface="Helvetica Neue UltraLight"/>
                <a:cs typeface="Helvetica Neue UltraLight"/>
              </a:rPr>
              <a:t>…</a:t>
            </a:r>
          </a:p>
          <a:p>
            <a:r>
              <a:rPr lang="is-IS" dirty="0" smtClean="0">
                <a:solidFill>
                  <a:schemeClr val="bg1"/>
                </a:solidFill>
                <a:latin typeface="Helvetica Neue UltraLight"/>
                <a:cs typeface="Helvetica Neue UltraLight"/>
              </a:rPr>
              <a:t>  …it remains the biggest media peak for the year...</a:t>
            </a:r>
            <a:endParaRPr lang="is-IS" dirty="0">
              <a:solidFill>
                <a:schemeClr val="bg1"/>
              </a:solidFill>
              <a:latin typeface="Helvetica Neue UltraLight"/>
              <a:cs typeface="Helvetica Neue UltraLight"/>
            </a:endParaRPr>
          </a:p>
        </p:txBody>
      </p:sp>
      <p:pic>
        <p:nvPicPr>
          <p:cNvPr id="7" name="Picture 6" descr="13124681_1143877968968673_1960705740450918440_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20267"/>
            <a:ext cx="1651000" cy="2280518"/>
          </a:xfrm>
          <a:prstGeom prst="rect">
            <a:avLst/>
          </a:prstGeom>
        </p:spPr>
      </p:pic>
      <p:pic>
        <p:nvPicPr>
          <p:cNvPr id="8" name="Picture 7" descr="charliehebdo-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9922">
            <a:off x="272204" y="3448185"/>
            <a:ext cx="1673015" cy="89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179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105cd5f459b2cd26e6fa5a25aa5d7d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8500"/>
            <a:ext cx="9144000" cy="5143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37000" y="3735685"/>
            <a:ext cx="581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  <a:latin typeface="Helvetica Neue UltraLight"/>
                <a:cs typeface="Helvetica Neue UltraLight"/>
              </a:rPr>
              <a:t>…of course the real big story was this one </a:t>
            </a:r>
          </a:p>
          <a:p>
            <a:r>
              <a:rPr lang="is-IS" dirty="0" smtClean="0">
                <a:solidFill>
                  <a:schemeClr val="bg1"/>
                </a:solidFill>
                <a:latin typeface="Helvetica Neue UltraLight"/>
                <a:cs typeface="Helvetica Neue UltraLight"/>
              </a:rPr>
              <a:t>(in term of overall media coverage as well probably).</a:t>
            </a:r>
          </a:p>
        </p:txBody>
      </p:sp>
      <p:pic>
        <p:nvPicPr>
          <p:cNvPr id="3" name="Picture 2" descr="atlas1_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802" y="736600"/>
            <a:ext cx="2565398" cy="192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45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pelement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34"/>
          <a:stretch/>
        </p:blipFill>
        <p:spPr>
          <a:xfrm>
            <a:off x="-25936" y="-1290438"/>
            <a:ext cx="9169936" cy="573543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37000" y="3100685"/>
            <a:ext cx="581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  <a:latin typeface="Helvetica Neue UltraLight"/>
                <a:cs typeface="Helvetica Neue UltraLight"/>
              </a:rPr>
              <a:t>… But we had other interesting stories as well...</a:t>
            </a:r>
          </a:p>
        </p:txBody>
      </p:sp>
      <p:pic>
        <p:nvPicPr>
          <p:cNvPr id="7" name="Picture 6" descr="Mystery-satanic-human-sacrifice-video-spooks-scientists-working-at-worlds-biggest-particle-collider-CERN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59" y="203201"/>
            <a:ext cx="1689100" cy="16891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Picture 4" descr="Sans titre.tiff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68" t="28395" r="33951" b="4691"/>
          <a:stretch/>
        </p:blipFill>
        <p:spPr>
          <a:xfrm rot="21198768">
            <a:off x="535009" y="1896015"/>
            <a:ext cx="1742305" cy="2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584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888929534"/>
              </p:ext>
            </p:extLst>
          </p:nvPr>
        </p:nvGraphicFramePr>
        <p:xfrm>
          <a:off x="203200" y="1384300"/>
          <a:ext cx="8801100" cy="2927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321703" y="252968"/>
            <a:ext cx="363462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/>
              <a:t>2016 Global media coverage</a:t>
            </a:r>
          </a:p>
          <a:p>
            <a:pPr algn="r"/>
            <a:r>
              <a:rPr lang="en-US" sz="1400" dirty="0" smtClean="0"/>
              <a:t>Number of press cuttings – CERN &amp; LHC</a:t>
            </a:r>
            <a:endParaRPr lang="en-US" sz="1400" dirty="0"/>
          </a:p>
        </p:txBody>
      </p:sp>
      <p:sp>
        <p:nvSpPr>
          <p:cNvPr id="23" name="ZoneTexte 19"/>
          <p:cNvSpPr txBox="1"/>
          <p:nvPr/>
        </p:nvSpPr>
        <p:spPr>
          <a:xfrm>
            <a:off x="2394695" y="782529"/>
            <a:ext cx="307777" cy="1672687"/>
          </a:xfrm>
          <a:prstGeom prst="rect">
            <a:avLst/>
          </a:prstGeom>
          <a:noFill/>
        </p:spPr>
        <p:txBody>
          <a:bodyPr vert="vert270" wrap="square" rtlCol="0" anchor="t" anchorCtr="0">
            <a:spAutoFit/>
          </a:bodyPr>
          <a:lstStyle/>
          <a:p>
            <a:pPr algn="r"/>
            <a:r>
              <a:rPr lang="en-GB" sz="800" dirty="0" smtClean="0">
                <a:solidFill>
                  <a:srgbClr val="FF0000"/>
                </a:solidFill>
              </a:rPr>
              <a:t>The ‘bump and upcoming </a:t>
            </a:r>
            <a:r>
              <a:rPr lang="en-GB" sz="800" dirty="0" err="1" smtClean="0">
                <a:solidFill>
                  <a:srgbClr val="FF0000"/>
                </a:solidFill>
              </a:rPr>
              <a:t>Moriond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7" name="ZoneTexte 19"/>
          <p:cNvSpPr txBox="1"/>
          <p:nvPr/>
        </p:nvSpPr>
        <p:spPr>
          <a:xfrm>
            <a:off x="1864865" y="1159873"/>
            <a:ext cx="307777" cy="1126223"/>
          </a:xfrm>
          <a:prstGeom prst="rect">
            <a:avLst/>
          </a:prstGeom>
          <a:noFill/>
        </p:spPr>
        <p:txBody>
          <a:bodyPr vert="vert270" wrap="square" rtlCol="0" anchor="t" anchorCtr="0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</a:rPr>
              <a:t>Gravitational waves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7" name="ZoneTexte 19"/>
          <p:cNvSpPr txBox="1"/>
          <p:nvPr/>
        </p:nvSpPr>
        <p:spPr>
          <a:xfrm>
            <a:off x="3744000" y="1188000"/>
            <a:ext cx="307777" cy="698907"/>
          </a:xfrm>
          <a:prstGeom prst="rect">
            <a:avLst/>
          </a:prstGeom>
          <a:noFill/>
        </p:spPr>
        <p:txBody>
          <a:bodyPr vert="vert270" wrap="square" rtlCol="0" anchor="t" anchorCtr="0">
            <a:spAutoFit/>
          </a:bodyPr>
          <a:lstStyle/>
          <a:p>
            <a:pPr algn="r"/>
            <a:r>
              <a:rPr lang="en-GB" sz="800" smtClean="0">
                <a:solidFill>
                  <a:srgbClr val="FF0000"/>
                </a:solidFill>
              </a:rPr>
              <a:t>Weasel story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9" name="ZoneTexte 19"/>
          <p:cNvSpPr txBox="1"/>
          <p:nvPr/>
        </p:nvSpPr>
        <p:spPr>
          <a:xfrm>
            <a:off x="4092088" y="1886907"/>
            <a:ext cx="307777" cy="1224196"/>
          </a:xfrm>
          <a:prstGeom prst="rect">
            <a:avLst/>
          </a:prstGeom>
          <a:noFill/>
        </p:spPr>
        <p:txBody>
          <a:bodyPr vert="vert270" wrap="square" rtlCol="0" anchor="t" anchorCtr="0">
            <a:spAutoFit/>
          </a:bodyPr>
          <a:lstStyle/>
          <a:p>
            <a:pPr algn="r"/>
            <a:r>
              <a:rPr lang="en-GB" sz="800" dirty="0" smtClean="0">
                <a:solidFill>
                  <a:schemeClr val="tx2"/>
                </a:solidFill>
              </a:rPr>
              <a:t>2016 LHC Physics Run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28" name="ZoneTexte 19"/>
          <p:cNvSpPr txBox="1"/>
          <p:nvPr/>
        </p:nvSpPr>
        <p:spPr>
          <a:xfrm>
            <a:off x="2896672" y="2260071"/>
            <a:ext cx="307777" cy="661084"/>
          </a:xfrm>
          <a:prstGeom prst="rect">
            <a:avLst/>
          </a:prstGeom>
          <a:noFill/>
        </p:spPr>
        <p:txBody>
          <a:bodyPr vert="vert270" wrap="square" rtlCol="0" anchor="t" anchorCtr="0">
            <a:spAutoFit/>
          </a:bodyPr>
          <a:lstStyle/>
          <a:p>
            <a:r>
              <a:rPr lang="en-GB" sz="800" dirty="0" smtClean="0">
                <a:solidFill>
                  <a:schemeClr val="tx2"/>
                </a:solidFill>
              </a:rPr>
              <a:t>LGBT story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29" name="ZoneTexte 19"/>
          <p:cNvSpPr txBox="1"/>
          <p:nvPr/>
        </p:nvSpPr>
        <p:spPr>
          <a:xfrm>
            <a:off x="3069347" y="2160047"/>
            <a:ext cx="307777" cy="861131"/>
          </a:xfrm>
          <a:prstGeom prst="rect">
            <a:avLst/>
          </a:prstGeom>
          <a:noFill/>
        </p:spPr>
        <p:txBody>
          <a:bodyPr vert="vert270" wrap="square" rtlCol="0" anchor="t" anchorCtr="0">
            <a:spAutoFit/>
          </a:bodyPr>
          <a:lstStyle/>
          <a:p>
            <a:pPr algn="r"/>
            <a:r>
              <a:rPr lang="en-GB" sz="800" smtClean="0">
                <a:solidFill>
                  <a:schemeClr val="tx2"/>
                </a:solidFill>
              </a:rPr>
              <a:t>LHC first beams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515" y="143943"/>
            <a:ext cx="22381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1 January </a:t>
            </a:r>
            <a:r>
              <a:rPr lang="en-US" sz="1100" b="1" dirty="0"/>
              <a:t>– </a:t>
            </a:r>
            <a:r>
              <a:rPr lang="en-US" sz="1100" b="1" dirty="0" smtClean="0"/>
              <a:t>16 November </a:t>
            </a:r>
            <a:r>
              <a:rPr lang="en-US" sz="1100" b="1" dirty="0"/>
              <a:t>2016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654723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3821404760"/>
              </p:ext>
            </p:extLst>
          </p:nvPr>
        </p:nvGraphicFramePr>
        <p:xfrm>
          <a:off x="58515" y="2444696"/>
          <a:ext cx="9143999" cy="1971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927715505"/>
              </p:ext>
            </p:extLst>
          </p:nvPr>
        </p:nvGraphicFramePr>
        <p:xfrm>
          <a:off x="0" y="866356"/>
          <a:ext cx="9143999" cy="144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itr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000" b="1" dirty="0" smtClean="0"/>
              <a:t>Global Media Coverage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1400" dirty="0" smtClean="0"/>
              <a:t>Number of times CERN was mentioned in the news and on social media</a:t>
            </a:r>
            <a:endParaRPr lang="en-GB" sz="14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8515" y="568639"/>
            <a:ext cx="193138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News</a:t>
            </a:r>
          </a:p>
          <a:p>
            <a:endParaRPr lang="en-GB" sz="1200" b="1" dirty="0">
              <a:solidFill>
                <a:srgbClr val="FF0000"/>
              </a:solidFill>
            </a:endParaRPr>
          </a:p>
          <a:p>
            <a:endParaRPr lang="en-GB" sz="1200" b="1" dirty="0">
              <a:solidFill>
                <a:srgbClr val="0055A0"/>
              </a:solidFill>
            </a:endParaRPr>
          </a:p>
          <a:p>
            <a:endParaRPr lang="en-GB" sz="1200" b="1" dirty="0" smtClean="0">
              <a:solidFill>
                <a:srgbClr val="0055A0"/>
              </a:solidFill>
            </a:endParaRPr>
          </a:p>
          <a:p>
            <a:endParaRPr lang="en-GB" sz="1200" b="1" dirty="0">
              <a:solidFill>
                <a:srgbClr val="0055A0"/>
              </a:solidFill>
            </a:endParaRPr>
          </a:p>
          <a:p>
            <a:endParaRPr lang="en-GB" sz="1200" b="1" dirty="0" smtClean="0">
              <a:solidFill>
                <a:srgbClr val="0055A0"/>
              </a:solidFill>
            </a:endParaRPr>
          </a:p>
          <a:p>
            <a:endParaRPr lang="en-GB" sz="1200" b="1" dirty="0">
              <a:solidFill>
                <a:srgbClr val="0055A0"/>
              </a:solidFill>
            </a:endParaRPr>
          </a:p>
          <a:p>
            <a:endParaRPr lang="en-GB" sz="1200" b="1" dirty="0" smtClean="0">
              <a:solidFill>
                <a:srgbClr val="0055A0"/>
              </a:solidFill>
            </a:endParaRPr>
          </a:p>
          <a:p>
            <a:endParaRPr lang="en-GB" sz="1200" b="1" dirty="0" smtClean="0">
              <a:solidFill>
                <a:srgbClr val="0055A0"/>
              </a:solidFill>
            </a:endParaRPr>
          </a:p>
          <a:p>
            <a:endParaRPr lang="en-GB" sz="500" b="1" dirty="0" smtClean="0">
              <a:solidFill>
                <a:srgbClr val="0055A0"/>
              </a:solidFill>
            </a:endParaRPr>
          </a:p>
          <a:p>
            <a:r>
              <a:rPr lang="en-GB" sz="1200" b="1" dirty="0" smtClean="0">
                <a:solidFill>
                  <a:srgbClr val="0055A0"/>
                </a:solidFill>
              </a:rPr>
              <a:t>Social Media</a:t>
            </a:r>
            <a:endParaRPr lang="en-GB" sz="1200" b="1" dirty="0">
              <a:solidFill>
                <a:srgbClr val="0055A0"/>
              </a:solidFill>
            </a:endParaRPr>
          </a:p>
          <a:p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1223" y="2717525"/>
            <a:ext cx="995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11.02</a:t>
            </a:r>
          </a:p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Gravitational waves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15336" y="2664853"/>
            <a:ext cx="727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Week 21.03</a:t>
            </a:r>
          </a:p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LGBT</a:t>
            </a:r>
            <a:endParaRPr lang="en-US" sz="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5392" y="3193238"/>
            <a:ext cx="454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29.03</a:t>
            </a:r>
          </a:p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LHC </a:t>
            </a:r>
            <a:b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US" sz="600" baseline="30000" dirty="0" smtClean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 beams</a:t>
            </a:r>
            <a:endParaRPr lang="en-US" sz="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1656000" y="2315710"/>
            <a:ext cx="0" cy="40181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656000" y="3038655"/>
            <a:ext cx="4191" cy="41958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923997" y="2315710"/>
            <a:ext cx="0" cy="55750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678971" y="2941852"/>
            <a:ext cx="0" cy="80595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672000" y="2315711"/>
            <a:ext cx="0" cy="45294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2668711" y="2315710"/>
            <a:ext cx="1355" cy="31622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6243711" y="2311590"/>
            <a:ext cx="2" cy="36421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672000" y="3077626"/>
            <a:ext cx="0" cy="25595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60362" y="2898847"/>
            <a:ext cx="727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01.04</a:t>
            </a:r>
          </a:p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April Fools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290357" y="2768658"/>
            <a:ext cx="727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29.04</a:t>
            </a:r>
          </a:p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#</a:t>
            </a:r>
            <a:r>
              <a:rPr lang="en-US" sz="600" dirty="0" err="1" smtClean="0">
                <a:solidFill>
                  <a:schemeClr val="accent6">
                    <a:lumMod val="50000"/>
                  </a:schemeClr>
                </a:solidFill>
              </a:rPr>
              <a:t>LHCweasel</a:t>
            </a:r>
            <a:endParaRPr lang="en-US" sz="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4233600" y="2311590"/>
            <a:ext cx="6181" cy="5907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233600" y="3263165"/>
            <a:ext cx="0" cy="19507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858097" y="2886151"/>
            <a:ext cx="727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20.05</a:t>
            </a:r>
          </a:p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Big push </a:t>
            </a:r>
          </a:p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#</a:t>
            </a:r>
            <a:r>
              <a:rPr lang="en-US" sz="600" dirty="0" err="1" smtClean="0">
                <a:solidFill>
                  <a:schemeClr val="accent6">
                    <a:lumMod val="50000"/>
                  </a:schemeClr>
                </a:solidFill>
              </a:rPr>
              <a:t>InTheory</a:t>
            </a:r>
            <a:endParaRPr lang="en-US" sz="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6572265" y="2343793"/>
            <a:ext cx="0" cy="64212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6572265" y="3280058"/>
            <a:ext cx="0" cy="19507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8367062" y="3090717"/>
            <a:ext cx="6644" cy="22977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6228000" y="3156506"/>
            <a:ext cx="6644" cy="35414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8367062" y="2336952"/>
            <a:ext cx="2207" cy="48203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8515" y="143943"/>
            <a:ext cx="22381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1 January </a:t>
            </a:r>
            <a:r>
              <a:rPr lang="en-US" sz="1100" b="1" dirty="0"/>
              <a:t>– </a:t>
            </a:r>
            <a:r>
              <a:rPr lang="en-US" sz="1100" b="1" dirty="0" smtClean="0"/>
              <a:t>16 November </a:t>
            </a:r>
            <a:r>
              <a:rPr lang="en-US" sz="1100" b="1" dirty="0"/>
              <a:t>2016</a:t>
            </a:r>
            <a:endParaRPr lang="en-US" sz="1100" dirty="0"/>
          </a:p>
        </p:txBody>
      </p:sp>
      <p:sp>
        <p:nvSpPr>
          <p:cNvPr id="55" name="TextBox 54"/>
          <p:cNvSpPr txBox="1"/>
          <p:nvPr/>
        </p:nvSpPr>
        <p:spPr>
          <a:xfrm>
            <a:off x="4152726" y="2455961"/>
            <a:ext cx="509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25.05</a:t>
            </a:r>
          </a:p>
          <a:p>
            <a:pPr algn="ctr"/>
            <a:r>
              <a:rPr lang="en-US" sz="600" dirty="0" smtClean="0">
                <a:solidFill>
                  <a:schemeClr val="accent6">
                    <a:lumMod val="50000"/>
                  </a:schemeClr>
                </a:solidFill>
              </a:rPr>
              <a:t>CLOUD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6940800" y="2346917"/>
            <a:ext cx="4657" cy="34943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6941166" y="3103736"/>
            <a:ext cx="3822" cy="65377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3936913" y="2343793"/>
            <a:ext cx="2474" cy="93626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776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4"/>
          <p:cNvSpPr txBox="1"/>
          <p:nvPr/>
        </p:nvSpPr>
        <p:spPr>
          <a:xfrm>
            <a:off x="2287269" y="252968"/>
            <a:ext cx="66690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/>
              <a:t>Influential social media accounts talking about CERN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236839" y="989465"/>
            <a:ext cx="3356907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smtClean="0"/>
              <a:t>The New York Times: </a:t>
            </a:r>
            <a:r>
              <a:rPr lang="fr-FR" sz="1200" dirty="0"/>
              <a:t>1</a:t>
            </a:r>
            <a:r>
              <a:rPr lang="fr-FR" sz="1200" dirty="0" smtClean="0"/>
              <a:t> Tweet</a:t>
            </a:r>
          </a:p>
          <a:p>
            <a:pPr algn="just"/>
            <a:r>
              <a:rPr lang="fr-FR" sz="1100" i="1" dirty="0" smtClean="0"/>
              <a:t>31.5M </a:t>
            </a:r>
            <a:r>
              <a:rPr lang="fr-FR" sz="1100" i="1" dirty="0" err="1" smtClean="0"/>
              <a:t>followers</a:t>
            </a:r>
            <a:endParaRPr lang="fr-FR" sz="1100" i="1" dirty="0" smtClean="0"/>
          </a:p>
          <a:p>
            <a:pPr algn="just"/>
            <a:endParaRPr lang="fr-FR" sz="1200" dirty="0" smtClean="0"/>
          </a:p>
          <a:p>
            <a:pPr algn="just"/>
            <a:endParaRPr lang="fr-FR" sz="1200" dirty="0"/>
          </a:p>
          <a:p>
            <a:pPr algn="just"/>
            <a:endParaRPr lang="fr-FR" sz="1200" dirty="0"/>
          </a:p>
          <a:p>
            <a:pPr algn="just"/>
            <a:r>
              <a:rPr lang="fr-FR" sz="1200" dirty="0" smtClean="0"/>
              <a:t>CNN: </a:t>
            </a:r>
            <a:r>
              <a:rPr lang="fr-FR" sz="1200" dirty="0"/>
              <a:t>3</a:t>
            </a:r>
            <a:r>
              <a:rPr lang="fr-FR" sz="1200" dirty="0" smtClean="0"/>
              <a:t> Tweets</a:t>
            </a:r>
          </a:p>
          <a:p>
            <a:pPr algn="just"/>
            <a:r>
              <a:rPr lang="fr-FR" sz="1100" i="1" dirty="0" smtClean="0"/>
              <a:t>29.5M </a:t>
            </a:r>
            <a:r>
              <a:rPr lang="fr-FR" sz="1100" i="1" dirty="0" err="1" smtClean="0"/>
              <a:t>followers</a:t>
            </a:r>
            <a:endParaRPr lang="fr-FR" sz="1100" i="1" dirty="0"/>
          </a:p>
          <a:p>
            <a:pPr algn="just"/>
            <a:endParaRPr lang="fr-FR" sz="1200" dirty="0"/>
          </a:p>
          <a:p>
            <a:pPr algn="just"/>
            <a:endParaRPr lang="fr-FR" sz="1200" dirty="0" smtClean="0"/>
          </a:p>
          <a:p>
            <a:pPr algn="just"/>
            <a:endParaRPr lang="fr-FR" sz="1200" dirty="0" smtClean="0"/>
          </a:p>
          <a:p>
            <a:pPr algn="just"/>
            <a:r>
              <a:rPr lang="fr-FR" sz="1200" dirty="0" smtClean="0"/>
              <a:t>Narendra Modi, Prime </a:t>
            </a:r>
            <a:r>
              <a:rPr lang="fr-FR" sz="1200" dirty="0" err="1" smtClean="0"/>
              <a:t>Minister</a:t>
            </a:r>
            <a:r>
              <a:rPr lang="fr-FR" sz="1200" dirty="0" smtClean="0"/>
              <a:t> </a:t>
            </a:r>
            <a:r>
              <a:rPr lang="fr-FR" sz="1200" dirty="0" err="1" smtClean="0"/>
              <a:t>India</a:t>
            </a:r>
            <a:r>
              <a:rPr lang="fr-FR" sz="1200" dirty="0" smtClean="0"/>
              <a:t>: 1 Tweet</a:t>
            </a:r>
          </a:p>
          <a:p>
            <a:pPr algn="just"/>
            <a:r>
              <a:rPr lang="fr-FR" sz="1100" i="1" dirty="0" smtClean="0"/>
              <a:t>24.5M </a:t>
            </a:r>
            <a:r>
              <a:rPr lang="fr-FR" sz="1100" i="1" dirty="0" err="1" smtClean="0"/>
              <a:t>followers</a:t>
            </a:r>
            <a:endParaRPr lang="fr-FR" sz="1100" i="1" dirty="0" smtClean="0"/>
          </a:p>
          <a:p>
            <a:pPr algn="just"/>
            <a:endParaRPr lang="fr-FR" sz="1100" i="1" dirty="0" smtClean="0"/>
          </a:p>
          <a:p>
            <a:pPr algn="just"/>
            <a:endParaRPr lang="fr-FR" sz="1100" i="1" dirty="0" smtClean="0"/>
          </a:p>
          <a:p>
            <a:pPr algn="just"/>
            <a:endParaRPr lang="fr-FR" sz="1100" i="1" dirty="0"/>
          </a:p>
          <a:p>
            <a:pPr algn="just"/>
            <a:r>
              <a:rPr lang="fr-FR" sz="1200" dirty="0" smtClean="0"/>
              <a:t>BBC News (World):</a:t>
            </a:r>
            <a:r>
              <a:rPr lang="fr-FR" sz="1200" dirty="0"/>
              <a:t> </a:t>
            </a:r>
            <a:r>
              <a:rPr lang="fr-FR" sz="1200" dirty="0" smtClean="0"/>
              <a:t>4 Tweets, </a:t>
            </a:r>
            <a:r>
              <a:rPr lang="fr-FR" sz="1200" dirty="0"/>
              <a:t>2</a:t>
            </a:r>
            <a:r>
              <a:rPr lang="fr-FR" sz="1200" dirty="0" smtClean="0"/>
              <a:t> Retweets</a:t>
            </a:r>
          </a:p>
          <a:p>
            <a:pPr algn="just"/>
            <a:r>
              <a:rPr lang="fr-FR" sz="1100" i="1" dirty="0" smtClean="0"/>
              <a:t>16.6M </a:t>
            </a:r>
            <a:r>
              <a:rPr lang="fr-FR" sz="1100" i="1" dirty="0" err="1" smtClean="0"/>
              <a:t>followers</a:t>
            </a:r>
            <a:endParaRPr lang="fr-FR" sz="1100" i="1" dirty="0" smtClean="0"/>
          </a:p>
          <a:p>
            <a:pPr algn="just"/>
            <a:endParaRPr lang="fr-FR" sz="1200" dirty="0" smtClean="0"/>
          </a:p>
          <a:p>
            <a:pPr algn="just"/>
            <a:endParaRPr lang="fr-FR" sz="1200" dirty="0"/>
          </a:p>
          <a:p>
            <a:endParaRPr lang="fr-FR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30" y="1864605"/>
            <a:ext cx="443178" cy="4422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675" y="762103"/>
            <a:ext cx="2847706" cy="34893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24" y="988541"/>
            <a:ext cx="437484" cy="43129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8515" y="143943"/>
            <a:ext cx="22381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1 January </a:t>
            </a:r>
            <a:r>
              <a:rPr lang="en-US" sz="1100" b="1" dirty="0"/>
              <a:t>– </a:t>
            </a:r>
            <a:r>
              <a:rPr lang="en-US" sz="1100" b="1" dirty="0" smtClean="0"/>
              <a:t>16 November </a:t>
            </a:r>
            <a:r>
              <a:rPr lang="en-US" sz="1100" b="1" dirty="0"/>
              <a:t>2016</a:t>
            </a:r>
            <a:endParaRPr lang="en-US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76" y="2751580"/>
            <a:ext cx="465997" cy="4725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42" y="3638555"/>
            <a:ext cx="475447" cy="4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993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2581"/>
            <a:ext cx="8226854" cy="705332"/>
          </a:xfrm>
        </p:spPr>
        <p:txBody>
          <a:bodyPr>
            <a:noAutofit/>
          </a:bodyPr>
          <a:lstStyle/>
          <a:p>
            <a:pPr algn="r"/>
            <a:r>
              <a:rPr lang="fr-FR" sz="2000" b="1" dirty="0" smtClean="0"/>
              <a:t>Top media sources</a:t>
            </a:r>
            <a:br>
              <a:rPr lang="fr-FR" sz="2000" b="1" dirty="0" smtClean="0"/>
            </a:br>
            <a:r>
              <a:rPr lang="fr-FR" sz="1200" dirty="0" smtClean="0"/>
              <a:t/>
            </a:r>
            <a:br>
              <a:rPr lang="fr-FR" sz="1200" dirty="0" smtClean="0"/>
            </a:br>
            <a:endParaRPr lang="fr-FR" sz="1800" dirty="0"/>
          </a:p>
        </p:txBody>
      </p:sp>
      <p:sp>
        <p:nvSpPr>
          <p:cNvPr id="7" name="ZoneTexte 6"/>
          <p:cNvSpPr txBox="1"/>
          <p:nvPr/>
        </p:nvSpPr>
        <p:spPr>
          <a:xfrm>
            <a:off x="220272" y="3271370"/>
            <a:ext cx="741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Twitter</a:t>
            </a:r>
            <a:endParaRPr lang="en-GB" sz="1200" dirty="0"/>
          </a:p>
        </p:txBody>
      </p:sp>
      <p:sp>
        <p:nvSpPr>
          <p:cNvPr id="8" name="ZoneTexte 7"/>
          <p:cNvSpPr txBox="1"/>
          <p:nvPr/>
        </p:nvSpPr>
        <p:spPr>
          <a:xfrm>
            <a:off x="3220265" y="3271369"/>
            <a:ext cx="9485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Facebook</a:t>
            </a:r>
            <a:endParaRPr lang="en-GB" sz="1200" dirty="0"/>
          </a:p>
        </p:txBody>
      </p:sp>
      <p:sp>
        <p:nvSpPr>
          <p:cNvPr id="10" name="ZoneTexte 9"/>
          <p:cNvSpPr txBox="1"/>
          <p:nvPr/>
        </p:nvSpPr>
        <p:spPr>
          <a:xfrm>
            <a:off x="4873579" y="3261526"/>
            <a:ext cx="831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Google+</a:t>
            </a:r>
            <a:endParaRPr lang="en-GB" sz="12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702361" y="3261527"/>
            <a:ext cx="1010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 smtClean="0"/>
              <a:t>Instagram</a:t>
            </a:r>
            <a:endParaRPr lang="en-GB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8048301" y="3273831"/>
            <a:ext cx="1010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 smtClean="0"/>
              <a:t>Youtube</a:t>
            </a:r>
            <a:endParaRPr lang="en-GB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6409916" y="3263807"/>
            <a:ext cx="1010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LinkedIn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33" y="1214966"/>
            <a:ext cx="9144000" cy="195058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8515" y="143943"/>
            <a:ext cx="22381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1 January </a:t>
            </a:r>
            <a:r>
              <a:rPr lang="en-US" sz="1100" b="1" dirty="0"/>
              <a:t>– </a:t>
            </a:r>
            <a:r>
              <a:rPr lang="en-US" sz="1100" b="1" dirty="0" smtClean="0"/>
              <a:t>16 November </a:t>
            </a:r>
            <a:r>
              <a:rPr lang="en-US" sz="1100" b="1" dirty="0"/>
              <a:t>2016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87462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1209200_10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44000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7"/>
          <p:cNvSpPr txBox="1">
            <a:spLocks noChangeArrowheads="1"/>
          </p:cNvSpPr>
          <p:nvPr/>
        </p:nvSpPr>
        <p:spPr bwMode="auto">
          <a:xfrm>
            <a:off x="2387601" y="-1016000"/>
            <a:ext cx="6527800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000" dirty="0" smtClean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In the end, the most important news of the year is the impressive performances of the LHC: twice more data than expected!  </a:t>
            </a:r>
            <a:endParaRPr lang="en-US" sz="3000" dirty="0">
              <a:solidFill>
                <a:schemeClr val="bg1"/>
              </a:solidFill>
              <a:latin typeface="Helvetica Neue UltraLight" charset="0"/>
              <a:ea typeface="ＭＳ Ｐゴシック" charset="0"/>
              <a:cs typeface="Helvetica Neue Ultra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04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-RENILDE-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7051</TotalTime>
  <Words>460</Words>
  <Application>Microsoft Macintosh PowerPoint</Application>
  <PresentationFormat>On-screen Show (16:9)</PresentationFormat>
  <Paragraphs>136</Paragraphs>
  <Slides>16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CERNCorporate-RENILDE-16-9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 media sources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Renilde Vanden Broeck</dc:creator>
  <cp:lastModifiedBy>Arnaud Marsollier</cp:lastModifiedBy>
  <cp:revision>417</cp:revision>
  <cp:lastPrinted>2015-04-10T11:27:47Z</cp:lastPrinted>
  <dcterms:created xsi:type="dcterms:W3CDTF">2014-04-24T09:32:15Z</dcterms:created>
  <dcterms:modified xsi:type="dcterms:W3CDTF">2016-11-17T07:51:37Z</dcterms:modified>
</cp:coreProperties>
</file>