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7" r:id="rId3"/>
    <p:sldId id="276" r:id="rId4"/>
    <p:sldId id="278" r:id="rId5"/>
    <p:sldId id="277" r:id="rId6"/>
    <p:sldId id="280" r:id="rId7"/>
    <p:sldId id="288" r:id="rId8"/>
    <p:sldId id="281" r:id="rId9"/>
    <p:sldId id="287" r:id="rId10"/>
    <p:sldId id="261" r:id="rId11"/>
    <p:sldId id="282" r:id="rId12"/>
    <p:sldId id="265" r:id="rId13"/>
    <p:sldId id="284" r:id="rId14"/>
    <p:sldId id="292" r:id="rId15"/>
    <p:sldId id="290" r:id="rId16"/>
    <p:sldId id="291" r:id="rId17"/>
    <p:sldId id="283" r:id="rId18"/>
    <p:sldId id="266" r:id="rId19"/>
    <p:sldId id="285" r:id="rId20"/>
    <p:sldId id="289" r:id="rId21"/>
    <p:sldId id="275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74"/>
    <p:restoredTop sz="77889"/>
  </p:normalViewPr>
  <p:slideViewPr>
    <p:cSldViewPr snapToGrid="0" snapToObjects="1">
      <p:cViewPr varScale="1">
        <p:scale>
          <a:sx n="119" d="100"/>
          <a:sy n="119" d="100"/>
        </p:scale>
        <p:origin x="264" y="17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BF3256-E08C-8A4E-AF28-2207E1824FE5}" type="doc">
      <dgm:prSet loTypeId="urn:microsoft.com/office/officeart/2005/8/layout/radial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87ABD2-695B-C54C-9103-793397772C4A}">
      <dgm:prSet phldrT="[Text]" custT="1"/>
      <dgm:spPr/>
      <dgm:t>
        <a:bodyPr/>
        <a:lstStyle/>
        <a:p>
          <a:r>
            <a:rPr lang="en-US" sz="1600" dirty="0" smtClean="0"/>
            <a:t>Education, Communications &amp; Outreach (ECO)</a:t>
          </a:r>
          <a:endParaRPr lang="en-US" sz="1600" dirty="0"/>
        </a:p>
      </dgm:t>
    </dgm:pt>
    <dgm:pt modelId="{EFF6D1A8-18F3-5945-BD45-F53D51ADE38D}" type="parTrans" cxnId="{9E51B526-1F77-DD4B-9E0C-7DCD0066DE74}">
      <dgm:prSet/>
      <dgm:spPr/>
      <dgm:t>
        <a:bodyPr/>
        <a:lstStyle/>
        <a:p>
          <a:endParaRPr lang="en-US" sz="2000"/>
        </a:p>
      </dgm:t>
    </dgm:pt>
    <dgm:pt modelId="{59457297-FC2E-5F4D-8DBD-9B28FA70714C}" type="sibTrans" cxnId="{9E51B526-1F77-DD4B-9E0C-7DCD0066DE74}">
      <dgm:prSet/>
      <dgm:spPr/>
      <dgm:t>
        <a:bodyPr/>
        <a:lstStyle/>
        <a:p>
          <a:endParaRPr lang="en-US" sz="2000"/>
        </a:p>
      </dgm:t>
    </dgm:pt>
    <dgm:pt modelId="{E2065A97-1FB0-E042-8ACC-4075F1A644F8}">
      <dgm:prSet phldrT="[Text]" custT="1"/>
      <dgm:spPr/>
      <dgm:t>
        <a:bodyPr/>
        <a:lstStyle/>
        <a:p>
          <a:r>
            <a:rPr lang="en-US" sz="1200" dirty="0" smtClean="0"/>
            <a:t>Editorial Content Develop-</a:t>
          </a:r>
          <a:r>
            <a:rPr lang="en-US" sz="1200" dirty="0" err="1" smtClean="0"/>
            <a:t>ment</a:t>
          </a:r>
          <a:endParaRPr lang="en-US" sz="1200" dirty="0"/>
        </a:p>
      </dgm:t>
    </dgm:pt>
    <dgm:pt modelId="{723A666B-2ED9-4E4E-8840-428591BF1658}" type="parTrans" cxnId="{038470EA-EEC4-8740-8B00-BD64D84ABB6C}">
      <dgm:prSet/>
      <dgm:spPr/>
      <dgm:t>
        <a:bodyPr/>
        <a:lstStyle/>
        <a:p>
          <a:endParaRPr lang="en-US" sz="2000"/>
        </a:p>
      </dgm:t>
    </dgm:pt>
    <dgm:pt modelId="{067C1F2B-B1E1-2444-A9F6-706D53813432}" type="sibTrans" cxnId="{038470EA-EEC4-8740-8B00-BD64D84ABB6C}">
      <dgm:prSet/>
      <dgm:spPr/>
      <dgm:t>
        <a:bodyPr/>
        <a:lstStyle/>
        <a:p>
          <a:endParaRPr lang="en-US" sz="2000"/>
        </a:p>
      </dgm:t>
    </dgm:pt>
    <dgm:pt modelId="{EC916FE6-1BA9-0F49-AC2A-CDB07971973A}">
      <dgm:prSet phldrT="[Text]" custT="1"/>
      <dgm:spPr/>
      <dgm:t>
        <a:bodyPr/>
        <a:lstStyle/>
        <a:p>
          <a:r>
            <a:rPr lang="en-US" sz="1200" dirty="0" smtClean="0"/>
            <a:t>Media and Press Relations</a:t>
          </a:r>
          <a:endParaRPr lang="en-US" sz="1200" dirty="0"/>
        </a:p>
      </dgm:t>
    </dgm:pt>
    <dgm:pt modelId="{86CFEA6B-F666-EA4B-B33B-26AFE08C86F4}" type="parTrans" cxnId="{DBFBAA8E-66F8-E446-A120-A0677D5F7040}">
      <dgm:prSet/>
      <dgm:spPr/>
      <dgm:t>
        <a:bodyPr/>
        <a:lstStyle/>
        <a:p>
          <a:endParaRPr lang="en-US" sz="2000"/>
        </a:p>
      </dgm:t>
    </dgm:pt>
    <dgm:pt modelId="{F2B32307-52DB-7443-88ED-BBCE7210F174}" type="sibTrans" cxnId="{DBFBAA8E-66F8-E446-A120-A0677D5F7040}">
      <dgm:prSet/>
      <dgm:spPr/>
      <dgm:t>
        <a:bodyPr/>
        <a:lstStyle/>
        <a:p>
          <a:endParaRPr lang="en-US" sz="2000"/>
        </a:p>
      </dgm:t>
    </dgm:pt>
    <dgm:pt modelId="{55C5969E-13D7-A247-9F6B-B98B599EAB61}">
      <dgm:prSet phldrT="[Text]" custT="1"/>
      <dgm:spPr/>
      <dgm:t>
        <a:bodyPr/>
        <a:lstStyle/>
        <a:p>
          <a:r>
            <a:rPr lang="en-US" sz="1200" dirty="0" smtClean="0"/>
            <a:t>Teachers &amp; Student Program-</a:t>
          </a:r>
          <a:r>
            <a:rPr lang="en-US" sz="1200" dirty="0" err="1" smtClean="0"/>
            <a:t>mes</a:t>
          </a:r>
          <a:endParaRPr lang="en-US" sz="1200" dirty="0" smtClean="0"/>
        </a:p>
      </dgm:t>
    </dgm:pt>
    <dgm:pt modelId="{89D6CA0B-81EA-634D-8080-CD8523186269}" type="parTrans" cxnId="{4A50949A-A368-0246-ABED-557DD857DADD}">
      <dgm:prSet/>
      <dgm:spPr/>
      <dgm:t>
        <a:bodyPr/>
        <a:lstStyle/>
        <a:p>
          <a:endParaRPr lang="en-US" sz="2000"/>
        </a:p>
      </dgm:t>
    </dgm:pt>
    <dgm:pt modelId="{896A6CF3-D5B4-4740-A637-9E10B2D4C819}" type="sibTrans" cxnId="{4A50949A-A368-0246-ABED-557DD857DADD}">
      <dgm:prSet/>
      <dgm:spPr/>
      <dgm:t>
        <a:bodyPr/>
        <a:lstStyle/>
        <a:p>
          <a:endParaRPr lang="en-US" sz="2000"/>
        </a:p>
      </dgm:t>
    </dgm:pt>
    <dgm:pt modelId="{1CC03D5D-2504-5E4B-8E9D-7361DC7FE273}">
      <dgm:prSet phldrT="[Text]" custT="1"/>
      <dgm:spPr/>
      <dgm:t>
        <a:bodyPr/>
        <a:lstStyle/>
        <a:p>
          <a:r>
            <a:rPr lang="en-US" sz="1200" dirty="0" smtClean="0"/>
            <a:t>Visitors &amp; Local Engage-</a:t>
          </a:r>
          <a:r>
            <a:rPr lang="en-US" sz="1200" dirty="0" err="1" smtClean="0"/>
            <a:t>ment</a:t>
          </a:r>
          <a:endParaRPr lang="en-US" sz="1200" dirty="0"/>
        </a:p>
      </dgm:t>
    </dgm:pt>
    <dgm:pt modelId="{F0002061-96CA-C041-BD8D-43B3BDC117A7}" type="parTrans" cxnId="{EBA31566-AD89-3746-81B9-1AE64B118854}">
      <dgm:prSet/>
      <dgm:spPr/>
      <dgm:t>
        <a:bodyPr/>
        <a:lstStyle/>
        <a:p>
          <a:endParaRPr lang="en-US" sz="2000"/>
        </a:p>
      </dgm:t>
    </dgm:pt>
    <dgm:pt modelId="{957BC158-9E7A-DF41-848A-F62976D24091}" type="sibTrans" cxnId="{EBA31566-AD89-3746-81B9-1AE64B118854}">
      <dgm:prSet/>
      <dgm:spPr/>
      <dgm:t>
        <a:bodyPr/>
        <a:lstStyle/>
        <a:p>
          <a:endParaRPr lang="en-US" sz="2000"/>
        </a:p>
      </dgm:t>
    </dgm:pt>
    <dgm:pt modelId="{32ECF134-493B-0A44-85E4-AEBE8DDC9DF1}">
      <dgm:prSet phldrT="[Text]" custT="1"/>
      <dgm:spPr/>
      <dgm:t>
        <a:bodyPr/>
        <a:lstStyle/>
        <a:p>
          <a:r>
            <a:rPr lang="en-US" sz="1200" dirty="0" smtClean="0"/>
            <a:t>Exhibitions &amp; Global Engage-</a:t>
          </a:r>
          <a:r>
            <a:rPr lang="en-US" sz="1200" dirty="0" err="1" smtClean="0"/>
            <a:t>ment</a:t>
          </a:r>
          <a:endParaRPr lang="en-US" sz="1200" dirty="0"/>
        </a:p>
      </dgm:t>
    </dgm:pt>
    <dgm:pt modelId="{42B37003-74AA-024C-A406-AA16C751B79C}" type="parTrans" cxnId="{31A92F5A-842D-5246-91FF-56E89DC9559F}">
      <dgm:prSet/>
      <dgm:spPr/>
      <dgm:t>
        <a:bodyPr/>
        <a:lstStyle/>
        <a:p>
          <a:endParaRPr lang="en-US" sz="2000"/>
        </a:p>
      </dgm:t>
    </dgm:pt>
    <dgm:pt modelId="{668681B6-2DFC-A34E-9C78-2A4349D21417}" type="sibTrans" cxnId="{31A92F5A-842D-5246-91FF-56E89DC9559F}">
      <dgm:prSet/>
      <dgm:spPr/>
      <dgm:t>
        <a:bodyPr/>
        <a:lstStyle/>
        <a:p>
          <a:endParaRPr lang="en-US" sz="2000"/>
        </a:p>
      </dgm:t>
    </dgm:pt>
    <dgm:pt modelId="{3A392002-D4AD-294F-ACA7-23E8A51510EB}">
      <dgm:prSet phldrT="[Text]" custT="1"/>
      <dgm:spPr/>
      <dgm:t>
        <a:bodyPr/>
        <a:lstStyle/>
        <a:p>
          <a:r>
            <a:rPr lang="en-US" sz="1200" dirty="0" smtClean="0"/>
            <a:t>Audiovisual Production Service</a:t>
          </a:r>
        </a:p>
      </dgm:t>
    </dgm:pt>
    <dgm:pt modelId="{A0B76A2B-51AF-7246-91D8-9D8D25AC6615}" type="parTrans" cxnId="{85D78216-E89A-9747-9C53-8B1E7CE26EAD}">
      <dgm:prSet/>
      <dgm:spPr/>
      <dgm:t>
        <a:bodyPr/>
        <a:lstStyle/>
        <a:p>
          <a:endParaRPr lang="en-US" sz="2000"/>
        </a:p>
      </dgm:t>
    </dgm:pt>
    <dgm:pt modelId="{E1406F24-6E2C-4D46-AB8D-C3F34E31DD12}" type="sibTrans" cxnId="{85D78216-E89A-9747-9C53-8B1E7CE26EAD}">
      <dgm:prSet/>
      <dgm:spPr/>
      <dgm:t>
        <a:bodyPr/>
        <a:lstStyle/>
        <a:p>
          <a:endParaRPr lang="en-US" sz="2000"/>
        </a:p>
      </dgm:t>
    </dgm:pt>
    <dgm:pt modelId="{A27D3BE7-F2D9-734E-A7E9-E7E8AC44372D}">
      <dgm:prSet custT="1"/>
      <dgm:spPr/>
      <dgm:t>
        <a:bodyPr/>
        <a:lstStyle/>
        <a:p>
          <a:r>
            <a:rPr lang="en-US" sz="1200" dirty="0" smtClean="0"/>
            <a:t>Design and Visual Identity Service</a:t>
          </a:r>
          <a:endParaRPr lang="en-US" sz="1200" dirty="0"/>
        </a:p>
      </dgm:t>
    </dgm:pt>
    <dgm:pt modelId="{BCFC36F3-D7A1-FE45-90F9-CCE4CD6BEA0E}" type="parTrans" cxnId="{6767D691-682E-1541-81FF-94C2451D1E30}">
      <dgm:prSet/>
      <dgm:spPr/>
      <dgm:t>
        <a:bodyPr/>
        <a:lstStyle/>
        <a:p>
          <a:endParaRPr lang="en-US" sz="2000"/>
        </a:p>
      </dgm:t>
    </dgm:pt>
    <dgm:pt modelId="{DF4359DD-F25A-3F42-9E98-9A4EA303617E}" type="sibTrans" cxnId="{6767D691-682E-1541-81FF-94C2451D1E30}">
      <dgm:prSet/>
      <dgm:spPr/>
      <dgm:t>
        <a:bodyPr/>
        <a:lstStyle/>
        <a:p>
          <a:endParaRPr lang="en-US" sz="2000"/>
        </a:p>
      </dgm:t>
    </dgm:pt>
    <dgm:pt modelId="{DD3567B5-EB9F-D240-AA12-2651C4B107BD}" type="pres">
      <dgm:prSet presAssocID="{2DBF3256-E08C-8A4E-AF28-2207E1824FE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7904BD-7C12-2546-9ED5-D95208039D0C}" type="pres">
      <dgm:prSet presAssocID="{2DBF3256-E08C-8A4E-AF28-2207E1824FE5}" presName="radial" presStyleCnt="0">
        <dgm:presLayoutVars>
          <dgm:animLvl val="ctr"/>
        </dgm:presLayoutVars>
      </dgm:prSet>
      <dgm:spPr/>
    </dgm:pt>
    <dgm:pt modelId="{92D7B350-F4B1-D942-BB66-60A3B7A42659}" type="pres">
      <dgm:prSet presAssocID="{9E87ABD2-695B-C54C-9103-793397772C4A}" presName="centerShape" presStyleLbl="vennNode1" presStyleIdx="0" presStyleCnt="8"/>
      <dgm:spPr/>
      <dgm:t>
        <a:bodyPr/>
        <a:lstStyle/>
        <a:p>
          <a:endParaRPr lang="en-US"/>
        </a:p>
      </dgm:t>
    </dgm:pt>
    <dgm:pt modelId="{CDE55D95-046A-B14B-8EBC-4AFDBCFE010B}" type="pres">
      <dgm:prSet presAssocID="{E2065A97-1FB0-E042-8ACC-4075F1A644F8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343619-65CA-7B49-A1FC-568E3D332B3B}" type="pres">
      <dgm:prSet presAssocID="{EC916FE6-1BA9-0F49-AC2A-CDB07971973A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CDB44-ED8F-A848-B30D-D7CBB6A6FC35}" type="pres">
      <dgm:prSet presAssocID="{32ECF134-493B-0A44-85E4-AEBE8DDC9DF1}" presName="node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96428C-C73A-8C44-84E6-6D7DF2C03185}" type="pres">
      <dgm:prSet presAssocID="{1CC03D5D-2504-5E4B-8E9D-7361DC7FE273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7C0C15-5FA7-1841-A1E4-F63AA7571727}" type="pres">
      <dgm:prSet presAssocID="{55C5969E-13D7-A247-9F6B-B98B599EAB61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2F6F74-407B-E24F-AC46-5566ABE1EAEB}" type="pres">
      <dgm:prSet presAssocID="{3A392002-D4AD-294F-ACA7-23E8A51510EB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C526C-9406-924E-B99A-E03BCD7B872B}" type="pres">
      <dgm:prSet presAssocID="{A27D3BE7-F2D9-734E-A7E9-E7E8AC44372D}" presName="node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FBAA8E-66F8-E446-A120-A0677D5F7040}" srcId="{9E87ABD2-695B-C54C-9103-793397772C4A}" destId="{EC916FE6-1BA9-0F49-AC2A-CDB07971973A}" srcOrd="1" destOrd="0" parTransId="{86CFEA6B-F666-EA4B-B33B-26AFE08C86F4}" sibTransId="{F2B32307-52DB-7443-88ED-BBCE7210F174}"/>
    <dgm:cxn modelId="{E78E5A2B-30B7-BE44-A14B-A2B0D6F62FB4}" type="presOf" srcId="{3A392002-D4AD-294F-ACA7-23E8A51510EB}" destId="{C92F6F74-407B-E24F-AC46-5566ABE1EAEB}" srcOrd="0" destOrd="0" presId="urn:microsoft.com/office/officeart/2005/8/layout/radial3"/>
    <dgm:cxn modelId="{C40FA21E-A518-4646-9628-D78A8B6C7E38}" type="presOf" srcId="{9E87ABD2-695B-C54C-9103-793397772C4A}" destId="{92D7B350-F4B1-D942-BB66-60A3B7A42659}" srcOrd="0" destOrd="0" presId="urn:microsoft.com/office/officeart/2005/8/layout/radial3"/>
    <dgm:cxn modelId="{2EB2781E-0ECD-F54D-9677-6FD901E5E144}" type="presOf" srcId="{1CC03D5D-2504-5E4B-8E9D-7361DC7FE273}" destId="{1C96428C-C73A-8C44-84E6-6D7DF2C03185}" srcOrd="0" destOrd="0" presId="urn:microsoft.com/office/officeart/2005/8/layout/radial3"/>
    <dgm:cxn modelId="{49BC9589-B417-6745-B8BB-618095AF6DB7}" type="presOf" srcId="{A27D3BE7-F2D9-734E-A7E9-E7E8AC44372D}" destId="{DA0C526C-9406-924E-B99A-E03BCD7B872B}" srcOrd="0" destOrd="0" presId="urn:microsoft.com/office/officeart/2005/8/layout/radial3"/>
    <dgm:cxn modelId="{4A50949A-A368-0246-ABED-557DD857DADD}" srcId="{9E87ABD2-695B-C54C-9103-793397772C4A}" destId="{55C5969E-13D7-A247-9F6B-B98B599EAB61}" srcOrd="4" destOrd="0" parTransId="{89D6CA0B-81EA-634D-8080-CD8523186269}" sibTransId="{896A6CF3-D5B4-4740-A637-9E10B2D4C819}"/>
    <dgm:cxn modelId="{1A3A50EF-EEE6-A64D-950A-B541CC053961}" type="presOf" srcId="{55C5969E-13D7-A247-9F6B-B98B599EAB61}" destId="{1E7C0C15-5FA7-1841-A1E4-F63AA7571727}" srcOrd="0" destOrd="0" presId="urn:microsoft.com/office/officeart/2005/8/layout/radial3"/>
    <dgm:cxn modelId="{2848723F-2B70-BC4B-9119-B83FD801E774}" type="presOf" srcId="{EC916FE6-1BA9-0F49-AC2A-CDB07971973A}" destId="{D1343619-65CA-7B49-A1FC-568E3D332B3B}" srcOrd="0" destOrd="0" presId="urn:microsoft.com/office/officeart/2005/8/layout/radial3"/>
    <dgm:cxn modelId="{31A92F5A-842D-5246-91FF-56E89DC9559F}" srcId="{9E87ABD2-695B-C54C-9103-793397772C4A}" destId="{32ECF134-493B-0A44-85E4-AEBE8DDC9DF1}" srcOrd="2" destOrd="0" parTransId="{42B37003-74AA-024C-A406-AA16C751B79C}" sibTransId="{668681B6-2DFC-A34E-9C78-2A4349D21417}"/>
    <dgm:cxn modelId="{9E51B526-1F77-DD4B-9E0C-7DCD0066DE74}" srcId="{2DBF3256-E08C-8A4E-AF28-2207E1824FE5}" destId="{9E87ABD2-695B-C54C-9103-793397772C4A}" srcOrd="0" destOrd="0" parTransId="{EFF6D1A8-18F3-5945-BD45-F53D51ADE38D}" sibTransId="{59457297-FC2E-5F4D-8DBD-9B28FA70714C}"/>
    <dgm:cxn modelId="{85D78216-E89A-9747-9C53-8B1E7CE26EAD}" srcId="{9E87ABD2-695B-C54C-9103-793397772C4A}" destId="{3A392002-D4AD-294F-ACA7-23E8A51510EB}" srcOrd="5" destOrd="0" parTransId="{A0B76A2B-51AF-7246-91D8-9D8D25AC6615}" sibTransId="{E1406F24-6E2C-4D46-AB8D-C3F34E31DD12}"/>
    <dgm:cxn modelId="{C97A6212-A930-7541-8A40-9B2E1F22F5D3}" type="presOf" srcId="{E2065A97-1FB0-E042-8ACC-4075F1A644F8}" destId="{CDE55D95-046A-B14B-8EBC-4AFDBCFE010B}" srcOrd="0" destOrd="0" presId="urn:microsoft.com/office/officeart/2005/8/layout/radial3"/>
    <dgm:cxn modelId="{EBA31566-AD89-3746-81B9-1AE64B118854}" srcId="{9E87ABD2-695B-C54C-9103-793397772C4A}" destId="{1CC03D5D-2504-5E4B-8E9D-7361DC7FE273}" srcOrd="3" destOrd="0" parTransId="{F0002061-96CA-C041-BD8D-43B3BDC117A7}" sibTransId="{957BC158-9E7A-DF41-848A-F62976D24091}"/>
    <dgm:cxn modelId="{6767D691-682E-1541-81FF-94C2451D1E30}" srcId="{9E87ABD2-695B-C54C-9103-793397772C4A}" destId="{A27D3BE7-F2D9-734E-A7E9-E7E8AC44372D}" srcOrd="6" destOrd="0" parTransId="{BCFC36F3-D7A1-FE45-90F9-CCE4CD6BEA0E}" sibTransId="{DF4359DD-F25A-3F42-9E98-9A4EA303617E}"/>
    <dgm:cxn modelId="{8D995D5F-C601-A94F-9912-218FE88BE1AC}" type="presOf" srcId="{32ECF134-493B-0A44-85E4-AEBE8DDC9DF1}" destId="{108CDB44-ED8F-A848-B30D-D7CBB6A6FC35}" srcOrd="0" destOrd="0" presId="urn:microsoft.com/office/officeart/2005/8/layout/radial3"/>
    <dgm:cxn modelId="{3267882B-932D-B145-8B01-BD09AFF92FC6}" type="presOf" srcId="{2DBF3256-E08C-8A4E-AF28-2207E1824FE5}" destId="{DD3567B5-EB9F-D240-AA12-2651C4B107BD}" srcOrd="0" destOrd="0" presId="urn:microsoft.com/office/officeart/2005/8/layout/radial3"/>
    <dgm:cxn modelId="{038470EA-EEC4-8740-8B00-BD64D84ABB6C}" srcId="{9E87ABD2-695B-C54C-9103-793397772C4A}" destId="{E2065A97-1FB0-E042-8ACC-4075F1A644F8}" srcOrd="0" destOrd="0" parTransId="{723A666B-2ED9-4E4E-8840-428591BF1658}" sibTransId="{067C1F2B-B1E1-2444-A9F6-706D53813432}"/>
    <dgm:cxn modelId="{7B43EEE0-48E8-CF49-98DC-FF55772CECAB}" type="presParOf" srcId="{DD3567B5-EB9F-D240-AA12-2651C4B107BD}" destId="{527904BD-7C12-2546-9ED5-D95208039D0C}" srcOrd="0" destOrd="0" presId="urn:microsoft.com/office/officeart/2005/8/layout/radial3"/>
    <dgm:cxn modelId="{7812944F-4B5A-B648-8503-AB47AC88CF21}" type="presParOf" srcId="{527904BD-7C12-2546-9ED5-D95208039D0C}" destId="{92D7B350-F4B1-D942-BB66-60A3B7A42659}" srcOrd="0" destOrd="0" presId="urn:microsoft.com/office/officeart/2005/8/layout/radial3"/>
    <dgm:cxn modelId="{F407B7F8-8EFF-B246-B3F5-DDB35B20DB01}" type="presParOf" srcId="{527904BD-7C12-2546-9ED5-D95208039D0C}" destId="{CDE55D95-046A-B14B-8EBC-4AFDBCFE010B}" srcOrd="1" destOrd="0" presId="urn:microsoft.com/office/officeart/2005/8/layout/radial3"/>
    <dgm:cxn modelId="{71513B96-CD54-6C46-8A21-97654DCEBA15}" type="presParOf" srcId="{527904BD-7C12-2546-9ED5-D95208039D0C}" destId="{D1343619-65CA-7B49-A1FC-568E3D332B3B}" srcOrd="2" destOrd="0" presId="urn:microsoft.com/office/officeart/2005/8/layout/radial3"/>
    <dgm:cxn modelId="{E17E0797-90CA-C445-8C81-735FB5D86B79}" type="presParOf" srcId="{527904BD-7C12-2546-9ED5-D95208039D0C}" destId="{108CDB44-ED8F-A848-B30D-D7CBB6A6FC35}" srcOrd="3" destOrd="0" presId="urn:microsoft.com/office/officeart/2005/8/layout/radial3"/>
    <dgm:cxn modelId="{3D299015-907C-B043-86AF-47804B22CDF7}" type="presParOf" srcId="{527904BD-7C12-2546-9ED5-D95208039D0C}" destId="{1C96428C-C73A-8C44-84E6-6D7DF2C03185}" srcOrd="4" destOrd="0" presId="urn:microsoft.com/office/officeart/2005/8/layout/radial3"/>
    <dgm:cxn modelId="{0344C4D4-7ACB-2241-85BC-69265D1D1B4A}" type="presParOf" srcId="{527904BD-7C12-2546-9ED5-D95208039D0C}" destId="{1E7C0C15-5FA7-1841-A1E4-F63AA7571727}" srcOrd="5" destOrd="0" presId="urn:microsoft.com/office/officeart/2005/8/layout/radial3"/>
    <dgm:cxn modelId="{A12DAC90-0579-8641-9D65-19C0A0EFD4AC}" type="presParOf" srcId="{527904BD-7C12-2546-9ED5-D95208039D0C}" destId="{C92F6F74-407B-E24F-AC46-5566ABE1EAEB}" srcOrd="6" destOrd="0" presId="urn:microsoft.com/office/officeart/2005/8/layout/radial3"/>
    <dgm:cxn modelId="{ABE92819-BE2B-6745-B701-9A3B4AEA4C1C}" type="presParOf" srcId="{527904BD-7C12-2546-9ED5-D95208039D0C}" destId="{DA0C526C-9406-924E-B99A-E03BCD7B872B}" srcOrd="7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595306-7EE3-A048-9E05-1BD3F53806E8}" type="doc">
      <dgm:prSet loTypeId="urn:microsoft.com/office/officeart/2008/layout/VerticalCurvedList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459AFF1-D9DA-8C44-9A1A-181B693A3C84}">
      <dgm:prSet phldrT="[Text]" custT="1"/>
      <dgm:spPr/>
      <dgm:t>
        <a:bodyPr/>
        <a:lstStyle/>
        <a:p>
          <a:r>
            <a:rPr lang="en-US" sz="1400" dirty="0" smtClean="0"/>
            <a:t>Social Media</a:t>
          </a:r>
          <a:endParaRPr lang="en-US" sz="1400" dirty="0"/>
        </a:p>
      </dgm:t>
    </dgm:pt>
    <dgm:pt modelId="{6BB479EC-5D0E-2840-8CC1-B6B8F011AF3F}" type="parTrans" cxnId="{D9E98C40-99BA-474A-B7AA-2FC2BC25F4FA}">
      <dgm:prSet/>
      <dgm:spPr/>
      <dgm:t>
        <a:bodyPr/>
        <a:lstStyle/>
        <a:p>
          <a:endParaRPr lang="en-US" sz="1400"/>
        </a:p>
      </dgm:t>
    </dgm:pt>
    <dgm:pt modelId="{4C8CAA48-16E2-394C-AF9F-FD38B20C1CCD}" type="sibTrans" cxnId="{D9E98C40-99BA-474A-B7AA-2FC2BC25F4FA}">
      <dgm:prSet/>
      <dgm:spPr/>
      <dgm:t>
        <a:bodyPr/>
        <a:lstStyle/>
        <a:p>
          <a:endParaRPr lang="en-US" sz="1400"/>
        </a:p>
      </dgm:t>
    </dgm:pt>
    <dgm:pt modelId="{49492F80-44DE-6E46-94F0-73B807EFB599}">
      <dgm:prSet phldrT="[Text]" custT="1"/>
      <dgm:spPr/>
      <dgm:t>
        <a:bodyPr/>
        <a:lstStyle/>
        <a:p>
          <a:r>
            <a:rPr lang="en-US" sz="1400" dirty="0" smtClean="0"/>
            <a:t>Website (.</a:t>
          </a:r>
          <a:r>
            <a:rPr lang="en-US" sz="1400" dirty="0" err="1" smtClean="0"/>
            <a:t>cern</a:t>
          </a:r>
          <a:r>
            <a:rPr lang="en-US" sz="1400" dirty="0" smtClean="0"/>
            <a:t>)</a:t>
          </a:r>
        </a:p>
      </dgm:t>
    </dgm:pt>
    <dgm:pt modelId="{DDD433A9-7957-824B-BC6E-7901C47DEC7D}" type="parTrans" cxnId="{348F47B0-8620-5540-84F8-FFD2923357BB}">
      <dgm:prSet/>
      <dgm:spPr/>
      <dgm:t>
        <a:bodyPr/>
        <a:lstStyle/>
        <a:p>
          <a:endParaRPr lang="en-US" sz="1400"/>
        </a:p>
      </dgm:t>
    </dgm:pt>
    <dgm:pt modelId="{DB08EF59-00E3-BA49-B4EA-A84609AA43B0}" type="sibTrans" cxnId="{348F47B0-8620-5540-84F8-FFD2923357BB}">
      <dgm:prSet/>
      <dgm:spPr/>
      <dgm:t>
        <a:bodyPr/>
        <a:lstStyle/>
        <a:p>
          <a:endParaRPr lang="en-US" sz="1400"/>
        </a:p>
      </dgm:t>
    </dgm:pt>
    <dgm:pt modelId="{603C4C62-F6DC-9E4F-8458-239A3A30A34B}">
      <dgm:prSet phldrT="[Text]" custT="1"/>
      <dgm:spPr/>
      <dgm:t>
        <a:bodyPr/>
        <a:lstStyle/>
        <a:p>
          <a:r>
            <a:rPr lang="en-US" sz="1400" dirty="0" smtClean="0"/>
            <a:t>Publications</a:t>
          </a:r>
        </a:p>
      </dgm:t>
    </dgm:pt>
    <dgm:pt modelId="{59AABF58-7817-6C4C-B1A1-7F30414F7834}" type="parTrans" cxnId="{75FE46D9-25E6-4242-BD6D-B40C278B8608}">
      <dgm:prSet/>
      <dgm:spPr/>
      <dgm:t>
        <a:bodyPr/>
        <a:lstStyle/>
        <a:p>
          <a:endParaRPr lang="en-US" sz="1400"/>
        </a:p>
      </dgm:t>
    </dgm:pt>
    <dgm:pt modelId="{B799C5CD-686F-5E4C-AB86-264E4B7ADE2B}" type="sibTrans" cxnId="{75FE46D9-25E6-4242-BD6D-B40C278B8608}">
      <dgm:prSet/>
      <dgm:spPr/>
      <dgm:t>
        <a:bodyPr/>
        <a:lstStyle/>
        <a:p>
          <a:endParaRPr lang="en-US" sz="1400"/>
        </a:p>
      </dgm:t>
    </dgm:pt>
    <dgm:pt modelId="{2ED1641F-AB6A-F84C-8A42-7967EC66E9D3}">
      <dgm:prSet phldrT="[Text]" custT="1"/>
      <dgm:spPr/>
      <dgm:t>
        <a:bodyPr/>
        <a:lstStyle/>
        <a:p>
          <a:r>
            <a:rPr lang="en-US" sz="1400" dirty="0" smtClean="0"/>
            <a:t>Press Office</a:t>
          </a:r>
        </a:p>
      </dgm:t>
    </dgm:pt>
    <dgm:pt modelId="{C8A7D02F-134B-EA4D-A2E4-6C9791FB5106}" type="parTrans" cxnId="{B26AB08B-6C08-D54F-8949-6842D08A0495}">
      <dgm:prSet/>
      <dgm:spPr/>
      <dgm:t>
        <a:bodyPr/>
        <a:lstStyle/>
        <a:p>
          <a:endParaRPr lang="en-US" sz="1400"/>
        </a:p>
      </dgm:t>
    </dgm:pt>
    <dgm:pt modelId="{1A792828-B789-F141-AC4D-68F524676B82}" type="sibTrans" cxnId="{B26AB08B-6C08-D54F-8949-6842D08A0495}">
      <dgm:prSet/>
      <dgm:spPr/>
      <dgm:t>
        <a:bodyPr/>
        <a:lstStyle/>
        <a:p>
          <a:endParaRPr lang="en-US" sz="1400"/>
        </a:p>
      </dgm:t>
    </dgm:pt>
    <dgm:pt modelId="{D47F6960-B093-434E-8AD8-378DCB8560F6}">
      <dgm:prSet phldrT="[Text]" custT="1"/>
      <dgm:spPr/>
      <dgm:t>
        <a:bodyPr/>
        <a:lstStyle/>
        <a:p>
          <a:r>
            <a:rPr lang="en-US" sz="1400" dirty="0" smtClean="0"/>
            <a:t>CERN Courier</a:t>
          </a:r>
        </a:p>
      </dgm:t>
    </dgm:pt>
    <dgm:pt modelId="{F9925351-EE7D-D34C-82DE-A9872D0E95F3}" type="parTrans" cxnId="{810A4D60-91E6-4147-BC36-7491E8F30259}">
      <dgm:prSet/>
      <dgm:spPr/>
      <dgm:t>
        <a:bodyPr/>
        <a:lstStyle/>
        <a:p>
          <a:endParaRPr lang="en-US" sz="1400"/>
        </a:p>
      </dgm:t>
    </dgm:pt>
    <dgm:pt modelId="{333A892E-A33A-4549-B96F-5D04FC67B39A}" type="sibTrans" cxnId="{810A4D60-91E6-4147-BC36-7491E8F30259}">
      <dgm:prSet/>
      <dgm:spPr/>
      <dgm:t>
        <a:bodyPr/>
        <a:lstStyle/>
        <a:p>
          <a:endParaRPr lang="en-US" sz="1400"/>
        </a:p>
      </dgm:t>
    </dgm:pt>
    <dgm:pt modelId="{1DBF0278-EDEA-D54A-9BF5-889F748DBE25}">
      <dgm:prSet phldrT="[Text]" custT="1"/>
      <dgm:spPr/>
      <dgm:t>
        <a:bodyPr/>
        <a:lstStyle/>
        <a:p>
          <a:r>
            <a:rPr lang="en-US" sz="1400" dirty="0" smtClean="0"/>
            <a:t>Visual Identity</a:t>
          </a:r>
        </a:p>
      </dgm:t>
    </dgm:pt>
    <dgm:pt modelId="{E60E4922-91EE-9148-9B18-9D750A370155}" type="parTrans" cxnId="{22C49155-098A-3741-B4DB-B8097EDC7C57}">
      <dgm:prSet/>
      <dgm:spPr/>
      <dgm:t>
        <a:bodyPr/>
        <a:lstStyle/>
        <a:p>
          <a:endParaRPr lang="en-US" sz="1400"/>
        </a:p>
      </dgm:t>
    </dgm:pt>
    <dgm:pt modelId="{C0F984C8-F9FB-9748-9719-22F48000D98D}" type="sibTrans" cxnId="{22C49155-098A-3741-B4DB-B8097EDC7C57}">
      <dgm:prSet/>
      <dgm:spPr/>
      <dgm:t>
        <a:bodyPr/>
        <a:lstStyle/>
        <a:p>
          <a:endParaRPr lang="en-US" sz="1400"/>
        </a:p>
      </dgm:t>
    </dgm:pt>
    <dgm:pt modelId="{C29BDDBF-949C-DA4B-A5AB-B4E77A380221}">
      <dgm:prSet phldrT="[Text]" custT="1"/>
      <dgm:spPr/>
      <dgm:t>
        <a:bodyPr/>
        <a:lstStyle/>
        <a:p>
          <a:r>
            <a:rPr lang="en-US" sz="1400" dirty="0" smtClean="0"/>
            <a:t>Photography and video</a:t>
          </a:r>
          <a:endParaRPr lang="en-US" sz="1400" dirty="0" smtClean="0"/>
        </a:p>
      </dgm:t>
    </dgm:pt>
    <dgm:pt modelId="{BB05114A-810E-324E-87FD-A5FDDE9AAD47}" type="parTrans" cxnId="{8C2B1DD0-4D38-0F46-A99D-E2FE6987E6A8}">
      <dgm:prSet/>
      <dgm:spPr/>
      <dgm:t>
        <a:bodyPr/>
        <a:lstStyle/>
        <a:p>
          <a:endParaRPr lang="en-US" sz="1400"/>
        </a:p>
      </dgm:t>
    </dgm:pt>
    <dgm:pt modelId="{F9E5809B-F1CA-354E-89EA-E77D9E5C9EC6}" type="sibTrans" cxnId="{8C2B1DD0-4D38-0F46-A99D-E2FE6987E6A8}">
      <dgm:prSet/>
      <dgm:spPr/>
      <dgm:t>
        <a:bodyPr/>
        <a:lstStyle/>
        <a:p>
          <a:endParaRPr lang="en-US" sz="1400"/>
        </a:p>
      </dgm:t>
    </dgm:pt>
    <dgm:pt modelId="{554C24E9-223B-4041-8EE1-082A000C2172}">
      <dgm:prSet phldrT="[Text]" custT="1"/>
      <dgm:spPr/>
      <dgm:t>
        <a:bodyPr/>
        <a:lstStyle/>
        <a:p>
          <a:endParaRPr lang="en-US" sz="1400" dirty="0" smtClean="0"/>
        </a:p>
      </dgm:t>
    </dgm:pt>
    <dgm:pt modelId="{95D43AC8-A479-114D-BE7D-AC377F31C676}" type="parTrans" cxnId="{916640FA-312F-1E44-B698-54A74485459A}">
      <dgm:prSet/>
      <dgm:spPr/>
      <dgm:t>
        <a:bodyPr/>
        <a:lstStyle/>
        <a:p>
          <a:endParaRPr lang="en-US" sz="1400"/>
        </a:p>
      </dgm:t>
    </dgm:pt>
    <dgm:pt modelId="{C18570BA-98DB-C949-83FF-34CA16E22E43}" type="sibTrans" cxnId="{916640FA-312F-1E44-B698-54A74485459A}">
      <dgm:prSet/>
      <dgm:spPr/>
      <dgm:t>
        <a:bodyPr/>
        <a:lstStyle/>
        <a:p>
          <a:endParaRPr lang="en-US" sz="1400"/>
        </a:p>
      </dgm:t>
    </dgm:pt>
    <dgm:pt modelId="{FC07E58A-DBF1-D74C-8965-19953D7BE25B}" type="pres">
      <dgm:prSet presAssocID="{21595306-7EE3-A048-9E05-1BD3F53806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A7716AA-2022-F045-9156-CD531C1BD583}" type="pres">
      <dgm:prSet presAssocID="{21595306-7EE3-A048-9E05-1BD3F53806E8}" presName="Name1" presStyleCnt="0"/>
      <dgm:spPr/>
      <dgm:t>
        <a:bodyPr/>
        <a:lstStyle/>
        <a:p>
          <a:endParaRPr lang="en-US"/>
        </a:p>
      </dgm:t>
    </dgm:pt>
    <dgm:pt modelId="{9274D415-2E81-A741-9A49-2A8207F3A4C1}" type="pres">
      <dgm:prSet presAssocID="{21595306-7EE3-A048-9E05-1BD3F53806E8}" presName="cycle" presStyleCnt="0"/>
      <dgm:spPr/>
      <dgm:t>
        <a:bodyPr/>
        <a:lstStyle/>
        <a:p>
          <a:endParaRPr lang="en-US"/>
        </a:p>
      </dgm:t>
    </dgm:pt>
    <dgm:pt modelId="{98C27170-E0FF-C84F-B253-DEE415B70594}" type="pres">
      <dgm:prSet presAssocID="{21595306-7EE3-A048-9E05-1BD3F53806E8}" presName="srcNode" presStyleLbl="node1" presStyleIdx="0" presStyleCnt="7"/>
      <dgm:spPr/>
      <dgm:t>
        <a:bodyPr/>
        <a:lstStyle/>
        <a:p>
          <a:endParaRPr lang="en-US"/>
        </a:p>
      </dgm:t>
    </dgm:pt>
    <dgm:pt modelId="{F04C68EC-699E-CA4A-ADB1-031DE9B05195}" type="pres">
      <dgm:prSet presAssocID="{21595306-7EE3-A048-9E05-1BD3F53806E8}" presName="conn" presStyleLbl="parChTrans1D2" presStyleIdx="0" presStyleCnt="1"/>
      <dgm:spPr/>
      <dgm:t>
        <a:bodyPr/>
        <a:lstStyle/>
        <a:p>
          <a:endParaRPr lang="en-US"/>
        </a:p>
      </dgm:t>
    </dgm:pt>
    <dgm:pt modelId="{D0B6693E-4411-0F48-85F0-4ED9C761EDC1}" type="pres">
      <dgm:prSet presAssocID="{21595306-7EE3-A048-9E05-1BD3F53806E8}" presName="extraNode" presStyleLbl="node1" presStyleIdx="0" presStyleCnt="7"/>
      <dgm:spPr/>
      <dgm:t>
        <a:bodyPr/>
        <a:lstStyle/>
        <a:p>
          <a:endParaRPr lang="en-US"/>
        </a:p>
      </dgm:t>
    </dgm:pt>
    <dgm:pt modelId="{E99CE064-7D53-F543-B1C2-E50AF8F06227}" type="pres">
      <dgm:prSet presAssocID="{21595306-7EE3-A048-9E05-1BD3F53806E8}" presName="dstNode" presStyleLbl="node1" presStyleIdx="0" presStyleCnt="7"/>
      <dgm:spPr/>
      <dgm:t>
        <a:bodyPr/>
        <a:lstStyle/>
        <a:p>
          <a:endParaRPr lang="en-US"/>
        </a:p>
      </dgm:t>
    </dgm:pt>
    <dgm:pt modelId="{252BC9E5-DA09-0C4D-A582-2646B03C3532}" type="pres">
      <dgm:prSet presAssocID="{49492F80-44DE-6E46-94F0-73B807EFB599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8B103-7688-2E48-8108-91403B230C91}" type="pres">
      <dgm:prSet presAssocID="{49492F80-44DE-6E46-94F0-73B807EFB599}" presName="accent_1" presStyleCnt="0"/>
      <dgm:spPr/>
      <dgm:t>
        <a:bodyPr/>
        <a:lstStyle/>
        <a:p>
          <a:endParaRPr lang="en-US"/>
        </a:p>
      </dgm:t>
    </dgm:pt>
    <dgm:pt modelId="{80943A84-3829-2042-B67B-14ABEE4BB31F}" type="pres">
      <dgm:prSet presAssocID="{49492F80-44DE-6E46-94F0-73B807EFB599}" presName="accentRepeatNode" presStyleLbl="solidFgAcc1" presStyleIdx="0" presStyleCnt="7"/>
      <dgm:spPr/>
      <dgm:t>
        <a:bodyPr/>
        <a:lstStyle/>
        <a:p>
          <a:endParaRPr lang="en-US"/>
        </a:p>
      </dgm:t>
    </dgm:pt>
    <dgm:pt modelId="{1AB141E6-7AA2-224F-9928-CE3B59944264}" type="pres">
      <dgm:prSet presAssocID="{5459AFF1-D9DA-8C44-9A1A-181B693A3C84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537C37-EAD7-3B43-A140-CA635DE5B4CE}" type="pres">
      <dgm:prSet presAssocID="{5459AFF1-D9DA-8C44-9A1A-181B693A3C84}" presName="accent_2" presStyleCnt="0"/>
      <dgm:spPr/>
      <dgm:t>
        <a:bodyPr/>
        <a:lstStyle/>
        <a:p>
          <a:endParaRPr lang="en-US"/>
        </a:p>
      </dgm:t>
    </dgm:pt>
    <dgm:pt modelId="{F94A435F-2F38-B34C-A873-C82CFB5D96A9}" type="pres">
      <dgm:prSet presAssocID="{5459AFF1-D9DA-8C44-9A1A-181B693A3C84}" presName="accentRepeatNode" presStyleLbl="solidFgAcc1" presStyleIdx="1" presStyleCnt="7"/>
      <dgm:spPr/>
      <dgm:t>
        <a:bodyPr/>
        <a:lstStyle/>
        <a:p>
          <a:endParaRPr lang="en-US"/>
        </a:p>
      </dgm:t>
    </dgm:pt>
    <dgm:pt modelId="{03AB5562-E26E-D245-B9F9-A9E2C63E4B95}" type="pres">
      <dgm:prSet presAssocID="{2ED1641F-AB6A-F84C-8A42-7967EC66E9D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F38C0-2195-974E-8A67-DC5455597769}" type="pres">
      <dgm:prSet presAssocID="{2ED1641F-AB6A-F84C-8A42-7967EC66E9D3}" presName="accent_3" presStyleCnt="0"/>
      <dgm:spPr/>
      <dgm:t>
        <a:bodyPr/>
        <a:lstStyle/>
        <a:p>
          <a:endParaRPr lang="en-US"/>
        </a:p>
      </dgm:t>
    </dgm:pt>
    <dgm:pt modelId="{41EFB6CD-73DF-664F-99A4-74774E36A481}" type="pres">
      <dgm:prSet presAssocID="{2ED1641F-AB6A-F84C-8A42-7967EC66E9D3}" presName="accentRepeatNode" presStyleLbl="solidFgAcc1" presStyleIdx="2" presStyleCnt="7"/>
      <dgm:spPr/>
      <dgm:t>
        <a:bodyPr/>
        <a:lstStyle/>
        <a:p>
          <a:endParaRPr lang="en-US"/>
        </a:p>
      </dgm:t>
    </dgm:pt>
    <dgm:pt modelId="{9C65EE47-B54A-9F48-B41B-093CCF85DF83}" type="pres">
      <dgm:prSet presAssocID="{D47F6960-B093-434E-8AD8-378DCB8560F6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8686C1-70BF-F74E-BCE8-6E242F2EE29B}" type="pres">
      <dgm:prSet presAssocID="{D47F6960-B093-434E-8AD8-378DCB8560F6}" presName="accent_4" presStyleCnt="0"/>
      <dgm:spPr/>
      <dgm:t>
        <a:bodyPr/>
        <a:lstStyle/>
        <a:p>
          <a:endParaRPr lang="en-US"/>
        </a:p>
      </dgm:t>
    </dgm:pt>
    <dgm:pt modelId="{E697092F-836D-D94F-9AA7-BA9C1CE56C31}" type="pres">
      <dgm:prSet presAssocID="{D47F6960-B093-434E-8AD8-378DCB8560F6}" presName="accentRepeatNode" presStyleLbl="solidFgAcc1" presStyleIdx="3" presStyleCnt="7"/>
      <dgm:spPr/>
      <dgm:t>
        <a:bodyPr/>
        <a:lstStyle/>
        <a:p>
          <a:endParaRPr lang="en-US"/>
        </a:p>
      </dgm:t>
    </dgm:pt>
    <dgm:pt modelId="{175E94A4-868B-F344-9729-EAC4C106525F}" type="pres">
      <dgm:prSet presAssocID="{603C4C62-F6DC-9E4F-8458-239A3A30A34B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36A273-CC9F-0647-A79E-2D57BB83EA54}" type="pres">
      <dgm:prSet presAssocID="{603C4C62-F6DC-9E4F-8458-239A3A30A34B}" presName="accent_5" presStyleCnt="0"/>
      <dgm:spPr/>
      <dgm:t>
        <a:bodyPr/>
        <a:lstStyle/>
        <a:p>
          <a:endParaRPr lang="en-US"/>
        </a:p>
      </dgm:t>
    </dgm:pt>
    <dgm:pt modelId="{D308A63F-A38D-CD45-BB3E-401B3E277F50}" type="pres">
      <dgm:prSet presAssocID="{603C4C62-F6DC-9E4F-8458-239A3A30A34B}" presName="accentRepeatNode" presStyleLbl="solidFgAcc1" presStyleIdx="4" presStyleCnt="7"/>
      <dgm:spPr/>
      <dgm:t>
        <a:bodyPr/>
        <a:lstStyle/>
        <a:p>
          <a:endParaRPr lang="en-US"/>
        </a:p>
      </dgm:t>
    </dgm:pt>
    <dgm:pt modelId="{749894DE-248B-9E49-BF6D-F750B83E1A57}" type="pres">
      <dgm:prSet presAssocID="{1DBF0278-EDEA-D54A-9BF5-889F748DBE25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3461C8-197E-004B-8CDF-3CB9A9463A3A}" type="pres">
      <dgm:prSet presAssocID="{1DBF0278-EDEA-D54A-9BF5-889F748DBE25}" presName="accent_6" presStyleCnt="0"/>
      <dgm:spPr/>
      <dgm:t>
        <a:bodyPr/>
        <a:lstStyle/>
        <a:p>
          <a:endParaRPr lang="en-US"/>
        </a:p>
      </dgm:t>
    </dgm:pt>
    <dgm:pt modelId="{26CD6690-2194-844C-B84F-D3D377071D2D}" type="pres">
      <dgm:prSet presAssocID="{1DBF0278-EDEA-D54A-9BF5-889F748DBE25}" presName="accentRepeatNode" presStyleLbl="solidFgAcc1" presStyleIdx="5" presStyleCnt="7"/>
      <dgm:spPr/>
      <dgm:t>
        <a:bodyPr/>
        <a:lstStyle/>
        <a:p>
          <a:endParaRPr lang="en-US"/>
        </a:p>
      </dgm:t>
    </dgm:pt>
    <dgm:pt modelId="{692C7427-E58F-BD41-AFB0-E7B718778E97}" type="pres">
      <dgm:prSet presAssocID="{C29BDDBF-949C-DA4B-A5AB-B4E77A380221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8A0F6D-298B-5548-A042-6952D40D3CF3}" type="pres">
      <dgm:prSet presAssocID="{C29BDDBF-949C-DA4B-A5AB-B4E77A380221}" presName="accent_7" presStyleCnt="0"/>
      <dgm:spPr/>
      <dgm:t>
        <a:bodyPr/>
        <a:lstStyle/>
        <a:p>
          <a:endParaRPr lang="en-US"/>
        </a:p>
      </dgm:t>
    </dgm:pt>
    <dgm:pt modelId="{1794BDE9-C698-C64C-96D6-6B6DA1AC07C8}" type="pres">
      <dgm:prSet presAssocID="{C29BDDBF-949C-DA4B-A5AB-B4E77A380221}" presName="accentRepeatNode" presStyleLbl="solidFgAcc1" presStyleIdx="6" presStyleCnt="7"/>
      <dgm:spPr/>
      <dgm:t>
        <a:bodyPr/>
        <a:lstStyle/>
        <a:p>
          <a:endParaRPr lang="en-US"/>
        </a:p>
      </dgm:t>
    </dgm:pt>
  </dgm:ptLst>
  <dgm:cxnLst>
    <dgm:cxn modelId="{348F47B0-8620-5540-84F8-FFD2923357BB}" srcId="{21595306-7EE3-A048-9E05-1BD3F53806E8}" destId="{49492F80-44DE-6E46-94F0-73B807EFB599}" srcOrd="0" destOrd="0" parTransId="{DDD433A9-7957-824B-BC6E-7901C47DEC7D}" sibTransId="{DB08EF59-00E3-BA49-B4EA-A84609AA43B0}"/>
    <dgm:cxn modelId="{88821C21-EC33-9F4D-855A-EEBF22CB2D5E}" type="presOf" srcId="{21595306-7EE3-A048-9E05-1BD3F53806E8}" destId="{FC07E58A-DBF1-D74C-8965-19953D7BE25B}" srcOrd="0" destOrd="0" presId="urn:microsoft.com/office/officeart/2008/layout/VerticalCurvedList"/>
    <dgm:cxn modelId="{C4A7AACE-9974-BC47-ACC5-D2890AD86FE3}" type="presOf" srcId="{DB08EF59-00E3-BA49-B4EA-A84609AA43B0}" destId="{F04C68EC-699E-CA4A-ADB1-031DE9B05195}" srcOrd="0" destOrd="0" presId="urn:microsoft.com/office/officeart/2008/layout/VerticalCurvedList"/>
    <dgm:cxn modelId="{916640FA-312F-1E44-B698-54A74485459A}" srcId="{21595306-7EE3-A048-9E05-1BD3F53806E8}" destId="{554C24E9-223B-4041-8EE1-082A000C2172}" srcOrd="7" destOrd="0" parTransId="{95D43AC8-A479-114D-BE7D-AC377F31C676}" sibTransId="{C18570BA-98DB-C949-83FF-34CA16E22E43}"/>
    <dgm:cxn modelId="{7B608F40-4F69-774C-B995-0E7A0FAD47E5}" type="presOf" srcId="{5459AFF1-D9DA-8C44-9A1A-181B693A3C84}" destId="{1AB141E6-7AA2-224F-9928-CE3B59944264}" srcOrd="0" destOrd="0" presId="urn:microsoft.com/office/officeart/2008/layout/VerticalCurvedList"/>
    <dgm:cxn modelId="{BF30851F-2168-AF4D-89D8-7A71AA949BCE}" type="presOf" srcId="{D47F6960-B093-434E-8AD8-378DCB8560F6}" destId="{9C65EE47-B54A-9F48-B41B-093CCF85DF83}" srcOrd="0" destOrd="0" presId="urn:microsoft.com/office/officeart/2008/layout/VerticalCurvedList"/>
    <dgm:cxn modelId="{22C49155-098A-3741-B4DB-B8097EDC7C57}" srcId="{21595306-7EE3-A048-9E05-1BD3F53806E8}" destId="{1DBF0278-EDEA-D54A-9BF5-889F748DBE25}" srcOrd="5" destOrd="0" parTransId="{E60E4922-91EE-9148-9B18-9D750A370155}" sibTransId="{C0F984C8-F9FB-9748-9719-22F48000D98D}"/>
    <dgm:cxn modelId="{77A90C2A-6FBC-0949-B10F-E8F3F928AE63}" type="presOf" srcId="{2ED1641F-AB6A-F84C-8A42-7967EC66E9D3}" destId="{03AB5562-E26E-D245-B9F9-A9E2C63E4B95}" srcOrd="0" destOrd="0" presId="urn:microsoft.com/office/officeart/2008/layout/VerticalCurvedList"/>
    <dgm:cxn modelId="{A2D67D53-4812-5C43-983F-B51A7129EF96}" type="presOf" srcId="{603C4C62-F6DC-9E4F-8458-239A3A30A34B}" destId="{175E94A4-868B-F344-9729-EAC4C106525F}" srcOrd="0" destOrd="0" presId="urn:microsoft.com/office/officeart/2008/layout/VerticalCurvedList"/>
    <dgm:cxn modelId="{B26AB08B-6C08-D54F-8949-6842D08A0495}" srcId="{21595306-7EE3-A048-9E05-1BD3F53806E8}" destId="{2ED1641F-AB6A-F84C-8A42-7967EC66E9D3}" srcOrd="2" destOrd="0" parTransId="{C8A7D02F-134B-EA4D-A2E4-6C9791FB5106}" sibTransId="{1A792828-B789-F141-AC4D-68F524676B82}"/>
    <dgm:cxn modelId="{6446128F-26D0-FA41-BDAE-212D8FDF8686}" type="presOf" srcId="{49492F80-44DE-6E46-94F0-73B807EFB599}" destId="{252BC9E5-DA09-0C4D-A582-2646B03C3532}" srcOrd="0" destOrd="0" presId="urn:microsoft.com/office/officeart/2008/layout/VerticalCurvedList"/>
    <dgm:cxn modelId="{8C2B1DD0-4D38-0F46-A99D-E2FE6987E6A8}" srcId="{21595306-7EE3-A048-9E05-1BD3F53806E8}" destId="{C29BDDBF-949C-DA4B-A5AB-B4E77A380221}" srcOrd="6" destOrd="0" parTransId="{BB05114A-810E-324E-87FD-A5FDDE9AAD47}" sibTransId="{F9E5809B-F1CA-354E-89EA-E77D9E5C9EC6}"/>
    <dgm:cxn modelId="{F6934156-EE5F-5945-A630-184F2B5A6427}" type="presOf" srcId="{1DBF0278-EDEA-D54A-9BF5-889F748DBE25}" destId="{749894DE-248B-9E49-BF6D-F750B83E1A57}" srcOrd="0" destOrd="0" presId="urn:microsoft.com/office/officeart/2008/layout/VerticalCurvedList"/>
    <dgm:cxn modelId="{75FE46D9-25E6-4242-BD6D-B40C278B8608}" srcId="{21595306-7EE3-A048-9E05-1BD3F53806E8}" destId="{603C4C62-F6DC-9E4F-8458-239A3A30A34B}" srcOrd="4" destOrd="0" parTransId="{59AABF58-7817-6C4C-B1A1-7F30414F7834}" sibTransId="{B799C5CD-686F-5E4C-AB86-264E4B7ADE2B}"/>
    <dgm:cxn modelId="{810A4D60-91E6-4147-BC36-7491E8F30259}" srcId="{21595306-7EE3-A048-9E05-1BD3F53806E8}" destId="{D47F6960-B093-434E-8AD8-378DCB8560F6}" srcOrd="3" destOrd="0" parTransId="{F9925351-EE7D-D34C-82DE-A9872D0E95F3}" sibTransId="{333A892E-A33A-4549-B96F-5D04FC67B39A}"/>
    <dgm:cxn modelId="{D9E98C40-99BA-474A-B7AA-2FC2BC25F4FA}" srcId="{21595306-7EE3-A048-9E05-1BD3F53806E8}" destId="{5459AFF1-D9DA-8C44-9A1A-181B693A3C84}" srcOrd="1" destOrd="0" parTransId="{6BB479EC-5D0E-2840-8CC1-B6B8F011AF3F}" sibTransId="{4C8CAA48-16E2-394C-AF9F-FD38B20C1CCD}"/>
    <dgm:cxn modelId="{B0D8E79B-6A24-C744-A176-B083D84E248B}" type="presOf" srcId="{C29BDDBF-949C-DA4B-A5AB-B4E77A380221}" destId="{692C7427-E58F-BD41-AFB0-E7B718778E97}" srcOrd="0" destOrd="0" presId="urn:microsoft.com/office/officeart/2008/layout/VerticalCurvedList"/>
    <dgm:cxn modelId="{8447DAF2-41CE-BB48-9D89-C9122E21F85F}" type="presParOf" srcId="{FC07E58A-DBF1-D74C-8965-19953D7BE25B}" destId="{1A7716AA-2022-F045-9156-CD531C1BD583}" srcOrd="0" destOrd="0" presId="urn:microsoft.com/office/officeart/2008/layout/VerticalCurvedList"/>
    <dgm:cxn modelId="{7CF4B548-2A5F-5D46-BEB8-9C1C4F79D3A9}" type="presParOf" srcId="{1A7716AA-2022-F045-9156-CD531C1BD583}" destId="{9274D415-2E81-A741-9A49-2A8207F3A4C1}" srcOrd="0" destOrd="0" presId="urn:microsoft.com/office/officeart/2008/layout/VerticalCurvedList"/>
    <dgm:cxn modelId="{8C078F9C-58B9-7D41-B811-941CEFA80B78}" type="presParOf" srcId="{9274D415-2E81-A741-9A49-2A8207F3A4C1}" destId="{98C27170-E0FF-C84F-B253-DEE415B70594}" srcOrd="0" destOrd="0" presId="urn:microsoft.com/office/officeart/2008/layout/VerticalCurvedList"/>
    <dgm:cxn modelId="{547FCD55-4E5F-FB40-B947-6779C006E983}" type="presParOf" srcId="{9274D415-2E81-A741-9A49-2A8207F3A4C1}" destId="{F04C68EC-699E-CA4A-ADB1-031DE9B05195}" srcOrd="1" destOrd="0" presId="urn:microsoft.com/office/officeart/2008/layout/VerticalCurvedList"/>
    <dgm:cxn modelId="{04E0CE9F-F7FC-5944-8ACB-173B1718F7BF}" type="presParOf" srcId="{9274D415-2E81-A741-9A49-2A8207F3A4C1}" destId="{D0B6693E-4411-0F48-85F0-4ED9C761EDC1}" srcOrd="2" destOrd="0" presId="urn:microsoft.com/office/officeart/2008/layout/VerticalCurvedList"/>
    <dgm:cxn modelId="{09781557-C800-4642-99DD-4F54B74349AE}" type="presParOf" srcId="{9274D415-2E81-A741-9A49-2A8207F3A4C1}" destId="{E99CE064-7D53-F543-B1C2-E50AF8F06227}" srcOrd="3" destOrd="0" presId="urn:microsoft.com/office/officeart/2008/layout/VerticalCurvedList"/>
    <dgm:cxn modelId="{87F556FF-F02D-FF44-9705-6A0CDC03A0F1}" type="presParOf" srcId="{1A7716AA-2022-F045-9156-CD531C1BD583}" destId="{252BC9E5-DA09-0C4D-A582-2646B03C3532}" srcOrd="1" destOrd="0" presId="urn:microsoft.com/office/officeart/2008/layout/VerticalCurvedList"/>
    <dgm:cxn modelId="{65F80937-1F1E-B543-A1CE-4DF0D9C851FB}" type="presParOf" srcId="{1A7716AA-2022-F045-9156-CD531C1BD583}" destId="{00F8B103-7688-2E48-8108-91403B230C91}" srcOrd="2" destOrd="0" presId="urn:microsoft.com/office/officeart/2008/layout/VerticalCurvedList"/>
    <dgm:cxn modelId="{58D1DD0B-FD2E-C94D-AEB9-20E6B7EBAD39}" type="presParOf" srcId="{00F8B103-7688-2E48-8108-91403B230C91}" destId="{80943A84-3829-2042-B67B-14ABEE4BB31F}" srcOrd="0" destOrd="0" presId="urn:microsoft.com/office/officeart/2008/layout/VerticalCurvedList"/>
    <dgm:cxn modelId="{E560BFFA-B7A9-2343-A6DC-8455225212B8}" type="presParOf" srcId="{1A7716AA-2022-F045-9156-CD531C1BD583}" destId="{1AB141E6-7AA2-224F-9928-CE3B59944264}" srcOrd="3" destOrd="0" presId="urn:microsoft.com/office/officeart/2008/layout/VerticalCurvedList"/>
    <dgm:cxn modelId="{63E4372F-EB5D-B641-B84E-7ACF5E53E789}" type="presParOf" srcId="{1A7716AA-2022-F045-9156-CD531C1BD583}" destId="{E8537C37-EAD7-3B43-A140-CA635DE5B4CE}" srcOrd="4" destOrd="0" presId="urn:microsoft.com/office/officeart/2008/layout/VerticalCurvedList"/>
    <dgm:cxn modelId="{53EFCAF0-70DF-FB4E-9D4A-07B7F4214A9C}" type="presParOf" srcId="{E8537C37-EAD7-3B43-A140-CA635DE5B4CE}" destId="{F94A435F-2F38-B34C-A873-C82CFB5D96A9}" srcOrd="0" destOrd="0" presId="urn:microsoft.com/office/officeart/2008/layout/VerticalCurvedList"/>
    <dgm:cxn modelId="{C76FEDD8-D979-F245-8D65-33226F4A93C6}" type="presParOf" srcId="{1A7716AA-2022-F045-9156-CD531C1BD583}" destId="{03AB5562-E26E-D245-B9F9-A9E2C63E4B95}" srcOrd="5" destOrd="0" presId="urn:microsoft.com/office/officeart/2008/layout/VerticalCurvedList"/>
    <dgm:cxn modelId="{5F488FBD-BEDC-6649-BF3F-9224C10AFACD}" type="presParOf" srcId="{1A7716AA-2022-F045-9156-CD531C1BD583}" destId="{5A6F38C0-2195-974E-8A67-DC5455597769}" srcOrd="6" destOrd="0" presId="urn:microsoft.com/office/officeart/2008/layout/VerticalCurvedList"/>
    <dgm:cxn modelId="{5319B4F6-AA21-FA48-9512-8F2B4AA19E45}" type="presParOf" srcId="{5A6F38C0-2195-974E-8A67-DC5455597769}" destId="{41EFB6CD-73DF-664F-99A4-74774E36A481}" srcOrd="0" destOrd="0" presId="urn:microsoft.com/office/officeart/2008/layout/VerticalCurvedList"/>
    <dgm:cxn modelId="{F18E244A-7479-304A-A122-2453E5952B9E}" type="presParOf" srcId="{1A7716AA-2022-F045-9156-CD531C1BD583}" destId="{9C65EE47-B54A-9F48-B41B-093CCF85DF83}" srcOrd="7" destOrd="0" presId="urn:microsoft.com/office/officeart/2008/layout/VerticalCurvedList"/>
    <dgm:cxn modelId="{384B6F4A-4160-C543-809D-55885F7EFB07}" type="presParOf" srcId="{1A7716AA-2022-F045-9156-CD531C1BD583}" destId="{C88686C1-70BF-F74E-BCE8-6E242F2EE29B}" srcOrd="8" destOrd="0" presId="urn:microsoft.com/office/officeart/2008/layout/VerticalCurvedList"/>
    <dgm:cxn modelId="{CB988AE8-FA8E-A04F-8403-59DB4BB27B03}" type="presParOf" srcId="{C88686C1-70BF-F74E-BCE8-6E242F2EE29B}" destId="{E697092F-836D-D94F-9AA7-BA9C1CE56C31}" srcOrd="0" destOrd="0" presId="urn:microsoft.com/office/officeart/2008/layout/VerticalCurvedList"/>
    <dgm:cxn modelId="{8B2644DA-D01B-1F4D-A313-F2EDDEB1B96D}" type="presParOf" srcId="{1A7716AA-2022-F045-9156-CD531C1BD583}" destId="{175E94A4-868B-F344-9729-EAC4C106525F}" srcOrd="9" destOrd="0" presId="urn:microsoft.com/office/officeart/2008/layout/VerticalCurvedList"/>
    <dgm:cxn modelId="{D21C52AD-0112-2947-A8D8-505732A8AD08}" type="presParOf" srcId="{1A7716AA-2022-F045-9156-CD531C1BD583}" destId="{9836A273-CC9F-0647-A79E-2D57BB83EA54}" srcOrd="10" destOrd="0" presId="urn:microsoft.com/office/officeart/2008/layout/VerticalCurvedList"/>
    <dgm:cxn modelId="{6A938EBC-0B95-E043-9A8F-0AB9017393DC}" type="presParOf" srcId="{9836A273-CC9F-0647-A79E-2D57BB83EA54}" destId="{D308A63F-A38D-CD45-BB3E-401B3E277F50}" srcOrd="0" destOrd="0" presId="urn:microsoft.com/office/officeart/2008/layout/VerticalCurvedList"/>
    <dgm:cxn modelId="{6A988A18-3FFD-0A44-B231-7C36B366654D}" type="presParOf" srcId="{1A7716AA-2022-F045-9156-CD531C1BD583}" destId="{749894DE-248B-9E49-BF6D-F750B83E1A57}" srcOrd="11" destOrd="0" presId="urn:microsoft.com/office/officeart/2008/layout/VerticalCurvedList"/>
    <dgm:cxn modelId="{F24748DF-5E9E-1F47-ACD8-B89FAB0AAD61}" type="presParOf" srcId="{1A7716AA-2022-F045-9156-CD531C1BD583}" destId="{CD3461C8-197E-004B-8CDF-3CB9A9463A3A}" srcOrd="12" destOrd="0" presId="urn:microsoft.com/office/officeart/2008/layout/VerticalCurvedList"/>
    <dgm:cxn modelId="{B072B5E4-7031-2D4F-8013-BCA65039AF96}" type="presParOf" srcId="{CD3461C8-197E-004B-8CDF-3CB9A9463A3A}" destId="{26CD6690-2194-844C-B84F-D3D377071D2D}" srcOrd="0" destOrd="0" presId="urn:microsoft.com/office/officeart/2008/layout/VerticalCurvedList"/>
    <dgm:cxn modelId="{EE4629E0-6069-5543-A3BF-233F7A3890D0}" type="presParOf" srcId="{1A7716AA-2022-F045-9156-CD531C1BD583}" destId="{692C7427-E58F-BD41-AFB0-E7B718778E97}" srcOrd="13" destOrd="0" presId="urn:microsoft.com/office/officeart/2008/layout/VerticalCurvedList"/>
    <dgm:cxn modelId="{D536CE60-08F4-624E-AC58-B94253595133}" type="presParOf" srcId="{1A7716AA-2022-F045-9156-CD531C1BD583}" destId="{328A0F6D-298B-5548-A042-6952D40D3CF3}" srcOrd="14" destOrd="0" presId="urn:microsoft.com/office/officeart/2008/layout/VerticalCurvedList"/>
    <dgm:cxn modelId="{CD937452-978F-A44F-A1DF-0AE31CB276DF}" type="presParOf" srcId="{328A0F6D-298B-5548-A042-6952D40D3CF3}" destId="{1794BDE9-C698-C64C-96D6-6B6DA1AC07C8}" srcOrd="0" destOrd="0" presId="urn:microsoft.com/office/officeart/2008/layout/VerticalCurvedList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595306-7EE3-A048-9E05-1BD3F53806E8}" type="doc">
      <dgm:prSet loTypeId="urn:microsoft.com/office/officeart/2008/layout/VerticalCurvedList" loCatId="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459AFF1-D9DA-8C44-9A1A-181B693A3C84}">
      <dgm:prSet phldrT="[Text]" custT="1"/>
      <dgm:spPr/>
      <dgm:t>
        <a:bodyPr/>
        <a:lstStyle/>
        <a:p>
          <a:r>
            <a:rPr lang="en-US" sz="1400" dirty="0" smtClean="0"/>
            <a:t>Teacher </a:t>
          </a:r>
          <a:r>
            <a:rPr lang="en-US" sz="1400" dirty="0" err="1" smtClean="0"/>
            <a:t>programmes</a:t>
          </a:r>
          <a:r>
            <a:rPr lang="en-US" sz="1400" dirty="0" smtClean="0"/>
            <a:t>	</a:t>
          </a:r>
          <a:endParaRPr lang="en-US" sz="1400" dirty="0"/>
        </a:p>
      </dgm:t>
    </dgm:pt>
    <dgm:pt modelId="{6BB479EC-5D0E-2840-8CC1-B6B8F011AF3F}" type="parTrans" cxnId="{D9E98C40-99BA-474A-B7AA-2FC2BC25F4FA}">
      <dgm:prSet/>
      <dgm:spPr/>
      <dgm:t>
        <a:bodyPr/>
        <a:lstStyle/>
        <a:p>
          <a:endParaRPr lang="en-US" sz="1400"/>
        </a:p>
      </dgm:t>
    </dgm:pt>
    <dgm:pt modelId="{4C8CAA48-16E2-394C-AF9F-FD38B20C1CCD}" type="sibTrans" cxnId="{D9E98C40-99BA-474A-B7AA-2FC2BC25F4FA}">
      <dgm:prSet/>
      <dgm:spPr/>
      <dgm:t>
        <a:bodyPr/>
        <a:lstStyle/>
        <a:p>
          <a:endParaRPr lang="en-US" sz="1400"/>
        </a:p>
      </dgm:t>
    </dgm:pt>
    <dgm:pt modelId="{8E7F3D4E-6F3F-5F46-830F-1EDA2870803E}">
      <dgm:prSet phldrT="[Text]" custT="1"/>
      <dgm:spPr/>
      <dgm:t>
        <a:bodyPr/>
        <a:lstStyle/>
        <a:p>
          <a:r>
            <a:rPr lang="en-US" sz="1400" dirty="0" smtClean="0"/>
            <a:t>Outreach resources</a:t>
          </a:r>
          <a:endParaRPr lang="en-US" sz="1400" dirty="0"/>
        </a:p>
      </dgm:t>
    </dgm:pt>
    <dgm:pt modelId="{DB1D691C-6BC6-0949-AF8F-87A771F6890A}" type="parTrans" cxnId="{49078743-F4D1-7645-AF9C-64CAE6BEE9F3}">
      <dgm:prSet/>
      <dgm:spPr/>
      <dgm:t>
        <a:bodyPr/>
        <a:lstStyle/>
        <a:p>
          <a:endParaRPr lang="en-US" sz="1400"/>
        </a:p>
      </dgm:t>
    </dgm:pt>
    <dgm:pt modelId="{B0F07F23-5FD0-D64B-82BD-6EF9958F39C1}" type="sibTrans" cxnId="{49078743-F4D1-7645-AF9C-64CAE6BEE9F3}">
      <dgm:prSet/>
      <dgm:spPr/>
      <dgm:t>
        <a:bodyPr/>
        <a:lstStyle/>
        <a:p>
          <a:endParaRPr lang="en-US" sz="1400"/>
        </a:p>
      </dgm:t>
    </dgm:pt>
    <dgm:pt modelId="{CCDA7FB1-A8EC-D146-8753-6CFC7E53A0FD}">
      <dgm:prSet phldrT="[Text]" custT="1"/>
      <dgm:spPr/>
      <dgm:t>
        <a:bodyPr/>
        <a:lstStyle/>
        <a:p>
          <a:r>
            <a:rPr lang="en-US" sz="1400" dirty="0" smtClean="0"/>
            <a:t>Public events</a:t>
          </a:r>
        </a:p>
      </dgm:t>
    </dgm:pt>
    <dgm:pt modelId="{FAE34C29-8EC6-BB47-A318-A66379C17486}" type="parTrans" cxnId="{D22A8F12-C198-4E45-8571-682923E082D3}">
      <dgm:prSet/>
      <dgm:spPr/>
      <dgm:t>
        <a:bodyPr/>
        <a:lstStyle/>
        <a:p>
          <a:endParaRPr lang="en-US" sz="1400"/>
        </a:p>
      </dgm:t>
    </dgm:pt>
    <dgm:pt modelId="{38C9F6CB-53B5-CD49-B1EC-F84372EE0C16}" type="sibTrans" cxnId="{D22A8F12-C198-4E45-8571-682923E082D3}">
      <dgm:prSet/>
      <dgm:spPr/>
      <dgm:t>
        <a:bodyPr/>
        <a:lstStyle/>
        <a:p>
          <a:endParaRPr lang="en-US" sz="1400"/>
        </a:p>
      </dgm:t>
    </dgm:pt>
    <dgm:pt modelId="{3422D653-EBA4-2949-B26E-B91AF8523B6D}">
      <dgm:prSet phldrT="[Text]" custT="1"/>
      <dgm:spPr/>
      <dgm:t>
        <a:bodyPr/>
        <a:lstStyle/>
        <a:p>
          <a:r>
            <a:rPr lang="en-US" sz="1400" dirty="0" smtClean="0"/>
            <a:t>Student </a:t>
          </a:r>
          <a:r>
            <a:rPr lang="en-US" sz="1400" dirty="0" err="1" smtClean="0"/>
            <a:t>programmes</a:t>
          </a:r>
          <a:endParaRPr lang="en-US" sz="1400" dirty="0" smtClean="0"/>
        </a:p>
      </dgm:t>
    </dgm:pt>
    <dgm:pt modelId="{92EDE1F0-BA36-4D4B-880E-DA79F65467ED}" type="parTrans" cxnId="{3ABF1216-BB6F-7744-9391-98502FAB7A1E}">
      <dgm:prSet/>
      <dgm:spPr/>
      <dgm:t>
        <a:bodyPr/>
        <a:lstStyle/>
        <a:p>
          <a:endParaRPr lang="en-US" sz="1400"/>
        </a:p>
      </dgm:t>
    </dgm:pt>
    <dgm:pt modelId="{82219534-1588-2E46-8199-49748E811A57}" type="sibTrans" cxnId="{3ABF1216-BB6F-7744-9391-98502FAB7A1E}">
      <dgm:prSet/>
      <dgm:spPr/>
      <dgm:t>
        <a:bodyPr/>
        <a:lstStyle/>
        <a:p>
          <a:endParaRPr lang="en-US" sz="1400"/>
        </a:p>
      </dgm:t>
    </dgm:pt>
    <dgm:pt modelId="{860C8384-3959-B849-B198-614C18FEC852}">
      <dgm:prSet phldrT="[Text]" custT="1"/>
      <dgm:spPr/>
      <dgm:t>
        <a:bodyPr/>
        <a:lstStyle/>
        <a:p>
          <a:r>
            <a:rPr lang="en-US" sz="1400" dirty="0" smtClean="0"/>
            <a:t>Visits</a:t>
          </a:r>
        </a:p>
      </dgm:t>
    </dgm:pt>
    <dgm:pt modelId="{6392F870-6A3E-F449-A287-35EB7849AB34}" type="parTrans" cxnId="{4F6A0784-B225-B144-BA84-B574B4755031}">
      <dgm:prSet/>
      <dgm:spPr/>
      <dgm:t>
        <a:bodyPr/>
        <a:lstStyle/>
        <a:p>
          <a:endParaRPr lang="en-US" sz="1400"/>
        </a:p>
      </dgm:t>
    </dgm:pt>
    <dgm:pt modelId="{09BA2D51-F29D-8E42-9992-90E8C8CDC45F}" type="sibTrans" cxnId="{4F6A0784-B225-B144-BA84-B574B4755031}">
      <dgm:prSet/>
      <dgm:spPr/>
      <dgm:t>
        <a:bodyPr/>
        <a:lstStyle/>
        <a:p>
          <a:endParaRPr lang="en-US" sz="1400"/>
        </a:p>
      </dgm:t>
    </dgm:pt>
    <dgm:pt modelId="{F7ADBB03-76F4-E04C-9C6B-868E31629CBB}">
      <dgm:prSet phldrT="[Text]" custT="1"/>
      <dgm:spPr/>
      <dgm:t>
        <a:bodyPr/>
        <a:lstStyle/>
        <a:p>
          <a:r>
            <a:rPr lang="en-US" sz="1400" dirty="0" smtClean="0"/>
            <a:t>Exhibitions</a:t>
          </a:r>
          <a:endParaRPr lang="en-US" sz="1400" dirty="0"/>
        </a:p>
      </dgm:t>
    </dgm:pt>
    <dgm:pt modelId="{A2613749-2590-3C49-91B0-BA49D139391A}" type="parTrans" cxnId="{438A058C-8A41-1047-8FC4-F0B247FDB07B}">
      <dgm:prSet/>
      <dgm:spPr/>
      <dgm:t>
        <a:bodyPr/>
        <a:lstStyle/>
        <a:p>
          <a:endParaRPr lang="en-US" sz="1400"/>
        </a:p>
      </dgm:t>
    </dgm:pt>
    <dgm:pt modelId="{D237AE04-FDFF-374B-875E-DAF1B7AC7DF2}" type="sibTrans" cxnId="{438A058C-8A41-1047-8FC4-F0B247FDB07B}">
      <dgm:prSet/>
      <dgm:spPr/>
      <dgm:t>
        <a:bodyPr/>
        <a:lstStyle/>
        <a:p>
          <a:endParaRPr lang="en-US" sz="1400"/>
        </a:p>
      </dgm:t>
    </dgm:pt>
    <dgm:pt modelId="{B0FDB92F-EC38-954C-9C9B-78EA2B4CCDB1}">
      <dgm:prSet custT="1"/>
      <dgm:spPr/>
      <dgm:t>
        <a:bodyPr/>
        <a:lstStyle/>
        <a:p>
          <a:r>
            <a:rPr lang="en-US" sz="1400" dirty="0" smtClean="0"/>
            <a:t>Internal </a:t>
          </a:r>
          <a:r>
            <a:rPr lang="en-US" sz="1400" dirty="0" err="1" smtClean="0"/>
            <a:t>comms</a:t>
          </a:r>
          <a:endParaRPr lang="en-US" sz="1400" dirty="0"/>
        </a:p>
      </dgm:t>
    </dgm:pt>
    <dgm:pt modelId="{66A4D3A9-CC2B-9347-8585-E2D6700C2826}" type="parTrans" cxnId="{F87850C4-9A24-5D46-8F30-23A21D5075F9}">
      <dgm:prSet/>
      <dgm:spPr/>
      <dgm:t>
        <a:bodyPr/>
        <a:lstStyle/>
        <a:p>
          <a:endParaRPr lang="en-US" sz="1400"/>
        </a:p>
      </dgm:t>
    </dgm:pt>
    <dgm:pt modelId="{58A2863A-4643-6746-98E4-E9872C2B80D8}" type="sibTrans" cxnId="{F87850C4-9A24-5D46-8F30-23A21D5075F9}">
      <dgm:prSet/>
      <dgm:spPr/>
      <dgm:t>
        <a:bodyPr/>
        <a:lstStyle/>
        <a:p>
          <a:endParaRPr lang="en-US" sz="1400"/>
        </a:p>
      </dgm:t>
    </dgm:pt>
    <dgm:pt modelId="{FC07E58A-DBF1-D74C-8965-19953D7BE25B}" type="pres">
      <dgm:prSet presAssocID="{21595306-7EE3-A048-9E05-1BD3F53806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A7716AA-2022-F045-9156-CD531C1BD583}" type="pres">
      <dgm:prSet presAssocID="{21595306-7EE3-A048-9E05-1BD3F53806E8}" presName="Name1" presStyleCnt="0"/>
      <dgm:spPr/>
      <dgm:t>
        <a:bodyPr/>
        <a:lstStyle/>
        <a:p>
          <a:endParaRPr lang="en-US"/>
        </a:p>
      </dgm:t>
    </dgm:pt>
    <dgm:pt modelId="{9274D415-2E81-A741-9A49-2A8207F3A4C1}" type="pres">
      <dgm:prSet presAssocID="{21595306-7EE3-A048-9E05-1BD3F53806E8}" presName="cycle" presStyleCnt="0"/>
      <dgm:spPr/>
      <dgm:t>
        <a:bodyPr/>
        <a:lstStyle/>
        <a:p>
          <a:endParaRPr lang="en-US"/>
        </a:p>
      </dgm:t>
    </dgm:pt>
    <dgm:pt modelId="{98C27170-E0FF-C84F-B253-DEE415B70594}" type="pres">
      <dgm:prSet presAssocID="{21595306-7EE3-A048-9E05-1BD3F53806E8}" presName="srcNode" presStyleLbl="node1" presStyleIdx="0" presStyleCnt="7"/>
      <dgm:spPr/>
      <dgm:t>
        <a:bodyPr/>
        <a:lstStyle/>
        <a:p>
          <a:endParaRPr lang="en-US"/>
        </a:p>
      </dgm:t>
    </dgm:pt>
    <dgm:pt modelId="{F04C68EC-699E-CA4A-ADB1-031DE9B05195}" type="pres">
      <dgm:prSet presAssocID="{21595306-7EE3-A048-9E05-1BD3F53806E8}" presName="conn" presStyleLbl="parChTrans1D2" presStyleIdx="0" presStyleCnt="1"/>
      <dgm:spPr/>
      <dgm:t>
        <a:bodyPr/>
        <a:lstStyle/>
        <a:p>
          <a:endParaRPr lang="en-US"/>
        </a:p>
      </dgm:t>
    </dgm:pt>
    <dgm:pt modelId="{D0B6693E-4411-0F48-85F0-4ED9C761EDC1}" type="pres">
      <dgm:prSet presAssocID="{21595306-7EE3-A048-9E05-1BD3F53806E8}" presName="extraNode" presStyleLbl="node1" presStyleIdx="0" presStyleCnt="7"/>
      <dgm:spPr/>
      <dgm:t>
        <a:bodyPr/>
        <a:lstStyle/>
        <a:p>
          <a:endParaRPr lang="en-US"/>
        </a:p>
      </dgm:t>
    </dgm:pt>
    <dgm:pt modelId="{E99CE064-7D53-F543-B1C2-E50AF8F06227}" type="pres">
      <dgm:prSet presAssocID="{21595306-7EE3-A048-9E05-1BD3F53806E8}" presName="dstNode" presStyleLbl="node1" presStyleIdx="0" presStyleCnt="7"/>
      <dgm:spPr/>
      <dgm:t>
        <a:bodyPr/>
        <a:lstStyle/>
        <a:p>
          <a:endParaRPr lang="en-US"/>
        </a:p>
      </dgm:t>
    </dgm:pt>
    <dgm:pt modelId="{A9B9DB62-3B14-9F4D-90C3-9F7D87736B37}" type="pres">
      <dgm:prSet presAssocID="{5459AFF1-D9DA-8C44-9A1A-181B693A3C84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DFE5CF-E436-884F-8BA3-A3FF49E0468F}" type="pres">
      <dgm:prSet presAssocID="{5459AFF1-D9DA-8C44-9A1A-181B693A3C84}" presName="accent_1" presStyleCnt="0"/>
      <dgm:spPr/>
      <dgm:t>
        <a:bodyPr/>
        <a:lstStyle/>
        <a:p>
          <a:endParaRPr lang="en-US"/>
        </a:p>
      </dgm:t>
    </dgm:pt>
    <dgm:pt modelId="{F94A435F-2F38-B34C-A873-C82CFB5D96A9}" type="pres">
      <dgm:prSet presAssocID="{5459AFF1-D9DA-8C44-9A1A-181B693A3C84}" presName="accentRepeatNode" presStyleLbl="solidFgAcc1" presStyleIdx="0" presStyleCnt="7"/>
      <dgm:spPr/>
      <dgm:t>
        <a:bodyPr/>
        <a:lstStyle/>
        <a:p>
          <a:endParaRPr lang="en-US"/>
        </a:p>
      </dgm:t>
    </dgm:pt>
    <dgm:pt modelId="{89C317B8-E4E2-754C-9BEA-502DFD4B4E71}" type="pres">
      <dgm:prSet presAssocID="{3422D653-EBA4-2949-B26E-B91AF8523B6D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78211-BA66-5E49-9F64-2E319419D303}" type="pres">
      <dgm:prSet presAssocID="{3422D653-EBA4-2949-B26E-B91AF8523B6D}" presName="accent_2" presStyleCnt="0"/>
      <dgm:spPr/>
      <dgm:t>
        <a:bodyPr/>
        <a:lstStyle/>
        <a:p>
          <a:endParaRPr lang="en-US"/>
        </a:p>
      </dgm:t>
    </dgm:pt>
    <dgm:pt modelId="{7CFAC382-E75B-E342-ACC9-B89655E8E825}" type="pres">
      <dgm:prSet presAssocID="{3422D653-EBA4-2949-B26E-B91AF8523B6D}" presName="accentRepeatNode" presStyleLbl="solidFgAcc1" presStyleIdx="1" presStyleCnt="7"/>
      <dgm:spPr/>
      <dgm:t>
        <a:bodyPr/>
        <a:lstStyle/>
        <a:p>
          <a:endParaRPr lang="en-US"/>
        </a:p>
      </dgm:t>
    </dgm:pt>
    <dgm:pt modelId="{9474400D-06FC-EB4C-8AA9-492249DD1F38}" type="pres">
      <dgm:prSet presAssocID="{8E7F3D4E-6F3F-5F46-830F-1EDA2870803E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130777-DD27-1D44-A064-A856065AE2EB}" type="pres">
      <dgm:prSet presAssocID="{8E7F3D4E-6F3F-5F46-830F-1EDA2870803E}" presName="accent_3" presStyleCnt="0"/>
      <dgm:spPr/>
      <dgm:t>
        <a:bodyPr/>
        <a:lstStyle/>
        <a:p>
          <a:endParaRPr lang="en-US"/>
        </a:p>
      </dgm:t>
    </dgm:pt>
    <dgm:pt modelId="{373C4992-FB03-7B44-9612-ACF210AC0115}" type="pres">
      <dgm:prSet presAssocID="{8E7F3D4E-6F3F-5F46-830F-1EDA2870803E}" presName="accentRepeatNode" presStyleLbl="solidFgAcc1" presStyleIdx="2" presStyleCnt="7"/>
      <dgm:spPr/>
      <dgm:t>
        <a:bodyPr/>
        <a:lstStyle/>
        <a:p>
          <a:endParaRPr lang="en-US"/>
        </a:p>
      </dgm:t>
    </dgm:pt>
    <dgm:pt modelId="{95F3CBE8-1E3C-7442-9620-B2C61D951721}" type="pres">
      <dgm:prSet presAssocID="{860C8384-3959-B849-B198-614C18FEC852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6F86E-6F26-2943-9278-4EABA3C9ACFF}" type="pres">
      <dgm:prSet presAssocID="{860C8384-3959-B849-B198-614C18FEC852}" presName="accent_4" presStyleCnt="0"/>
      <dgm:spPr/>
      <dgm:t>
        <a:bodyPr/>
        <a:lstStyle/>
        <a:p>
          <a:endParaRPr lang="en-US"/>
        </a:p>
      </dgm:t>
    </dgm:pt>
    <dgm:pt modelId="{037535F3-CE1D-C143-A491-A6EF30D89121}" type="pres">
      <dgm:prSet presAssocID="{860C8384-3959-B849-B198-614C18FEC852}" presName="accentRepeatNode" presStyleLbl="solidFgAcc1" presStyleIdx="3" presStyleCnt="7"/>
      <dgm:spPr/>
      <dgm:t>
        <a:bodyPr/>
        <a:lstStyle/>
        <a:p>
          <a:endParaRPr lang="en-US"/>
        </a:p>
      </dgm:t>
    </dgm:pt>
    <dgm:pt modelId="{7462088A-052A-074E-9100-6DECC11B0C04}" type="pres">
      <dgm:prSet presAssocID="{F7ADBB03-76F4-E04C-9C6B-868E31629CBB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926BF-44BE-0C4E-B157-2E30178303DB}" type="pres">
      <dgm:prSet presAssocID="{F7ADBB03-76F4-E04C-9C6B-868E31629CBB}" presName="accent_5" presStyleCnt="0"/>
      <dgm:spPr/>
      <dgm:t>
        <a:bodyPr/>
        <a:lstStyle/>
        <a:p>
          <a:endParaRPr lang="en-US"/>
        </a:p>
      </dgm:t>
    </dgm:pt>
    <dgm:pt modelId="{206083E8-F5C5-DC4C-9CCC-7005C755B89B}" type="pres">
      <dgm:prSet presAssocID="{F7ADBB03-76F4-E04C-9C6B-868E31629CBB}" presName="accentRepeatNode" presStyleLbl="solidFgAcc1" presStyleIdx="4" presStyleCnt="7"/>
      <dgm:spPr/>
      <dgm:t>
        <a:bodyPr/>
        <a:lstStyle/>
        <a:p>
          <a:endParaRPr lang="en-US"/>
        </a:p>
      </dgm:t>
    </dgm:pt>
    <dgm:pt modelId="{63886F7D-2CCB-3A4D-B948-FCA207BC0F70}" type="pres">
      <dgm:prSet presAssocID="{CCDA7FB1-A8EC-D146-8753-6CFC7E53A0FD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36130-75F5-8B44-9D08-93633E200B02}" type="pres">
      <dgm:prSet presAssocID="{CCDA7FB1-A8EC-D146-8753-6CFC7E53A0FD}" presName="accent_6" presStyleCnt="0"/>
      <dgm:spPr/>
      <dgm:t>
        <a:bodyPr/>
        <a:lstStyle/>
        <a:p>
          <a:endParaRPr lang="en-US"/>
        </a:p>
      </dgm:t>
    </dgm:pt>
    <dgm:pt modelId="{DAF2573A-148F-364C-8BFB-A9470E9E5943}" type="pres">
      <dgm:prSet presAssocID="{CCDA7FB1-A8EC-D146-8753-6CFC7E53A0FD}" presName="accentRepeatNode" presStyleLbl="solidFgAcc1" presStyleIdx="5" presStyleCnt="7"/>
      <dgm:spPr/>
      <dgm:t>
        <a:bodyPr/>
        <a:lstStyle/>
        <a:p>
          <a:endParaRPr lang="en-US"/>
        </a:p>
      </dgm:t>
    </dgm:pt>
    <dgm:pt modelId="{DF83C10E-FCAD-8D4D-9637-283919792E18}" type="pres">
      <dgm:prSet presAssocID="{B0FDB92F-EC38-954C-9C9B-78EA2B4CCDB1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0EC98-65C0-004B-849B-AA439F8E5DB0}" type="pres">
      <dgm:prSet presAssocID="{B0FDB92F-EC38-954C-9C9B-78EA2B4CCDB1}" presName="accent_7" presStyleCnt="0"/>
      <dgm:spPr/>
      <dgm:t>
        <a:bodyPr/>
        <a:lstStyle/>
        <a:p>
          <a:endParaRPr lang="en-US"/>
        </a:p>
      </dgm:t>
    </dgm:pt>
    <dgm:pt modelId="{4D4A2E0F-9D45-0C48-AC61-9565C710EC00}" type="pres">
      <dgm:prSet presAssocID="{B0FDB92F-EC38-954C-9C9B-78EA2B4CCDB1}" presName="accentRepeatNode" presStyleLbl="solidFgAcc1" presStyleIdx="6" presStyleCnt="7"/>
      <dgm:spPr/>
      <dgm:t>
        <a:bodyPr/>
        <a:lstStyle/>
        <a:p>
          <a:endParaRPr lang="en-US"/>
        </a:p>
      </dgm:t>
    </dgm:pt>
  </dgm:ptLst>
  <dgm:cxnLst>
    <dgm:cxn modelId="{B54FE5E2-5294-9544-9864-62BF288EAC9C}" type="presOf" srcId="{F7ADBB03-76F4-E04C-9C6B-868E31629CBB}" destId="{7462088A-052A-074E-9100-6DECC11B0C04}" srcOrd="0" destOrd="0" presId="urn:microsoft.com/office/officeart/2008/layout/VerticalCurvedList"/>
    <dgm:cxn modelId="{4F6A0784-B225-B144-BA84-B574B4755031}" srcId="{21595306-7EE3-A048-9E05-1BD3F53806E8}" destId="{860C8384-3959-B849-B198-614C18FEC852}" srcOrd="3" destOrd="0" parTransId="{6392F870-6A3E-F449-A287-35EB7849AB34}" sibTransId="{09BA2D51-F29D-8E42-9992-90E8C8CDC45F}"/>
    <dgm:cxn modelId="{D75B18E0-2960-A544-A728-4FCFFA1001E5}" type="presOf" srcId="{B0FDB92F-EC38-954C-9C9B-78EA2B4CCDB1}" destId="{DF83C10E-FCAD-8D4D-9637-283919792E18}" srcOrd="0" destOrd="0" presId="urn:microsoft.com/office/officeart/2008/layout/VerticalCurvedList"/>
    <dgm:cxn modelId="{D22A8F12-C198-4E45-8571-682923E082D3}" srcId="{21595306-7EE3-A048-9E05-1BD3F53806E8}" destId="{CCDA7FB1-A8EC-D146-8753-6CFC7E53A0FD}" srcOrd="5" destOrd="0" parTransId="{FAE34C29-8EC6-BB47-A318-A66379C17486}" sibTransId="{38C9F6CB-53B5-CD49-B1EC-F84372EE0C16}"/>
    <dgm:cxn modelId="{9F75842B-000D-B644-886A-FD63B6872417}" type="presOf" srcId="{3422D653-EBA4-2949-B26E-B91AF8523B6D}" destId="{89C317B8-E4E2-754C-9BEA-502DFD4B4E71}" srcOrd="0" destOrd="0" presId="urn:microsoft.com/office/officeart/2008/layout/VerticalCurvedList"/>
    <dgm:cxn modelId="{8D0E5BB7-05E6-4042-90D5-705FA4C0AFD7}" type="presOf" srcId="{5459AFF1-D9DA-8C44-9A1A-181B693A3C84}" destId="{A9B9DB62-3B14-9F4D-90C3-9F7D87736B37}" srcOrd="0" destOrd="0" presId="urn:microsoft.com/office/officeart/2008/layout/VerticalCurvedList"/>
    <dgm:cxn modelId="{BE687812-04A2-494F-9672-31756C99D7BF}" type="presOf" srcId="{8E7F3D4E-6F3F-5F46-830F-1EDA2870803E}" destId="{9474400D-06FC-EB4C-8AA9-492249DD1F38}" srcOrd="0" destOrd="0" presId="urn:microsoft.com/office/officeart/2008/layout/VerticalCurvedList"/>
    <dgm:cxn modelId="{438A058C-8A41-1047-8FC4-F0B247FDB07B}" srcId="{21595306-7EE3-A048-9E05-1BD3F53806E8}" destId="{F7ADBB03-76F4-E04C-9C6B-868E31629CBB}" srcOrd="4" destOrd="0" parTransId="{A2613749-2590-3C49-91B0-BA49D139391A}" sibTransId="{D237AE04-FDFF-374B-875E-DAF1B7AC7DF2}"/>
    <dgm:cxn modelId="{186CB272-20A7-7247-8257-B90906A1DE27}" type="presOf" srcId="{4C8CAA48-16E2-394C-AF9F-FD38B20C1CCD}" destId="{F04C68EC-699E-CA4A-ADB1-031DE9B05195}" srcOrd="0" destOrd="0" presId="urn:microsoft.com/office/officeart/2008/layout/VerticalCurvedList"/>
    <dgm:cxn modelId="{49078743-F4D1-7645-AF9C-64CAE6BEE9F3}" srcId="{21595306-7EE3-A048-9E05-1BD3F53806E8}" destId="{8E7F3D4E-6F3F-5F46-830F-1EDA2870803E}" srcOrd="2" destOrd="0" parTransId="{DB1D691C-6BC6-0949-AF8F-87A771F6890A}" sibTransId="{B0F07F23-5FD0-D64B-82BD-6EF9958F39C1}"/>
    <dgm:cxn modelId="{3ABF1216-BB6F-7744-9391-98502FAB7A1E}" srcId="{21595306-7EE3-A048-9E05-1BD3F53806E8}" destId="{3422D653-EBA4-2949-B26E-B91AF8523B6D}" srcOrd="1" destOrd="0" parTransId="{92EDE1F0-BA36-4D4B-880E-DA79F65467ED}" sibTransId="{82219534-1588-2E46-8199-49748E811A57}"/>
    <dgm:cxn modelId="{C6FE24AE-4AEF-944A-856A-E7F16769B62F}" type="presOf" srcId="{21595306-7EE3-A048-9E05-1BD3F53806E8}" destId="{FC07E58A-DBF1-D74C-8965-19953D7BE25B}" srcOrd="0" destOrd="0" presId="urn:microsoft.com/office/officeart/2008/layout/VerticalCurvedList"/>
    <dgm:cxn modelId="{D688748C-BE09-A246-9E96-9ED0E9AA736E}" type="presOf" srcId="{860C8384-3959-B849-B198-614C18FEC852}" destId="{95F3CBE8-1E3C-7442-9620-B2C61D951721}" srcOrd="0" destOrd="0" presId="urn:microsoft.com/office/officeart/2008/layout/VerticalCurvedList"/>
    <dgm:cxn modelId="{D9E98C40-99BA-474A-B7AA-2FC2BC25F4FA}" srcId="{21595306-7EE3-A048-9E05-1BD3F53806E8}" destId="{5459AFF1-D9DA-8C44-9A1A-181B693A3C84}" srcOrd="0" destOrd="0" parTransId="{6BB479EC-5D0E-2840-8CC1-B6B8F011AF3F}" sibTransId="{4C8CAA48-16E2-394C-AF9F-FD38B20C1CCD}"/>
    <dgm:cxn modelId="{F87850C4-9A24-5D46-8F30-23A21D5075F9}" srcId="{21595306-7EE3-A048-9E05-1BD3F53806E8}" destId="{B0FDB92F-EC38-954C-9C9B-78EA2B4CCDB1}" srcOrd="6" destOrd="0" parTransId="{66A4D3A9-CC2B-9347-8585-E2D6700C2826}" sibTransId="{58A2863A-4643-6746-98E4-E9872C2B80D8}"/>
    <dgm:cxn modelId="{BC933F45-5208-3E49-B80C-9D8C3601D188}" type="presOf" srcId="{CCDA7FB1-A8EC-D146-8753-6CFC7E53A0FD}" destId="{63886F7D-2CCB-3A4D-B948-FCA207BC0F70}" srcOrd="0" destOrd="0" presId="urn:microsoft.com/office/officeart/2008/layout/VerticalCurvedList"/>
    <dgm:cxn modelId="{AB56C52C-E404-7A4B-A3FF-0AA50917EE1C}" type="presParOf" srcId="{FC07E58A-DBF1-D74C-8965-19953D7BE25B}" destId="{1A7716AA-2022-F045-9156-CD531C1BD583}" srcOrd="0" destOrd="0" presId="urn:microsoft.com/office/officeart/2008/layout/VerticalCurvedList"/>
    <dgm:cxn modelId="{73915F22-5A41-0649-8BFA-A9FBD3909F6B}" type="presParOf" srcId="{1A7716AA-2022-F045-9156-CD531C1BD583}" destId="{9274D415-2E81-A741-9A49-2A8207F3A4C1}" srcOrd="0" destOrd="0" presId="urn:microsoft.com/office/officeart/2008/layout/VerticalCurvedList"/>
    <dgm:cxn modelId="{7EE556BC-5E75-E042-B95A-54C5850EAF7F}" type="presParOf" srcId="{9274D415-2E81-A741-9A49-2A8207F3A4C1}" destId="{98C27170-E0FF-C84F-B253-DEE415B70594}" srcOrd="0" destOrd="0" presId="urn:microsoft.com/office/officeart/2008/layout/VerticalCurvedList"/>
    <dgm:cxn modelId="{C926F06B-0E45-5B4E-B25C-C9F0B1CCF67C}" type="presParOf" srcId="{9274D415-2E81-A741-9A49-2A8207F3A4C1}" destId="{F04C68EC-699E-CA4A-ADB1-031DE9B05195}" srcOrd="1" destOrd="0" presId="urn:microsoft.com/office/officeart/2008/layout/VerticalCurvedList"/>
    <dgm:cxn modelId="{9B610BD9-FEE3-864E-ACF7-101FDDE93FEE}" type="presParOf" srcId="{9274D415-2E81-A741-9A49-2A8207F3A4C1}" destId="{D0B6693E-4411-0F48-85F0-4ED9C761EDC1}" srcOrd="2" destOrd="0" presId="urn:microsoft.com/office/officeart/2008/layout/VerticalCurvedList"/>
    <dgm:cxn modelId="{B933094E-3B02-234A-B299-8912BC7D1FF8}" type="presParOf" srcId="{9274D415-2E81-A741-9A49-2A8207F3A4C1}" destId="{E99CE064-7D53-F543-B1C2-E50AF8F06227}" srcOrd="3" destOrd="0" presId="urn:microsoft.com/office/officeart/2008/layout/VerticalCurvedList"/>
    <dgm:cxn modelId="{44C5473F-5354-484C-AC4B-CCCCE8A2F7C5}" type="presParOf" srcId="{1A7716AA-2022-F045-9156-CD531C1BD583}" destId="{A9B9DB62-3B14-9F4D-90C3-9F7D87736B37}" srcOrd="1" destOrd="0" presId="urn:microsoft.com/office/officeart/2008/layout/VerticalCurvedList"/>
    <dgm:cxn modelId="{327685F7-65EF-7C42-8B11-D5243894D21C}" type="presParOf" srcId="{1A7716AA-2022-F045-9156-CD531C1BD583}" destId="{61DFE5CF-E436-884F-8BA3-A3FF49E0468F}" srcOrd="2" destOrd="0" presId="urn:microsoft.com/office/officeart/2008/layout/VerticalCurvedList"/>
    <dgm:cxn modelId="{335A09E1-EC7C-684E-A3B9-26AC92ACD7EF}" type="presParOf" srcId="{61DFE5CF-E436-884F-8BA3-A3FF49E0468F}" destId="{F94A435F-2F38-B34C-A873-C82CFB5D96A9}" srcOrd="0" destOrd="0" presId="urn:microsoft.com/office/officeart/2008/layout/VerticalCurvedList"/>
    <dgm:cxn modelId="{615B6B10-CC60-2A42-B140-A7BBE351B428}" type="presParOf" srcId="{1A7716AA-2022-F045-9156-CD531C1BD583}" destId="{89C317B8-E4E2-754C-9BEA-502DFD4B4E71}" srcOrd="3" destOrd="0" presId="urn:microsoft.com/office/officeart/2008/layout/VerticalCurvedList"/>
    <dgm:cxn modelId="{41EFAD74-16F1-2B4F-B69C-8FEFBEA73AA0}" type="presParOf" srcId="{1A7716AA-2022-F045-9156-CD531C1BD583}" destId="{A3378211-BA66-5E49-9F64-2E319419D303}" srcOrd="4" destOrd="0" presId="urn:microsoft.com/office/officeart/2008/layout/VerticalCurvedList"/>
    <dgm:cxn modelId="{730F81B0-ABBB-464D-866B-5E7B696D397A}" type="presParOf" srcId="{A3378211-BA66-5E49-9F64-2E319419D303}" destId="{7CFAC382-E75B-E342-ACC9-B89655E8E825}" srcOrd="0" destOrd="0" presId="urn:microsoft.com/office/officeart/2008/layout/VerticalCurvedList"/>
    <dgm:cxn modelId="{0260E5D2-140B-D149-A135-7B14DA3C2A0D}" type="presParOf" srcId="{1A7716AA-2022-F045-9156-CD531C1BD583}" destId="{9474400D-06FC-EB4C-8AA9-492249DD1F38}" srcOrd="5" destOrd="0" presId="urn:microsoft.com/office/officeart/2008/layout/VerticalCurvedList"/>
    <dgm:cxn modelId="{6D64AA15-3E79-A34C-AF78-62AD9A148006}" type="presParOf" srcId="{1A7716AA-2022-F045-9156-CD531C1BD583}" destId="{02130777-DD27-1D44-A064-A856065AE2EB}" srcOrd="6" destOrd="0" presId="urn:microsoft.com/office/officeart/2008/layout/VerticalCurvedList"/>
    <dgm:cxn modelId="{7F04159E-A63C-6548-B94A-D58E43EEEBF0}" type="presParOf" srcId="{02130777-DD27-1D44-A064-A856065AE2EB}" destId="{373C4992-FB03-7B44-9612-ACF210AC0115}" srcOrd="0" destOrd="0" presId="urn:microsoft.com/office/officeart/2008/layout/VerticalCurvedList"/>
    <dgm:cxn modelId="{3D75B3BB-6453-2C49-9B44-35FAF0D19DCA}" type="presParOf" srcId="{1A7716AA-2022-F045-9156-CD531C1BD583}" destId="{95F3CBE8-1E3C-7442-9620-B2C61D951721}" srcOrd="7" destOrd="0" presId="urn:microsoft.com/office/officeart/2008/layout/VerticalCurvedList"/>
    <dgm:cxn modelId="{4085FCC7-F3F9-2140-A6E1-86C37B75E863}" type="presParOf" srcId="{1A7716AA-2022-F045-9156-CD531C1BD583}" destId="{69E6F86E-6F26-2943-9278-4EABA3C9ACFF}" srcOrd="8" destOrd="0" presId="urn:microsoft.com/office/officeart/2008/layout/VerticalCurvedList"/>
    <dgm:cxn modelId="{DDA79A6D-27F4-A148-AAC4-7172180C34C5}" type="presParOf" srcId="{69E6F86E-6F26-2943-9278-4EABA3C9ACFF}" destId="{037535F3-CE1D-C143-A491-A6EF30D89121}" srcOrd="0" destOrd="0" presId="urn:microsoft.com/office/officeart/2008/layout/VerticalCurvedList"/>
    <dgm:cxn modelId="{6FC780F1-0C14-4B4A-98D0-97DE9EF69914}" type="presParOf" srcId="{1A7716AA-2022-F045-9156-CD531C1BD583}" destId="{7462088A-052A-074E-9100-6DECC11B0C04}" srcOrd="9" destOrd="0" presId="urn:microsoft.com/office/officeart/2008/layout/VerticalCurvedList"/>
    <dgm:cxn modelId="{8CFE20AB-9F48-AB46-85A7-A6F6EBC6E509}" type="presParOf" srcId="{1A7716AA-2022-F045-9156-CD531C1BD583}" destId="{523926BF-44BE-0C4E-B157-2E30178303DB}" srcOrd="10" destOrd="0" presId="urn:microsoft.com/office/officeart/2008/layout/VerticalCurvedList"/>
    <dgm:cxn modelId="{28C27D5C-31B4-884A-866A-49422CDC1AD8}" type="presParOf" srcId="{523926BF-44BE-0C4E-B157-2E30178303DB}" destId="{206083E8-F5C5-DC4C-9CCC-7005C755B89B}" srcOrd="0" destOrd="0" presId="urn:microsoft.com/office/officeart/2008/layout/VerticalCurvedList"/>
    <dgm:cxn modelId="{C08CEAEA-9CC9-0443-9769-057145AC3132}" type="presParOf" srcId="{1A7716AA-2022-F045-9156-CD531C1BD583}" destId="{63886F7D-2CCB-3A4D-B948-FCA207BC0F70}" srcOrd="11" destOrd="0" presId="urn:microsoft.com/office/officeart/2008/layout/VerticalCurvedList"/>
    <dgm:cxn modelId="{7170FC91-C9BC-1942-97FE-F9C6A921258C}" type="presParOf" srcId="{1A7716AA-2022-F045-9156-CD531C1BD583}" destId="{F0C36130-75F5-8B44-9D08-93633E200B02}" srcOrd="12" destOrd="0" presId="urn:microsoft.com/office/officeart/2008/layout/VerticalCurvedList"/>
    <dgm:cxn modelId="{BB6C0FBB-E2B2-A34E-A759-E1059A40D4BC}" type="presParOf" srcId="{F0C36130-75F5-8B44-9D08-93633E200B02}" destId="{DAF2573A-148F-364C-8BFB-A9470E9E5943}" srcOrd="0" destOrd="0" presId="urn:microsoft.com/office/officeart/2008/layout/VerticalCurvedList"/>
    <dgm:cxn modelId="{707E065A-EF5F-4743-B223-34D22D486C77}" type="presParOf" srcId="{1A7716AA-2022-F045-9156-CD531C1BD583}" destId="{DF83C10E-FCAD-8D4D-9637-283919792E18}" srcOrd="13" destOrd="0" presId="urn:microsoft.com/office/officeart/2008/layout/VerticalCurvedList"/>
    <dgm:cxn modelId="{94BBE73E-E688-3E4A-AE59-53838AAC2A00}" type="presParOf" srcId="{1A7716AA-2022-F045-9156-CD531C1BD583}" destId="{C940EC98-65C0-004B-849B-AA439F8E5DB0}" srcOrd="14" destOrd="0" presId="urn:microsoft.com/office/officeart/2008/layout/VerticalCurvedList"/>
    <dgm:cxn modelId="{F4D9452D-C70D-A746-A819-0904F0767252}" type="presParOf" srcId="{C940EC98-65C0-004B-849B-AA439F8E5DB0}" destId="{4D4A2E0F-9D45-0C48-AC61-9565C710EC00}" srcOrd="0" destOrd="0" presId="urn:microsoft.com/office/officeart/2008/layout/VerticalCurvedList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7B350-F4B1-D942-BB66-60A3B7A42659}">
      <dsp:nvSpPr>
        <dsp:cNvPr id="0" name=""/>
        <dsp:cNvSpPr/>
      </dsp:nvSpPr>
      <dsp:spPr>
        <a:xfrm>
          <a:off x="1901031" y="959043"/>
          <a:ext cx="2293937" cy="229393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Education, Communications &amp; Outreach (ECO)</a:t>
          </a:r>
          <a:endParaRPr lang="en-US" sz="1600" kern="1200" dirty="0"/>
        </a:p>
      </dsp:txBody>
      <dsp:txXfrm>
        <a:off x="2236970" y="1294982"/>
        <a:ext cx="1622059" cy="1622059"/>
      </dsp:txXfrm>
    </dsp:sp>
    <dsp:sp modelId="{CDE55D95-046A-B14B-8EBC-4AFDBCFE010B}">
      <dsp:nvSpPr>
        <dsp:cNvPr id="0" name=""/>
        <dsp:cNvSpPr/>
      </dsp:nvSpPr>
      <dsp:spPr>
        <a:xfrm>
          <a:off x="2474515" y="37803"/>
          <a:ext cx="1146968" cy="114696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Editorial Content Develop-</a:t>
          </a:r>
          <a:r>
            <a:rPr lang="en-US" sz="1200" kern="1200" dirty="0" err="1" smtClean="0"/>
            <a:t>ment</a:t>
          </a:r>
          <a:endParaRPr lang="en-US" sz="1200" kern="1200" dirty="0"/>
        </a:p>
      </dsp:txBody>
      <dsp:txXfrm>
        <a:off x="2642485" y="205773"/>
        <a:ext cx="811028" cy="811028"/>
      </dsp:txXfrm>
    </dsp:sp>
    <dsp:sp modelId="{D1343619-65CA-7B49-A1FC-568E3D332B3B}">
      <dsp:nvSpPr>
        <dsp:cNvPr id="0" name=""/>
        <dsp:cNvSpPr/>
      </dsp:nvSpPr>
      <dsp:spPr>
        <a:xfrm>
          <a:off x="3643137" y="600582"/>
          <a:ext cx="1146968" cy="114696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Media and Press Relations</a:t>
          </a:r>
          <a:endParaRPr lang="en-US" sz="1200" kern="1200" dirty="0"/>
        </a:p>
      </dsp:txBody>
      <dsp:txXfrm>
        <a:off x="3811107" y="768552"/>
        <a:ext cx="811028" cy="811028"/>
      </dsp:txXfrm>
    </dsp:sp>
    <dsp:sp modelId="{108CDB44-ED8F-A848-B30D-D7CBB6A6FC35}">
      <dsp:nvSpPr>
        <dsp:cNvPr id="0" name=""/>
        <dsp:cNvSpPr/>
      </dsp:nvSpPr>
      <dsp:spPr>
        <a:xfrm>
          <a:off x="3931763" y="1865135"/>
          <a:ext cx="1146968" cy="114696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Exhibitions &amp; Global Engage-</a:t>
          </a:r>
          <a:r>
            <a:rPr lang="en-US" sz="1200" kern="1200" dirty="0" err="1" smtClean="0"/>
            <a:t>ment</a:t>
          </a:r>
          <a:endParaRPr lang="en-US" sz="1200" kern="1200" dirty="0"/>
        </a:p>
      </dsp:txBody>
      <dsp:txXfrm>
        <a:off x="4099733" y="2033105"/>
        <a:ext cx="811028" cy="811028"/>
      </dsp:txXfrm>
    </dsp:sp>
    <dsp:sp modelId="{1C96428C-C73A-8C44-84E6-6D7DF2C03185}">
      <dsp:nvSpPr>
        <dsp:cNvPr id="0" name=""/>
        <dsp:cNvSpPr/>
      </dsp:nvSpPr>
      <dsp:spPr>
        <a:xfrm>
          <a:off x="3123051" y="2879227"/>
          <a:ext cx="1146968" cy="114696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Visitors &amp; Local Engage-</a:t>
          </a:r>
          <a:r>
            <a:rPr lang="en-US" sz="1200" kern="1200" dirty="0" err="1" smtClean="0"/>
            <a:t>ment</a:t>
          </a:r>
          <a:endParaRPr lang="en-US" sz="1200" kern="1200" dirty="0"/>
        </a:p>
      </dsp:txBody>
      <dsp:txXfrm>
        <a:off x="3291021" y="3047197"/>
        <a:ext cx="811028" cy="811028"/>
      </dsp:txXfrm>
    </dsp:sp>
    <dsp:sp modelId="{1E7C0C15-5FA7-1841-A1E4-F63AA7571727}">
      <dsp:nvSpPr>
        <dsp:cNvPr id="0" name=""/>
        <dsp:cNvSpPr/>
      </dsp:nvSpPr>
      <dsp:spPr>
        <a:xfrm>
          <a:off x="1825979" y="2879227"/>
          <a:ext cx="1146968" cy="114696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Teachers &amp; Student Program-</a:t>
          </a:r>
          <a:r>
            <a:rPr lang="en-US" sz="1200" kern="1200" dirty="0" err="1" smtClean="0"/>
            <a:t>mes</a:t>
          </a:r>
          <a:endParaRPr lang="en-US" sz="1200" kern="1200" dirty="0" smtClean="0"/>
        </a:p>
      </dsp:txBody>
      <dsp:txXfrm>
        <a:off x="1993949" y="3047197"/>
        <a:ext cx="811028" cy="811028"/>
      </dsp:txXfrm>
    </dsp:sp>
    <dsp:sp modelId="{C92F6F74-407B-E24F-AC46-5566ABE1EAEB}">
      <dsp:nvSpPr>
        <dsp:cNvPr id="0" name=""/>
        <dsp:cNvSpPr/>
      </dsp:nvSpPr>
      <dsp:spPr>
        <a:xfrm>
          <a:off x="1017267" y="1865135"/>
          <a:ext cx="1146968" cy="114696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Audiovisual Production Service</a:t>
          </a:r>
        </a:p>
      </dsp:txBody>
      <dsp:txXfrm>
        <a:off x="1185237" y="2033105"/>
        <a:ext cx="811028" cy="811028"/>
      </dsp:txXfrm>
    </dsp:sp>
    <dsp:sp modelId="{DA0C526C-9406-924E-B99A-E03BCD7B872B}">
      <dsp:nvSpPr>
        <dsp:cNvPr id="0" name=""/>
        <dsp:cNvSpPr/>
      </dsp:nvSpPr>
      <dsp:spPr>
        <a:xfrm>
          <a:off x="1305893" y="600582"/>
          <a:ext cx="1146968" cy="114696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Design and Visual Identity Service</a:t>
          </a:r>
          <a:endParaRPr lang="en-US" sz="1200" kern="1200" dirty="0"/>
        </a:p>
      </dsp:txBody>
      <dsp:txXfrm>
        <a:off x="1473863" y="768552"/>
        <a:ext cx="811028" cy="8110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C68EC-699E-CA4A-ADB1-031DE9B05195}">
      <dsp:nvSpPr>
        <dsp:cNvPr id="0" name=""/>
        <dsp:cNvSpPr/>
      </dsp:nvSpPr>
      <dsp:spPr>
        <a:xfrm>
          <a:off x="-3121559" y="-480506"/>
          <a:ext cx="3723264" cy="3723264"/>
        </a:xfrm>
        <a:prstGeom prst="blockArc">
          <a:avLst>
            <a:gd name="adj1" fmla="val 18900000"/>
            <a:gd name="adj2" fmla="val 2700000"/>
            <a:gd name="adj3" fmla="val 58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BC9E5-DA09-0C4D-A582-2646B03C3532}">
      <dsp:nvSpPr>
        <dsp:cNvPr id="0" name=""/>
        <dsp:cNvSpPr/>
      </dsp:nvSpPr>
      <dsp:spPr>
        <a:xfrm>
          <a:off x="196021" y="125571"/>
          <a:ext cx="2732246" cy="2510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5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Website (.</a:t>
          </a:r>
          <a:r>
            <a:rPr lang="en-US" sz="1400" kern="1200" dirty="0" err="1" smtClean="0"/>
            <a:t>cern</a:t>
          </a:r>
          <a:r>
            <a:rPr lang="en-US" sz="1400" kern="1200" dirty="0" smtClean="0"/>
            <a:t>)</a:t>
          </a:r>
        </a:p>
      </dsp:txBody>
      <dsp:txXfrm>
        <a:off x="196021" y="125571"/>
        <a:ext cx="2732246" cy="251033"/>
      </dsp:txXfrm>
    </dsp:sp>
    <dsp:sp modelId="{80943A84-3829-2042-B67B-14ABEE4BB31F}">
      <dsp:nvSpPr>
        <dsp:cNvPr id="0" name=""/>
        <dsp:cNvSpPr/>
      </dsp:nvSpPr>
      <dsp:spPr>
        <a:xfrm>
          <a:off x="39125" y="94192"/>
          <a:ext cx="313791" cy="3137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141E6-7AA2-224F-9928-CE3B59944264}">
      <dsp:nvSpPr>
        <dsp:cNvPr id="0" name=""/>
        <dsp:cNvSpPr/>
      </dsp:nvSpPr>
      <dsp:spPr>
        <a:xfrm>
          <a:off x="423354" y="502342"/>
          <a:ext cx="2504912" cy="2510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5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Social Media</a:t>
          </a:r>
          <a:endParaRPr lang="en-US" sz="1400" kern="1200" dirty="0"/>
        </a:p>
      </dsp:txBody>
      <dsp:txXfrm>
        <a:off x="423354" y="502342"/>
        <a:ext cx="2504912" cy="251033"/>
      </dsp:txXfrm>
    </dsp:sp>
    <dsp:sp modelId="{F94A435F-2F38-B34C-A873-C82CFB5D96A9}">
      <dsp:nvSpPr>
        <dsp:cNvPr id="0" name=""/>
        <dsp:cNvSpPr/>
      </dsp:nvSpPr>
      <dsp:spPr>
        <a:xfrm>
          <a:off x="266458" y="470963"/>
          <a:ext cx="313791" cy="3137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AB5562-E26E-D245-B9F9-A9E2C63E4B95}">
      <dsp:nvSpPr>
        <dsp:cNvPr id="0" name=""/>
        <dsp:cNvSpPr/>
      </dsp:nvSpPr>
      <dsp:spPr>
        <a:xfrm>
          <a:off x="547931" y="878837"/>
          <a:ext cx="2380335" cy="2510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5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Press Office</a:t>
          </a:r>
        </a:p>
      </dsp:txBody>
      <dsp:txXfrm>
        <a:off x="547931" y="878837"/>
        <a:ext cx="2380335" cy="251033"/>
      </dsp:txXfrm>
    </dsp:sp>
    <dsp:sp modelId="{41EFB6CD-73DF-664F-99A4-74774E36A481}">
      <dsp:nvSpPr>
        <dsp:cNvPr id="0" name=""/>
        <dsp:cNvSpPr/>
      </dsp:nvSpPr>
      <dsp:spPr>
        <a:xfrm>
          <a:off x="391035" y="847458"/>
          <a:ext cx="313791" cy="3137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65EE47-B54A-9F48-B41B-093CCF85DF83}">
      <dsp:nvSpPr>
        <dsp:cNvPr id="0" name=""/>
        <dsp:cNvSpPr/>
      </dsp:nvSpPr>
      <dsp:spPr>
        <a:xfrm>
          <a:off x="587708" y="1255608"/>
          <a:ext cx="2340559" cy="2510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5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CERN Courier</a:t>
          </a:r>
        </a:p>
      </dsp:txBody>
      <dsp:txXfrm>
        <a:off x="587708" y="1255608"/>
        <a:ext cx="2340559" cy="251033"/>
      </dsp:txXfrm>
    </dsp:sp>
    <dsp:sp modelId="{E697092F-836D-D94F-9AA7-BA9C1CE56C31}">
      <dsp:nvSpPr>
        <dsp:cNvPr id="0" name=""/>
        <dsp:cNvSpPr/>
      </dsp:nvSpPr>
      <dsp:spPr>
        <a:xfrm>
          <a:off x="430812" y="1224229"/>
          <a:ext cx="313791" cy="3137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5E94A4-868B-F344-9729-EAC4C106525F}">
      <dsp:nvSpPr>
        <dsp:cNvPr id="0" name=""/>
        <dsp:cNvSpPr/>
      </dsp:nvSpPr>
      <dsp:spPr>
        <a:xfrm>
          <a:off x="547931" y="1632379"/>
          <a:ext cx="2380335" cy="2510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5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Publications</a:t>
          </a:r>
        </a:p>
      </dsp:txBody>
      <dsp:txXfrm>
        <a:off x="547931" y="1632379"/>
        <a:ext cx="2380335" cy="251033"/>
      </dsp:txXfrm>
    </dsp:sp>
    <dsp:sp modelId="{D308A63F-A38D-CD45-BB3E-401B3E277F50}">
      <dsp:nvSpPr>
        <dsp:cNvPr id="0" name=""/>
        <dsp:cNvSpPr/>
      </dsp:nvSpPr>
      <dsp:spPr>
        <a:xfrm>
          <a:off x="391035" y="1601000"/>
          <a:ext cx="313791" cy="3137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9894DE-248B-9E49-BF6D-F750B83E1A57}">
      <dsp:nvSpPr>
        <dsp:cNvPr id="0" name=""/>
        <dsp:cNvSpPr/>
      </dsp:nvSpPr>
      <dsp:spPr>
        <a:xfrm>
          <a:off x="423354" y="2008873"/>
          <a:ext cx="2504912" cy="2510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5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Visual Identity</a:t>
          </a:r>
        </a:p>
      </dsp:txBody>
      <dsp:txXfrm>
        <a:off x="423354" y="2008873"/>
        <a:ext cx="2504912" cy="251033"/>
      </dsp:txXfrm>
    </dsp:sp>
    <dsp:sp modelId="{26CD6690-2194-844C-B84F-D3D377071D2D}">
      <dsp:nvSpPr>
        <dsp:cNvPr id="0" name=""/>
        <dsp:cNvSpPr/>
      </dsp:nvSpPr>
      <dsp:spPr>
        <a:xfrm>
          <a:off x="266458" y="1977494"/>
          <a:ext cx="313791" cy="3137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2C7427-E58F-BD41-AFB0-E7B718778E97}">
      <dsp:nvSpPr>
        <dsp:cNvPr id="0" name=""/>
        <dsp:cNvSpPr/>
      </dsp:nvSpPr>
      <dsp:spPr>
        <a:xfrm>
          <a:off x="196021" y="2385644"/>
          <a:ext cx="2732246" cy="2510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58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Photography and video</a:t>
          </a:r>
          <a:endParaRPr lang="en-US" sz="1400" kern="1200" dirty="0" smtClean="0"/>
        </a:p>
      </dsp:txBody>
      <dsp:txXfrm>
        <a:off x="196021" y="2385644"/>
        <a:ext cx="2732246" cy="251033"/>
      </dsp:txXfrm>
    </dsp:sp>
    <dsp:sp modelId="{1794BDE9-C698-C64C-96D6-6B6DA1AC07C8}">
      <dsp:nvSpPr>
        <dsp:cNvPr id="0" name=""/>
        <dsp:cNvSpPr/>
      </dsp:nvSpPr>
      <dsp:spPr>
        <a:xfrm>
          <a:off x="39125" y="2354265"/>
          <a:ext cx="313791" cy="3137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C68EC-699E-CA4A-ADB1-031DE9B05195}">
      <dsp:nvSpPr>
        <dsp:cNvPr id="0" name=""/>
        <dsp:cNvSpPr/>
      </dsp:nvSpPr>
      <dsp:spPr>
        <a:xfrm>
          <a:off x="-3085229" y="-474983"/>
          <a:ext cx="3680106" cy="3680106"/>
        </a:xfrm>
        <a:prstGeom prst="blockArc">
          <a:avLst>
            <a:gd name="adj1" fmla="val 18900000"/>
            <a:gd name="adj2" fmla="val 2700000"/>
            <a:gd name="adj3" fmla="val 587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B9DB62-3B14-9F4D-90C3-9F7D87736B37}">
      <dsp:nvSpPr>
        <dsp:cNvPr id="0" name=""/>
        <dsp:cNvSpPr/>
      </dsp:nvSpPr>
      <dsp:spPr>
        <a:xfrm>
          <a:off x="193846" y="124112"/>
          <a:ext cx="2534877" cy="248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9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Teacher </a:t>
          </a:r>
          <a:r>
            <a:rPr lang="en-US" sz="1400" kern="1200" dirty="0" err="1" smtClean="0"/>
            <a:t>programmes</a:t>
          </a:r>
          <a:r>
            <a:rPr lang="en-US" sz="1400" kern="1200" dirty="0" smtClean="0"/>
            <a:t>	</a:t>
          </a:r>
          <a:endParaRPr lang="en-US" sz="1400" kern="1200" dirty="0"/>
        </a:p>
      </dsp:txBody>
      <dsp:txXfrm>
        <a:off x="193846" y="124112"/>
        <a:ext cx="2534877" cy="248115"/>
      </dsp:txXfrm>
    </dsp:sp>
    <dsp:sp modelId="{F94A435F-2F38-B34C-A873-C82CFB5D96A9}">
      <dsp:nvSpPr>
        <dsp:cNvPr id="0" name=""/>
        <dsp:cNvSpPr/>
      </dsp:nvSpPr>
      <dsp:spPr>
        <a:xfrm>
          <a:off x="38775" y="93097"/>
          <a:ext cx="310143" cy="3101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C317B8-E4E2-754C-9BEA-502DFD4B4E71}">
      <dsp:nvSpPr>
        <dsp:cNvPr id="0" name=""/>
        <dsp:cNvSpPr/>
      </dsp:nvSpPr>
      <dsp:spPr>
        <a:xfrm>
          <a:off x="418537" y="496503"/>
          <a:ext cx="2310186" cy="248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9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Student </a:t>
          </a:r>
          <a:r>
            <a:rPr lang="en-US" sz="1400" kern="1200" dirty="0" err="1" smtClean="0"/>
            <a:t>programmes</a:t>
          </a:r>
          <a:endParaRPr lang="en-US" sz="1400" kern="1200" dirty="0" smtClean="0"/>
        </a:p>
      </dsp:txBody>
      <dsp:txXfrm>
        <a:off x="418537" y="496503"/>
        <a:ext cx="2310186" cy="248115"/>
      </dsp:txXfrm>
    </dsp:sp>
    <dsp:sp modelId="{7CFAC382-E75B-E342-ACC9-B89655E8E825}">
      <dsp:nvSpPr>
        <dsp:cNvPr id="0" name=""/>
        <dsp:cNvSpPr/>
      </dsp:nvSpPr>
      <dsp:spPr>
        <a:xfrm>
          <a:off x="263465" y="465488"/>
          <a:ext cx="310143" cy="3101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74400D-06FC-EB4C-8AA9-492249DD1F38}">
      <dsp:nvSpPr>
        <dsp:cNvPr id="0" name=""/>
        <dsp:cNvSpPr/>
      </dsp:nvSpPr>
      <dsp:spPr>
        <a:xfrm>
          <a:off x="541666" y="868621"/>
          <a:ext cx="2187057" cy="248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9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Outreach resources</a:t>
          </a:r>
          <a:endParaRPr lang="en-US" sz="1400" kern="1200" dirty="0"/>
        </a:p>
      </dsp:txBody>
      <dsp:txXfrm>
        <a:off x="541666" y="868621"/>
        <a:ext cx="2187057" cy="248115"/>
      </dsp:txXfrm>
    </dsp:sp>
    <dsp:sp modelId="{373C4992-FB03-7B44-9612-ACF210AC0115}">
      <dsp:nvSpPr>
        <dsp:cNvPr id="0" name=""/>
        <dsp:cNvSpPr/>
      </dsp:nvSpPr>
      <dsp:spPr>
        <a:xfrm>
          <a:off x="386594" y="837606"/>
          <a:ext cx="310143" cy="3101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F3CBE8-1E3C-7442-9620-B2C61D951721}">
      <dsp:nvSpPr>
        <dsp:cNvPr id="0" name=""/>
        <dsp:cNvSpPr/>
      </dsp:nvSpPr>
      <dsp:spPr>
        <a:xfrm>
          <a:off x="580980" y="1241011"/>
          <a:ext cx="2147743" cy="248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9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Visits</a:t>
          </a:r>
        </a:p>
      </dsp:txBody>
      <dsp:txXfrm>
        <a:off x="580980" y="1241011"/>
        <a:ext cx="2147743" cy="248115"/>
      </dsp:txXfrm>
    </dsp:sp>
    <dsp:sp modelId="{037535F3-CE1D-C143-A491-A6EF30D89121}">
      <dsp:nvSpPr>
        <dsp:cNvPr id="0" name=""/>
        <dsp:cNvSpPr/>
      </dsp:nvSpPr>
      <dsp:spPr>
        <a:xfrm>
          <a:off x="425908" y="1209997"/>
          <a:ext cx="310143" cy="3101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62088A-052A-074E-9100-6DECC11B0C04}">
      <dsp:nvSpPr>
        <dsp:cNvPr id="0" name=""/>
        <dsp:cNvSpPr/>
      </dsp:nvSpPr>
      <dsp:spPr>
        <a:xfrm>
          <a:off x="541666" y="1613402"/>
          <a:ext cx="2187057" cy="248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9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Exhibitions</a:t>
          </a:r>
          <a:endParaRPr lang="en-US" sz="1400" kern="1200" dirty="0"/>
        </a:p>
      </dsp:txBody>
      <dsp:txXfrm>
        <a:off x="541666" y="1613402"/>
        <a:ext cx="2187057" cy="248115"/>
      </dsp:txXfrm>
    </dsp:sp>
    <dsp:sp modelId="{206083E8-F5C5-DC4C-9CCC-7005C755B89B}">
      <dsp:nvSpPr>
        <dsp:cNvPr id="0" name=""/>
        <dsp:cNvSpPr/>
      </dsp:nvSpPr>
      <dsp:spPr>
        <a:xfrm>
          <a:off x="386594" y="1582388"/>
          <a:ext cx="310143" cy="3101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86F7D-2CCB-3A4D-B948-FCA207BC0F70}">
      <dsp:nvSpPr>
        <dsp:cNvPr id="0" name=""/>
        <dsp:cNvSpPr/>
      </dsp:nvSpPr>
      <dsp:spPr>
        <a:xfrm>
          <a:off x="418537" y="1985520"/>
          <a:ext cx="2310186" cy="248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9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Public events</a:t>
          </a:r>
        </a:p>
      </dsp:txBody>
      <dsp:txXfrm>
        <a:off x="418537" y="1985520"/>
        <a:ext cx="2310186" cy="248115"/>
      </dsp:txXfrm>
    </dsp:sp>
    <dsp:sp modelId="{DAF2573A-148F-364C-8BFB-A9470E9E5943}">
      <dsp:nvSpPr>
        <dsp:cNvPr id="0" name=""/>
        <dsp:cNvSpPr/>
      </dsp:nvSpPr>
      <dsp:spPr>
        <a:xfrm>
          <a:off x="263465" y="1954506"/>
          <a:ext cx="310143" cy="3101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83C10E-FCAD-8D4D-9637-283919792E18}">
      <dsp:nvSpPr>
        <dsp:cNvPr id="0" name=""/>
        <dsp:cNvSpPr/>
      </dsp:nvSpPr>
      <dsp:spPr>
        <a:xfrm>
          <a:off x="193846" y="2357911"/>
          <a:ext cx="2534877" cy="248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9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Internal </a:t>
          </a:r>
          <a:r>
            <a:rPr lang="en-US" sz="1400" kern="1200" dirty="0" err="1" smtClean="0"/>
            <a:t>comms</a:t>
          </a:r>
          <a:endParaRPr lang="en-US" sz="1400" kern="1200" dirty="0"/>
        </a:p>
      </dsp:txBody>
      <dsp:txXfrm>
        <a:off x="193846" y="2357911"/>
        <a:ext cx="2534877" cy="248115"/>
      </dsp:txXfrm>
    </dsp:sp>
    <dsp:sp modelId="{4D4A2E0F-9D45-0C48-AC61-9565C710EC00}">
      <dsp:nvSpPr>
        <dsp:cNvPr id="0" name=""/>
        <dsp:cNvSpPr/>
      </dsp:nvSpPr>
      <dsp:spPr>
        <a:xfrm>
          <a:off x="38775" y="2326897"/>
          <a:ext cx="310143" cy="3101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3FBB2-03CE-3647-8DA8-CB990C62CA8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91D32-0D07-B748-9638-C9CD3AF10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222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CB283-64F2-9641-8C92-FAD9BF9180DF}" type="datetimeFigureOut">
              <a:rPr lang="en-US" smtClean="0"/>
              <a:t>11/15/16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8B2DE-8A3B-C243-A2B2-BD3B60693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12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AutoNum type="arabicPeriod"/>
            </a:pPr>
            <a:r>
              <a:rPr lang="en-GB" altLang="en-US" sz="1200" dirty="0" smtClean="0">
                <a:latin typeface="Helvetica" charset="0"/>
              </a:rPr>
              <a:t>Agency contracted in November 2015 to conduct audience research and make recommendations for CERN’s internal and external communications strategies for 2016-2020 </a:t>
            </a:r>
          </a:p>
          <a:p>
            <a:pPr>
              <a:buFontTx/>
              <a:buAutoNum type="arabicPeriod"/>
            </a:pPr>
            <a:r>
              <a:rPr lang="en-GB" altLang="en-US" sz="1200" dirty="0" smtClean="0">
                <a:latin typeface="Helvetica" charset="0"/>
              </a:rPr>
              <a:t>Audience research report delivered March </a:t>
            </a:r>
          </a:p>
          <a:p>
            <a:pPr>
              <a:buFontTx/>
              <a:buAutoNum type="arabicPeriod"/>
            </a:pPr>
            <a:r>
              <a:rPr lang="en-GB" altLang="en-US" sz="1200" dirty="0" smtClean="0">
                <a:latin typeface="Helvetica" charset="0"/>
              </a:rPr>
              <a:t>Internal communications strategy document delivered April</a:t>
            </a:r>
          </a:p>
          <a:p>
            <a:pPr>
              <a:buFontTx/>
              <a:buAutoNum type="arabicPeriod"/>
            </a:pPr>
            <a:r>
              <a:rPr lang="en-GB" altLang="en-US" sz="1200" dirty="0" smtClean="0">
                <a:latin typeface="Helvetica" charset="0"/>
              </a:rPr>
              <a:t> External communications strategy document delivered May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8B2DE-8A3B-C243-A2B2-BD3B606931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44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 exploitation of the LHC: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-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successful operation of the nominal LHC (Run 2, LS2, Run 3;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until 2023)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-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construction and installation of LHC upgrades: LIU and HL-LHC (installed in LS3 – 2024-2026 – to run from 2025 to 2030)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update a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Scientific diversity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serving a broad community: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-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ongoing experiments and facilities at Booster, PS, SPS and their upgrades (AD/ELENA, HIE-ISOLDE)</a:t>
            </a:r>
            <a:endParaRPr lang="en-US" dirty="0" smtClean="0">
              <a:effectLst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participation in accelerator-based neutrino projects outside Europe (presently mainly LBNF in the US) through CERN Neutrino Platform</a:t>
            </a:r>
          </a:p>
          <a:p>
            <a:pPr marL="171450" indent="-171450">
              <a:buFontTx/>
              <a:buChar char="-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 of CERN’s future: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-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vibrant accelerator R&amp;D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exploiting CERN’s strengths and uniqueness (including superconducting high-field magnets, AWAKE, etc.)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-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 studies for future accelerators: CLIC, FCC (includes HE-LHC)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-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Wingdings" charset="2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future opportunities of diversity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(new): “Physics Beyond Colliders” Study Group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8B2DE-8A3B-C243-A2B2-BD3B606931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832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the platform for CERN to pass its messages and tell its stories</a:t>
            </a:r>
            <a:r>
              <a:rPr lang="en-GB" dirty="0" smtClean="0">
                <a:effectLst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51CF7-4A24-3D41-97F2-D4BEAA9FCC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198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8E731-8A2F-EA4F-8A49-2D9EB43AC63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diagramData" Target="../diagrams/data3.xml"/><Relationship Id="rId8" Type="http://schemas.openxmlformats.org/officeDocument/2006/relationships/diagramLayout" Target="../diagrams/layout3.xml"/><Relationship Id="rId9" Type="http://schemas.openxmlformats.org/officeDocument/2006/relationships/diagramQuickStyle" Target="../diagrams/quickStyle3.xml"/><Relationship Id="rId10" Type="http://schemas.openxmlformats.org/officeDocument/2006/relationships/diagramColors" Target="../diagrams/colors3.xml"/><Relationship Id="rId11" Type="http://schemas.microsoft.com/office/2007/relationships/diagramDrawing" Target="../diagrams/drawing3.xml"/><Relationship Id="rId1" Type="http://schemas.openxmlformats.org/officeDocument/2006/relationships/slideLayout" Target="../slideLayouts/slideLayout11.xml"/><Relationship Id="rId2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5.tiff"/><Relationship Id="rId1" Type="http://schemas.openxmlformats.org/officeDocument/2006/relationships/slideLayout" Target="../slideLayouts/slideLayout11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01021"/>
            <a:ext cx="7580513" cy="547688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To help </a:t>
            </a:r>
            <a:r>
              <a:rPr lang="en-US" dirty="0"/>
              <a:t>to ensure the long term future of CERN and its </a:t>
            </a:r>
            <a:r>
              <a:rPr lang="en-US"/>
              <a:t>ambitious </a:t>
            </a:r>
            <a:r>
              <a:rPr lang="en-US" smtClean="0"/>
              <a:t>projects 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457199" y="160818"/>
            <a:ext cx="3426031" cy="685800"/>
          </a:xfrm>
        </p:spPr>
        <p:txBody>
          <a:bodyPr/>
          <a:lstStyle/>
          <a:p>
            <a:r>
              <a:rPr lang="en-US" dirty="0" smtClean="0"/>
              <a:t>Goal of communications in 2017-2020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53" b="16614"/>
          <a:stretch/>
        </p:blipFill>
        <p:spPr>
          <a:xfrm>
            <a:off x="457199" y="1626919"/>
            <a:ext cx="7728177" cy="2707574"/>
          </a:xfrm>
        </p:spPr>
      </p:pic>
    </p:spTree>
    <p:extLst>
      <p:ext uri="{BB962C8B-B14F-4D97-AF65-F5344CB8AC3E}">
        <p14:creationId xmlns:p14="http://schemas.microsoft.com/office/powerpoint/2010/main" val="193630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889146"/>
            <a:ext cx="3486150" cy="547688"/>
          </a:xfrm>
        </p:spPr>
        <p:txBody>
          <a:bodyPr>
            <a:normAutofit/>
          </a:bodyPr>
          <a:lstStyle/>
          <a:p>
            <a:r>
              <a:rPr lang="en-US" dirty="0" smtClean="0"/>
              <a:t>Six specific objectives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The communication strategy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398826"/>
            <a:ext cx="8072438" cy="2762250"/>
          </a:xfrm>
        </p:spPr>
        <p:txBody>
          <a:bodyPr>
            <a:normAutofit fontScale="92500" lnSpcReduction="20000"/>
          </a:bodyPr>
          <a:lstStyle/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/>
              <a:t>Maintain and increase </a:t>
            </a:r>
            <a:r>
              <a:rPr lang="en-US" sz="1600" u="sng" dirty="0"/>
              <a:t>support from current member states</a:t>
            </a:r>
            <a:endParaRPr lang="en-GB" sz="1600" u="sng" dirty="0"/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/>
              <a:t>Attract </a:t>
            </a:r>
            <a:r>
              <a:rPr lang="en-US" sz="1600" u="sng" dirty="0"/>
              <a:t>new </a:t>
            </a:r>
            <a:r>
              <a:rPr lang="en-US" sz="1600" u="sng" dirty="0" smtClean="0"/>
              <a:t>associate member states and member states</a:t>
            </a:r>
            <a:endParaRPr lang="en-GB" sz="1600" u="sng" dirty="0"/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/>
              <a:t>Maintain high </a:t>
            </a:r>
            <a:r>
              <a:rPr lang="en-US" sz="1600" u="sng" dirty="0"/>
              <a:t>public awareness and positive public opinion </a:t>
            </a:r>
            <a:r>
              <a:rPr lang="en-US" sz="1600" dirty="0"/>
              <a:t>of CERN </a:t>
            </a:r>
            <a:endParaRPr lang="en-GB" sz="1600" dirty="0"/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/>
              <a:t>Foster </a:t>
            </a:r>
            <a:r>
              <a:rPr lang="en-US" sz="1600" u="sng" dirty="0"/>
              <a:t>community building </a:t>
            </a:r>
            <a:r>
              <a:rPr lang="en-US" sz="1600" dirty="0"/>
              <a:t>within CERN and within the international particle physics community</a:t>
            </a:r>
            <a:endParaRPr lang="en-GB" sz="1600" dirty="0"/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/>
              <a:t>Raise awareness and inform on the </a:t>
            </a:r>
            <a:r>
              <a:rPr lang="en-US" sz="1600" u="sng" dirty="0"/>
              <a:t>societal impact </a:t>
            </a:r>
            <a:r>
              <a:rPr lang="en-US" sz="1600" dirty="0"/>
              <a:t>of </a:t>
            </a:r>
            <a:r>
              <a:rPr lang="en-US" sz="1600" dirty="0" smtClean="0"/>
              <a:t>CERN</a:t>
            </a:r>
          </a:p>
          <a:p>
            <a:pPr marL="285750" lvl="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 smtClean="0"/>
              <a:t>Be an </a:t>
            </a:r>
            <a:r>
              <a:rPr lang="en-US" sz="1600" u="sng" dirty="0" smtClean="0"/>
              <a:t>effective voice for particle physics and fundamental research </a:t>
            </a:r>
            <a:endParaRPr lang="en-GB" sz="1600" u="sng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/>
              <a:t>Promote </a:t>
            </a:r>
            <a:r>
              <a:rPr lang="en-US" sz="1600" u="sng" dirty="0"/>
              <a:t>public engagement</a:t>
            </a:r>
            <a:r>
              <a:rPr lang="en-US" sz="1600" dirty="0"/>
              <a:t> in particle </a:t>
            </a:r>
            <a:r>
              <a:rPr lang="en-US" sz="1600" dirty="0" smtClean="0"/>
              <a:t>physics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8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is CERN about?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>
          <a:xfrm>
            <a:off x="457199" y="160818"/>
            <a:ext cx="6600825" cy="685800"/>
          </a:xfrm>
        </p:spPr>
        <p:txBody>
          <a:bodyPr/>
          <a:lstStyle/>
          <a:p>
            <a:r>
              <a:rPr lang="en-US" dirty="0"/>
              <a:t>Four themes carry the platform for CERN to pass its messages and tell its stories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5100638" cy="2762250"/>
          </a:xfrm>
        </p:spPr>
        <p:txBody>
          <a:bodyPr>
            <a:noAutofit/>
          </a:bodyPr>
          <a:lstStyle/>
          <a:p>
            <a:pPr marL="534988" lvl="1" indent="-5080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Research </a:t>
            </a:r>
            <a:r>
              <a:rPr lang="en-US" sz="1800" i="1" dirty="0" smtClean="0"/>
              <a:t>(Discovery through science)</a:t>
            </a:r>
          </a:p>
          <a:p>
            <a:pPr marL="534988" lvl="1" indent="-5080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Innovation </a:t>
            </a:r>
            <a:r>
              <a:rPr lang="en-US" sz="1800" i="1" dirty="0" smtClean="0"/>
              <a:t>(Innovation through technology)</a:t>
            </a:r>
          </a:p>
          <a:p>
            <a:pPr marL="534988" lvl="1" indent="-5080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Collaboration </a:t>
            </a:r>
            <a:r>
              <a:rPr lang="en-US" sz="1800" i="1" dirty="0" smtClean="0"/>
              <a:t>(Diversity in people)</a:t>
            </a:r>
          </a:p>
          <a:p>
            <a:pPr marL="534988" lvl="1" indent="-5080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Inspiration</a:t>
            </a:r>
            <a:r>
              <a:rPr lang="en-US" sz="1800" dirty="0"/>
              <a:t> </a:t>
            </a:r>
            <a:r>
              <a:rPr lang="en-US" sz="1800" i="1" dirty="0" smtClean="0"/>
              <a:t>(Scientifically aware citizens)</a:t>
            </a:r>
          </a:p>
          <a:p>
            <a:pPr marL="448056" lvl="1" indent="0" algn="ctr">
              <a:lnSpc>
                <a:spcPct val="150000"/>
              </a:lnSpc>
              <a:buNone/>
            </a:pPr>
            <a:endParaRPr lang="en-GB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838" y="1485900"/>
            <a:ext cx="3376723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3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messaging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We aim for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4772025" cy="2762250"/>
          </a:xfrm>
        </p:spPr>
        <p:txBody>
          <a:bodyPr>
            <a:normAutofit lnSpcReduction="10000"/>
          </a:bodyPr>
          <a:lstStyle/>
          <a:p>
            <a:pPr marL="257175" indent="-257175">
              <a:lnSpc>
                <a:spcPct val="150000"/>
              </a:lnSpc>
              <a:spcBef>
                <a:spcPts val="0"/>
              </a:spcBef>
              <a:buClrTx/>
              <a:buSzTx/>
            </a:pPr>
            <a:r>
              <a:rPr lang="en-US" sz="1800" dirty="0" smtClean="0"/>
              <a:t>Find </a:t>
            </a:r>
            <a:r>
              <a:rPr lang="en-US" sz="1800" dirty="0"/>
              <a:t>stories</a:t>
            </a:r>
          </a:p>
          <a:p>
            <a:pPr marL="257175" indent="-257175">
              <a:lnSpc>
                <a:spcPct val="150000"/>
              </a:lnSpc>
              <a:spcBef>
                <a:spcPts val="0"/>
              </a:spcBef>
              <a:buClrTx/>
              <a:buSzTx/>
            </a:pPr>
            <a:r>
              <a:rPr lang="en-US" sz="1800" dirty="0"/>
              <a:t>Find storytellers (and help tell the stories)</a:t>
            </a:r>
          </a:p>
          <a:p>
            <a:pPr marL="257175" indent="-257175">
              <a:lnSpc>
                <a:spcPct val="150000"/>
              </a:lnSpc>
              <a:spcBef>
                <a:spcPts val="0"/>
              </a:spcBef>
              <a:buClrTx/>
              <a:buSzTx/>
            </a:pPr>
            <a:r>
              <a:rPr lang="en-US" sz="1800" dirty="0"/>
              <a:t>Find </a:t>
            </a:r>
            <a:r>
              <a:rPr lang="en-US" sz="1800" dirty="0" smtClean="0"/>
              <a:t>outlets for the stories</a:t>
            </a:r>
            <a:endParaRPr lang="en-US" sz="1800" dirty="0"/>
          </a:p>
          <a:p>
            <a:pPr marL="257175" indent="-257175">
              <a:lnSpc>
                <a:spcPct val="150000"/>
              </a:lnSpc>
              <a:spcBef>
                <a:spcPts val="0"/>
              </a:spcBef>
              <a:buClrTx/>
              <a:buSzTx/>
            </a:pPr>
            <a:endParaRPr lang="en-US" sz="1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ClrTx/>
              <a:buSzTx/>
              <a:buNone/>
            </a:pPr>
            <a:r>
              <a:rPr lang="en-US" sz="1600" i="1" dirty="0" smtClean="0"/>
              <a:t>With international partners: </a:t>
            </a:r>
            <a:r>
              <a:rPr lang="en-US" sz="1600" i="1" dirty="0"/>
              <a:t>EPPCN</a:t>
            </a:r>
            <a:r>
              <a:rPr lang="en-US" sz="1600" i="1" dirty="0" smtClean="0"/>
              <a:t>, Interactions</a:t>
            </a:r>
            <a:r>
              <a:rPr lang="en-US" sz="1600" i="1" dirty="0"/>
              <a:t>, IPPOG</a:t>
            </a:r>
            <a:r>
              <a:rPr lang="en-US" sz="1600" i="1" dirty="0" smtClean="0"/>
              <a:t>, Member States, Associate States, international </a:t>
            </a:r>
            <a:r>
              <a:rPr lang="en-US" sz="1600" i="1" dirty="0" err="1" smtClean="0"/>
              <a:t>organisations</a:t>
            </a:r>
            <a:r>
              <a:rPr lang="en-US" sz="1600" i="1" dirty="0" smtClean="0"/>
              <a:t>, </a:t>
            </a:r>
            <a:r>
              <a:rPr lang="mr-IN" sz="1600" i="1" dirty="0" smtClean="0"/>
              <a:t>…</a:t>
            </a:r>
            <a:endParaRPr lang="en-US" sz="1600" i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60863" y="503718"/>
            <a:ext cx="2525937" cy="373922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73286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 and Mission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Content Placeholder 10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5" t="16004" r="28098" b="42185"/>
          <a:stretch/>
        </p:blipFill>
        <p:spPr>
          <a:xfrm>
            <a:off x="991756" y="1507056"/>
            <a:ext cx="7086600" cy="267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7086600" cy="5476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/>
              <a:t>To </a:t>
            </a:r>
            <a:r>
              <a:rPr lang="en-US" sz="2000" smtClean="0"/>
              <a:t>gain understanding of </a:t>
            </a:r>
            <a:r>
              <a:rPr lang="en-US" sz="2000" dirty="0"/>
              <a:t>the most fundamental laws of the Universe</a:t>
            </a:r>
            <a:r>
              <a:rPr lang="en-GB" sz="2000" dirty="0"/>
              <a:t> 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CERN’s vision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Content Placeholder 10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5" t="16004" r="28098" b="42185"/>
          <a:stretch/>
        </p:blipFill>
        <p:spPr>
          <a:xfrm>
            <a:off x="457200" y="1529769"/>
            <a:ext cx="7086600" cy="267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8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58139" y="1312311"/>
            <a:ext cx="7691720" cy="276225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To provide </a:t>
            </a:r>
            <a:r>
              <a:rPr lang="en-US" sz="1800" dirty="0"/>
              <a:t>a unique range of particle accelerator facilities that enable research at the forefront of human </a:t>
            </a:r>
            <a:r>
              <a:rPr lang="en-US" sz="1800" dirty="0" smtClean="0"/>
              <a:t>knowledge</a:t>
            </a:r>
          </a:p>
          <a:p>
            <a:endParaRPr lang="en-GB" sz="1800" dirty="0"/>
          </a:p>
          <a:p>
            <a:r>
              <a:rPr lang="en-US" sz="1800" dirty="0" smtClean="0"/>
              <a:t>To unite </a:t>
            </a:r>
            <a:r>
              <a:rPr lang="en-US" sz="1800" dirty="0"/>
              <a:t>people from all over the world to push the frontiers of science and technology, for the benefit of all.</a:t>
            </a:r>
            <a:endParaRPr lang="en-GB" sz="1800" dirty="0"/>
          </a:p>
          <a:p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CERN’s mission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9" t="29862" r="309" b="24775"/>
          <a:stretch/>
        </p:blipFill>
        <p:spPr>
          <a:xfrm>
            <a:off x="558139" y="3054954"/>
            <a:ext cx="7691720" cy="135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1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big key messages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We’ve drafted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228224"/>
            <a:ext cx="8229600" cy="2762250"/>
          </a:xfrm>
        </p:spPr>
        <p:txBody>
          <a:bodyPr>
            <a:noAutofit/>
          </a:bodyPr>
          <a:lstStyle/>
          <a:p>
            <a:pPr marL="393700" lvl="2" indent="-39370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CERN is the </a:t>
            </a:r>
            <a:r>
              <a:rPr lang="en-US" sz="1400" u="sng" dirty="0"/>
              <a:t>world leader </a:t>
            </a:r>
            <a:r>
              <a:rPr lang="en-US" sz="1400" dirty="0"/>
              <a:t>in particle physics</a:t>
            </a:r>
            <a:r>
              <a:rPr lang="en-US" sz="700" dirty="0"/>
              <a:t> </a:t>
            </a:r>
            <a:r>
              <a:rPr lang="en-US" sz="1400" dirty="0" smtClean="0"/>
              <a:t>(research</a:t>
            </a:r>
            <a:r>
              <a:rPr lang="en-US" sz="1400" dirty="0"/>
              <a:t>, engineering, IT)</a:t>
            </a:r>
            <a:endParaRPr lang="en-GB" sz="1400" dirty="0"/>
          </a:p>
          <a:p>
            <a:pPr marL="407988" lvl="2" indent="-38100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A </a:t>
            </a:r>
            <a:r>
              <a:rPr lang="en-US" sz="1400" u="sng" dirty="0" smtClean="0"/>
              <a:t>new </a:t>
            </a:r>
            <a:r>
              <a:rPr lang="en-US" sz="1400" u="sng" dirty="0"/>
              <a:t>chapter of particle physics </a:t>
            </a:r>
            <a:r>
              <a:rPr lang="en-US" sz="1400" dirty="0" smtClean="0"/>
              <a:t>is opening</a:t>
            </a:r>
            <a:endParaRPr lang="en-GB" sz="1400" dirty="0"/>
          </a:p>
          <a:p>
            <a:pPr marL="407988" lvl="2" indent="-352425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To continue this journey of discovery we need </a:t>
            </a:r>
            <a:r>
              <a:rPr lang="en-US" sz="1400" u="sng" dirty="0" smtClean="0"/>
              <a:t>new </a:t>
            </a:r>
            <a:r>
              <a:rPr lang="en-US" sz="1400" u="sng" dirty="0" smtClean="0"/>
              <a:t>accelerators, detectors and IT capacity</a:t>
            </a:r>
            <a:r>
              <a:rPr lang="en-US" sz="1400" dirty="0" smtClean="0"/>
              <a:t>; </a:t>
            </a:r>
            <a:r>
              <a:rPr lang="en-US" sz="1400" dirty="0"/>
              <a:t>to build them we need to </a:t>
            </a:r>
            <a:r>
              <a:rPr lang="en-US" sz="1400" u="sng" dirty="0"/>
              <a:t>push the technology</a:t>
            </a:r>
            <a:endParaRPr lang="en-GB" sz="1400" u="sng" dirty="0"/>
          </a:p>
          <a:p>
            <a:pPr marL="407988" lvl="2" indent="-352425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CERN brings </a:t>
            </a:r>
            <a:r>
              <a:rPr lang="en-US" sz="1400" u="sng" dirty="0"/>
              <a:t>benefits to </a:t>
            </a:r>
            <a:r>
              <a:rPr lang="en-US" sz="1400" u="sng" dirty="0" smtClean="0"/>
              <a:t>society</a:t>
            </a:r>
            <a:r>
              <a:rPr lang="en-US" sz="1400" dirty="0" smtClean="0"/>
              <a:t>  </a:t>
            </a:r>
            <a:endParaRPr lang="en-GB" sz="1400" dirty="0"/>
          </a:p>
          <a:p>
            <a:pPr marL="407988" lvl="2" indent="-352425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CERN is an </a:t>
            </a:r>
            <a:r>
              <a:rPr lang="en-US" sz="1400" u="sng" dirty="0"/>
              <a:t>open </a:t>
            </a:r>
            <a:r>
              <a:rPr lang="en-US" sz="1400" u="sng" dirty="0" smtClean="0"/>
              <a:t>institution</a:t>
            </a:r>
            <a:r>
              <a:rPr lang="en-US" sz="700" dirty="0"/>
              <a:t> </a:t>
            </a:r>
            <a:endParaRPr lang="en-GB" sz="1400" dirty="0"/>
          </a:p>
          <a:p>
            <a:pPr marL="407988" lvl="2" indent="-352425">
              <a:lnSpc>
                <a:spcPct val="170000"/>
              </a:lnSpc>
              <a:buFont typeface="Arial" charset="0"/>
              <a:buChar char="•"/>
            </a:pPr>
            <a:r>
              <a:rPr lang="en-US" sz="1400" u="sng" dirty="0"/>
              <a:t>Diversity</a:t>
            </a:r>
            <a:r>
              <a:rPr lang="en-US" sz="1400" dirty="0"/>
              <a:t> is intrinsic to CERN</a:t>
            </a:r>
            <a:endParaRPr lang="en-GB" sz="1400" dirty="0"/>
          </a:p>
          <a:p>
            <a:pPr>
              <a:lnSpc>
                <a:spcPct val="170000"/>
              </a:lnSpc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199" y="889146"/>
            <a:ext cx="4482935" cy="547688"/>
          </a:xfrm>
        </p:spPr>
        <p:txBody>
          <a:bodyPr>
            <a:normAutofit fontScale="90000"/>
          </a:bodyPr>
          <a:lstStyle/>
          <a:p>
            <a:r>
              <a:rPr lang="en-US"/>
              <a:t>Tailored messages for each target audience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We’ve drafted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9173688" cy="2762250"/>
          </a:xfrm>
        </p:spPr>
        <p:txBody>
          <a:bodyPr numCol="2">
            <a:noAutofit/>
          </a:bodyPr>
          <a:lstStyle/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International particle physics community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Decision makers (policy)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Teachers and students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Citizens (Voters and Taxpayers)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Local community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endParaRPr lang="en-US" sz="1400" dirty="0" smtClean="0"/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 smtClean="0"/>
              <a:t>Media </a:t>
            </a:r>
            <a:r>
              <a:rPr lang="en-US" sz="1400" dirty="0"/>
              <a:t>and opinion-makers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CERN Community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Industry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/>
              <a:t>Donors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en-US" sz="1400" dirty="0" smtClean="0"/>
              <a:t>Alumni</a:t>
            </a:r>
            <a:endParaRPr lang="en-US" sz="1400" dirty="0"/>
          </a:p>
        </p:txBody>
      </p:sp>
      <p:sp>
        <p:nvSpPr>
          <p:cNvPr id="58" name="Shape 58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24943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31334"/>
            <a:ext cx="7475518" cy="547688"/>
          </a:xfrm>
        </p:spPr>
        <p:txBody>
          <a:bodyPr>
            <a:noAutofit/>
          </a:bodyPr>
          <a:lstStyle/>
          <a:p>
            <a:r>
              <a:rPr lang="en-US" sz="1600" dirty="0" smtClean="0"/>
              <a:t>A portfolio of activities underpinned by goal</a:t>
            </a:r>
            <a:r>
              <a:rPr lang="en-US" sz="1600" dirty="0"/>
              <a:t>, themes, key </a:t>
            </a:r>
            <a:r>
              <a:rPr lang="en-US" sz="1600" dirty="0" smtClean="0"/>
              <a:t>messages</a:t>
            </a:r>
            <a:endParaRPr lang="en-US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Keeping on track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74048224"/>
              </p:ext>
            </p:extLst>
          </p:nvPr>
        </p:nvGraphicFramePr>
        <p:xfrm>
          <a:off x="837211" y="1355272"/>
          <a:ext cx="2962894" cy="276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202357"/>
              </p:ext>
            </p:extLst>
          </p:nvPr>
        </p:nvGraphicFramePr>
        <p:xfrm>
          <a:off x="4999510" y="1368631"/>
          <a:ext cx="2762844" cy="2730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239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CERN </a:t>
            </a:r>
            <a:r>
              <a:rPr lang="en-US" sz="2800" b="1" dirty="0" smtClean="0"/>
              <a:t>communications </a:t>
            </a:r>
            <a:r>
              <a:rPr lang="en-US" sz="2800" b="1" dirty="0" smtClean="0"/>
              <a:t>strategy 2017-2020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3177461"/>
            <a:ext cx="4126090" cy="967501"/>
          </a:xfrm>
        </p:spPr>
        <p:txBody>
          <a:bodyPr>
            <a:noAutofit/>
          </a:bodyPr>
          <a:lstStyle/>
          <a:p>
            <a:r>
              <a:rPr lang="en-US" dirty="0" smtClean="0"/>
              <a:t>Ana </a:t>
            </a:r>
            <a:r>
              <a:rPr lang="en-US" dirty="0" smtClean="0"/>
              <a:t>Godinho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17 </a:t>
            </a:r>
            <a:r>
              <a:rPr lang="en-US" dirty="0" smtClean="0"/>
              <a:t>November 2016</a:t>
            </a:r>
          </a:p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EPPCN Meeting</a:t>
            </a:r>
            <a:endParaRPr lang="en-US" dirty="0" smtClean="0"/>
          </a:p>
          <a:p>
            <a:r>
              <a:rPr lang="en-US" dirty="0" smtClean="0"/>
              <a:t>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20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9146"/>
            <a:ext cx="6953003" cy="547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Available soon on the upcoming </a:t>
            </a:r>
            <a:r>
              <a:rPr lang="en-US" smtClean="0"/>
              <a:t>new International Relations website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2431"/>
            <a:ext cx="8288854" cy="1727668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97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new ECO group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mr-IN" dirty="0" smtClean="0"/>
              <a:t>…</a:t>
            </a:r>
            <a:r>
              <a:rPr lang="en-US" dirty="0" smtClean="0"/>
              <a:t>feeling privileged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737051305"/>
              </p:ext>
            </p:extLst>
          </p:nvPr>
        </p:nvGraphicFramePr>
        <p:xfrm>
          <a:off x="2889955" y="14463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2724" y="548640"/>
            <a:ext cx="297978" cy="2979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555" y="3839307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b="1" dirty="0" smtClean="0"/>
              <a:t>…</a:t>
            </a:r>
            <a:r>
              <a:rPr lang="en-US" b="1" dirty="0" smtClean="0"/>
              <a:t>and International Relations sector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3084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889146"/>
            <a:ext cx="5143500" cy="5476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P</a:t>
            </a:r>
            <a:r>
              <a:rPr lang="en-US" dirty="0" smtClean="0"/>
              <a:t>reparing </a:t>
            </a:r>
            <a:r>
              <a:rPr lang="en-US" dirty="0"/>
              <a:t>communications strategy </a:t>
            </a:r>
            <a:r>
              <a:rPr lang="en-US" dirty="0" smtClean="0"/>
              <a:t>2017-2020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 Internal </a:t>
            </a:r>
            <a:r>
              <a:rPr lang="en-US" dirty="0"/>
              <a:t>communications</a:t>
            </a:r>
            <a:br>
              <a:rPr lang="en-US" dirty="0"/>
            </a:br>
            <a:r>
              <a:rPr lang="en-US" dirty="0" smtClean="0"/>
              <a:t>- External communications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Since September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9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87"/>
          <a:stretch/>
        </p:blipFill>
        <p:spPr>
          <a:xfrm>
            <a:off x="3200400" y="1479362"/>
            <a:ext cx="568698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26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2"/>
                </a:solidFill>
              </a:rPr>
              <a:t>Agency delivered strategy documents for internal and external communications </a:t>
            </a:r>
            <a:br>
              <a:rPr lang="en-US" sz="1600" dirty="0">
                <a:solidFill>
                  <a:schemeClr val="tx2"/>
                </a:solidFill>
              </a:rPr>
            </a:br>
            <a:endParaRPr lang="en-US" sz="1600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May 2016</a:t>
            </a:r>
            <a:endParaRPr lang="en-US" dirty="0"/>
          </a:p>
        </p:txBody>
      </p:sp>
      <p:pic>
        <p:nvPicPr>
          <p:cNvPr id="28" name="Content Placeholder 2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899" y="644857"/>
            <a:ext cx="2493779" cy="352901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699" y="644857"/>
            <a:ext cx="2493780" cy="352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02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889146"/>
            <a:ext cx="4314825" cy="547688"/>
          </a:xfrm>
        </p:spPr>
        <p:txBody>
          <a:bodyPr>
            <a:normAutofit fontScale="90000"/>
          </a:bodyPr>
          <a:lstStyle/>
          <a:p>
            <a:r>
              <a:rPr lang="en-US" dirty="0"/>
              <a:t>Communications strategy underpinned by: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Our thought process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4600575" cy="276225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CERN’s </a:t>
            </a:r>
            <a:r>
              <a:rPr lang="en-US" sz="1600" dirty="0"/>
              <a:t>scientific strategy laid out in MTP 2017-2021</a:t>
            </a:r>
          </a:p>
          <a:p>
            <a:endParaRPr lang="en-US" sz="1600" dirty="0"/>
          </a:p>
          <a:p>
            <a:r>
              <a:rPr lang="en-US" sz="1600" dirty="0"/>
              <a:t>Proof’s </a:t>
            </a:r>
            <a:r>
              <a:rPr lang="en-US" sz="1600" dirty="0" smtClean="0"/>
              <a:t>recommendations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Well-established </a:t>
            </a:r>
            <a:r>
              <a:rPr lang="en-US" sz="1600" dirty="0" smtClean="0"/>
              <a:t>and very successful communications</a:t>
            </a:r>
            <a:r>
              <a:rPr lang="en-US" sz="1600" dirty="0"/>
              <a:t>, education and outreach at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6" t="12181" r="6481"/>
          <a:stretch/>
        </p:blipFill>
        <p:spPr>
          <a:xfrm>
            <a:off x="5400675" y="846618"/>
            <a:ext cx="3586162" cy="305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30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6394862" cy="547688"/>
          </a:xfrm>
        </p:spPr>
        <p:txBody>
          <a:bodyPr>
            <a:noAutofit/>
          </a:bodyPr>
          <a:lstStyle/>
          <a:p>
            <a:r>
              <a:rPr lang="en-US" sz="1600" dirty="0" smtClean="0"/>
              <a:t>“That was the easy bit” (James </a:t>
            </a:r>
            <a:r>
              <a:rPr lang="en-US" sz="1600" dirty="0" err="1" smtClean="0"/>
              <a:t>Gillies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95945"/>
            <a:ext cx="7086600" cy="274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challenges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We have identified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4725556" cy="2762250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sz="1800" dirty="0"/>
              <a:t>What if there </a:t>
            </a:r>
            <a:r>
              <a:rPr lang="en-US" sz="1800" dirty="0" smtClean="0"/>
              <a:t>are </a:t>
            </a:r>
            <a:r>
              <a:rPr lang="en-US" sz="1800" dirty="0"/>
              <a:t>no new big </a:t>
            </a:r>
            <a:r>
              <a:rPr lang="en-US" sz="1800" dirty="0" smtClean="0"/>
              <a:t>breakthroughs?</a:t>
            </a:r>
          </a:p>
          <a:p>
            <a:pPr marL="285750" indent="-285750">
              <a:buFontTx/>
              <a:buChar char="-"/>
            </a:pPr>
            <a:endParaRPr lang="en-US" sz="1800" dirty="0"/>
          </a:p>
          <a:p>
            <a:pPr marL="285750" indent="-285750">
              <a:buFontTx/>
              <a:buChar char="-"/>
            </a:pPr>
            <a:r>
              <a:rPr lang="en-US" sz="1800" dirty="0"/>
              <a:t>We need an ambitious and costly future accelerator </a:t>
            </a:r>
            <a:r>
              <a:rPr lang="en-US" sz="1800" dirty="0" err="1"/>
              <a:t>programme</a:t>
            </a:r>
            <a:endParaRPr lang="en-US" sz="1800" dirty="0"/>
          </a:p>
          <a:p>
            <a:pPr marL="285750" indent="-285750">
              <a:buFontTx/>
              <a:buChar char="-"/>
            </a:pPr>
            <a:endParaRPr lang="en-US" sz="1800" dirty="0" smtClean="0"/>
          </a:p>
          <a:p>
            <a:pPr marL="285750" indent="-285750">
              <a:buFontTx/>
              <a:buChar char="-"/>
            </a:pPr>
            <a:r>
              <a:rPr lang="en-US" sz="1800" dirty="0" smtClean="0"/>
              <a:t>The ups and downs of experimental results 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Content Placeholder 5" descr="Screen Shot 2015-11-12 at 17.27.3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2" t="443" r="16791" b="-443"/>
          <a:stretch/>
        </p:blipFill>
        <p:spPr>
          <a:xfrm>
            <a:off x="5102935" y="889146"/>
            <a:ext cx="3729039" cy="299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4229100" cy="547688"/>
          </a:xfrm>
        </p:spPr>
        <p:txBody>
          <a:bodyPr>
            <a:noAutofit/>
          </a:bodyPr>
          <a:lstStyle/>
          <a:p>
            <a:r>
              <a:rPr lang="en-US" dirty="0" smtClean="0"/>
              <a:t>Opportunities to communicate about: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mr-IN" dirty="0" smtClean="0"/>
              <a:t>…</a:t>
            </a:r>
            <a:r>
              <a:rPr lang="en-US" dirty="0" smtClean="0"/>
              <a:t>and also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377377"/>
            <a:ext cx="4329113" cy="276225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800" dirty="0"/>
              <a:t>Diversity of experiments at CERN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800" dirty="0" smtClean="0"/>
              <a:t>The process of science (is not a linear one)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800" dirty="0" smtClean="0"/>
              <a:t>The technological advances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800" dirty="0" smtClean="0"/>
              <a:t>The </a:t>
            </a:r>
            <a:r>
              <a:rPr lang="en-US" sz="1800" dirty="0"/>
              <a:t>impact of CERN on </a:t>
            </a:r>
            <a:r>
              <a:rPr lang="en-US" sz="1800" dirty="0" smtClean="0"/>
              <a:t>society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3" y="1579419"/>
            <a:ext cx="4009028" cy="211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48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3556</TotalTime>
  <Words>598</Words>
  <Application>Microsoft Macintosh PowerPoint</Application>
  <PresentationFormat>On-screen Show (16:9)</PresentationFormat>
  <Paragraphs>149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Helvetica</vt:lpstr>
      <vt:lpstr>Mangal</vt:lpstr>
      <vt:lpstr>Optima</vt:lpstr>
      <vt:lpstr>Wingdings</vt:lpstr>
      <vt:lpstr>Arial</vt:lpstr>
      <vt:lpstr>CERNCorporate16-9</vt:lpstr>
      <vt:lpstr>PowerPoint Presentation</vt:lpstr>
      <vt:lpstr>CERN communications strategy 2017-2020 </vt:lpstr>
      <vt:lpstr>The new ECO group</vt:lpstr>
      <vt:lpstr>Preparing communications strategy 2017-2020 - Internal communications - External communications</vt:lpstr>
      <vt:lpstr>Agency delivered strategy documents for internal and external communications  </vt:lpstr>
      <vt:lpstr>Communications strategy underpinned by: </vt:lpstr>
      <vt:lpstr>“That was the easy bit” (James Gillies)</vt:lpstr>
      <vt:lpstr>Communication challenges</vt:lpstr>
      <vt:lpstr>Opportunities to communicate about:</vt:lpstr>
      <vt:lpstr>To help to ensure the long term future of CERN and its ambitious projects </vt:lpstr>
      <vt:lpstr>Six specific objectives</vt:lpstr>
      <vt:lpstr>What is CERN about?</vt:lpstr>
      <vt:lpstr>Positive messaging</vt:lpstr>
      <vt:lpstr>Vision and Mission</vt:lpstr>
      <vt:lpstr>To gain understanding of the most fundamental laws of the Universe </vt:lpstr>
      <vt:lpstr>CERN’s mission</vt:lpstr>
      <vt:lpstr>Six big key messages</vt:lpstr>
      <vt:lpstr>Tailored messages for each target audience</vt:lpstr>
      <vt:lpstr>A portfolio of activities underpinned by goal, themes, key messages</vt:lpstr>
      <vt:lpstr>Available soon on the upcoming new International Relations website</vt:lpstr>
      <vt:lpstr>PowerPoint Presentation</vt:lpstr>
    </vt:vector>
  </TitlesOfParts>
  <Company>cern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Ana Godinho</cp:lastModifiedBy>
  <cp:revision>129</cp:revision>
  <cp:lastPrinted>2016-11-16T20:23:55Z</cp:lastPrinted>
  <dcterms:created xsi:type="dcterms:W3CDTF">2012-11-30T11:04:26Z</dcterms:created>
  <dcterms:modified xsi:type="dcterms:W3CDTF">2016-11-16T20:24:51Z</dcterms:modified>
</cp:coreProperties>
</file>