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app.xml" ContentType="application/vnd.openxmlformats-officedocument.extended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pdf" ContentType="application/pdf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8103" autoAdjust="0"/>
  </p:normalViewPr>
  <p:slideViewPr>
    <p:cSldViewPr snapToObjects="1">
      <p:cViewPr varScale="1">
        <p:scale>
          <a:sx n="112" d="100"/>
          <a:sy n="112" d="100"/>
        </p:scale>
        <p:origin x="-680" y="-112"/>
      </p:cViewPr>
      <p:guideLst>
        <p:guide orient="horz" pos="3840"/>
        <p:guide pos="36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D1E37-5D13-9341-9C73-F6CCC585BF1D}" type="datetimeFigureOut">
              <a:rPr lang="en-US" smtClean="0"/>
              <a:pPr/>
              <a:t>4/22/09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366B8-570A-1844-85FE-66A8ACFB9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36F6-61DB-3D4C-8A8B-890244745DA4}" type="datetimeFigureOut">
              <a:rPr lang="en-US" smtClean="0"/>
              <a:pPr/>
              <a:t>4/22/09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E0386-D42A-C94A-A511-C3B939AF8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d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1680882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4446494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8" name="Picture 7" descr="CERNlogoOutline.eps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6200" y="79978"/>
            <a:ext cx="1403350" cy="136782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6934200" y="476250"/>
            <a:ext cx="776288" cy="762000"/>
            <a:chOff x="7543800" y="1295400"/>
            <a:chExt cx="775949" cy="762000"/>
          </a:xfrm>
        </p:grpSpPr>
        <p:sp>
          <p:nvSpPr>
            <p:cNvPr id="11" name="Oval 10"/>
            <p:cNvSpPr/>
            <p:nvPr userDrawn="1"/>
          </p:nvSpPr>
          <p:spPr>
            <a:xfrm>
              <a:off x="7550774" y="1295400"/>
              <a:ext cx="762000" cy="7620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blurRad="12700" stA="25000" endPos="15000" dist="50800" dir="5400000" sy="-100000" rotWithShape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7543800" y="1352550"/>
              <a:ext cx="775949" cy="647700"/>
            </a:xfrm>
            <a:prstGeom prst="rect">
              <a:avLst/>
            </a:prstGeom>
            <a:noFill/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dirty="0">
                  <a:latin typeface="Lucida Sans"/>
                  <a:cs typeface="Lucida Sans"/>
                </a:rPr>
                <a:t>EN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716742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0" y="6618381"/>
            <a:ext cx="16002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629400"/>
            <a:ext cx="9108142" cy="1588"/>
          </a:xfrm>
          <a:prstGeom prst="lin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sp useBgFill="1"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1294" y="152400"/>
            <a:ext cx="8050305" cy="788894"/>
          </a:xfrm>
          <a:prstGeom prst="rect">
            <a:avLst/>
          </a:prstGeom>
          <a:effectLst>
            <a:softEdge rad="38100"/>
          </a:effectLst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 useBgFill="1"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24000"/>
            <a:ext cx="8000999" cy="4876800"/>
          </a:xfrm>
          <a:prstGeom prst="rect">
            <a:avLst/>
          </a:prstGeom>
          <a:effectLst>
            <a:softEdge rad="38100"/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716742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0" y="6618381"/>
            <a:ext cx="16002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29400"/>
            <a:ext cx="9108142" cy="1588"/>
          </a:xfrm>
          <a:prstGeom prst="lin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>
            <a:grpSpLocks/>
          </p:cNvGrpSpPr>
          <p:nvPr userDrawn="1"/>
        </p:nvGrpSpPr>
        <p:grpSpPr bwMode="auto">
          <a:xfrm>
            <a:off x="61912" y="152400"/>
            <a:ext cx="776288" cy="762000"/>
            <a:chOff x="7543800" y="1295400"/>
            <a:chExt cx="775949" cy="762000"/>
          </a:xfrm>
        </p:grpSpPr>
        <p:sp>
          <p:nvSpPr>
            <p:cNvPr id="14" name="Oval 13"/>
            <p:cNvSpPr/>
            <p:nvPr userDrawn="1"/>
          </p:nvSpPr>
          <p:spPr>
            <a:xfrm>
              <a:off x="7550774" y="1295400"/>
              <a:ext cx="762000" cy="7620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blurRad="12700" stA="25000" endPos="15000" dist="50800" dir="5400000" sy="-100000" rotWithShape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543800" y="1352550"/>
              <a:ext cx="775949" cy="647700"/>
            </a:xfrm>
            <a:prstGeom prst="rect">
              <a:avLst/>
            </a:prstGeom>
            <a:noFill/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dirty="0">
                  <a:latin typeface="Lucida Sans"/>
                  <a:cs typeface="Lucida Sans"/>
                </a:rPr>
                <a:t>EN</a:t>
              </a: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ICE Workshop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First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6388" y="5726668"/>
            <a:ext cx="172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 23</a:t>
            </a:r>
            <a:r>
              <a:rPr lang="en-US" baseline="30000" dirty="0" smtClean="0"/>
              <a:t>rd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tx2">
                <a:alpha val="75000"/>
              </a:schemeClr>
            </a:glow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where do we come from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5257799" cy="48768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Group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was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assembled from components originating both in the AB and the IT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Departments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plus a third component, which is pretty independent in terms of activity which was in the TS Department (DEM).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Naturally we were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disseminated around the CERN site with offices both in 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é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vessin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Meyrin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We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have managed to obtain office space in 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é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vessin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will soon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be all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close together. 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162799" y="1600200"/>
            <a:ext cx="1066800" cy="1066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</a:t>
            </a:r>
          </a:p>
          <a:p>
            <a:pPr algn="ctr"/>
            <a:r>
              <a:rPr lang="en-US" dirty="0" smtClean="0"/>
              <a:t>CO</a:t>
            </a:r>
          </a:p>
          <a:p>
            <a:pPr algn="ctr"/>
            <a:r>
              <a:rPr lang="en-US" dirty="0" smtClean="0"/>
              <a:t>IS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162799" y="2844800"/>
            <a:ext cx="1066800" cy="1066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</a:t>
            </a:r>
          </a:p>
          <a:p>
            <a:pPr algn="ctr"/>
            <a:r>
              <a:rPr lang="en-US" dirty="0" smtClean="0"/>
              <a:t>CO</a:t>
            </a:r>
          </a:p>
          <a:p>
            <a:pPr algn="ctr"/>
            <a:r>
              <a:rPr lang="en-US" dirty="0" smtClean="0"/>
              <a:t>MA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238999" y="4089400"/>
            <a:ext cx="1066800" cy="1066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</a:t>
            </a:r>
          </a:p>
          <a:p>
            <a:pPr algn="ctr"/>
            <a:r>
              <a:rPr lang="en-US" dirty="0" smtClean="0"/>
              <a:t>CO</a:t>
            </a:r>
          </a:p>
        </p:txBody>
      </p:sp>
      <p:sp>
        <p:nvSpPr>
          <p:cNvPr id="11" name="Oval 10"/>
          <p:cNvSpPr/>
          <p:nvPr/>
        </p:nvSpPr>
        <p:spPr>
          <a:xfrm>
            <a:off x="7238999" y="5334000"/>
            <a:ext cx="1066800" cy="1066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TS</a:t>
            </a:r>
          </a:p>
          <a:p>
            <a:pPr algn="ctr"/>
            <a:r>
              <a:rPr lang="en-US" dirty="0" smtClean="0"/>
              <a:t>DEM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1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eam building exercise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theme : the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“activity of the group”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document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inventory of tools,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development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frameworks,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components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services which the group provides to its partners in the experiments, the accelerator and the technical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sectors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objective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understand </a:t>
            </a:r>
          </a:p>
          <a:p>
            <a:pPr lvl="2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mission of the group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lvl="2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its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extent,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obtain the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adhesion to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it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get you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 know each other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tx2">
                <a:alpha val="75000"/>
              </a:schemeClr>
            </a:glow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structure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44131"/>
            <a:ext cx="4495799" cy="3733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Integrated solutions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Typical applications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Services and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Discussion on the 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Summing up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Review of open issues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Where do we go from here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41294" y="2287588"/>
            <a:ext cx="38593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3" name="TextBox 12"/>
          <p:cNvSpPr txBox="1"/>
          <p:nvPr/>
        </p:nvSpPr>
        <p:spPr>
          <a:xfrm>
            <a:off x="7071832" y="1144131"/>
            <a:ext cx="1841394" cy="224676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Listen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Question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Discuss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Identify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issues</a:t>
            </a:r>
          </a:p>
        </p:txBody>
      </p:sp>
      <p:sp useBgFill="1">
        <p:nvSpPr>
          <p:cNvPr id="14" name="TextBox 13"/>
          <p:cNvSpPr txBox="1"/>
          <p:nvPr/>
        </p:nvSpPr>
        <p:spPr>
          <a:xfrm>
            <a:off x="609601" y="5695890"/>
            <a:ext cx="830362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… but do not try to fit it all in one working day, continue !!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6641686" y="1866900"/>
            <a:ext cx="329373" cy="1524000"/>
          </a:xfrm>
          <a:prstGeom prst="leftBrace">
            <a:avLst>
              <a:gd name="adj1" fmla="val 40465"/>
              <a:gd name="adj2" fmla="val 50000"/>
            </a:avLst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Callout 3 (Accent Bar) 15"/>
          <p:cNvSpPr/>
          <p:nvPr/>
        </p:nvSpPr>
        <p:spPr>
          <a:xfrm>
            <a:off x="6224657" y="4193262"/>
            <a:ext cx="2688569" cy="684669"/>
          </a:xfrm>
          <a:prstGeom prst="accentCallout3">
            <a:avLst>
              <a:gd name="adj1" fmla="val 18132"/>
              <a:gd name="adj2" fmla="val -2102"/>
              <a:gd name="adj3" fmla="val -29283"/>
              <a:gd name="adj4" fmla="val -16121"/>
              <a:gd name="adj5" fmla="val -159728"/>
              <a:gd name="adj6" fmla="val -15796"/>
              <a:gd name="adj7" fmla="val -224963"/>
              <a:gd name="adj8" fmla="val 12305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… also during lunch and the coffee breaks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3" grpId="0" animBg="1"/>
      <p:bldP spid="14" grpId="0" animBg="1"/>
      <p:bldP spid="15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3620</TotalTime>
  <Words>250</Words>
  <Application>Microsoft Macintosh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Twilight</vt:lpstr>
      <vt:lpstr>ICE Workshop</vt:lpstr>
      <vt:lpstr>where do we come from</vt:lpstr>
      <vt:lpstr>team building exercise</vt:lpstr>
      <vt:lpstr>structure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spares LHC Performance Workshop Chamonix, February 2009</dc:title>
  <dc:creator>Roberto Saban</dc:creator>
  <cp:lastModifiedBy>Roberto Saban</cp:lastModifiedBy>
  <cp:revision>99</cp:revision>
  <dcterms:created xsi:type="dcterms:W3CDTF">2009-04-22T17:48:49Z</dcterms:created>
  <dcterms:modified xsi:type="dcterms:W3CDTF">2009-04-22T18:47:11Z</dcterms:modified>
</cp:coreProperties>
</file>