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4"/>
  </p:notesMasterIdLst>
  <p:sldIdLst>
    <p:sldId id="288" r:id="rId2"/>
    <p:sldId id="326" r:id="rId3"/>
    <p:sldId id="384" r:id="rId4"/>
    <p:sldId id="339" r:id="rId5"/>
    <p:sldId id="374" r:id="rId6"/>
    <p:sldId id="373" r:id="rId7"/>
    <p:sldId id="383" r:id="rId8"/>
    <p:sldId id="390" r:id="rId9"/>
    <p:sldId id="389" r:id="rId10"/>
    <p:sldId id="391" r:id="rId11"/>
    <p:sldId id="393" r:id="rId12"/>
    <p:sldId id="396" r:id="rId13"/>
    <p:sldId id="376" r:id="rId14"/>
    <p:sldId id="392" r:id="rId15"/>
    <p:sldId id="375" r:id="rId16"/>
    <p:sldId id="386" r:id="rId17"/>
    <p:sldId id="379" r:id="rId18"/>
    <p:sldId id="360" r:id="rId19"/>
    <p:sldId id="394" r:id="rId20"/>
    <p:sldId id="395" r:id="rId21"/>
    <p:sldId id="365" r:id="rId22"/>
    <p:sldId id="304" r:id="rId23"/>
  </p:sldIdLst>
  <p:sldSz cx="9906000" cy="6858000" type="A4"/>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9BBB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EB47816F-C4DA-49DC-A31E-CB243217E6EA}">
  <a:tblStyle styleId="{EB47816F-C4DA-49DC-A31E-CB243217E6EA}"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FF3F9"/>
          </a:solidFill>
        </a:fill>
      </a:tcStyle>
    </a:wholeTbl>
    <a:band1H>
      <a:tcStyle>
        <a:tcBdr/>
        <a:fill>
          <a:solidFill>
            <a:srgbClr val="DBE5F1"/>
          </a:solidFill>
        </a:fill>
      </a:tcStyle>
    </a:band1H>
    <a:band1V>
      <a:tcStyle>
        <a:tcBdr/>
        <a:fill>
          <a:solidFill>
            <a:srgbClr val="DBE5F1"/>
          </a:solidFill>
        </a:fill>
      </a:tcStyle>
    </a:band1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 styleId="{D90880F3-2221-4371-A7C6-F12351B1B6EC}" styleName="Table_1">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FF3F9"/>
          </a:solidFill>
        </a:fill>
      </a:tcStyle>
    </a:wholeTbl>
    <a:band1H>
      <a:tcStyle>
        <a:tcBdr/>
        <a:fill>
          <a:solidFill>
            <a:srgbClr val="DBE5F1"/>
          </a:solidFill>
        </a:fill>
      </a:tcStyle>
    </a:band1H>
    <a:band1V>
      <a:tcStyle>
        <a:tcBdr/>
        <a:fill>
          <a:solidFill>
            <a:srgbClr val="DBE5F1"/>
          </a:solidFill>
        </a:fill>
      </a:tcStyle>
    </a:band1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 styleId="{31D9C20C-3E8B-470F-8B5E-971BE7DFE48A}"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FF3F9"/>
          </a:solidFill>
        </a:fill>
      </a:tcStyle>
    </a:wholeTbl>
    <a:band1H>
      <a:tcStyle>
        <a:tcBdr/>
        <a:fill>
          <a:solidFill>
            <a:srgbClr val="DBE5F1"/>
          </a:solidFill>
        </a:fill>
      </a:tcStyle>
    </a:band1H>
    <a:band1V>
      <a:tcStyle>
        <a:tcBdr/>
        <a:fill>
          <a:solidFill>
            <a:srgbClr val="DBE5F1"/>
          </a:solidFill>
        </a:fill>
      </a:tcStyle>
    </a:band1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 styleId="{5FBD7700-0E5E-475F-9F03-56E8D24B2744}" styleName="Table_3">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FF3F9"/>
          </a:solidFill>
        </a:fill>
      </a:tcStyle>
    </a:wholeTbl>
    <a:band1H>
      <a:tcStyle>
        <a:tcBdr/>
        <a:fill>
          <a:solidFill>
            <a:srgbClr val="DBE5F1"/>
          </a:solidFill>
        </a:fill>
      </a:tcStyle>
    </a:band1H>
    <a:band1V>
      <a:tcStyle>
        <a:tcBdr/>
        <a:fill>
          <a:solidFill>
            <a:srgbClr val="DBE5F1"/>
          </a:solidFill>
        </a:fill>
      </a:tcStyle>
    </a:band1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 styleId="{676C7CF5-F607-4FF0-81CE-9915C0AA296E}" styleName="Table_4">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FF3F9"/>
          </a:solidFill>
        </a:fill>
      </a:tcStyle>
    </a:wholeTbl>
    <a:band1H>
      <a:tcStyle>
        <a:tcBdr/>
        <a:fill>
          <a:solidFill>
            <a:srgbClr val="DBE5F1"/>
          </a:solidFill>
        </a:fill>
      </a:tcStyle>
    </a:band1H>
    <a:band1V>
      <a:tcStyle>
        <a:tcBdr/>
        <a:fill>
          <a:solidFill>
            <a:srgbClr val="DBE5F1"/>
          </a:solidFill>
        </a:fill>
      </a:tcStyle>
    </a:band1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 styleId="{935A29A3-80C1-4074-AC06-25C2BF0AB701}" styleName="Table_5">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FF3F9"/>
          </a:solidFill>
        </a:fill>
      </a:tcStyle>
    </a:wholeTbl>
    <a:band1H>
      <a:tcStyle>
        <a:tcBdr/>
        <a:fill>
          <a:solidFill>
            <a:srgbClr val="DBE5F1"/>
          </a:solidFill>
        </a:fill>
      </a:tcStyle>
    </a:band1H>
    <a:band1V>
      <a:tcStyle>
        <a:tcBdr/>
        <a:fill>
          <a:solidFill>
            <a:srgbClr val="DBE5F1"/>
          </a:solidFill>
        </a:fill>
      </a:tcStyle>
    </a:band1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 styleId="{793B00D1-5936-42E5-820B-268C689705F1}" styleName="Table_6">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FF3F9"/>
          </a:solidFill>
        </a:fill>
      </a:tcStyle>
    </a:wholeTbl>
    <a:band1H>
      <a:tcStyle>
        <a:tcBdr/>
        <a:fill>
          <a:solidFill>
            <a:srgbClr val="DBE5F1"/>
          </a:solidFill>
        </a:fill>
      </a:tcStyle>
    </a:band1H>
    <a:band1V>
      <a:tcStyle>
        <a:tcBdr/>
        <a:fill>
          <a:solidFill>
            <a:srgbClr val="DBE5F1"/>
          </a:solidFill>
        </a:fill>
      </a:tcStyle>
    </a:band1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425" autoAdjust="0"/>
    <p:restoredTop sz="98625" autoAdjust="0"/>
  </p:normalViewPr>
  <p:slideViewPr>
    <p:cSldViewPr snapToGrid="0">
      <p:cViewPr>
        <p:scale>
          <a:sx n="94" d="100"/>
          <a:sy n="94" d="100"/>
        </p:scale>
        <p:origin x="-352" y="-360"/>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952500" y="685800"/>
            <a:ext cx="4953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indent="0" algn="l" rtl="0">
              <a:spcBef>
                <a:spcPts val="0"/>
              </a:spcBef>
              <a:defRPr sz="1100" b="0" i="0" u="none" strike="noStrike" cap="none" baseline="0">
                <a:solidFill>
                  <a:schemeClr val="dk1"/>
                </a:solidFill>
                <a:latin typeface="Arial"/>
                <a:ea typeface="Arial"/>
                <a:cs typeface="Arial"/>
                <a:sym typeface="Arial"/>
              </a:defRPr>
            </a:lvl1pPr>
            <a:lvl2pPr marL="457200" marR="0" indent="0" algn="l" rtl="0">
              <a:spcBef>
                <a:spcPts val="0"/>
              </a:spcBef>
              <a:defRPr sz="1100" b="0" i="0" u="none" strike="noStrike" cap="none" baseline="0">
                <a:solidFill>
                  <a:schemeClr val="dk1"/>
                </a:solidFill>
                <a:latin typeface="Arial"/>
                <a:ea typeface="Arial"/>
                <a:cs typeface="Arial"/>
                <a:sym typeface="Arial"/>
              </a:defRPr>
            </a:lvl2pPr>
            <a:lvl3pPr marL="914400" marR="0" indent="0" algn="l" rtl="0">
              <a:spcBef>
                <a:spcPts val="0"/>
              </a:spcBef>
              <a:defRPr sz="1100" b="0" i="0" u="none" strike="noStrike" cap="none" baseline="0">
                <a:solidFill>
                  <a:schemeClr val="dk1"/>
                </a:solidFill>
                <a:latin typeface="Arial"/>
                <a:ea typeface="Arial"/>
                <a:cs typeface="Arial"/>
                <a:sym typeface="Arial"/>
              </a:defRPr>
            </a:lvl3pPr>
            <a:lvl4pPr marL="1371600" marR="0" indent="0" algn="l" rtl="0">
              <a:spcBef>
                <a:spcPts val="0"/>
              </a:spcBef>
              <a:defRPr sz="1100" b="0" i="0" u="none" strike="noStrike" cap="none" baseline="0">
                <a:solidFill>
                  <a:schemeClr val="dk1"/>
                </a:solidFill>
                <a:latin typeface="Arial"/>
                <a:ea typeface="Arial"/>
                <a:cs typeface="Arial"/>
                <a:sym typeface="Arial"/>
              </a:defRPr>
            </a:lvl4pPr>
            <a:lvl5pPr marL="1828800" marR="0" indent="0" algn="l" rtl="0">
              <a:spcBef>
                <a:spcPts val="0"/>
              </a:spcBef>
              <a:defRPr sz="1100" b="0" i="0" u="none" strike="noStrike" cap="none" baseline="0">
                <a:solidFill>
                  <a:schemeClr val="dk1"/>
                </a:solidFill>
                <a:latin typeface="Arial"/>
                <a:ea typeface="Arial"/>
                <a:cs typeface="Arial"/>
                <a:sym typeface="Arial"/>
              </a:defRPr>
            </a:lvl5pPr>
            <a:lvl6pPr marL="2286000" marR="0" indent="0" algn="l" rtl="0">
              <a:spcBef>
                <a:spcPts val="0"/>
              </a:spcBef>
              <a:defRPr sz="1100" b="0" i="0" u="none" strike="noStrike" cap="none" baseline="0">
                <a:solidFill>
                  <a:schemeClr val="dk1"/>
                </a:solidFill>
                <a:latin typeface="Arial"/>
                <a:ea typeface="Arial"/>
                <a:cs typeface="Arial"/>
                <a:sym typeface="Arial"/>
              </a:defRPr>
            </a:lvl6pPr>
            <a:lvl7pPr marL="2743200" marR="0" indent="0" algn="l" rtl="0">
              <a:spcBef>
                <a:spcPts val="0"/>
              </a:spcBef>
              <a:defRPr sz="1100" b="0" i="0" u="none" strike="noStrike" cap="none" baseline="0">
                <a:solidFill>
                  <a:schemeClr val="dk1"/>
                </a:solidFill>
                <a:latin typeface="Arial"/>
                <a:ea typeface="Arial"/>
                <a:cs typeface="Arial"/>
                <a:sym typeface="Arial"/>
              </a:defRPr>
            </a:lvl7pPr>
            <a:lvl8pPr marL="3200400" marR="0" indent="0" algn="l" rtl="0">
              <a:spcBef>
                <a:spcPts val="0"/>
              </a:spcBef>
              <a:defRPr sz="1100" b="0" i="0" u="none" strike="noStrike" cap="none" baseline="0">
                <a:solidFill>
                  <a:schemeClr val="dk1"/>
                </a:solidFill>
                <a:latin typeface="Arial"/>
                <a:ea typeface="Arial"/>
                <a:cs typeface="Arial"/>
                <a:sym typeface="Arial"/>
              </a:defRPr>
            </a:lvl8pPr>
            <a:lvl9pPr marL="3657600" marR="0" indent="0" algn="l" rtl="0">
              <a:spcBef>
                <a:spcPts val="0"/>
              </a:spcBef>
              <a:defRPr sz="1100" b="0" i="0" u="none" strike="noStrike" cap="none" baseline="0">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159375789"/>
      </p:ext>
    </p:extLst>
  </p:cSld>
  <p:clrMap bg1="lt1" tx1="dk1" bg2="dk2" tx2="lt2" accent1="accent1" accent2="accent2" accent3="accent3" accent4="accent4" accent5="accent5" accent6="accent6" hlink="hlink" folHlink="folHlink"/>
  <p:notesStyle>
    <a:lvl1pPr marL="0" algn="l" defTabSz="1072168" rtl="0" eaLnBrk="1" latinLnBrk="0" hangingPunct="1">
      <a:defRPr sz="1400" kern="1200">
        <a:solidFill>
          <a:schemeClr val="tx1"/>
        </a:solidFill>
        <a:latin typeface="+mn-lt"/>
        <a:ea typeface="+mn-ea"/>
        <a:cs typeface="+mn-cs"/>
      </a:defRPr>
    </a:lvl1pPr>
    <a:lvl2pPr marL="536085" algn="l" defTabSz="1072168" rtl="0" eaLnBrk="1" latinLnBrk="0" hangingPunct="1">
      <a:defRPr sz="1400" kern="1200">
        <a:solidFill>
          <a:schemeClr val="tx1"/>
        </a:solidFill>
        <a:latin typeface="+mn-lt"/>
        <a:ea typeface="+mn-ea"/>
        <a:cs typeface="+mn-cs"/>
      </a:defRPr>
    </a:lvl2pPr>
    <a:lvl3pPr marL="1072168" algn="l" defTabSz="1072168" rtl="0" eaLnBrk="1" latinLnBrk="0" hangingPunct="1">
      <a:defRPr sz="1400" kern="1200">
        <a:solidFill>
          <a:schemeClr val="tx1"/>
        </a:solidFill>
        <a:latin typeface="+mn-lt"/>
        <a:ea typeface="+mn-ea"/>
        <a:cs typeface="+mn-cs"/>
      </a:defRPr>
    </a:lvl3pPr>
    <a:lvl4pPr marL="1608253" algn="l" defTabSz="1072168" rtl="0" eaLnBrk="1" latinLnBrk="0" hangingPunct="1">
      <a:defRPr sz="1400" kern="1200">
        <a:solidFill>
          <a:schemeClr val="tx1"/>
        </a:solidFill>
        <a:latin typeface="+mn-lt"/>
        <a:ea typeface="+mn-ea"/>
        <a:cs typeface="+mn-cs"/>
      </a:defRPr>
    </a:lvl4pPr>
    <a:lvl5pPr marL="2144336" algn="l" defTabSz="1072168" rtl="0" eaLnBrk="1" latinLnBrk="0" hangingPunct="1">
      <a:defRPr sz="1400" kern="1200">
        <a:solidFill>
          <a:schemeClr val="tx1"/>
        </a:solidFill>
        <a:latin typeface="+mn-lt"/>
        <a:ea typeface="+mn-ea"/>
        <a:cs typeface="+mn-cs"/>
      </a:defRPr>
    </a:lvl5pPr>
    <a:lvl6pPr marL="2680421" algn="l" defTabSz="1072168" rtl="0" eaLnBrk="1" latinLnBrk="0" hangingPunct="1">
      <a:defRPr sz="1400" kern="1200">
        <a:solidFill>
          <a:schemeClr val="tx1"/>
        </a:solidFill>
        <a:latin typeface="+mn-lt"/>
        <a:ea typeface="+mn-ea"/>
        <a:cs typeface="+mn-cs"/>
      </a:defRPr>
    </a:lvl6pPr>
    <a:lvl7pPr marL="3216506" algn="l" defTabSz="1072168" rtl="0" eaLnBrk="1" latinLnBrk="0" hangingPunct="1">
      <a:defRPr sz="1400" kern="1200">
        <a:solidFill>
          <a:schemeClr val="tx1"/>
        </a:solidFill>
        <a:latin typeface="+mn-lt"/>
        <a:ea typeface="+mn-ea"/>
        <a:cs typeface="+mn-cs"/>
      </a:defRPr>
    </a:lvl7pPr>
    <a:lvl8pPr marL="3752589" algn="l" defTabSz="1072168" rtl="0" eaLnBrk="1" latinLnBrk="0" hangingPunct="1">
      <a:defRPr sz="1400" kern="1200">
        <a:solidFill>
          <a:schemeClr val="tx1"/>
        </a:solidFill>
        <a:latin typeface="+mn-lt"/>
        <a:ea typeface="+mn-ea"/>
        <a:cs typeface="+mn-cs"/>
      </a:defRPr>
    </a:lvl8pPr>
    <a:lvl9pPr marL="4288674" algn="l" defTabSz="1072168"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Shape 35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
        <p:nvSpPr>
          <p:cNvPr id="358" name="Shape 358"/>
          <p:cNvSpPr>
            <a:spLocks noGrp="1" noRot="1" noChangeAspect="1"/>
          </p:cNvSpPr>
          <p:nvPr>
            <p:ph type="sldImg" idx="2"/>
          </p:nvPr>
        </p:nvSpPr>
        <p:spPr>
          <a:xfrm>
            <a:off x="952500" y="685800"/>
            <a:ext cx="4953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3611790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95300" y="274639"/>
            <a:ext cx="8915400" cy="1143000"/>
          </a:xfrm>
          <a:prstGeom prst="rect">
            <a:avLst/>
          </a:prstGeom>
          <a:noFill/>
          <a:ln>
            <a:noFill/>
          </a:ln>
        </p:spPr>
        <p:txBody>
          <a:bodyPr lIns="107201" tIns="107201" rIns="107201" bIns="107201"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95300" y="1600201"/>
            <a:ext cx="8915400" cy="4525963"/>
          </a:xfrm>
          <a:prstGeom prst="rect">
            <a:avLst/>
          </a:prstGeom>
          <a:noFill/>
          <a:ln>
            <a:noFill/>
          </a:ln>
        </p:spPr>
        <p:txBody>
          <a:bodyPr lIns="107201" tIns="107201" rIns="107201" bIns="107201" anchor="t" anchorCtr="0"/>
          <a:lstStyle>
            <a:lvl1pPr marL="402062" indent="-59562" algn="l" rtl="0">
              <a:spcBef>
                <a:spcPts val="751"/>
              </a:spcBef>
              <a:buClr>
                <a:schemeClr val="dk1"/>
              </a:buClr>
              <a:buFont typeface="Arial"/>
              <a:buChar char="•"/>
              <a:defRPr/>
            </a:lvl1pPr>
            <a:lvl2pPr marL="871138" indent="-22336" algn="l" rtl="0">
              <a:spcBef>
                <a:spcPts val="657"/>
              </a:spcBef>
              <a:buClr>
                <a:schemeClr val="dk1"/>
              </a:buClr>
              <a:buFont typeface="Arial"/>
              <a:buChar char="–"/>
              <a:defRPr/>
            </a:lvl2pPr>
            <a:lvl3pPr marL="1340211" indent="14892" algn="l" rtl="0">
              <a:spcBef>
                <a:spcPts val="563"/>
              </a:spcBef>
              <a:buClr>
                <a:schemeClr val="dk1"/>
              </a:buClr>
              <a:buFont typeface="Arial"/>
              <a:buChar char="•"/>
              <a:defRPr/>
            </a:lvl3pPr>
            <a:lvl4pPr marL="1876296" indent="-14892" algn="l" rtl="0">
              <a:spcBef>
                <a:spcPts val="469"/>
              </a:spcBef>
              <a:buClr>
                <a:schemeClr val="dk1"/>
              </a:buClr>
              <a:buFont typeface="Arial"/>
              <a:buChar char="–"/>
              <a:defRPr/>
            </a:lvl4pPr>
            <a:lvl5pPr marL="2412378" indent="-14892" algn="l" rtl="0">
              <a:spcBef>
                <a:spcPts val="469"/>
              </a:spcBef>
              <a:buClr>
                <a:schemeClr val="dk1"/>
              </a:buClr>
              <a:buFont typeface="Arial"/>
              <a:buChar char="»"/>
              <a:defRPr/>
            </a:lvl5pPr>
            <a:lvl6pPr marL="2948465" indent="-14892" algn="l" rtl="0">
              <a:spcBef>
                <a:spcPts val="469"/>
              </a:spcBef>
              <a:buClr>
                <a:schemeClr val="dk1"/>
              </a:buClr>
              <a:buFont typeface="Arial"/>
              <a:buChar char="•"/>
              <a:defRPr/>
            </a:lvl6pPr>
            <a:lvl7pPr marL="3484548" indent="-14892" algn="l" rtl="0">
              <a:spcBef>
                <a:spcPts val="469"/>
              </a:spcBef>
              <a:buClr>
                <a:schemeClr val="dk1"/>
              </a:buClr>
              <a:buFont typeface="Arial"/>
              <a:buChar char="•"/>
              <a:defRPr/>
            </a:lvl7pPr>
            <a:lvl8pPr marL="4020631" indent="-14892" algn="l" rtl="0">
              <a:spcBef>
                <a:spcPts val="469"/>
              </a:spcBef>
              <a:buClr>
                <a:schemeClr val="dk1"/>
              </a:buClr>
              <a:buFont typeface="Arial"/>
              <a:buChar char="•"/>
              <a:defRPr/>
            </a:lvl8pPr>
            <a:lvl9pPr marL="4556717" indent="-14892" algn="l" rtl="0">
              <a:spcBef>
                <a:spcPts val="469"/>
              </a:spcBef>
              <a:buClr>
                <a:schemeClr val="dk1"/>
              </a:buClr>
              <a:buFont typeface="Arial"/>
              <a:buChar char="•"/>
              <a:defRPr/>
            </a:lvl9pPr>
          </a:lstStyle>
          <a:p>
            <a:endParaRPr/>
          </a:p>
        </p:txBody>
      </p:sp>
      <p:sp>
        <p:nvSpPr>
          <p:cNvPr id="19" name="Shape 19"/>
          <p:cNvSpPr txBox="1">
            <a:spLocks noGrp="1"/>
          </p:cNvSpPr>
          <p:nvPr>
            <p:ph type="dt" idx="10"/>
          </p:nvPr>
        </p:nvSpPr>
        <p:spPr>
          <a:xfrm>
            <a:off x="495304" y="6356351"/>
            <a:ext cx="2311398" cy="365123"/>
          </a:xfrm>
          <a:prstGeom prst="rect">
            <a:avLst/>
          </a:prstGeom>
          <a:noFill/>
          <a:ln>
            <a:noFill/>
          </a:ln>
        </p:spPr>
        <p:txBody>
          <a:bodyPr lIns="107201" tIns="107201" rIns="107201" bIns="107201" anchor="ctr" anchorCtr="0"/>
          <a:lstStyle>
            <a:lvl1pPr marL="0"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08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16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25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33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421"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650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2589"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8674"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20" name="Shape 20"/>
          <p:cNvSpPr txBox="1">
            <a:spLocks noGrp="1"/>
          </p:cNvSpPr>
          <p:nvPr>
            <p:ph type="ftr" idx="11"/>
          </p:nvPr>
        </p:nvSpPr>
        <p:spPr>
          <a:xfrm>
            <a:off x="3384550" y="6356351"/>
            <a:ext cx="3136900" cy="365123"/>
          </a:xfrm>
          <a:prstGeom prst="rect">
            <a:avLst/>
          </a:prstGeom>
          <a:noFill/>
          <a:ln>
            <a:noFill/>
          </a:ln>
        </p:spPr>
        <p:txBody>
          <a:bodyPr lIns="107201" tIns="107201" rIns="107201" bIns="107201" anchor="ctr" anchorCtr="0"/>
          <a:lstStyle>
            <a:lvl1pPr marL="0" marR="0" indent="0" algn="ctr"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08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16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25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33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421"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650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2589"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8674"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21" name="Shape 21"/>
          <p:cNvSpPr txBox="1">
            <a:spLocks noGrp="1"/>
          </p:cNvSpPr>
          <p:nvPr>
            <p:ph type="sldNum" idx="12"/>
          </p:nvPr>
        </p:nvSpPr>
        <p:spPr>
          <a:xfrm>
            <a:off x="7099304" y="6356351"/>
            <a:ext cx="2311398" cy="365123"/>
          </a:xfrm>
          <a:prstGeom prst="rect">
            <a:avLst/>
          </a:prstGeom>
          <a:noFill/>
          <a:ln>
            <a:noFill/>
          </a:ln>
        </p:spPr>
        <p:txBody>
          <a:bodyPr lIns="107201" tIns="53585" rIns="107201" bIns="53585" anchor="ctr" anchorCtr="0">
            <a:noAutofit/>
          </a:bodyPr>
          <a:lstStyle/>
          <a:p>
            <a:pPr algn="r">
              <a:buClr>
                <a:srgbClr val="888888"/>
              </a:buClr>
              <a:buSzPct val="25000"/>
            </a:pPr>
            <a:fld id="{00000000-1234-1234-1234-123412341234}" type="slidenum">
              <a:rPr lang="fr-FR" sz="1400" smtClean="0">
                <a:solidFill>
                  <a:srgbClr val="888888"/>
                </a:solidFill>
                <a:latin typeface="Calibri"/>
                <a:ea typeface="Calibri"/>
                <a:cs typeface="Calibri"/>
                <a:sym typeface="Calibri"/>
              </a:rPr>
              <a:pPr algn="r">
                <a:buClr>
                  <a:srgbClr val="888888"/>
                </a:buClr>
                <a:buSzPct val="25000"/>
              </a:pPr>
              <a:t>‹#›</a:t>
            </a:fld>
            <a:endParaRPr lang="fr-FR" sz="1400">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Vide">
    <p:spTree>
      <p:nvGrpSpPr>
        <p:cNvPr id="1" name="Shape 22"/>
        <p:cNvGrpSpPr/>
        <p:nvPr/>
      </p:nvGrpSpPr>
      <p:grpSpPr>
        <a:xfrm>
          <a:off x="0" y="0"/>
          <a:ext cx="0" cy="0"/>
          <a:chOff x="0" y="0"/>
          <a:chExt cx="0" cy="0"/>
        </a:xfrm>
      </p:grpSpPr>
      <p:sp>
        <p:nvSpPr>
          <p:cNvPr id="23" name="Shape 23"/>
          <p:cNvSpPr txBox="1">
            <a:spLocks noGrp="1"/>
          </p:cNvSpPr>
          <p:nvPr>
            <p:ph type="dt" idx="10"/>
          </p:nvPr>
        </p:nvSpPr>
        <p:spPr>
          <a:xfrm>
            <a:off x="495304" y="6356351"/>
            <a:ext cx="2311398" cy="365123"/>
          </a:xfrm>
          <a:prstGeom prst="rect">
            <a:avLst/>
          </a:prstGeom>
          <a:noFill/>
          <a:ln>
            <a:noFill/>
          </a:ln>
        </p:spPr>
        <p:txBody>
          <a:bodyPr lIns="107201" tIns="107201" rIns="107201" bIns="107201" anchor="ctr" anchorCtr="0"/>
          <a:lstStyle>
            <a:lvl1pPr marL="0"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08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16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25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33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421"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650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2589"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8674"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24" name="Shape 24"/>
          <p:cNvSpPr txBox="1">
            <a:spLocks noGrp="1"/>
          </p:cNvSpPr>
          <p:nvPr>
            <p:ph type="ftr" idx="11"/>
          </p:nvPr>
        </p:nvSpPr>
        <p:spPr>
          <a:xfrm>
            <a:off x="3384550" y="6356351"/>
            <a:ext cx="3136900" cy="365123"/>
          </a:xfrm>
          <a:prstGeom prst="rect">
            <a:avLst/>
          </a:prstGeom>
          <a:noFill/>
          <a:ln>
            <a:noFill/>
          </a:ln>
        </p:spPr>
        <p:txBody>
          <a:bodyPr lIns="107201" tIns="107201" rIns="107201" bIns="107201" anchor="ctr" anchorCtr="0"/>
          <a:lstStyle>
            <a:lvl1pPr marL="0" marR="0" indent="0" algn="ctr"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08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16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25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33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421"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650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2589"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8674"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25" name="Shape 25"/>
          <p:cNvSpPr txBox="1">
            <a:spLocks noGrp="1"/>
          </p:cNvSpPr>
          <p:nvPr>
            <p:ph type="sldNum" idx="12"/>
          </p:nvPr>
        </p:nvSpPr>
        <p:spPr>
          <a:xfrm>
            <a:off x="7099304" y="6356351"/>
            <a:ext cx="2311398" cy="365123"/>
          </a:xfrm>
          <a:prstGeom prst="rect">
            <a:avLst/>
          </a:prstGeom>
          <a:noFill/>
          <a:ln>
            <a:noFill/>
          </a:ln>
        </p:spPr>
        <p:txBody>
          <a:bodyPr lIns="107201" tIns="53585" rIns="107201" bIns="53585" anchor="ctr" anchorCtr="0">
            <a:noAutofit/>
          </a:bodyPr>
          <a:lstStyle/>
          <a:p>
            <a:pPr algn="r">
              <a:buClr>
                <a:srgbClr val="888888"/>
              </a:buClr>
              <a:buSzPct val="25000"/>
            </a:pPr>
            <a:fld id="{00000000-1234-1234-1234-123412341234}" type="slidenum">
              <a:rPr lang="fr-FR" sz="1400" smtClean="0">
                <a:solidFill>
                  <a:srgbClr val="888888"/>
                </a:solidFill>
                <a:latin typeface="Calibri"/>
                <a:ea typeface="Calibri"/>
                <a:cs typeface="Calibri"/>
                <a:sym typeface="Calibri"/>
              </a:rPr>
              <a:pPr algn="r">
                <a:buClr>
                  <a:srgbClr val="888888"/>
                </a:buClr>
                <a:buSzPct val="25000"/>
              </a:pPr>
              <a:t>‹#›</a:t>
            </a:fld>
            <a:endParaRPr lang="fr-FR" sz="1400">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En-tête de section">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782505" y="4406908"/>
            <a:ext cx="8420100" cy="1362073"/>
          </a:xfrm>
          <a:prstGeom prst="rect">
            <a:avLst/>
          </a:prstGeom>
          <a:noFill/>
          <a:ln>
            <a:noFill/>
          </a:ln>
        </p:spPr>
        <p:txBody>
          <a:bodyPr lIns="107201" tIns="107201" rIns="107201" bIns="107201"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8" name="Shape 28"/>
          <p:cNvSpPr txBox="1">
            <a:spLocks noGrp="1"/>
          </p:cNvSpPr>
          <p:nvPr>
            <p:ph type="body" idx="1"/>
          </p:nvPr>
        </p:nvSpPr>
        <p:spPr>
          <a:xfrm>
            <a:off x="782505" y="2906712"/>
            <a:ext cx="8420100" cy="1500187"/>
          </a:xfrm>
          <a:prstGeom prst="rect">
            <a:avLst/>
          </a:prstGeom>
          <a:noFill/>
          <a:ln>
            <a:noFill/>
          </a:ln>
        </p:spPr>
        <p:txBody>
          <a:bodyPr lIns="107201" tIns="107201" rIns="107201" bIns="107201" anchor="b" anchorCtr="0"/>
          <a:lstStyle>
            <a:lvl1pPr marL="0" indent="0" rtl="0">
              <a:spcBef>
                <a:spcPts val="0"/>
              </a:spcBef>
              <a:buClr>
                <a:srgbClr val="888888"/>
              </a:buClr>
              <a:buFont typeface="Calibri"/>
              <a:buNone/>
              <a:defRPr/>
            </a:lvl1pPr>
            <a:lvl2pPr marL="536085" indent="0" rtl="0">
              <a:spcBef>
                <a:spcPts val="0"/>
              </a:spcBef>
              <a:buClr>
                <a:srgbClr val="888888"/>
              </a:buClr>
              <a:buFont typeface="Calibri"/>
              <a:buNone/>
              <a:defRPr/>
            </a:lvl2pPr>
            <a:lvl3pPr marL="1072168" indent="0" rtl="0">
              <a:spcBef>
                <a:spcPts val="0"/>
              </a:spcBef>
              <a:buClr>
                <a:srgbClr val="888888"/>
              </a:buClr>
              <a:buFont typeface="Calibri"/>
              <a:buNone/>
              <a:defRPr/>
            </a:lvl3pPr>
            <a:lvl4pPr marL="1608253" indent="0" rtl="0">
              <a:spcBef>
                <a:spcPts val="0"/>
              </a:spcBef>
              <a:buClr>
                <a:srgbClr val="888888"/>
              </a:buClr>
              <a:buFont typeface="Calibri"/>
              <a:buNone/>
              <a:defRPr/>
            </a:lvl4pPr>
            <a:lvl5pPr marL="2144336" indent="0" rtl="0">
              <a:spcBef>
                <a:spcPts val="0"/>
              </a:spcBef>
              <a:buClr>
                <a:srgbClr val="888888"/>
              </a:buClr>
              <a:buFont typeface="Calibri"/>
              <a:buNone/>
              <a:defRPr/>
            </a:lvl5pPr>
            <a:lvl6pPr marL="2680421" indent="0" rtl="0">
              <a:spcBef>
                <a:spcPts val="0"/>
              </a:spcBef>
              <a:buClr>
                <a:srgbClr val="888888"/>
              </a:buClr>
              <a:buFont typeface="Calibri"/>
              <a:buNone/>
              <a:defRPr/>
            </a:lvl6pPr>
            <a:lvl7pPr marL="3216506" indent="0" rtl="0">
              <a:spcBef>
                <a:spcPts val="0"/>
              </a:spcBef>
              <a:buClr>
                <a:srgbClr val="888888"/>
              </a:buClr>
              <a:buFont typeface="Calibri"/>
              <a:buNone/>
              <a:defRPr/>
            </a:lvl7pPr>
            <a:lvl8pPr marL="3752589" indent="0" rtl="0">
              <a:spcBef>
                <a:spcPts val="0"/>
              </a:spcBef>
              <a:buClr>
                <a:srgbClr val="888888"/>
              </a:buClr>
              <a:buFont typeface="Calibri"/>
              <a:buNone/>
              <a:defRPr/>
            </a:lvl8pPr>
            <a:lvl9pPr marL="4288674" indent="0" rtl="0">
              <a:spcBef>
                <a:spcPts val="0"/>
              </a:spcBef>
              <a:buClr>
                <a:srgbClr val="888888"/>
              </a:buClr>
              <a:buFont typeface="Calibri"/>
              <a:buNone/>
              <a:defRPr/>
            </a:lvl9pPr>
          </a:lstStyle>
          <a:p>
            <a:endParaRPr/>
          </a:p>
        </p:txBody>
      </p:sp>
      <p:sp>
        <p:nvSpPr>
          <p:cNvPr id="29" name="Shape 29"/>
          <p:cNvSpPr txBox="1">
            <a:spLocks noGrp="1"/>
          </p:cNvSpPr>
          <p:nvPr>
            <p:ph type="dt" idx="10"/>
          </p:nvPr>
        </p:nvSpPr>
        <p:spPr>
          <a:xfrm>
            <a:off x="495304" y="6356351"/>
            <a:ext cx="2311398" cy="365123"/>
          </a:xfrm>
          <a:prstGeom prst="rect">
            <a:avLst/>
          </a:prstGeom>
          <a:noFill/>
          <a:ln>
            <a:noFill/>
          </a:ln>
        </p:spPr>
        <p:txBody>
          <a:bodyPr lIns="107201" tIns="107201" rIns="107201" bIns="107201" anchor="ctr" anchorCtr="0"/>
          <a:lstStyle>
            <a:lvl1pPr marL="0"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08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16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25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33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421"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650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2589"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8674"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30" name="Shape 30"/>
          <p:cNvSpPr txBox="1">
            <a:spLocks noGrp="1"/>
          </p:cNvSpPr>
          <p:nvPr>
            <p:ph type="ftr" idx="11"/>
          </p:nvPr>
        </p:nvSpPr>
        <p:spPr>
          <a:xfrm>
            <a:off x="3384550" y="6356351"/>
            <a:ext cx="3136900" cy="365123"/>
          </a:xfrm>
          <a:prstGeom prst="rect">
            <a:avLst/>
          </a:prstGeom>
          <a:noFill/>
          <a:ln>
            <a:noFill/>
          </a:ln>
        </p:spPr>
        <p:txBody>
          <a:bodyPr lIns="107201" tIns="107201" rIns="107201" bIns="107201" anchor="ctr" anchorCtr="0"/>
          <a:lstStyle>
            <a:lvl1pPr marL="0" marR="0" indent="0" algn="ctr"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08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16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25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33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421"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650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2589"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8674"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31" name="Shape 31"/>
          <p:cNvSpPr txBox="1">
            <a:spLocks noGrp="1"/>
          </p:cNvSpPr>
          <p:nvPr>
            <p:ph type="sldNum" idx="12"/>
          </p:nvPr>
        </p:nvSpPr>
        <p:spPr>
          <a:xfrm>
            <a:off x="7099304" y="6356351"/>
            <a:ext cx="2311398" cy="365123"/>
          </a:xfrm>
          <a:prstGeom prst="rect">
            <a:avLst/>
          </a:prstGeom>
          <a:noFill/>
          <a:ln>
            <a:noFill/>
          </a:ln>
        </p:spPr>
        <p:txBody>
          <a:bodyPr lIns="107201" tIns="53585" rIns="107201" bIns="53585" anchor="ctr" anchorCtr="0">
            <a:noAutofit/>
          </a:bodyPr>
          <a:lstStyle/>
          <a:p>
            <a:pPr algn="r">
              <a:buClr>
                <a:srgbClr val="888888"/>
              </a:buClr>
              <a:buSzPct val="25000"/>
            </a:pPr>
            <a:fld id="{00000000-1234-1234-1234-123412341234}" type="slidenum">
              <a:rPr lang="fr-FR" sz="1400" smtClean="0">
                <a:solidFill>
                  <a:srgbClr val="888888"/>
                </a:solidFill>
                <a:latin typeface="Calibri"/>
                <a:ea typeface="Calibri"/>
                <a:cs typeface="Calibri"/>
                <a:sym typeface="Calibri"/>
              </a:rPr>
              <a:pPr algn="r">
                <a:buClr>
                  <a:srgbClr val="888888"/>
                </a:buClr>
                <a:buSzPct val="25000"/>
              </a:pPr>
              <a:t>‹#›</a:t>
            </a:fld>
            <a:endParaRPr lang="fr-FR" sz="140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5300" y="274639"/>
            <a:ext cx="8915400" cy="1143000"/>
          </a:xfrm>
          <a:prstGeom prst="rect">
            <a:avLst/>
          </a:prstGeom>
          <a:noFill/>
          <a:ln>
            <a:noFill/>
          </a:ln>
        </p:spPr>
        <p:txBody>
          <a:bodyPr lIns="107201" tIns="107201" rIns="107201" bIns="107201"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4" name="Shape 34"/>
          <p:cNvSpPr txBox="1">
            <a:spLocks noGrp="1"/>
          </p:cNvSpPr>
          <p:nvPr>
            <p:ph type="body" idx="1"/>
          </p:nvPr>
        </p:nvSpPr>
        <p:spPr>
          <a:xfrm>
            <a:off x="495304" y="1600201"/>
            <a:ext cx="4375148" cy="4525963"/>
          </a:xfrm>
          <a:prstGeom prst="rect">
            <a:avLst/>
          </a:prstGeom>
          <a:noFill/>
          <a:ln>
            <a:noFill/>
          </a:ln>
        </p:spPr>
        <p:txBody>
          <a:bodyPr lIns="107201" tIns="107201" rIns="107201" bIns="107201"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5" name="Shape 35"/>
          <p:cNvSpPr txBox="1">
            <a:spLocks noGrp="1"/>
          </p:cNvSpPr>
          <p:nvPr>
            <p:ph type="body" idx="2"/>
          </p:nvPr>
        </p:nvSpPr>
        <p:spPr>
          <a:xfrm>
            <a:off x="5035554" y="1600201"/>
            <a:ext cx="4375148" cy="4525963"/>
          </a:xfrm>
          <a:prstGeom prst="rect">
            <a:avLst/>
          </a:prstGeom>
          <a:noFill/>
          <a:ln>
            <a:noFill/>
          </a:ln>
        </p:spPr>
        <p:txBody>
          <a:bodyPr lIns="107201" tIns="107201" rIns="107201" bIns="107201"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6" name="Shape 36"/>
          <p:cNvSpPr txBox="1">
            <a:spLocks noGrp="1"/>
          </p:cNvSpPr>
          <p:nvPr>
            <p:ph type="dt" idx="10"/>
          </p:nvPr>
        </p:nvSpPr>
        <p:spPr>
          <a:xfrm>
            <a:off x="495304" y="6356351"/>
            <a:ext cx="2311398" cy="365123"/>
          </a:xfrm>
          <a:prstGeom prst="rect">
            <a:avLst/>
          </a:prstGeom>
          <a:noFill/>
          <a:ln>
            <a:noFill/>
          </a:ln>
        </p:spPr>
        <p:txBody>
          <a:bodyPr lIns="107201" tIns="107201" rIns="107201" bIns="107201" anchor="ctr" anchorCtr="0"/>
          <a:lstStyle>
            <a:lvl1pPr marL="0"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08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16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25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33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421"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650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2589"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8674"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37" name="Shape 37"/>
          <p:cNvSpPr txBox="1">
            <a:spLocks noGrp="1"/>
          </p:cNvSpPr>
          <p:nvPr>
            <p:ph type="ftr" idx="11"/>
          </p:nvPr>
        </p:nvSpPr>
        <p:spPr>
          <a:xfrm>
            <a:off x="3384550" y="6356351"/>
            <a:ext cx="3136900" cy="365123"/>
          </a:xfrm>
          <a:prstGeom prst="rect">
            <a:avLst/>
          </a:prstGeom>
          <a:noFill/>
          <a:ln>
            <a:noFill/>
          </a:ln>
        </p:spPr>
        <p:txBody>
          <a:bodyPr lIns="107201" tIns="107201" rIns="107201" bIns="107201" anchor="ctr" anchorCtr="0"/>
          <a:lstStyle>
            <a:lvl1pPr marL="0" marR="0" indent="0" algn="ctr"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08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16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25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33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421"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650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2589"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8674"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38" name="Shape 38"/>
          <p:cNvSpPr txBox="1">
            <a:spLocks noGrp="1"/>
          </p:cNvSpPr>
          <p:nvPr>
            <p:ph type="sldNum" idx="12"/>
          </p:nvPr>
        </p:nvSpPr>
        <p:spPr>
          <a:xfrm>
            <a:off x="7099304" y="6356351"/>
            <a:ext cx="2311398" cy="365123"/>
          </a:xfrm>
          <a:prstGeom prst="rect">
            <a:avLst/>
          </a:prstGeom>
          <a:noFill/>
          <a:ln>
            <a:noFill/>
          </a:ln>
        </p:spPr>
        <p:txBody>
          <a:bodyPr lIns="107201" tIns="53585" rIns="107201" bIns="53585" anchor="ctr" anchorCtr="0">
            <a:noAutofit/>
          </a:bodyPr>
          <a:lstStyle/>
          <a:p>
            <a:pPr algn="r">
              <a:buClr>
                <a:srgbClr val="888888"/>
              </a:buClr>
              <a:buSzPct val="25000"/>
            </a:pPr>
            <a:fld id="{00000000-1234-1234-1234-123412341234}" type="slidenum">
              <a:rPr lang="fr-FR" sz="1400" smtClean="0">
                <a:solidFill>
                  <a:srgbClr val="888888"/>
                </a:solidFill>
                <a:latin typeface="Calibri"/>
                <a:ea typeface="Calibri"/>
                <a:cs typeface="Calibri"/>
                <a:sym typeface="Calibri"/>
              </a:rPr>
              <a:pPr algn="r">
                <a:buClr>
                  <a:srgbClr val="888888"/>
                </a:buClr>
                <a:buSzPct val="25000"/>
              </a:pPr>
              <a:t>‹#›</a:t>
            </a:fld>
            <a:endParaRPr lang="fr-FR" sz="140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aison">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495300" y="274639"/>
            <a:ext cx="8915400" cy="1143000"/>
          </a:xfrm>
          <a:prstGeom prst="rect">
            <a:avLst/>
          </a:prstGeom>
          <a:noFill/>
          <a:ln>
            <a:noFill/>
          </a:ln>
        </p:spPr>
        <p:txBody>
          <a:bodyPr lIns="107201" tIns="107201" rIns="107201" bIns="107201"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body" idx="1"/>
          </p:nvPr>
        </p:nvSpPr>
        <p:spPr>
          <a:xfrm>
            <a:off x="495302" y="1535111"/>
            <a:ext cx="4376870" cy="639760"/>
          </a:xfrm>
          <a:prstGeom prst="rect">
            <a:avLst/>
          </a:prstGeom>
          <a:noFill/>
          <a:ln>
            <a:noFill/>
          </a:ln>
        </p:spPr>
        <p:txBody>
          <a:bodyPr lIns="107201" tIns="107201" rIns="107201" bIns="107201" anchor="b" anchorCtr="0"/>
          <a:lstStyle>
            <a:lvl1pPr marL="0" indent="0" rtl="0">
              <a:spcBef>
                <a:spcPts val="0"/>
              </a:spcBef>
              <a:buFont typeface="Calibri"/>
              <a:buNone/>
              <a:defRPr/>
            </a:lvl1pPr>
            <a:lvl2pPr marL="536085" indent="0" rtl="0">
              <a:spcBef>
                <a:spcPts val="0"/>
              </a:spcBef>
              <a:buFont typeface="Calibri"/>
              <a:buNone/>
              <a:defRPr/>
            </a:lvl2pPr>
            <a:lvl3pPr marL="1072168" indent="0" rtl="0">
              <a:spcBef>
                <a:spcPts val="0"/>
              </a:spcBef>
              <a:buFont typeface="Calibri"/>
              <a:buNone/>
              <a:defRPr/>
            </a:lvl3pPr>
            <a:lvl4pPr marL="1608253" indent="0" rtl="0">
              <a:spcBef>
                <a:spcPts val="0"/>
              </a:spcBef>
              <a:buFont typeface="Calibri"/>
              <a:buNone/>
              <a:defRPr/>
            </a:lvl4pPr>
            <a:lvl5pPr marL="2144336" indent="0" rtl="0">
              <a:spcBef>
                <a:spcPts val="0"/>
              </a:spcBef>
              <a:buFont typeface="Calibri"/>
              <a:buNone/>
              <a:defRPr/>
            </a:lvl5pPr>
            <a:lvl6pPr marL="2680421" indent="0" rtl="0">
              <a:spcBef>
                <a:spcPts val="0"/>
              </a:spcBef>
              <a:buFont typeface="Calibri"/>
              <a:buNone/>
              <a:defRPr/>
            </a:lvl6pPr>
            <a:lvl7pPr marL="3216506" indent="0" rtl="0">
              <a:spcBef>
                <a:spcPts val="0"/>
              </a:spcBef>
              <a:buFont typeface="Calibri"/>
              <a:buNone/>
              <a:defRPr/>
            </a:lvl7pPr>
            <a:lvl8pPr marL="3752589" indent="0" rtl="0">
              <a:spcBef>
                <a:spcPts val="0"/>
              </a:spcBef>
              <a:buFont typeface="Calibri"/>
              <a:buNone/>
              <a:defRPr/>
            </a:lvl8pPr>
            <a:lvl9pPr marL="4288674" indent="0" rtl="0">
              <a:spcBef>
                <a:spcPts val="0"/>
              </a:spcBef>
              <a:buFont typeface="Calibri"/>
              <a:buNone/>
              <a:defRPr/>
            </a:lvl9pPr>
          </a:lstStyle>
          <a:p>
            <a:endParaRPr/>
          </a:p>
        </p:txBody>
      </p:sp>
      <p:sp>
        <p:nvSpPr>
          <p:cNvPr id="42" name="Shape 42"/>
          <p:cNvSpPr txBox="1">
            <a:spLocks noGrp="1"/>
          </p:cNvSpPr>
          <p:nvPr>
            <p:ph type="body" idx="2"/>
          </p:nvPr>
        </p:nvSpPr>
        <p:spPr>
          <a:xfrm>
            <a:off x="495302" y="2174877"/>
            <a:ext cx="4376870" cy="3951285"/>
          </a:xfrm>
          <a:prstGeom prst="rect">
            <a:avLst/>
          </a:prstGeom>
          <a:noFill/>
          <a:ln>
            <a:noFill/>
          </a:ln>
        </p:spPr>
        <p:txBody>
          <a:bodyPr lIns="107201" tIns="107201" rIns="107201" bIns="107201"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3" name="Shape 43"/>
          <p:cNvSpPr txBox="1">
            <a:spLocks noGrp="1"/>
          </p:cNvSpPr>
          <p:nvPr>
            <p:ph type="body" idx="3"/>
          </p:nvPr>
        </p:nvSpPr>
        <p:spPr>
          <a:xfrm>
            <a:off x="5032114" y="1535111"/>
            <a:ext cx="4378589" cy="639760"/>
          </a:xfrm>
          <a:prstGeom prst="rect">
            <a:avLst/>
          </a:prstGeom>
          <a:noFill/>
          <a:ln>
            <a:noFill/>
          </a:ln>
        </p:spPr>
        <p:txBody>
          <a:bodyPr lIns="107201" tIns="107201" rIns="107201" bIns="107201" anchor="b" anchorCtr="0"/>
          <a:lstStyle>
            <a:lvl1pPr marL="0" indent="0" rtl="0">
              <a:spcBef>
                <a:spcPts val="0"/>
              </a:spcBef>
              <a:buFont typeface="Calibri"/>
              <a:buNone/>
              <a:defRPr/>
            </a:lvl1pPr>
            <a:lvl2pPr marL="536085" indent="0" rtl="0">
              <a:spcBef>
                <a:spcPts val="0"/>
              </a:spcBef>
              <a:buFont typeface="Calibri"/>
              <a:buNone/>
              <a:defRPr/>
            </a:lvl2pPr>
            <a:lvl3pPr marL="1072168" indent="0" rtl="0">
              <a:spcBef>
                <a:spcPts val="0"/>
              </a:spcBef>
              <a:buFont typeface="Calibri"/>
              <a:buNone/>
              <a:defRPr/>
            </a:lvl3pPr>
            <a:lvl4pPr marL="1608253" indent="0" rtl="0">
              <a:spcBef>
                <a:spcPts val="0"/>
              </a:spcBef>
              <a:buFont typeface="Calibri"/>
              <a:buNone/>
              <a:defRPr/>
            </a:lvl4pPr>
            <a:lvl5pPr marL="2144336" indent="0" rtl="0">
              <a:spcBef>
                <a:spcPts val="0"/>
              </a:spcBef>
              <a:buFont typeface="Calibri"/>
              <a:buNone/>
              <a:defRPr/>
            </a:lvl5pPr>
            <a:lvl6pPr marL="2680421" indent="0" rtl="0">
              <a:spcBef>
                <a:spcPts val="0"/>
              </a:spcBef>
              <a:buFont typeface="Calibri"/>
              <a:buNone/>
              <a:defRPr/>
            </a:lvl6pPr>
            <a:lvl7pPr marL="3216506" indent="0" rtl="0">
              <a:spcBef>
                <a:spcPts val="0"/>
              </a:spcBef>
              <a:buFont typeface="Calibri"/>
              <a:buNone/>
              <a:defRPr/>
            </a:lvl7pPr>
            <a:lvl8pPr marL="3752589" indent="0" rtl="0">
              <a:spcBef>
                <a:spcPts val="0"/>
              </a:spcBef>
              <a:buFont typeface="Calibri"/>
              <a:buNone/>
              <a:defRPr/>
            </a:lvl8pPr>
            <a:lvl9pPr marL="4288674" indent="0" rtl="0">
              <a:spcBef>
                <a:spcPts val="0"/>
              </a:spcBef>
              <a:buFont typeface="Calibri"/>
              <a:buNone/>
              <a:defRPr/>
            </a:lvl9pPr>
          </a:lstStyle>
          <a:p>
            <a:endParaRPr/>
          </a:p>
        </p:txBody>
      </p:sp>
      <p:sp>
        <p:nvSpPr>
          <p:cNvPr id="44" name="Shape 44"/>
          <p:cNvSpPr txBox="1">
            <a:spLocks noGrp="1"/>
          </p:cNvSpPr>
          <p:nvPr>
            <p:ph type="body" idx="4"/>
          </p:nvPr>
        </p:nvSpPr>
        <p:spPr>
          <a:xfrm>
            <a:off x="5032114" y="2174877"/>
            <a:ext cx="4378589" cy="3951285"/>
          </a:xfrm>
          <a:prstGeom prst="rect">
            <a:avLst/>
          </a:prstGeom>
          <a:noFill/>
          <a:ln>
            <a:noFill/>
          </a:ln>
        </p:spPr>
        <p:txBody>
          <a:bodyPr lIns="107201" tIns="107201" rIns="107201" bIns="107201"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5" name="Shape 45"/>
          <p:cNvSpPr txBox="1">
            <a:spLocks noGrp="1"/>
          </p:cNvSpPr>
          <p:nvPr>
            <p:ph type="dt" idx="10"/>
          </p:nvPr>
        </p:nvSpPr>
        <p:spPr>
          <a:xfrm>
            <a:off x="495304" y="6356351"/>
            <a:ext cx="2311398" cy="365123"/>
          </a:xfrm>
          <a:prstGeom prst="rect">
            <a:avLst/>
          </a:prstGeom>
          <a:noFill/>
          <a:ln>
            <a:noFill/>
          </a:ln>
        </p:spPr>
        <p:txBody>
          <a:bodyPr lIns="107201" tIns="107201" rIns="107201" bIns="107201" anchor="ctr" anchorCtr="0"/>
          <a:lstStyle>
            <a:lvl1pPr marL="0"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08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16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25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33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421"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650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2589"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8674"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46" name="Shape 46"/>
          <p:cNvSpPr txBox="1">
            <a:spLocks noGrp="1"/>
          </p:cNvSpPr>
          <p:nvPr>
            <p:ph type="ftr" idx="11"/>
          </p:nvPr>
        </p:nvSpPr>
        <p:spPr>
          <a:xfrm>
            <a:off x="3384550" y="6356351"/>
            <a:ext cx="3136900" cy="365123"/>
          </a:xfrm>
          <a:prstGeom prst="rect">
            <a:avLst/>
          </a:prstGeom>
          <a:noFill/>
          <a:ln>
            <a:noFill/>
          </a:ln>
        </p:spPr>
        <p:txBody>
          <a:bodyPr lIns="107201" tIns="107201" rIns="107201" bIns="107201" anchor="ctr" anchorCtr="0"/>
          <a:lstStyle>
            <a:lvl1pPr marL="0" marR="0" indent="0" algn="ctr"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08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16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25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33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421"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650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2589"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8674"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47" name="Shape 47"/>
          <p:cNvSpPr txBox="1">
            <a:spLocks noGrp="1"/>
          </p:cNvSpPr>
          <p:nvPr>
            <p:ph type="sldNum" idx="12"/>
          </p:nvPr>
        </p:nvSpPr>
        <p:spPr>
          <a:xfrm>
            <a:off x="7099304" y="6356351"/>
            <a:ext cx="2311398" cy="365123"/>
          </a:xfrm>
          <a:prstGeom prst="rect">
            <a:avLst/>
          </a:prstGeom>
          <a:noFill/>
          <a:ln>
            <a:noFill/>
          </a:ln>
        </p:spPr>
        <p:txBody>
          <a:bodyPr lIns="107201" tIns="53585" rIns="107201" bIns="53585" anchor="ctr" anchorCtr="0">
            <a:noAutofit/>
          </a:bodyPr>
          <a:lstStyle/>
          <a:p>
            <a:pPr algn="r">
              <a:buClr>
                <a:srgbClr val="888888"/>
              </a:buClr>
              <a:buSzPct val="25000"/>
            </a:pPr>
            <a:fld id="{00000000-1234-1234-1234-123412341234}" type="slidenum">
              <a:rPr lang="fr-FR" sz="1400" smtClean="0">
                <a:solidFill>
                  <a:srgbClr val="888888"/>
                </a:solidFill>
                <a:latin typeface="Calibri"/>
                <a:ea typeface="Calibri"/>
                <a:cs typeface="Calibri"/>
                <a:sym typeface="Calibri"/>
              </a:rPr>
              <a:pPr algn="r">
                <a:buClr>
                  <a:srgbClr val="888888"/>
                </a:buClr>
                <a:buSzPct val="25000"/>
              </a:pPr>
              <a:t>‹#›</a:t>
            </a:fld>
            <a:endParaRPr lang="fr-FR" sz="140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Shape 48"/>
        <p:cNvGrpSpPr/>
        <p:nvPr/>
      </p:nvGrpSpPr>
      <p:grpSpPr>
        <a:xfrm>
          <a:off x="0" y="0"/>
          <a:ext cx="0" cy="0"/>
          <a:chOff x="0" y="0"/>
          <a:chExt cx="0" cy="0"/>
        </a:xfrm>
      </p:grpSpPr>
      <p:sp>
        <p:nvSpPr>
          <p:cNvPr id="49" name="Shape 49"/>
          <p:cNvSpPr txBox="1">
            <a:spLocks noGrp="1"/>
          </p:cNvSpPr>
          <p:nvPr>
            <p:ph type="title"/>
          </p:nvPr>
        </p:nvSpPr>
        <p:spPr>
          <a:xfrm>
            <a:off x="495300" y="274639"/>
            <a:ext cx="8915400" cy="1143000"/>
          </a:xfrm>
          <a:prstGeom prst="rect">
            <a:avLst/>
          </a:prstGeom>
          <a:noFill/>
          <a:ln>
            <a:noFill/>
          </a:ln>
        </p:spPr>
        <p:txBody>
          <a:bodyPr lIns="107201" tIns="107201" rIns="107201" bIns="107201"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0" name="Shape 50"/>
          <p:cNvSpPr txBox="1">
            <a:spLocks noGrp="1"/>
          </p:cNvSpPr>
          <p:nvPr>
            <p:ph type="dt" idx="10"/>
          </p:nvPr>
        </p:nvSpPr>
        <p:spPr>
          <a:xfrm>
            <a:off x="495304" y="6356351"/>
            <a:ext cx="2311398" cy="365123"/>
          </a:xfrm>
          <a:prstGeom prst="rect">
            <a:avLst/>
          </a:prstGeom>
          <a:noFill/>
          <a:ln>
            <a:noFill/>
          </a:ln>
        </p:spPr>
        <p:txBody>
          <a:bodyPr lIns="107201" tIns="107201" rIns="107201" bIns="107201" anchor="ctr" anchorCtr="0"/>
          <a:lstStyle>
            <a:lvl1pPr marL="0"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08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16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25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33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421"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650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2589"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8674"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51" name="Shape 51"/>
          <p:cNvSpPr txBox="1">
            <a:spLocks noGrp="1"/>
          </p:cNvSpPr>
          <p:nvPr>
            <p:ph type="ftr" idx="11"/>
          </p:nvPr>
        </p:nvSpPr>
        <p:spPr>
          <a:xfrm>
            <a:off x="3384550" y="6356351"/>
            <a:ext cx="3136900" cy="365123"/>
          </a:xfrm>
          <a:prstGeom prst="rect">
            <a:avLst/>
          </a:prstGeom>
          <a:noFill/>
          <a:ln>
            <a:noFill/>
          </a:ln>
        </p:spPr>
        <p:txBody>
          <a:bodyPr lIns="107201" tIns="107201" rIns="107201" bIns="107201" anchor="ctr" anchorCtr="0"/>
          <a:lstStyle>
            <a:lvl1pPr marL="0" marR="0" indent="0" algn="ctr"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08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16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25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33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421"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650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2589"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8674"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52" name="Shape 52"/>
          <p:cNvSpPr txBox="1">
            <a:spLocks noGrp="1"/>
          </p:cNvSpPr>
          <p:nvPr>
            <p:ph type="sldNum" idx="12"/>
          </p:nvPr>
        </p:nvSpPr>
        <p:spPr>
          <a:xfrm>
            <a:off x="7099304" y="6356351"/>
            <a:ext cx="2311398" cy="365123"/>
          </a:xfrm>
          <a:prstGeom prst="rect">
            <a:avLst/>
          </a:prstGeom>
          <a:noFill/>
          <a:ln>
            <a:noFill/>
          </a:ln>
        </p:spPr>
        <p:txBody>
          <a:bodyPr lIns="107201" tIns="53585" rIns="107201" bIns="53585" anchor="ctr" anchorCtr="0">
            <a:noAutofit/>
          </a:bodyPr>
          <a:lstStyle/>
          <a:p>
            <a:pPr algn="r">
              <a:buClr>
                <a:srgbClr val="888888"/>
              </a:buClr>
              <a:buSzPct val="25000"/>
            </a:pPr>
            <a:fld id="{00000000-1234-1234-1234-123412341234}" type="slidenum">
              <a:rPr lang="fr-FR" sz="1400" smtClean="0">
                <a:solidFill>
                  <a:srgbClr val="888888"/>
                </a:solidFill>
                <a:latin typeface="Calibri"/>
                <a:ea typeface="Calibri"/>
                <a:cs typeface="Calibri"/>
                <a:sym typeface="Calibri"/>
              </a:rPr>
              <a:pPr algn="r">
                <a:buClr>
                  <a:srgbClr val="888888"/>
                </a:buClr>
                <a:buSzPct val="25000"/>
              </a:pPr>
              <a:t>‹#›</a:t>
            </a:fld>
            <a:endParaRPr lang="fr-FR" sz="140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u avec légende">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95304" y="273053"/>
            <a:ext cx="3259008" cy="1162051"/>
          </a:xfrm>
          <a:prstGeom prst="rect">
            <a:avLst/>
          </a:prstGeom>
          <a:noFill/>
          <a:ln>
            <a:noFill/>
          </a:ln>
        </p:spPr>
        <p:txBody>
          <a:bodyPr lIns="107201" tIns="107201" rIns="107201" bIns="107201"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3872975" y="273056"/>
            <a:ext cx="5537729" cy="5853113"/>
          </a:xfrm>
          <a:prstGeom prst="rect">
            <a:avLst/>
          </a:prstGeom>
          <a:noFill/>
          <a:ln>
            <a:noFill/>
          </a:ln>
        </p:spPr>
        <p:txBody>
          <a:bodyPr lIns="107201" tIns="107201" rIns="107201" bIns="107201"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2"/>
          </p:nvPr>
        </p:nvSpPr>
        <p:spPr>
          <a:xfrm>
            <a:off x="495304" y="1435103"/>
            <a:ext cx="3259008" cy="4691063"/>
          </a:xfrm>
          <a:prstGeom prst="rect">
            <a:avLst/>
          </a:prstGeom>
          <a:noFill/>
          <a:ln>
            <a:noFill/>
          </a:ln>
        </p:spPr>
        <p:txBody>
          <a:bodyPr lIns="107201" tIns="107201" rIns="107201" bIns="107201" anchor="t" anchorCtr="0"/>
          <a:lstStyle>
            <a:lvl1pPr marL="0" indent="0" rtl="0">
              <a:spcBef>
                <a:spcPts val="0"/>
              </a:spcBef>
              <a:buFont typeface="Calibri"/>
              <a:buNone/>
              <a:defRPr/>
            </a:lvl1pPr>
            <a:lvl2pPr marL="536085" indent="0" rtl="0">
              <a:spcBef>
                <a:spcPts val="0"/>
              </a:spcBef>
              <a:buFont typeface="Calibri"/>
              <a:buNone/>
              <a:defRPr/>
            </a:lvl2pPr>
            <a:lvl3pPr marL="1072168" indent="0" rtl="0">
              <a:spcBef>
                <a:spcPts val="0"/>
              </a:spcBef>
              <a:buFont typeface="Calibri"/>
              <a:buNone/>
              <a:defRPr/>
            </a:lvl3pPr>
            <a:lvl4pPr marL="1608253" indent="0" rtl="0">
              <a:spcBef>
                <a:spcPts val="0"/>
              </a:spcBef>
              <a:buFont typeface="Calibri"/>
              <a:buNone/>
              <a:defRPr/>
            </a:lvl4pPr>
            <a:lvl5pPr marL="2144336" indent="0" rtl="0">
              <a:spcBef>
                <a:spcPts val="0"/>
              </a:spcBef>
              <a:buFont typeface="Calibri"/>
              <a:buNone/>
              <a:defRPr/>
            </a:lvl5pPr>
            <a:lvl6pPr marL="2680421" indent="0" rtl="0">
              <a:spcBef>
                <a:spcPts val="0"/>
              </a:spcBef>
              <a:buFont typeface="Calibri"/>
              <a:buNone/>
              <a:defRPr/>
            </a:lvl6pPr>
            <a:lvl7pPr marL="3216506" indent="0" rtl="0">
              <a:spcBef>
                <a:spcPts val="0"/>
              </a:spcBef>
              <a:buFont typeface="Calibri"/>
              <a:buNone/>
              <a:defRPr/>
            </a:lvl7pPr>
            <a:lvl8pPr marL="3752589" indent="0" rtl="0">
              <a:spcBef>
                <a:spcPts val="0"/>
              </a:spcBef>
              <a:buFont typeface="Calibri"/>
              <a:buNone/>
              <a:defRPr/>
            </a:lvl8pPr>
            <a:lvl9pPr marL="4288674" indent="0" rtl="0">
              <a:spcBef>
                <a:spcPts val="0"/>
              </a:spcBef>
              <a:buFont typeface="Calibri"/>
              <a:buNone/>
              <a:defRPr/>
            </a:lvl9pPr>
          </a:lstStyle>
          <a:p>
            <a:endParaRPr/>
          </a:p>
        </p:txBody>
      </p:sp>
      <p:sp>
        <p:nvSpPr>
          <p:cNvPr id="57" name="Shape 57"/>
          <p:cNvSpPr txBox="1">
            <a:spLocks noGrp="1"/>
          </p:cNvSpPr>
          <p:nvPr>
            <p:ph type="dt" idx="10"/>
          </p:nvPr>
        </p:nvSpPr>
        <p:spPr>
          <a:xfrm>
            <a:off x="495304" y="6356351"/>
            <a:ext cx="2311398" cy="365123"/>
          </a:xfrm>
          <a:prstGeom prst="rect">
            <a:avLst/>
          </a:prstGeom>
          <a:noFill/>
          <a:ln>
            <a:noFill/>
          </a:ln>
        </p:spPr>
        <p:txBody>
          <a:bodyPr lIns="107201" tIns="107201" rIns="107201" bIns="107201" anchor="ctr" anchorCtr="0"/>
          <a:lstStyle>
            <a:lvl1pPr marL="0"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08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16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25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33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421"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650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2589"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8674"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58" name="Shape 58"/>
          <p:cNvSpPr txBox="1">
            <a:spLocks noGrp="1"/>
          </p:cNvSpPr>
          <p:nvPr>
            <p:ph type="ftr" idx="11"/>
          </p:nvPr>
        </p:nvSpPr>
        <p:spPr>
          <a:xfrm>
            <a:off x="3384550" y="6356351"/>
            <a:ext cx="3136900" cy="365123"/>
          </a:xfrm>
          <a:prstGeom prst="rect">
            <a:avLst/>
          </a:prstGeom>
          <a:noFill/>
          <a:ln>
            <a:noFill/>
          </a:ln>
        </p:spPr>
        <p:txBody>
          <a:bodyPr lIns="107201" tIns="107201" rIns="107201" bIns="107201" anchor="ctr" anchorCtr="0"/>
          <a:lstStyle>
            <a:lvl1pPr marL="0" marR="0" indent="0" algn="ctr"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08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16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25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33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421"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650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2589"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8674"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59" name="Shape 59"/>
          <p:cNvSpPr txBox="1">
            <a:spLocks noGrp="1"/>
          </p:cNvSpPr>
          <p:nvPr>
            <p:ph type="sldNum" idx="12"/>
          </p:nvPr>
        </p:nvSpPr>
        <p:spPr>
          <a:xfrm>
            <a:off x="7099304" y="6356351"/>
            <a:ext cx="2311398" cy="365123"/>
          </a:xfrm>
          <a:prstGeom prst="rect">
            <a:avLst/>
          </a:prstGeom>
          <a:noFill/>
          <a:ln>
            <a:noFill/>
          </a:ln>
        </p:spPr>
        <p:txBody>
          <a:bodyPr lIns="107201" tIns="53585" rIns="107201" bIns="53585" anchor="ctr" anchorCtr="0">
            <a:noAutofit/>
          </a:bodyPr>
          <a:lstStyle/>
          <a:p>
            <a:pPr algn="r">
              <a:buClr>
                <a:srgbClr val="888888"/>
              </a:buClr>
              <a:buSzPct val="25000"/>
            </a:pPr>
            <a:fld id="{00000000-1234-1234-1234-123412341234}" type="slidenum">
              <a:rPr lang="fr-FR" sz="1400" smtClean="0">
                <a:solidFill>
                  <a:srgbClr val="888888"/>
                </a:solidFill>
                <a:latin typeface="Calibri"/>
                <a:ea typeface="Calibri"/>
                <a:cs typeface="Calibri"/>
                <a:sym typeface="Calibri"/>
              </a:rPr>
              <a:pPr algn="r">
                <a:buClr>
                  <a:srgbClr val="888888"/>
                </a:buClr>
                <a:buSzPct val="25000"/>
              </a:pPr>
              <a:t>‹#›</a:t>
            </a:fld>
            <a:endParaRPr lang="fr-FR" sz="140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Image avec légende">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941652" y="4800604"/>
            <a:ext cx="5943599" cy="566739"/>
          </a:xfrm>
          <a:prstGeom prst="rect">
            <a:avLst/>
          </a:prstGeom>
          <a:noFill/>
          <a:ln>
            <a:noFill/>
          </a:ln>
        </p:spPr>
        <p:txBody>
          <a:bodyPr lIns="107201" tIns="107201" rIns="107201" bIns="107201"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a:spLocks noGrp="1"/>
          </p:cNvSpPr>
          <p:nvPr>
            <p:ph type="pic" idx="2"/>
          </p:nvPr>
        </p:nvSpPr>
        <p:spPr>
          <a:xfrm>
            <a:off x="1941652" y="612779"/>
            <a:ext cx="5943599" cy="4114799"/>
          </a:xfrm>
          <a:prstGeom prst="rect">
            <a:avLst/>
          </a:prstGeom>
          <a:noFill/>
          <a:ln>
            <a:noFill/>
          </a:ln>
        </p:spPr>
      </p:sp>
      <p:sp>
        <p:nvSpPr>
          <p:cNvPr id="63" name="Shape 63"/>
          <p:cNvSpPr txBox="1">
            <a:spLocks noGrp="1"/>
          </p:cNvSpPr>
          <p:nvPr>
            <p:ph type="body" idx="1"/>
          </p:nvPr>
        </p:nvSpPr>
        <p:spPr>
          <a:xfrm>
            <a:off x="1941652" y="5367341"/>
            <a:ext cx="5943599" cy="804863"/>
          </a:xfrm>
          <a:prstGeom prst="rect">
            <a:avLst/>
          </a:prstGeom>
          <a:noFill/>
          <a:ln>
            <a:noFill/>
          </a:ln>
        </p:spPr>
        <p:txBody>
          <a:bodyPr lIns="107201" tIns="107201" rIns="107201" bIns="107201" anchor="t" anchorCtr="0"/>
          <a:lstStyle>
            <a:lvl1pPr marL="0" indent="0" rtl="0">
              <a:spcBef>
                <a:spcPts val="0"/>
              </a:spcBef>
              <a:buFont typeface="Calibri"/>
              <a:buNone/>
              <a:defRPr/>
            </a:lvl1pPr>
            <a:lvl2pPr marL="536085" indent="0" rtl="0">
              <a:spcBef>
                <a:spcPts val="0"/>
              </a:spcBef>
              <a:buFont typeface="Calibri"/>
              <a:buNone/>
              <a:defRPr/>
            </a:lvl2pPr>
            <a:lvl3pPr marL="1072168" indent="0" rtl="0">
              <a:spcBef>
                <a:spcPts val="0"/>
              </a:spcBef>
              <a:buFont typeface="Calibri"/>
              <a:buNone/>
              <a:defRPr/>
            </a:lvl3pPr>
            <a:lvl4pPr marL="1608253" indent="0" rtl="0">
              <a:spcBef>
                <a:spcPts val="0"/>
              </a:spcBef>
              <a:buFont typeface="Calibri"/>
              <a:buNone/>
              <a:defRPr/>
            </a:lvl4pPr>
            <a:lvl5pPr marL="2144336" indent="0" rtl="0">
              <a:spcBef>
                <a:spcPts val="0"/>
              </a:spcBef>
              <a:buFont typeface="Calibri"/>
              <a:buNone/>
              <a:defRPr/>
            </a:lvl5pPr>
            <a:lvl6pPr marL="2680421" indent="0" rtl="0">
              <a:spcBef>
                <a:spcPts val="0"/>
              </a:spcBef>
              <a:buFont typeface="Calibri"/>
              <a:buNone/>
              <a:defRPr/>
            </a:lvl6pPr>
            <a:lvl7pPr marL="3216506" indent="0" rtl="0">
              <a:spcBef>
                <a:spcPts val="0"/>
              </a:spcBef>
              <a:buFont typeface="Calibri"/>
              <a:buNone/>
              <a:defRPr/>
            </a:lvl7pPr>
            <a:lvl8pPr marL="3752589" indent="0" rtl="0">
              <a:spcBef>
                <a:spcPts val="0"/>
              </a:spcBef>
              <a:buFont typeface="Calibri"/>
              <a:buNone/>
              <a:defRPr/>
            </a:lvl8pPr>
            <a:lvl9pPr marL="4288674" indent="0" rtl="0">
              <a:spcBef>
                <a:spcPts val="0"/>
              </a:spcBef>
              <a:buFont typeface="Calibri"/>
              <a:buNone/>
              <a:defRPr/>
            </a:lvl9pPr>
          </a:lstStyle>
          <a:p>
            <a:endParaRPr/>
          </a:p>
        </p:txBody>
      </p:sp>
      <p:sp>
        <p:nvSpPr>
          <p:cNvPr id="64" name="Shape 64"/>
          <p:cNvSpPr txBox="1">
            <a:spLocks noGrp="1"/>
          </p:cNvSpPr>
          <p:nvPr>
            <p:ph type="dt" idx="10"/>
          </p:nvPr>
        </p:nvSpPr>
        <p:spPr>
          <a:xfrm>
            <a:off x="495304" y="6356351"/>
            <a:ext cx="2311398" cy="365123"/>
          </a:xfrm>
          <a:prstGeom prst="rect">
            <a:avLst/>
          </a:prstGeom>
          <a:noFill/>
          <a:ln>
            <a:noFill/>
          </a:ln>
        </p:spPr>
        <p:txBody>
          <a:bodyPr lIns="107201" tIns="107201" rIns="107201" bIns="107201" anchor="ctr" anchorCtr="0"/>
          <a:lstStyle>
            <a:lvl1pPr marL="0"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08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16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25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33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421"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650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2589"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8674"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65" name="Shape 65"/>
          <p:cNvSpPr txBox="1">
            <a:spLocks noGrp="1"/>
          </p:cNvSpPr>
          <p:nvPr>
            <p:ph type="ftr" idx="11"/>
          </p:nvPr>
        </p:nvSpPr>
        <p:spPr>
          <a:xfrm>
            <a:off x="3384550" y="6356351"/>
            <a:ext cx="3136900" cy="365123"/>
          </a:xfrm>
          <a:prstGeom prst="rect">
            <a:avLst/>
          </a:prstGeom>
          <a:noFill/>
          <a:ln>
            <a:noFill/>
          </a:ln>
        </p:spPr>
        <p:txBody>
          <a:bodyPr lIns="107201" tIns="107201" rIns="107201" bIns="107201" anchor="ctr" anchorCtr="0"/>
          <a:lstStyle>
            <a:lvl1pPr marL="0" marR="0" indent="0" algn="ctr"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08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16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25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33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421"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650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2589"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8674"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66" name="Shape 66"/>
          <p:cNvSpPr txBox="1">
            <a:spLocks noGrp="1"/>
          </p:cNvSpPr>
          <p:nvPr>
            <p:ph type="sldNum" idx="12"/>
          </p:nvPr>
        </p:nvSpPr>
        <p:spPr>
          <a:xfrm>
            <a:off x="7099304" y="6356351"/>
            <a:ext cx="2311398" cy="365123"/>
          </a:xfrm>
          <a:prstGeom prst="rect">
            <a:avLst/>
          </a:prstGeom>
          <a:noFill/>
          <a:ln>
            <a:noFill/>
          </a:ln>
        </p:spPr>
        <p:txBody>
          <a:bodyPr lIns="107201" tIns="53585" rIns="107201" bIns="53585" anchor="ctr" anchorCtr="0">
            <a:noAutofit/>
          </a:bodyPr>
          <a:lstStyle/>
          <a:p>
            <a:pPr algn="r">
              <a:buClr>
                <a:srgbClr val="888888"/>
              </a:buClr>
              <a:buSzPct val="25000"/>
            </a:pPr>
            <a:fld id="{00000000-1234-1234-1234-123412341234}" type="slidenum">
              <a:rPr lang="fr-FR" sz="1400" smtClean="0">
                <a:solidFill>
                  <a:srgbClr val="888888"/>
                </a:solidFill>
                <a:latin typeface="Calibri"/>
                <a:ea typeface="Calibri"/>
                <a:cs typeface="Calibri"/>
                <a:sym typeface="Calibri"/>
              </a:rPr>
              <a:pPr algn="r">
                <a:buClr>
                  <a:srgbClr val="888888"/>
                </a:buClr>
                <a:buSzPct val="25000"/>
              </a:pPr>
              <a:t>‹#›</a:t>
            </a:fld>
            <a:endParaRPr lang="fr-FR" sz="1400">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0" cstate="email">
            <a:alphaModFix/>
            <a:extLst>
              <a:ext uri="{28A0092B-C50C-407E-A947-70E740481C1C}">
                <a14:useLocalDpi xmlns:a14="http://schemas.microsoft.com/office/drawing/2010/main"/>
              </a:ext>
            </a:extLst>
          </a:blip>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95300" y="274639"/>
            <a:ext cx="8915400" cy="1143000"/>
          </a:xfrm>
          <a:prstGeom prst="rect">
            <a:avLst/>
          </a:prstGeom>
          <a:noFill/>
          <a:ln>
            <a:noFill/>
          </a:ln>
        </p:spPr>
        <p:txBody>
          <a:bodyPr lIns="107201" tIns="107201" rIns="107201" bIns="107201" anchor="ctr" anchorCtr="0"/>
          <a:lstStyle>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spcBef>
                <a:spcPts val="0"/>
              </a:spcBef>
              <a:defRPr sz="1800" b="0" i="0" u="none" strike="noStrike" cap="none" baseline="0"/>
            </a:lvl2pPr>
            <a:lvl3pPr marL="0" marR="0" indent="0" algn="l" rtl="0">
              <a:spcBef>
                <a:spcPts val="0"/>
              </a:spcBef>
              <a:defRPr sz="1800" b="0" i="0" u="none" strike="noStrike" cap="none" baseline="0"/>
            </a:lvl3pPr>
            <a:lvl4pPr marL="0" marR="0" indent="0" algn="l" rtl="0">
              <a:spcBef>
                <a:spcPts val="0"/>
              </a:spcBef>
              <a:defRPr sz="1800" b="0" i="0" u="none" strike="noStrike" cap="none" baseline="0"/>
            </a:lvl4pPr>
            <a:lvl5pPr marL="0" marR="0" indent="0" algn="l" rtl="0">
              <a:spcBef>
                <a:spcPts val="0"/>
              </a:spcBef>
              <a:defRPr sz="1800" b="0" i="0" u="none" strike="noStrike" cap="none" baseline="0"/>
            </a:lvl5pPr>
            <a:lvl6pPr marL="0" marR="0" indent="0" algn="l" rtl="0">
              <a:spcBef>
                <a:spcPts val="0"/>
              </a:spcBef>
              <a:defRPr sz="1800" b="0" i="0" u="none" strike="noStrike" cap="none" baseline="0"/>
            </a:lvl6pPr>
            <a:lvl7pPr marL="0" marR="0" indent="0" algn="l" rtl="0">
              <a:spcBef>
                <a:spcPts val="0"/>
              </a:spcBef>
              <a:defRPr sz="1800" b="0" i="0" u="none" strike="noStrike" cap="none" baseline="0"/>
            </a:lvl7pPr>
            <a:lvl8pPr marL="0" marR="0" indent="0" algn="l" rtl="0">
              <a:spcBef>
                <a:spcPts val="0"/>
              </a:spcBef>
              <a:defRPr sz="1800" b="0" i="0" u="none" strike="noStrike" cap="none" baseline="0"/>
            </a:lvl8pPr>
            <a:lvl9pPr marL="0" marR="0" indent="0" algn="l" rtl="0">
              <a:spcBef>
                <a:spcPts val="0"/>
              </a:spcBef>
              <a:defRPr sz="1800" b="0" i="0" u="none" strike="noStrike" cap="none" baseline="0"/>
            </a:lvl9pPr>
          </a:lstStyle>
          <a:p>
            <a:endParaRPr/>
          </a:p>
        </p:txBody>
      </p:sp>
      <p:sp>
        <p:nvSpPr>
          <p:cNvPr id="6" name="Shape 6"/>
          <p:cNvSpPr txBox="1">
            <a:spLocks noGrp="1"/>
          </p:cNvSpPr>
          <p:nvPr>
            <p:ph type="body" idx="1"/>
          </p:nvPr>
        </p:nvSpPr>
        <p:spPr>
          <a:xfrm>
            <a:off x="495300" y="1600201"/>
            <a:ext cx="8915400" cy="4525963"/>
          </a:xfrm>
          <a:prstGeom prst="rect">
            <a:avLst/>
          </a:prstGeom>
          <a:noFill/>
          <a:ln>
            <a:noFill/>
          </a:ln>
        </p:spPr>
        <p:txBody>
          <a:bodyPr lIns="107201" tIns="107201" rIns="107201" bIns="107201" anchor="t" anchorCtr="0"/>
          <a:lstStyle>
            <a:lvl1pPr marL="342900" marR="0" indent="-50800" algn="l" rtl="0">
              <a:lnSpc>
                <a:spcPct val="100000"/>
              </a:lnSpc>
              <a:spcBef>
                <a:spcPts val="64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1pPr>
            <a:lvl2pPr marL="742950" marR="0" indent="-19050" algn="l" rtl="0">
              <a:lnSpc>
                <a:spcPct val="100000"/>
              </a:lnSpc>
              <a:spcBef>
                <a:spcPts val="56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2pPr>
            <a:lvl3pPr marL="1143000" marR="0" indent="12700" algn="l" rtl="0">
              <a:lnSpc>
                <a:spcPct val="100000"/>
              </a:lnSpc>
              <a:spcBef>
                <a:spcPts val="48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3pPr>
            <a:lvl4pPr marL="1600200" marR="0" indent="-12700" algn="l" rtl="0">
              <a:lnSpc>
                <a:spcPct val="100000"/>
              </a:lnSpc>
              <a:spcBef>
                <a:spcPts val="40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4pPr>
            <a:lvl5pPr marL="2057400" marR="0" indent="-12700" algn="l" rtl="0">
              <a:lnSpc>
                <a:spcPct val="100000"/>
              </a:lnSpc>
              <a:spcBef>
                <a:spcPts val="40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5pPr>
            <a:lvl6pPr marL="2514600" marR="0" indent="-12700" algn="l" rtl="0">
              <a:lnSpc>
                <a:spcPct val="100000"/>
              </a:lnSpc>
              <a:spcBef>
                <a:spcPts val="40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6pPr>
            <a:lvl7pPr marL="2971800" marR="0" indent="-12700" algn="l" rtl="0">
              <a:lnSpc>
                <a:spcPct val="100000"/>
              </a:lnSpc>
              <a:spcBef>
                <a:spcPts val="40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7pPr>
            <a:lvl8pPr marL="3429000" marR="0" indent="-12700" algn="l" rtl="0">
              <a:lnSpc>
                <a:spcPct val="100000"/>
              </a:lnSpc>
              <a:spcBef>
                <a:spcPts val="40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8pPr>
            <a:lvl9pPr marL="3886200" marR="0" indent="-12700" algn="l" rtl="0">
              <a:lnSpc>
                <a:spcPct val="100000"/>
              </a:lnSpc>
              <a:spcBef>
                <a:spcPts val="40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9pPr>
          </a:lstStyle>
          <a:p>
            <a:endParaRPr/>
          </a:p>
        </p:txBody>
      </p:sp>
      <p:sp>
        <p:nvSpPr>
          <p:cNvPr id="7" name="Shape 7"/>
          <p:cNvSpPr txBox="1">
            <a:spLocks noGrp="1"/>
          </p:cNvSpPr>
          <p:nvPr>
            <p:ph type="dt" idx="10"/>
          </p:nvPr>
        </p:nvSpPr>
        <p:spPr>
          <a:xfrm>
            <a:off x="495304" y="6356351"/>
            <a:ext cx="2311398" cy="365123"/>
          </a:xfrm>
          <a:prstGeom prst="rect">
            <a:avLst/>
          </a:prstGeom>
          <a:noFill/>
          <a:ln>
            <a:noFill/>
          </a:ln>
        </p:spPr>
        <p:txBody>
          <a:bodyPr lIns="107201" tIns="107201" rIns="107201" bIns="107201" anchor="ctr" anchorCtr="0"/>
          <a:lstStyle>
            <a:lvl1pPr marL="0"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08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16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25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33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421"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650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2589"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8674"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8" name="Shape 8"/>
          <p:cNvSpPr txBox="1">
            <a:spLocks noGrp="1"/>
          </p:cNvSpPr>
          <p:nvPr>
            <p:ph type="ftr" idx="11"/>
          </p:nvPr>
        </p:nvSpPr>
        <p:spPr>
          <a:xfrm>
            <a:off x="3384550" y="6356351"/>
            <a:ext cx="3136900" cy="365123"/>
          </a:xfrm>
          <a:prstGeom prst="rect">
            <a:avLst/>
          </a:prstGeom>
          <a:noFill/>
          <a:ln>
            <a:noFill/>
          </a:ln>
        </p:spPr>
        <p:txBody>
          <a:bodyPr lIns="107201" tIns="107201" rIns="107201" bIns="107201" anchor="ctr" anchorCtr="0"/>
          <a:lstStyle>
            <a:lvl1pPr marL="0" marR="0" indent="0" algn="ctr"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08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16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25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33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421"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650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2589"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8674"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9" name="Shape 9"/>
          <p:cNvSpPr txBox="1">
            <a:spLocks noGrp="1"/>
          </p:cNvSpPr>
          <p:nvPr>
            <p:ph type="sldNum" idx="12"/>
          </p:nvPr>
        </p:nvSpPr>
        <p:spPr>
          <a:xfrm>
            <a:off x="7099304" y="6356351"/>
            <a:ext cx="2311398" cy="365123"/>
          </a:xfrm>
          <a:prstGeom prst="rect">
            <a:avLst/>
          </a:prstGeom>
          <a:noFill/>
          <a:ln>
            <a:noFill/>
          </a:ln>
        </p:spPr>
        <p:txBody>
          <a:bodyPr lIns="107201" tIns="53585" rIns="107201" bIns="53585" anchor="ctr" anchorCtr="0">
            <a:noAutofit/>
          </a:bodyPr>
          <a:lstStyle/>
          <a:p>
            <a:pPr algn="r">
              <a:buClr>
                <a:srgbClr val="888888"/>
              </a:buClr>
              <a:buSzPct val="25000"/>
            </a:pPr>
            <a:fld id="{00000000-1234-1234-1234-123412341234}" type="slidenum">
              <a:rPr lang="fr-FR" sz="1400" smtClean="0">
                <a:solidFill>
                  <a:srgbClr val="888888"/>
                </a:solidFill>
                <a:latin typeface="Calibri"/>
                <a:ea typeface="Calibri"/>
                <a:cs typeface="Calibri"/>
                <a:sym typeface="Calibri"/>
              </a:rPr>
              <a:pPr algn="r">
                <a:buClr>
                  <a:srgbClr val="888888"/>
                </a:buClr>
                <a:buSzPct val="25000"/>
              </a:pPr>
              <a:t>‹#›</a:t>
            </a:fld>
            <a:endParaRPr lang="fr-FR" sz="1400">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 Id="rId3"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www.facebook.com/tedxcern/photos/a.299871823474887.67326.186376758157728/969757306486332/?type=3" TargetMode="External"/><Relationship Id="rId3"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hyperlink" Target="https://mmm.cern.ch/owa/redir.aspx?C=z0s7d9QYnESn8eHtdH55_q56PB7eudMIK1ZATg7P--tuFzlWNXR_vCkmVtRSWpwBH36ffJQF8Fk.&amp;URL=http://www.nature.com/news/exclusive-genomics-pioneer-jun-wang-on-his-new-ai-venture-1.18091" TargetMode="External"/><Relationship Id="rId4" Type="http://schemas.openxmlformats.org/officeDocument/2006/relationships/hyperlink" Target="https://www.theguardian.com/science/2013/sep/01/dennis-lo-prenatal-research-cancer" TargetMode="External"/><Relationship Id="rId5" Type="http://schemas.openxmlformats.org/officeDocument/2006/relationships/hyperlink" Target="https://www.wilsoncenter.org/person/eleonore-pauwels" TargetMode="External"/><Relationship Id="rId1" Type="http://schemas.openxmlformats.org/officeDocument/2006/relationships/slideLayout" Target="../slideLayouts/slideLayout1.xml"/><Relationship Id="rId2" Type="http://schemas.openxmlformats.org/officeDocument/2006/relationships/hyperlink" Target="https://mmm.cern.ch/owa/redir.aspx?C=z0s7d9QYnESn8eHtdH55_q56PB7eudMIK1ZATg7P--tuFzlWNXR_vCkmVtRSWpwBH36ffJQF8Fk.&amp;URL=https://www.theguardian.com/science/2013/sep/01/dennis-lo-prenatal-research-cancer"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hyperlink" Target="http://happycitylab.com/en/project/genom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cstate="email">
            <a:alphaModFix/>
            <a:extLst>
              <a:ext uri="{28A0092B-C50C-407E-A947-70E740481C1C}">
                <a14:useLocalDpi xmlns:a14="http://schemas.microsoft.com/office/drawing/2010/main"/>
              </a:ext>
            </a:extLst>
          </a:blip>
          <a:stretch>
            <a:fillRect/>
          </a:stretch>
        </a:blipFill>
        <a:effectLst/>
      </p:bgPr>
    </p:bg>
    <p:spTree>
      <p:nvGrpSpPr>
        <p:cNvPr id="1" name="Shape 355"/>
        <p:cNvGrpSpPr/>
        <p:nvPr/>
      </p:nvGrpSpPr>
      <p:grpSpPr>
        <a:xfrm>
          <a:off x="0" y="0"/>
          <a:ext cx="0" cy="0"/>
          <a:chOff x="0" y="0"/>
          <a:chExt cx="0" cy="0"/>
        </a:xfrm>
      </p:grpSpPr>
      <p:pic>
        <p:nvPicPr>
          <p:cNvPr id="3" name="Picture 2"/>
          <p:cNvPicPr>
            <a:picLocks noChangeAspect="1"/>
          </p:cNvPicPr>
          <p:nvPr/>
        </p:nvPicPr>
        <p:blipFill>
          <a:blip r:embed="rId4"/>
          <a:stretch>
            <a:fillRect/>
          </a:stretch>
        </p:blipFill>
        <p:spPr>
          <a:xfrm>
            <a:off x="0" y="952500"/>
            <a:ext cx="9848676" cy="4924338"/>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TED Translators</a:t>
            </a:r>
            <a:endParaRPr lang="en-US" dirty="0"/>
          </a:p>
        </p:txBody>
      </p:sp>
      <p:sp>
        <p:nvSpPr>
          <p:cNvPr id="3" name="Text Placeholder 2"/>
          <p:cNvSpPr>
            <a:spLocks noGrp="1"/>
          </p:cNvSpPr>
          <p:nvPr>
            <p:ph type="body" idx="1"/>
          </p:nvPr>
        </p:nvSpPr>
        <p:spPr/>
        <p:txBody>
          <a:bodyPr/>
          <a:lstStyle/>
          <a:p>
            <a:pPr marL="292100" indent="0">
              <a:buNone/>
            </a:pPr>
            <a:r>
              <a:rPr lang="en-US" dirty="0" smtClean="0"/>
              <a:t>Schedule </a:t>
            </a:r>
            <a:r>
              <a:rPr lang="en-US" dirty="0"/>
              <a:t>suggested</a:t>
            </a:r>
            <a:r>
              <a:rPr lang="en-US" dirty="0" smtClean="0"/>
              <a:t>:</a:t>
            </a:r>
            <a:endParaRPr lang="en-US" dirty="0"/>
          </a:p>
          <a:p>
            <a:pPr marL="292100" indent="0">
              <a:buNone/>
            </a:pPr>
            <a:r>
              <a:rPr lang="en-US" dirty="0" smtClean="0"/>
              <a:t>9</a:t>
            </a:r>
            <a:r>
              <a:rPr lang="en-US" dirty="0"/>
              <a:t>:00 - Welcome to TEDxCERN at CERN reception (</a:t>
            </a:r>
            <a:r>
              <a:rPr lang="en-US" dirty="0" err="1"/>
              <a:t>Aurelie</a:t>
            </a:r>
            <a:r>
              <a:rPr lang="en-US" dirty="0"/>
              <a:t> </a:t>
            </a:r>
            <a:r>
              <a:rPr lang="en-US" dirty="0" err="1"/>
              <a:t>Goldblatt</a:t>
            </a:r>
            <a:r>
              <a:rPr lang="en-US" dirty="0"/>
              <a:t>)</a:t>
            </a:r>
          </a:p>
          <a:p>
            <a:pPr marL="292100" indent="0">
              <a:buNone/>
            </a:pPr>
            <a:r>
              <a:rPr lang="en-US" dirty="0" smtClean="0"/>
              <a:t>9</a:t>
            </a:r>
            <a:r>
              <a:rPr lang="en-US" dirty="0"/>
              <a:t>:30 - Visit to CERN facilities (Francois </a:t>
            </a:r>
            <a:r>
              <a:rPr lang="en-US" dirty="0" err="1"/>
              <a:t>Briard</a:t>
            </a:r>
            <a:r>
              <a:rPr lang="en-US" dirty="0"/>
              <a:t>)</a:t>
            </a:r>
          </a:p>
          <a:p>
            <a:pPr marL="292100" indent="0">
              <a:buNone/>
            </a:pPr>
            <a:r>
              <a:rPr lang="en-US" dirty="0" smtClean="0"/>
              <a:t>11</a:t>
            </a:r>
            <a:r>
              <a:rPr lang="en-US" dirty="0"/>
              <a:t>:00 - Welcome from head of CERN translation service (John Pym)</a:t>
            </a:r>
          </a:p>
          <a:p>
            <a:pPr marL="292100" indent="0">
              <a:buNone/>
            </a:pPr>
            <a:r>
              <a:rPr lang="en-US" dirty="0" smtClean="0"/>
              <a:t>12</a:t>
            </a:r>
            <a:r>
              <a:rPr lang="en-US" dirty="0"/>
              <a:t>:00 - Lunch </a:t>
            </a:r>
            <a:r>
              <a:rPr lang="en-US" dirty="0" smtClean="0"/>
              <a:t>at cafeteria </a:t>
            </a:r>
          </a:p>
          <a:p>
            <a:endParaRPr lang="en-US" dirty="0"/>
          </a:p>
          <a:p>
            <a:pPr marL="292100" indent="0">
              <a:buNone/>
            </a:pPr>
            <a:r>
              <a:rPr lang="en-US" dirty="0" smtClean="0"/>
              <a:t>Goals:</a:t>
            </a:r>
          </a:p>
          <a:p>
            <a:r>
              <a:rPr lang="en-US" dirty="0"/>
              <a:t>Priority of languages: French! then Italian, German and Chinese</a:t>
            </a:r>
          </a:p>
          <a:p>
            <a:r>
              <a:rPr lang="en-US" dirty="0"/>
              <a:t>Priority of talks: Gary Markus, Jun Wang, Dennis Lo and </a:t>
            </a:r>
            <a:r>
              <a:rPr lang="en-US" dirty="0" err="1"/>
              <a:t>Eleonora</a:t>
            </a:r>
            <a:r>
              <a:rPr lang="en-US" dirty="0"/>
              <a:t> </a:t>
            </a:r>
            <a:r>
              <a:rPr lang="en-US" dirty="0" err="1"/>
              <a:t>Pauwels</a:t>
            </a:r>
            <a:r>
              <a:rPr lang="en-US" dirty="0"/>
              <a:t> (still to be announced) </a:t>
            </a:r>
          </a:p>
          <a:p>
            <a:pPr marL="292100" indent="0">
              <a:buNone/>
            </a:pPr>
            <a:endParaRPr lang="en-US" dirty="0"/>
          </a:p>
          <a:p>
            <a:pPr marL="292100" indent="0">
              <a:buNone/>
            </a:pPr>
            <a:r>
              <a:rPr lang="en-US" dirty="0" smtClean="0"/>
              <a:t>Requests:</a:t>
            </a:r>
          </a:p>
          <a:p>
            <a:pPr marL="292100" indent="0">
              <a:buNone/>
            </a:pPr>
            <a:r>
              <a:rPr lang="en-US" dirty="0" smtClean="0"/>
              <a:t>10 tickets – </a:t>
            </a:r>
            <a:r>
              <a:rPr lang="en-US" dirty="0"/>
              <a:t>A</a:t>
            </a:r>
            <a:r>
              <a:rPr lang="en-US" dirty="0" smtClean="0"/>
              <a:t>ndreas</a:t>
            </a:r>
          </a:p>
          <a:p>
            <a:pPr marL="292100" indent="0">
              <a:buNone/>
            </a:pPr>
            <a:r>
              <a:rPr lang="en-US" dirty="0" smtClean="0"/>
              <a:t>5 double room hotel – Bettina/</a:t>
            </a:r>
            <a:r>
              <a:rPr lang="en-US" dirty="0" err="1" smtClean="0"/>
              <a:t>Przemek</a:t>
            </a:r>
            <a:endParaRPr lang="en-US" dirty="0" smtClean="0"/>
          </a:p>
          <a:p>
            <a:pPr marL="292100" indent="0">
              <a:buNone/>
            </a:pPr>
            <a:r>
              <a:rPr lang="en-US" dirty="0" smtClean="0"/>
              <a:t>Visit – Francois</a:t>
            </a:r>
          </a:p>
          <a:p>
            <a:pPr marL="292100" indent="0">
              <a:buNone/>
            </a:pPr>
            <a:r>
              <a:rPr lang="en-US" dirty="0" smtClean="0"/>
              <a:t>Meeting room – </a:t>
            </a:r>
            <a:r>
              <a:rPr lang="en-US" dirty="0" err="1" smtClean="0"/>
              <a:t>Pzermek</a:t>
            </a:r>
            <a:r>
              <a:rPr lang="en-US" dirty="0" smtClean="0"/>
              <a:t>? </a:t>
            </a:r>
          </a:p>
          <a:p>
            <a:pPr marL="292100" indent="0">
              <a:buNone/>
            </a:pPr>
            <a:r>
              <a:rPr lang="en-US" dirty="0" smtClean="0"/>
              <a:t>Welcome – John Pym? </a:t>
            </a:r>
          </a:p>
          <a:p>
            <a:pPr marL="292100" indent="0">
              <a:buNone/>
            </a:pPr>
            <a:r>
              <a:rPr lang="en-US" dirty="0" smtClean="0"/>
              <a:t>Contact for </a:t>
            </a:r>
            <a:r>
              <a:rPr lang="en-US" dirty="0" err="1" smtClean="0"/>
              <a:t>pos</a:t>
            </a:r>
            <a:r>
              <a:rPr lang="en-US" dirty="0" smtClean="0"/>
              <a:t>-production - Emma</a:t>
            </a:r>
          </a:p>
          <a:p>
            <a:pPr marL="292100" indent="0">
              <a:buNone/>
            </a:pPr>
            <a:endParaRPr lang="en-US" dirty="0"/>
          </a:p>
        </p:txBody>
      </p:sp>
      <p:sp>
        <p:nvSpPr>
          <p:cNvPr id="4" name="Text Placeholder 3"/>
          <p:cNvSpPr>
            <a:spLocks noGrp="1"/>
          </p:cNvSpPr>
          <p:nvPr>
            <p:ph type="body" idx="2"/>
          </p:nvPr>
        </p:nvSpPr>
        <p:spPr/>
        <p:txBody>
          <a:bodyPr/>
          <a:lstStyle/>
          <a:p>
            <a:r>
              <a:rPr lang="en-US" dirty="0" smtClean="0"/>
              <a:t>10 -  </a:t>
            </a:r>
            <a:r>
              <a:rPr lang="en-US" dirty="0"/>
              <a:t>translators</a:t>
            </a:r>
          </a:p>
          <a:p>
            <a:r>
              <a:rPr lang="en-US" dirty="0" smtClean="0"/>
              <a:t>02 -  </a:t>
            </a:r>
            <a:r>
              <a:rPr lang="en-US" dirty="0"/>
              <a:t>TED staff (Kristin and Helene)</a:t>
            </a:r>
          </a:p>
          <a:p>
            <a:r>
              <a:rPr lang="en-US" dirty="0" smtClean="0"/>
              <a:t>01 - TEDxCERN </a:t>
            </a:r>
            <a:r>
              <a:rPr lang="en-US" dirty="0"/>
              <a:t>team member to be the main organizer of TED translators@ </a:t>
            </a:r>
            <a:r>
              <a:rPr lang="en-US" dirty="0" smtClean="0"/>
              <a:t>TEDxCERN (</a:t>
            </a:r>
            <a:r>
              <a:rPr lang="en-US" dirty="0" err="1" smtClean="0"/>
              <a:t>Aurelie</a:t>
            </a:r>
            <a:r>
              <a:rPr lang="en-US" dirty="0" smtClean="0"/>
              <a:t> </a:t>
            </a:r>
            <a:r>
              <a:rPr lang="en-US" dirty="0" err="1" smtClean="0"/>
              <a:t>Goldblatt</a:t>
            </a:r>
            <a:r>
              <a:rPr lang="en-US" dirty="0"/>
              <a:t>)</a:t>
            </a:r>
          </a:p>
        </p:txBody>
      </p:sp>
    </p:spTree>
    <p:extLst>
      <p:ext uri="{BB962C8B-B14F-4D97-AF65-F5344CB8AC3E}">
        <p14:creationId xmlns:p14="http://schemas.microsoft.com/office/powerpoint/2010/main" val="39248379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Feed-back from TED</a:t>
            </a:r>
            <a:endParaRPr lang="en-US" dirty="0"/>
          </a:p>
        </p:txBody>
      </p:sp>
      <p:sp>
        <p:nvSpPr>
          <p:cNvPr id="3" name="Text Placeholder 2"/>
          <p:cNvSpPr>
            <a:spLocks noGrp="1"/>
          </p:cNvSpPr>
          <p:nvPr>
            <p:ph type="body" idx="1"/>
          </p:nvPr>
        </p:nvSpPr>
        <p:spPr/>
        <p:txBody>
          <a:bodyPr/>
          <a:lstStyle/>
          <a:p>
            <a:pPr>
              <a:buFontTx/>
              <a:buChar char="-"/>
            </a:pPr>
            <a:r>
              <a:rPr lang="en-US" dirty="0" smtClean="0"/>
              <a:t>stage </a:t>
            </a:r>
            <a:r>
              <a:rPr lang="en-US" dirty="0"/>
              <a:t>manager right next to stage right (so everyone could hear him talking into his headset, calling speakers over, etc.). Need a separate room or manager's booth to dampen </a:t>
            </a:r>
            <a:r>
              <a:rPr lang="en-US" dirty="0" smtClean="0"/>
              <a:t>sound (PRODUCTION)</a:t>
            </a:r>
          </a:p>
          <a:p>
            <a:pPr>
              <a:buFontTx/>
              <a:buChar char="-"/>
            </a:pPr>
            <a:endParaRPr lang="en-US" dirty="0"/>
          </a:p>
          <a:p>
            <a:r>
              <a:rPr lang="en-US" dirty="0"/>
              <a:t>the entrances are quite narrow, and also making it so we could only use one exit on the stage side made it difficult to move in and out of the room, made attendees frustrated. Way to fix: having clear communication and all exits open and volunteers to direct on all levels of exit for the theatre to make the process </a:t>
            </a:r>
            <a:r>
              <a:rPr lang="en-US" dirty="0" smtClean="0"/>
              <a:t>quicker (USHER) </a:t>
            </a:r>
          </a:p>
          <a:p>
            <a:endParaRPr lang="en-US" dirty="0"/>
          </a:p>
          <a:p>
            <a:r>
              <a:rPr lang="en-US" dirty="0" err="1" smtClean="0"/>
              <a:t>wifi</a:t>
            </a:r>
            <a:r>
              <a:rPr lang="en-US" dirty="0" smtClean="0"/>
              <a:t> </a:t>
            </a:r>
            <a:r>
              <a:rPr lang="en-US" dirty="0"/>
              <a:t>overall was confusing, so prepping attendees and somehow ensuring that all are able to connect before (maybe having one person on team in charge of that process and pinging attendees to ensure they understand how to connect)--although this might have been because many of our attendees were from other countries</a:t>
            </a:r>
            <a:r>
              <a:rPr lang="en-US" dirty="0" smtClean="0"/>
              <a:t>.(GUESTS) </a:t>
            </a:r>
          </a:p>
          <a:p>
            <a:endParaRPr lang="en-US" dirty="0" smtClean="0"/>
          </a:p>
          <a:p>
            <a:r>
              <a:rPr lang="en-US" dirty="0"/>
              <a:t>would recommend </a:t>
            </a:r>
            <a:r>
              <a:rPr lang="en-US" dirty="0" err="1"/>
              <a:t>buildout</a:t>
            </a:r>
            <a:r>
              <a:rPr lang="en-US" dirty="0"/>
              <a:t> of space outside of theatre (cool furniture, high top tables, signage, etc. the way you had at TEDxCERN) to encourage mingling between </a:t>
            </a:r>
            <a:r>
              <a:rPr lang="en-US" dirty="0" smtClean="0"/>
              <a:t>sessions (LOGISITICS) </a:t>
            </a:r>
            <a:endParaRPr lang="en-US" dirty="0"/>
          </a:p>
          <a:p>
            <a:r>
              <a:rPr lang="en-US" dirty="0" smtClean="0"/>
              <a:t>would </a:t>
            </a:r>
            <a:r>
              <a:rPr lang="en-US" dirty="0"/>
              <a:t>recommend blocking theatre, space between council room and theatre, and cafeteria in total (if possible) so that CERN employees/students aren't confused and it feels more like a "</a:t>
            </a:r>
            <a:r>
              <a:rPr lang="en-US" dirty="0" err="1"/>
              <a:t>TEDx</a:t>
            </a:r>
            <a:r>
              <a:rPr lang="en-US" dirty="0"/>
              <a:t> zone" with </a:t>
            </a:r>
            <a:r>
              <a:rPr lang="en-US" dirty="0" smtClean="0"/>
              <a:t>signage (LOGISTICS) </a:t>
            </a:r>
            <a:endParaRPr lang="en-US" dirty="0"/>
          </a:p>
          <a:p>
            <a:pPr marL="292100" indent="0">
              <a:buNone/>
            </a:pPr>
            <a:endParaRPr lang="en-US" dirty="0"/>
          </a:p>
        </p:txBody>
      </p:sp>
      <p:sp>
        <p:nvSpPr>
          <p:cNvPr id="4" name="Text Placeholder 3"/>
          <p:cNvSpPr>
            <a:spLocks noGrp="1"/>
          </p:cNvSpPr>
          <p:nvPr>
            <p:ph type="body" idx="2"/>
          </p:nvPr>
        </p:nvSpPr>
        <p:spPr/>
        <p:txBody>
          <a:bodyPr/>
          <a:lstStyle/>
          <a:p>
            <a:endParaRPr lang="en-US" dirty="0"/>
          </a:p>
        </p:txBody>
      </p:sp>
    </p:spTree>
    <p:extLst>
      <p:ext uri="{BB962C8B-B14F-4D97-AF65-F5344CB8AC3E}">
        <p14:creationId xmlns:p14="http://schemas.microsoft.com/office/powerpoint/2010/main" val="42731821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Fun</a:t>
            </a:r>
            <a:endParaRPr lang="en-US" dirty="0"/>
          </a:p>
        </p:txBody>
      </p:sp>
      <p:sp>
        <p:nvSpPr>
          <p:cNvPr id="8" name="Text Placeholder 7"/>
          <p:cNvSpPr>
            <a:spLocks noGrp="1"/>
          </p:cNvSpPr>
          <p:nvPr>
            <p:ph type="body" idx="1"/>
          </p:nvPr>
        </p:nvSpPr>
        <p:spPr/>
        <p:txBody>
          <a:bodyPr/>
          <a:lstStyle/>
          <a:p>
            <a:endParaRPr lang="en-US" dirty="0"/>
          </a:p>
        </p:txBody>
      </p:sp>
      <p:sp>
        <p:nvSpPr>
          <p:cNvPr id="9" name="Text Placeholder 8"/>
          <p:cNvSpPr>
            <a:spLocks noGrp="1"/>
          </p:cNvSpPr>
          <p:nvPr>
            <p:ph type="body" idx="2"/>
          </p:nvPr>
        </p:nvSpPr>
        <p:spPr/>
        <p:txBody>
          <a:bodyPr/>
          <a:lstStyle/>
          <a:p>
            <a:r>
              <a:rPr lang="en-US" dirty="0" smtClean="0"/>
              <a:t>2014- </a:t>
            </a:r>
            <a:r>
              <a:rPr lang="en-US" dirty="0" err="1" smtClean="0"/>
              <a:t>Helina</a:t>
            </a:r>
            <a:r>
              <a:rPr lang="en-US" dirty="0" smtClean="0"/>
              <a:t> and </a:t>
            </a:r>
            <a:r>
              <a:rPr lang="en-US" dirty="0" err="1" smtClean="0"/>
              <a:t>Roxanda</a:t>
            </a:r>
            <a:endParaRPr lang="en-US" dirty="0" smtClean="0"/>
          </a:p>
          <a:p>
            <a:r>
              <a:rPr lang="en-US" dirty="0" smtClean="0"/>
              <a:t>2015 – Berta and </a:t>
            </a:r>
            <a:r>
              <a:rPr lang="en-US" dirty="0" err="1" smtClean="0"/>
              <a:t>Vasilis</a:t>
            </a:r>
            <a:endParaRPr lang="en-US" dirty="0" smtClean="0"/>
          </a:p>
          <a:p>
            <a:r>
              <a:rPr lang="en-US" dirty="0" smtClean="0"/>
              <a:t>Are coming…. </a:t>
            </a:r>
            <a:endParaRPr lang="en-US" dirty="0"/>
          </a:p>
        </p:txBody>
      </p:sp>
    </p:spTree>
    <p:extLst>
      <p:ext uri="{BB962C8B-B14F-4D97-AF65-F5344CB8AC3E}">
        <p14:creationId xmlns:p14="http://schemas.microsoft.com/office/powerpoint/2010/main" val="36082205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6-01-13 at 11.21.49 PM.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09740" y="283709"/>
            <a:ext cx="5578716" cy="5836309"/>
          </a:xfrm>
          <a:prstGeom prst="rect">
            <a:avLst/>
          </a:prstGeom>
        </p:spPr>
      </p:pic>
      <p:sp>
        <p:nvSpPr>
          <p:cNvPr id="3" name="Title 2"/>
          <p:cNvSpPr>
            <a:spLocks noGrp="1"/>
          </p:cNvSpPr>
          <p:nvPr>
            <p:ph type="title"/>
          </p:nvPr>
        </p:nvSpPr>
        <p:spPr/>
        <p:txBody>
          <a:bodyPr/>
          <a:lstStyle/>
          <a:p>
            <a:r>
              <a:rPr lang="en-US" sz="2000" dirty="0">
                <a:solidFill>
                  <a:srgbClr val="FF0000"/>
                </a:solidFill>
              </a:rPr>
              <a:t>Audience</a:t>
            </a:r>
          </a:p>
        </p:txBody>
      </p:sp>
      <p:sp>
        <p:nvSpPr>
          <p:cNvPr id="5" name="Text Placeholder 4"/>
          <p:cNvSpPr>
            <a:spLocks noGrp="1"/>
          </p:cNvSpPr>
          <p:nvPr>
            <p:ph type="body" idx="2"/>
          </p:nvPr>
        </p:nvSpPr>
        <p:spPr/>
        <p:txBody>
          <a:bodyPr/>
          <a:lstStyle/>
          <a:p>
            <a:pPr marL="285699" indent="-285699">
              <a:buFont typeface="Arial"/>
              <a:buChar char="•"/>
            </a:pPr>
            <a:r>
              <a:rPr lang="el-GR" dirty="0"/>
              <a:t>380 </a:t>
            </a:r>
            <a:r>
              <a:rPr lang="en-US" dirty="0"/>
              <a:t>seats + 20% Overbooking + (Volunteers /2)</a:t>
            </a:r>
          </a:p>
          <a:p>
            <a:pPr marL="285699" indent="-285699">
              <a:buFont typeface="Arial"/>
              <a:buChar char="•"/>
            </a:pPr>
            <a:r>
              <a:rPr lang="en-US" dirty="0"/>
              <a:t>50 – 50 Policy</a:t>
            </a:r>
          </a:p>
          <a:p>
            <a:pPr marL="821784" lvl="1" indent="-285699">
              <a:buFont typeface="Arial"/>
              <a:buChar char="•"/>
            </a:pPr>
            <a:r>
              <a:rPr lang="en-US" dirty="0"/>
              <a:t>Self Submitted CERN &amp; Public – Random Selection Algorithm</a:t>
            </a:r>
            <a:endParaRPr lang="el-GR" dirty="0"/>
          </a:p>
          <a:p>
            <a:pPr marL="821784" lvl="1" indent="-285699">
              <a:buFont typeface="Arial"/>
              <a:buChar char="•"/>
            </a:pPr>
            <a:r>
              <a:rPr lang="en-US" dirty="0"/>
              <a:t>Tickets distributed by CERN – Directors, Heads of Dep. &amp; Heads of ECO</a:t>
            </a:r>
            <a:endParaRPr lang="el-GR" dirty="0"/>
          </a:p>
          <a:p>
            <a:pPr marL="285699" indent="-285699">
              <a:buFont typeface="Arial"/>
              <a:buChar char="•"/>
            </a:pPr>
            <a:r>
              <a:rPr lang="en-US" dirty="0"/>
              <a:t>Team &amp; Volunteers no extra Invitations… sorry!</a:t>
            </a:r>
            <a:endParaRPr lang="el-GR" dirty="0"/>
          </a:p>
          <a:p>
            <a:pPr marL="285699" indent="-285699">
              <a:buFontTx/>
              <a:buChar char="-"/>
            </a:pPr>
            <a:endParaRPr lang="en-US" dirty="0" smtClean="0"/>
          </a:p>
          <a:p>
            <a:endParaRPr lang="en-US" dirty="0"/>
          </a:p>
        </p:txBody>
      </p:sp>
      <p:pic>
        <p:nvPicPr>
          <p:cNvPr id="6" name="Picture 5" descr="Screen Shot 2016-09-28 at 11.27.4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1640" y="308434"/>
            <a:ext cx="5524500" cy="5435600"/>
          </a:xfrm>
          <a:prstGeom prst="rect">
            <a:avLst/>
          </a:prstGeom>
        </p:spPr>
      </p:pic>
    </p:spTree>
    <p:extLst>
      <p:ext uri="{BB962C8B-B14F-4D97-AF65-F5344CB8AC3E}">
        <p14:creationId xmlns:p14="http://schemas.microsoft.com/office/powerpoint/2010/main" val="30096789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Panel Nov 4</a:t>
            </a:r>
            <a:r>
              <a:rPr lang="en-US" baseline="30000" dirty="0" smtClean="0"/>
              <a:t>th</a:t>
            </a:r>
            <a:r>
              <a:rPr lang="en-US" dirty="0" smtClean="0"/>
              <a:t>! </a:t>
            </a:r>
            <a:endParaRPr lang="en-US" dirty="0"/>
          </a:p>
        </p:txBody>
      </p:sp>
      <p:sp>
        <p:nvSpPr>
          <p:cNvPr id="3" name="Text Placeholder 2"/>
          <p:cNvSpPr>
            <a:spLocks noGrp="1"/>
          </p:cNvSpPr>
          <p:nvPr>
            <p:ph type="body" idx="1"/>
          </p:nvPr>
        </p:nvSpPr>
        <p:spPr/>
        <p:txBody>
          <a:bodyPr/>
          <a:lstStyle/>
          <a:p>
            <a:endParaRPr lang="en-US"/>
          </a:p>
        </p:txBody>
      </p:sp>
      <p:sp>
        <p:nvSpPr>
          <p:cNvPr id="4" name="Text Placeholder 3"/>
          <p:cNvSpPr>
            <a:spLocks noGrp="1"/>
          </p:cNvSpPr>
          <p:nvPr>
            <p:ph type="body" idx="2"/>
          </p:nvPr>
        </p:nvSpPr>
        <p:spPr>
          <a:xfrm>
            <a:off x="495304" y="1435103"/>
            <a:ext cx="2625441" cy="4691063"/>
          </a:xfrm>
        </p:spPr>
        <p:txBody>
          <a:bodyPr/>
          <a:lstStyle/>
          <a:p>
            <a:r>
              <a:rPr lang="en-US" dirty="0"/>
              <a:t>https://</a:t>
            </a:r>
            <a:r>
              <a:rPr lang="en-US" dirty="0" err="1"/>
              <a:t>www.eventora.com</a:t>
            </a:r>
            <a:r>
              <a:rPr lang="en-US" dirty="0"/>
              <a:t>/en/Events/fully-automated-human-how-tech</a:t>
            </a:r>
          </a:p>
        </p:txBody>
      </p:sp>
      <p:pic>
        <p:nvPicPr>
          <p:cNvPr id="6" name="Picture 5" descr="Screen Shot 2016-09-28 at 11.28.5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8242" y="0"/>
            <a:ext cx="6807758" cy="6858000"/>
          </a:xfrm>
          <a:prstGeom prst="rect">
            <a:avLst/>
          </a:prstGeom>
        </p:spPr>
      </p:pic>
    </p:spTree>
    <p:extLst>
      <p:ext uri="{BB962C8B-B14F-4D97-AF65-F5344CB8AC3E}">
        <p14:creationId xmlns:p14="http://schemas.microsoft.com/office/powerpoint/2010/main" val="3701854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1800" dirty="0">
                <a:solidFill>
                  <a:srgbClr val="FF0000"/>
                </a:solidFill>
              </a:rPr>
              <a:t>Volunteers </a:t>
            </a:r>
          </a:p>
        </p:txBody>
      </p:sp>
      <p:sp>
        <p:nvSpPr>
          <p:cNvPr id="6" name="Text Placeholder 5"/>
          <p:cNvSpPr>
            <a:spLocks noGrp="1"/>
          </p:cNvSpPr>
          <p:nvPr>
            <p:ph type="body" idx="2"/>
          </p:nvPr>
        </p:nvSpPr>
        <p:spPr/>
        <p:txBody>
          <a:bodyPr/>
          <a:lstStyle/>
          <a:p>
            <a:r>
              <a:rPr lang="en-US" dirty="0">
                <a:hlinkClick r:id="rId2"/>
              </a:rPr>
              <a:t>https://www.facebook.com/tedxcern/photos/a.299871823474887.67326.186376758157728/969757306486332/?type=3</a:t>
            </a:r>
            <a:endParaRPr lang="en-US" dirty="0"/>
          </a:p>
        </p:txBody>
      </p:sp>
      <p:pic>
        <p:nvPicPr>
          <p:cNvPr id="2" name="Picture 1"/>
          <p:cNvPicPr>
            <a:picLocks noChangeAspect="1"/>
          </p:cNvPicPr>
          <p:nvPr/>
        </p:nvPicPr>
        <p:blipFill>
          <a:blip r:embed="rId3"/>
          <a:stretch>
            <a:fillRect/>
          </a:stretch>
        </p:blipFill>
        <p:spPr>
          <a:xfrm>
            <a:off x="0" y="1534790"/>
            <a:ext cx="9906000" cy="4568637"/>
          </a:xfrm>
          <a:prstGeom prst="rect">
            <a:avLst/>
          </a:prstGeom>
        </p:spPr>
      </p:pic>
    </p:spTree>
    <p:extLst>
      <p:ext uri="{BB962C8B-B14F-4D97-AF65-F5344CB8AC3E}">
        <p14:creationId xmlns:p14="http://schemas.microsoft.com/office/powerpoint/2010/main" val="9054692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solidFill>
                  <a:srgbClr val="FF0000"/>
                </a:solidFill>
              </a:rPr>
              <a:t>Production</a:t>
            </a:r>
          </a:p>
        </p:txBody>
      </p:sp>
      <p:sp>
        <p:nvSpPr>
          <p:cNvPr id="3" name="Text Placeholder 2"/>
          <p:cNvSpPr>
            <a:spLocks noGrp="1"/>
          </p:cNvSpPr>
          <p:nvPr>
            <p:ph type="body" idx="1"/>
          </p:nvPr>
        </p:nvSpPr>
        <p:spPr/>
        <p:txBody>
          <a:bodyPr/>
          <a:lstStyle/>
          <a:p>
            <a:pPr marL="292047" indent="0">
              <a:buNone/>
            </a:pPr>
            <a:endParaRPr lang="en-US" dirty="0"/>
          </a:p>
        </p:txBody>
      </p:sp>
      <p:sp>
        <p:nvSpPr>
          <p:cNvPr id="4" name="Text Placeholder 3"/>
          <p:cNvSpPr>
            <a:spLocks noGrp="1"/>
          </p:cNvSpPr>
          <p:nvPr>
            <p:ph type="body" idx="2"/>
          </p:nvPr>
        </p:nvSpPr>
        <p:spPr/>
        <p:txBody>
          <a:bodyPr/>
          <a:lstStyle/>
          <a:p>
            <a:pPr marL="285699" indent="-285699">
              <a:buFontTx/>
              <a:buChar char="-"/>
            </a:pPr>
            <a:r>
              <a:rPr lang="en-US" dirty="0" smtClean="0"/>
              <a:t>There will be only 380 seats</a:t>
            </a:r>
            <a:r>
              <a:rPr lang="en-US" dirty="0" smtClean="0"/>
              <a:t>!</a:t>
            </a:r>
          </a:p>
          <a:p>
            <a:pPr marL="285699" indent="-285699">
              <a:buFontTx/>
              <a:buChar char="-"/>
            </a:pPr>
            <a:r>
              <a:rPr lang="en-US" dirty="0" smtClean="0"/>
              <a:t>No stage set, but mapping</a:t>
            </a:r>
          </a:p>
          <a:p>
            <a:pPr marL="285699" indent="-285699">
              <a:buFontTx/>
              <a:buChar char="-"/>
            </a:pPr>
            <a:r>
              <a:rPr lang="en-US" dirty="0" smtClean="0"/>
              <a:t>ex</a:t>
            </a:r>
            <a:r>
              <a:rPr lang="en-US" dirty="0" smtClean="0"/>
              <a:t>tra seats for speakers</a:t>
            </a:r>
          </a:p>
          <a:p>
            <a:pPr marL="285699" indent="-285699">
              <a:buFontTx/>
              <a:buChar char="-"/>
            </a:pPr>
            <a:r>
              <a:rPr lang="en-US" dirty="0" smtClean="0"/>
              <a:t>Social media/photographers on the alley above</a:t>
            </a:r>
          </a:p>
          <a:p>
            <a:pPr marL="285699" indent="-285699">
              <a:buFontTx/>
              <a:buChar char="-"/>
            </a:pPr>
            <a:r>
              <a:rPr lang="en-US" dirty="0" smtClean="0"/>
              <a:t>5 cameras with a crane</a:t>
            </a:r>
          </a:p>
          <a:p>
            <a:pPr marL="285699" indent="-285699">
              <a:buFontTx/>
              <a:buChar char="-"/>
            </a:pPr>
            <a:r>
              <a:rPr lang="en-US" dirty="0" err="1" smtClean="0"/>
              <a:t>Herve</a:t>
            </a:r>
            <a:r>
              <a:rPr lang="en-US" dirty="0" smtClean="0"/>
              <a:t> covers day before</a:t>
            </a:r>
            <a:endParaRPr lang="en-US" dirty="0" smtClean="0"/>
          </a:p>
          <a:p>
            <a:pPr marL="285699" indent="-285699">
              <a:buFontTx/>
              <a:buChar char="-"/>
            </a:pPr>
            <a:r>
              <a:rPr lang="en-US" dirty="0" smtClean="0"/>
              <a:t>Interviews middle of event with Paola and speakers on main stage during the break and after event</a:t>
            </a:r>
          </a:p>
          <a:p>
            <a:pPr marL="285699" indent="-285699">
              <a:buFontTx/>
              <a:buChar char="-"/>
            </a:pPr>
            <a:endParaRPr lang="en-US" dirty="0"/>
          </a:p>
          <a:p>
            <a:pPr marL="285699" indent="-285699">
              <a:buFontTx/>
              <a:buChar char="-"/>
            </a:pPr>
            <a:endParaRPr lang="en-US" dirty="0" smtClean="0"/>
          </a:p>
          <a:p>
            <a:pPr marL="285699" indent="-285699">
              <a:buFontTx/>
              <a:buChar char="-"/>
            </a:pPr>
            <a:endParaRPr lang="en-US" dirty="0" smtClean="0"/>
          </a:p>
        </p:txBody>
      </p:sp>
    </p:spTree>
    <p:extLst>
      <p:ext uri="{BB962C8B-B14F-4D97-AF65-F5344CB8AC3E}">
        <p14:creationId xmlns:p14="http://schemas.microsoft.com/office/powerpoint/2010/main" val="41945300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6-08-31 at 5.51.25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9906000" cy="6858000"/>
          </a:xfrm>
          <a:prstGeom prst="rect">
            <a:avLst/>
          </a:prstGeom>
        </p:spPr>
      </p:pic>
    </p:spTree>
    <p:extLst>
      <p:ext uri="{BB962C8B-B14F-4D97-AF65-F5344CB8AC3E}">
        <p14:creationId xmlns:p14="http://schemas.microsoft.com/office/powerpoint/2010/main" val="32553576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b="1" dirty="0">
                <a:solidFill>
                  <a:srgbClr val="FF0000"/>
                </a:solidFill>
                <a:latin typeface="Helvetica"/>
                <a:cs typeface="Helvetica"/>
              </a:rPr>
              <a:t>Visual Identity</a:t>
            </a:r>
          </a:p>
        </p:txBody>
      </p:sp>
      <p:sp>
        <p:nvSpPr>
          <p:cNvPr id="3" name="Text Placeholder 2"/>
          <p:cNvSpPr>
            <a:spLocks noGrp="1"/>
          </p:cNvSpPr>
          <p:nvPr>
            <p:ph type="body" idx="1"/>
          </p:nvPr>
        </p:nvSpPr>
        <p:spPr/>
        <p:txBody>
          <a:bodyPr/>
          <a:lstStyle/>
          <a:p>
            <a:r>
              <a:rPr lang="en-US" dirty="0" smtClean="0"/>
              <a:t>Need to add a panel with Rolex logo behind it</a:t>
            </a:r>
            <a:endParaRPr lang="en-US" dirty="0"/>
          </a:p>
        </p:txBody>
      </p:sp>
    </p:spTree>
    <p:extLst>
      <p:ext uri="{BB962C8B-B14F-4D97-AF65-F5344CB8AC3E}">
        <p14:creationId xmlns:p14="http://schemas.microsoft.com/office/powerpoint/2010/main" val="323071241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b="1" dirty="0" smtClean="0">
                <a:solidFill>
                  <a:srgbClr val="FF0000"/>
                </a:solidFill>
                <a:latin typeface="Helvetica"/>
                <a:cs typeface="Helvetica"/>
              </a:rPr>
              <a:t>Editorial</a:t>
            </a:r>
            <a:endParaRPr lang="en-US" sz="3500" b="1" dirty="0">
              <a:solidFill>
                <a:srgbClr val="FF0000"/>
              </a:solidFill>
              <a:latin typeface="Helvetica"/>
              <a:cs typeface="Helvetica"/>
            </a:endParaRPr>
          </a:p>
        </p:txBody>
      </p:sp>
      <p:sp>
        <p:nvSpPr>
          <p:cNvPr id="3" name="Text Placeholder 2"/>
          <p:cNvSpPr>
            <a:spLocks noGrp="1"/>
          </p:cNvSpPr>
          <p:nvPr>
            <p:ph type="body" idx="1"/>
          </p:nvPr>
        </p:nvSpPr>
        <p:spPr/>
        <p:txBody>
          <a:bodyPr/>
          <a:lstStyle/>
          <a:p>
            <a:r>
              <a:rPr lang="en-US" dirty="0" smtClean="0"/>
              <a:t>Press Release and Article on CERN homepage on October 5</a:t>
            </a:r>
            <a:r>
              <a:rPr lang="en-US" baseline="30000" dirty="0" smtClean="0"/>
              <a:t>th</a:t>
            </a:r>
            <a:r>
              <a:rPr lang="en-US" dirty="0" smtClean="0"/>
              <a:t> – One month to TEDXCERN! </a:t>
            </a:r>
            <a:endParaRPr lang="en-US" dirty="0"/>
          </a:p>
        </p:txBody>
      </p:sp>
    </p:spTree>
    <p:extLst>
      <p:ext uri="{BB962C8B-B14F-4D97-AF65-F5344CB8AC3E}">
        <p14:creationId xmlns:p14="http://schemas.microsoft.com/office/powerpoint/2010/main" val="213123516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b="1" dirty="0">
                <a:solidFill>
                  <a:srgbClr val="FF0000"/>
                </a:solidFill>
                <a:latin typeface="Helvetica"/>
                <a:cs typeface="Helvetica"/>
              </a:rPr>
              <a:t>4</a:t>
            </a:r>
            <a:r>
              <a:rPr lang="en-US" sz="3500" b="1" baseline="30000" dirty="0">
                <a:solidFill>
                  <a:srgbClr val="FF0000"/>
                </a:solidFill>
                <a:latin typeface="Helvetica"/>
                <a:cs typeface="Helvetica"/>
              </a:rPr>
              <a:t>th</a:t>
            </a:r>
            <a:r>
              <a:rPr lang="en-US" sz="3500" b="1" dirty="0">
                <a:solidFill>
                  <a:srgbClr val="FF0000"/>
                </a:solidFill>
                <a:latin typeface="Helvetica"/>
                <a:cs typeface="Helvetica"/>
              </a:rPr>
              <a:t> edition TEDxCERN (proposal)</a:t>
            </a:r>
          </a:p>
        </p:txBody>
      </p:sp>
      <p:pic>
        <p:nvPicPr>
          <p:cNvPr id="6" name="Picture 5"/>
          <p:cNvPicPr>
            <a:picLocks noChangeAspect="1"/>
          </p:cNvPicPr>
          <p:nvPr/>
        </p:nvPicPr>
        <p:blipFill>
          <a:blip r:embed="rId2"/>
          <a:stretch>
            <a:fillRect/>
          </a:stretch>
        </p:blipFill>
        <p:spPr>
          <a:xfrm>
            <a:off x="0" y="1361008"/>
            <a:ext cx="9906000" cy="6307897"/>
          </a:xfrm>
          <a:prstGeom prst="rect">
            <a:avLst/>
          </a:prstGeom>
        </p:spPr>
      </p:pic>
    </p:spTree>
    <p:extLst>
      <p:ext uri="{BB962C8B-B14F-4D97-AF65-F5344CB8AC3E}">
        <p14:creationId xmlns:p14="http://schemas.microsoft.com/office/powerpoint/2010/main" val="110613961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b="1" dirty="0" smtClean="0">
                <a:solidFill>
                  <a:srgbClr val="FF0000"/>
                </a:solidFill>
                <a:latin typeface="Helvetica"/>
                <a:cs typeface="Helvetica"/>
              </a:rPr>
              <a:t>Logistics</a:t>
            </a:r>
            <a:endParaRPr lang="en-US" sz="3500" b="1" dirty="0">
              <a:solidFill>
                <a:srgbClr val="FF0000"/>
              </a:solidFill>
              <a:latin typeface="Helvetica"/>
              <a:cs typeface="Helvetica"/>
            </a:endParaRPr>
          </a:p>
        </p:txBody>
      </p:sp>
      <p:sp>
        <p:nvSpPr>
          <p:cNvPr id="3" name="Text Placeholder 2"/>
          <p:cNvSpPr>
            <a:spLocks noGrp="1"/>
          </p:cNvSpPr>
          <p:nvPr>
            <p:ph type="body" idx="1"/>
          </p:nvPr>
        </p:nvSpPr>
        <p:spPr/>
        <p:txBody>
          <a:bodyPr/>
          <a:lstStyle/>
          <a:p>
            <a:pPr marL="342500" indent="0">
              <a:buNone/>
            </a:pPr>
            <a:endParaRPr lang="en-US" dirty="0"/>
          </a:p>
        </p:txBody>
      </p:sp>
    </p:spTree>
    <p:extLst>
      <p:ext uri="{BB962C8B-B14F-4D97-AF65-F5344CB8AC3E}">
        <p14:creationId xmlns:p14="http://schemas.microsoft.com/office/powerpoint/2010/main" val="416592254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b="1" dirty="0" smtClean="0">
                <a:solidFill>
                  <a:srgbClr val="FF0000"/>
                </a:solidFill>
                <a:latin typeface="Helvetica"/>
                <a:cs typeface="Helvetica"/>
              </a:rPr>
              <a:t>Next – correction on dates! </a:t>
            </a:r>
            <a:endParaRPr lang="en-US" sz="3500" b="1" dirty="0">
              <a:solidFill>
                <a:srgbClr val="FF0000"/>
              </a:solidFill>
              <a:latin typeface="Helvetica"/>
              <a:cs typeface="Helvetica"/>
            </a:endParaRPr>
          </a:p>
        </p:txBody>
      </p:sp>
      <p:sp>
        <p:nvSpPr>
          <p:cNvPr id="3" name="Text Placeholder 2"/>
          <p:cNvSpPr>
            <a:spLocks noGrp="1"/>
          </p:cNvSpPr>
          <p:nvPr>
            <p:ph type="body" idx="1"/>
          </p:nvPr>
        </p:nvSpPr>
        <p:spPr/>
        <p:txBody>
          <a:bodyPr/>
          <a:lstStyle/>
          <a:p>
            <a:pPr marL="342499" indent="0">
              <a:buNone/>
            </a:pPr>
            <a:endParaRPr lang="en-US" dirty="0" smtClean="0"/>
          </a:p>
          <a:p>
            <a:pPr marL="342499" indent="0" algn="ctr">
              <a:buNone/>
            </a:pPr>
            <a:r>
              <a:rPr lang="en-US" dirty="0" smtClean="0"/>
              <a:t>When</a:t>
            </a:r>
            <a:r>
              <a:rPr lang="en-US" dirty="0" smtClean="0"/>
              <a:t>: </a:t>
            </a:r>
            <a:r>
              <a:rPr lang="en-US" dirty="0" smtClean="0"/>
              <a:t>October </a:t>
            </a:r>
            <a:r>
              <a:rPr lang="en-US" dirty="0" smtClean="0"/>
              <a:t>13, </a:t>
            </a:r>
            <a:r>
              <a:rPr lang="en-US" dirty="0" smtClean="0"/>
              <a:t>27 at 16:00  </a:t>
            </a:r>
            <a:r>
              <a:rPr lang="en-US" dirty="0" smtClean="0"/>
              <a:t>and 31 at 17:00 for Photo, Tetras, </a:t>
            </a:r>
            <a:r>
              <a:rPr lang="en-US" dirty="0" err="1" smtClean="0"/>
              <a:t>etc</a:t>
            </a:r>
            <a:r>
              <a:rPr lang="en-US" dirty="0" smtClean="0"/>
              <a:t> Whole team! </a:t>
            </a:r>
          </a:p>
          <a:p>
            <a:pPr>
              <a:buFont typeface="Wingdings" charset="2"/>
              <a:buChar char="ü"/>
            </a:pPr>
            <a:endParaRPr lang="en-US" dirty="0" smtClean="0"/>
          </a:p>
          <a:p>
            <a:pPr marL="342499" indent="0">
              <a:buNone/>
            </a:pPr>
            <a:endParaRPr lang="en-US" dirty="0"/>
          </a:p>
          <a:p>
            <a:pPr marL="342499" indent="0">
              <a:buNone/>
            </a:pPr>
            <a:endParaRPr lang="en-US" dirty="0" smtClean="0"/>
          </a:p>
          <a:p>
            <a:endParaRPr lang="en-US" dirty="0" smtClean="0"/>
          </a:p>
          <a:p>
            <a:pPr marL="342499" indent="0">
              <a:buNone/>
            </a:pPr>
            <a:endParaRPr lang="en-US" dirty="0" smtClean="0"/>
          </a:p>
        </p:txBody>
      </p:sp>
    </p:spTree>
    <p:extLst>
      <p:ext uri="{BB962C8B-B14F-4D97-AF65-F5344CB8AC3E}">
        <p14:creationId xmlns:p14="http://schemas.microsoft.com/office/powerpoint/2010/main" val="413306478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 y="-1523999"/>
            <a:ext cx="10280894" cy="10280894"/>
          </a:xfrm>
          <a:prstGeom prst="rect">
            <a:avLst/>
          </a:prstGeom>
        </p:spPr>
      </p:pic>
    </p:spTree>
    <p:extLst>
      <p:ext uri="{BB962C8B-B14F-4D97-AF65-F5344CB8AC3E}">
        <p14:creationId xmlns:p14="http://schemas.microsoft.com/office/powerpoint/2010/main" val="350229841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solidFill>
                  <a:srgbClr val="FF0000"/>
                </a:solidFill>
              </a:rPr>
              <a:t>Pre-event – Debate among few CERN speakers</a:t>
            </a:r>
            <a:br>
              <a:rPr lang="en-US" sz="2800" b="1" dirty="0">
                <a:solidFill>
                  <a:srgbClr val="FF0000"/>
                </a:solidFill>
              </a:rPr>
            </a:br>
            <a:endParaRPr lang="en-US" sz="2800" dirty="0">
              <a:solidFill>
                <a:srgbClr val="FF0000"/>
              </a:solidFill>
            </a:endParaRPr>
          </a:p>
        </p:txBody>
      </p:sp>
      <p:sp>
        <p:nvSpPr>
          <p:cNvPr id="5" name="Text Placeholder 4"/>
          <p:cNvSpPr>
            <a:spLocks noGrp="1"/>
          </p:cNvSpPr>
          <p:nvPr>
            <p:ph type="body" idx="1"/>
          </p:nvPr>
        </p:nvSpPr>
        <p:spPr/>
        <p:txBody>
          <a:bodyPr/>
          <a:lstStyle/>
          <a:p>
            <a:r>
              <a:rPr lang="en-US" b="1" dirty="0"/>
              <a:t>When:</a:t>
            </a:r>
            <a:r>
              <a:rPr lang="en-US" dirty="0"/>
              <a:t> Friday November </a:t>
            </a:r>
            <a:r>
              <a:rPr lang="en-US" dirty="0" smtClean="0"/>
              <a:t>4</a:t>
            </a:r>
            <a:r>
              <a:rPr lang="en-US" baseline="30000" dirty="0" smtClean="0"/>
              <a:t>th;</a:t>
            </a:r>
          </a:p>
          <a:p>
            <a:r>
              <a:rPr lang="en-US" b="1" dirty="0" smtClean="0"/>
              <a:t>Time: </a:t>
            </a:r>
            <a:r>
              <a:rPr lang="en-US" dirty="0" smtClean="0"/>
              <a:t>17:30 to 19:00</a:t>
            </a:r>
          </a:p>
          <a:p>
            <a:r>
              <a:rPr lang="en-US" b="1" dirty="0" smtClean="0"/>
              <a:t>Where</a:t>
            </a:r>
            <a:r>
              <a:rPr lang="en-US" b="1" dirty="0"/>
              <a:t>:</a:t>
            </a:r>
            <a:r>
              <a:rPr lang="en-US" dirty="0"/>
              <a:t> </a:t>
            </a:r>
            <a:r>
              <a:rPr lang="en-US" dirty="0" smtClean="0"/>
              <a:t>Globe </a:t>
            </a:r>
            <a:r>
              <a:rPr lang="en-US" dirty="0"/>
              <a:t>of Science and </a:t>
            </a:r>
            <a:r>
              <a:rPr lang="en-US" dirty="0" smtClean="0"/>
              <a:t>Innovation</a:t>
            </a:r>
          </a:p>
          <a:p>
            <a:r>
              <a:rPr lang="en-US" b="1" dirty="0" smtClean="0"/>
              <a:t>Format</a:t>
            </a:r>
            <a:r>
              <a:rPr lang="en-US" dirty="0" smtClean="0"/>
              <a:t>: 10 minutes seated presentation </a:t>
            </a:r>
            <a:r>
              <a:rPr lang="en-US" dirty="0"/>
              <a:t>by </a:t>
            </a:r>
            <a:r>
              <a:rPr lang="en-US" dirty="0" smtClean="0"/>
              <a:t>four </a:t>
            </a:r>
            <a:r>
              <a:rPr lang="en-US" dirty="0"/>
              <a:t>TEDxCERN speakers </a:t>
            </a:r>
            <a:r>
              <a:rPr lang="en-US" dirty="0" smtClean="0"/>
              <a:t>+ 50 minutes </a:t>
            </a:r>
            <a:r>
              <a:rPr lang="en-US" dirty="0"/>
              <a:t>p</a:t>
            </a:r>
            <a:r>
              <a:rPr lang="en-US" dirty="0" smtClean="0"/>
              <a:t>anel </a:t>
            </a:r>
            <a:r>
              <a:rPr lang="en-US" dirty="0"/>
              <a:t>debate on the ethics behind the </a:t>
            </a:r>
            <a:r>
              <a:rPr lang="en-US" dirty="0" smtClean="0"/>
              <a:t>topics </a:t>
            </a:r>
          </a:p>
          <a:p>
            <a:r>
              <a:rPr lang="en-US" b="1" dirty="0" smtClean="0"/>
              <a:t>Moderator</a:t>
            </a:r>
            <a:r>
              <a:rPr lang="en-US" b="1" dirty="0"/>
              <a:t>:</a:t>
            </a:r>
            <a:r>
              <a:rPr lang="en-US" dirty="0"/>
              <a:t> Olivier </a:t>
            </a:r>
            <a:r>
              <a:rPr lang="en-US" dirty="0" err="1"/>
              <a:t>Dessibourg</a:t>
            </a:r>
            <a:r>
              <a:rPr lang="en-US" dirty="0"/>
              <a:t>, Science </a:t>
            </a:r>
            <a:r>
              <a:rPr lang="en-US" dirty="0" smtClean="0"/>
              <a:t>journalist - </a:t>
            </a:r>
            <a:r>
              <a:rPr lang="en-US" dirty="0"/>
              <a:t>Le </a:t>
            </a:r>
            <a:r>
              <a:rPr lang="en-US" dirty="0" smtClean="0"/>
              <a:t>Temp</a:t>
            </a:r>
          </a:p>
          <a:p>
            <a:r>
              <a:rPr lang="en-US" b="1" dirty="0" smtClean="0"/>
              <a:t>Questions</a:t>
            </a:r>
            <a:r>
              <a:rPr lang="en-US" dirty="0" smtClean="0"/>
              <a:t>: system: to be defined and managed by Arnaud </a:t>
            </a:r>
            <a:r>
              <a:rPr lang="en-US" dirty="0" err="1" smtClean="0"/>
              <a:t>Massolier</a:t>
            </a:r>
            <a:endParaRPr lang="en-US" dirty="0" smtClean="0"/>
          </a:p>
          <a:p>
            <a:r>
              <a:rPr lang="en-US" b="1" dirty="0" smtClean="0"/>
              <a:t>Speakers</a:t>
            </a:r>
            <a:r>
              <a:rPr lang="en-US" dirty="0"/>
              <a:t>: </a:t>
            </a:r>
            <a:r>
              <a:rPr lang="en-US" dirty="0">
                <a:hlinkClick r:id="rId2"/>
              </a:rPr>
              <a:t>Marcus Gary on artificial intelligence</a:t>
            </a:r>
            <a:r>
              <a:rPr lang="en-US" dirty="0"/>
              <a:t>, </a:t>
            </a:r>
            <a:r>
              <a:rPr lang="en-US" dirty="0" smtClean="0">
                <a:hlinkClick r:id="rId3"/>
              </a:rPr>
              <a:t>Jun </a:t>
            </a:r>
            <a:r>
              <a:rPr lang="en-US" dirty="0">
                <a:hlinkClick r:id="rId3"/>
              </a:rPr>
              <a:t>Wang </a:t>
            </a:r>
            <a:r>
              <a:rPr lang="en-US" dirty="0" smtClean="0">
                <a:hlinkClick r:id="rId3"/>
              </a:rPr>
              <a:t>Genetic on </a:t>
            </a:r>
            <a:r>
              <a:rPr lang="en-US" dirty="0">
                <a:hlinkClick r:id="rId3"/>
              </a:rPr>
              <a:t>sequencing on big </a:t>
            </a:r>
            <a:r>
              <a:rPr lang="en-US" dirty="0" smtClean="0">
                <a:hlinkClick r:id="rId3"/>
              </a:rPr>
              <a:t>scale</a:t>
            </a:r>
            <a:r>
              <a:rPr lang="en-US" dirty="0" smtClean="0"/>
              <a:t>, </a:t>
            </a:r>
            <a:r>
              <a:rPr lang="en-US" dirty="0" smtClean="0">
                <a:hlinkClick r:id="rId4"/>
              </a:rPr>
              <a:t>Denis Lo on liquid biopsy </a:t>
            </a:r>
            <a:r>
              <a:rPr lang="en-US" dirty="0" smtClean="0"/>
              <a:t>and </a:t>
            </a:r>
            <a:r>
              <a:rPr lang="en-US" dirty="0" err="1" smtClean="0">
                <a:hlinkClick r:id="rId5"/>
              </a:rPr>
              <a:t>Eleonore</a:t>
            </a:r>
            <a:r>
              <a:rPr lang="en-US" dirty="0" smtClean="0">
                <a:hlinkClick r:id="rId5"/>
              </a:rPr>
              <a:t> </a:t>
            </a:r>
            <a:r>
              <a:rPr lang="en-US" dirty="0" err="1" smtClean="0">
                <a:hlinkClick r:id="rId5"/>
              </a:rPr>
              <a:t>Pauwels</a:t>
            </a:r>
            <a:r>
              <a:rPr lang="en-US" dirty="0" smtClean="0">
                <a:hlinkClick r:id="rId5"/>
              </a:rPr>
              <a:t> on CRISPR and governance of genomic technologies</a:t>
            </a:r>
            <a:endParaRPr lang="en-US" dirty="0" smtClean="0"/>
          </a:p>
          <a:p>
            <a:r>
              <a:rPr lang="en-US" b="1" dirty="0" smtClean="0"/>
              <a:t>Audience</a:t>
            </a:r>
            <a:r>
              <a:rPr lang="en-US" dirty="0" smtClean="0"/>
              <a:t>: all external guests of TEDxCERN + a link for public + CERN community submission</a:t>
            </a:r>
            <a:endParaRPr lang="fr-CH" dirty="0" smtClean="0"/>
          </a:p>
          <a:p>
            <a:r>
              <a:rPr lang="en-US" b="1" dirty="0" smtClean="0"/>
              <a:t>Language</a:t>
            </a:r>
            <a:r>
              <a:rPr lang="en-US" dirty="0" smtClean="0"/>
              <a:t>: English with simultaneous translation to French</a:t>
            </a:r>
          </a:p>
          <a:p>
            <a:r>
              <a:rPr lang="en-US" b="1" dirty="0" smtClean="0"/>
              <a:t>Communication: </a:t>
            </a:r>
            <a:r>
              <a:rPr lang="en-GB" dirty="0" smtClean="0"/>
              <a:t>“</a:t>
            </a:r>
            <a:r>
              <a:rPr lang="en-GB" dirty="0"/>
              <a:t>emerging and intelligent technologies in health: what ethics and what governance?</a:t>
            </a:r>
            <a:r>
              <a:rPr lang="en-GB" dirty="0" smtClean="0"/>
              <a:t>”, a panel discussion among few TEDxCERN 2016 speakers </a:t>
            </a:r>
            <a:endParaRPr lang="en-US" dirty="0" smtClean="0"/>
          </a:p>
          <a:p>
            <a:pPr marL="342501" indent="0">
              <a:buNone/>
            </a:pPr>
            <a:endParaRPr lang="en-US" dirty="0"/>
          </a:p>
          <a:p>
            <a:pPr marL="342501" indent="0">
              <a:buNone/>
            </a:pPr>
            <a:endParaRPr lang="en-US" dirty="0" smtClean="0"/>
          </a:p>
        </p:txBody>
      </p:sp>
    </p:spTree>
    <p:extLst>
      <p:ext uri="{BB962C8B-B14F-4D97-AF65-F5344CB8AC3E}">
        <p14:creationId xmlns:p14="http://schemas.microsoft.com/office/powerpoint/2010/main" val="1586091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500" b="1" dirty="0">
                <a:solidFill>
                  <a:srgbClr val="FF0000"/>
                </a:solidFill>
                <a:latin typeface="Helvetica"/>
                <a:cs typeface="Helvetica"/>
              </a:rPr>
              <a:t>Work Packages (WBS)</a:t>
            </a:r>
          </a:p>
        </p:txBody>
      </p:sp>
      <p:sp>
        <p:nvSpPr>
          <p:cNvPr id="3" name="Content Placeholder 2"/>
          <p:cNvSpPr>
            <a:spLocks noGrp="1"/>
          </p:cNvSpPr>
          <p:nvPr>
            <p:ph idx="1"/>
          </p:nvPr>
        </p:nvSpPr>
        <p:spPr>
          <a:xfrm>
            <a:off x="495300" y="1195134"/>
            <a:ext cx="8915400" cy="4931033"/>
          </a:xfrm>
        </p:spPr>
        <p:txBody>
          <a:bodyPr numCol="2"/>
          <a:lstStyle/>
          <a:p>
            <a:pPr marL="610541" indent="-268043" fontAlgn="b">
              <a:buFont typeface="+mj-lt"/>
              <a:buAutoNum type="arabicPeriod"/>
            </a:pPr>
            <a:r>
              <a:rPr lang="en-US" b="1" dirty="0"/>
              <a:t>Project Management </a:t>
            </a:r>
            <a:r>
              <a:rPr lang="en-US" dirty="0"/>
              <a:t>– Organize (propose project, plan, develop, implement) &amp; Track of budget and other administrative issues</a:t>
            </a:r>
          </a:p>
          <a:p>
            <a:pPr marL="610541" indent="-268043" fontAlgn="b">
              <a:buFont typeface="+mj-lt"/>
              <a:buAutoNum type="arabicPeriod"/>
            </a:pPr>
            <a:r>
              <a:rPr lang="en-US" b="1" dirty="0"/>
              <a:t>Volunteer</a:t>
            </a:r>
            <a:r>
              <a:rPr lang="en-US" dirty="0"/>
              <a:t> - Recruit, engage, motivate and manage volunteer to tasks</a:t>
            </a:r>
          </a:p>
          <a:p>
            <a:pPr marL="610541" indent="-268043" fontAlgn="b">
              <a:buFont typeface="+mj-lt"/>
              <a:buAutoNum type="arabicPeriod"/>
            </a:pPr>
            <a:r>
              <a:rPr lang="en-US" b="1" dirty="0"/>
              <a:t>Speakers: </a:t>
            </a:r>
            <a:r>
              <a:rPr lang="en-US" dirty="0" err="1"/>
              <a:t>Curation</a:t>
            </a:r>
            <a:r>
              <a:rPr lang="en-US" dirty="0"/>
              <a:t>  (Define content of </a:t>
            </a:r>
            <a:r>
              <a:rPr lang="en-US" dirty="0" err="1"/>
              <a:t>programme</a:t>
            </a:r>
            <a:r>
              <a:rPr lang="en-US" dirty="0"/>
              <a:t>, Invite speakers and define message talks) &amp; Liaison with speakers  (travel, accommodations and schedule) </a:t>
            </a:r>
          </a:p>
          <a:p>
            <a:pPr marL="610541" indent="-268043" fontAlgn="b">
              <a:buFont typeface="+mj-lt"/>
              <a:buAutoNum type="arabicPeriod"/>
            </a:pPr>
            <a:r>
              <a:rPr lang="en-US" b="1" dirty="0"/>
              <a:t>Audience: </a:t>
            </a:r>
            <a:r>
              <a:rPr lang="en-US" dirty="0"/>
              <a:t>Invite an audience of CERN’s scientists and professionals from multiple cross-cutting domains as guests </a:t>
            </a:r>
          </a:p>
          <a:p>
            <a:pPr marL="610541" indent="-268043" fontAlgn="b">
              <a:buFont typeface="+mj-lt"/>
              <a:buAutoNum type="arabicPeriod"/>
            </a:pPr>
            <a:r>
              <a:rPr lang="en-US" b="1" dirty="0"/>
              <a:t>Production: </a:t>
            </a:r>
            <a:r>
              <a:rPr lang="en-US" dirty="0"/>
              <a:t>Create stage and lighting set up &amp;  Manage video and photo caption &amp; post- production </a:t>
            </a:r>
            <a:endParaRPr lang="en-US" b="1" dirty="0"/>
          </a:p>
          <a:p>
            <a:pPr marL="610541" indent="-268043" fontAlgn="b">
              <a:buFont typeface="+mj-lt"/>
              <a:buAutoNum type="arabicPeriod"/>
            </a:pPr>
            <a:r>
              <a:rPr lang="en-US" b="1" dirty="0"/>
              <a:t>Viewing parties: </a:t>
            </a:r>
            <a:r>
              <a:rPr lang="en-US" dirty="0"/>
              <a:t>Engage institutes and other </a:t>
            </a:r>
            <a:r>
              <a:rPr lang="en-US" dirty="0" err="1"/>
              <a:t>TEDx</a:t>
            </a:r>
            <a:r>
              <a:rPr lang="en-US" dirty="0"/>
              <a:t> to organize a viewing party of </a:t>
            </a:r>
            <a:r>
              <a:rPr lang="en-US" dirty="0" err="1" smtClean="0"/>
              <a:t>TEDxCERN</a:t>
            </a:r>
            <a:endParaRPr lang="en-US" dirty="0" smtClean="0"/>
          </a:p>
          <a:p>
            <a:pPr marL="610541" indent="-268043" fontAlgn="b">
              <a:buFont typeface="+mj-lt"/>
              <a:buAutoNum type="arabicPeriod"/>
            </a:pPr>
            <a:endParaRPr lang="en-US" dirty="0" smtClean="0"/>
          </a:p>
          <a:p>
            <a:pPr marL="610541" indent="-268043" fontAlgn="b">
              <a:buFont typeface="+mj-lt"/>
              <a:buAutoNum type="arabicPeriod"/>
            </a:pPr>
            <a:r>
              <a:rPr lang="en-US" b="1" dirty="0" smtClean="0"/>
              <a:t>Logistic </a:t>
            </a:r>
            <a:r>
              <a:rPr lang="en-US" b="1" dirty="0" err="1"/>
              <a:t>Events@CERN</a:t>
            </a:r>
            <a:r>
              <a:rPr lang="en-US" b="1" dirty="0"/>
              <a:t>: </a:t>
            </a:r>
            <a:r>
              <a:rPr lang="en-US" dirty="0"/>
              <a:t>Provide all logistic aspects to welcome guests to event and post event @CERN</a:t>
            </a:r>
          </a:p>
          <a:p>
            <a:pPr marL="610541" indent="-268043" fontAlgn="b">
              <a:buFont typeface="+mj-lt"/>
              <a:buAutoNum type="arabicPeriod"/>
            </a:pPr>
            <a:r>
              <a:rPr lang="en-US" b="1" dirty="0" smtClean="0"/>
              <a:t>Visual </a:t>
            </a:r>
            <a:r>
              <a:rPr lang="en-US" b="1" dirty="0"/>
              <a:t>Identity: </a:t>
            </a:r>
            <a:r>
              <a:rPr lang="en-US" dirty="0"/>
              <a:t>Create an unique visual to 4</a:t>
            </a:r>
            <a:r>
              <a:rPr lang="en-US" baseline="30000" dirty="0"/>
              <a:t>th</a:t>
            </a:r>
            <a:r>
              <a:rPr lang="en-US" dirty="0"/>
              <a:t> edition of </a:t>
            </a:r>
            <a:r>
              <a:rPr lang="en-US" dirty="0" err="1"/>
              <a:t>TEDxCERN</a:t>
            </a:r>
            <a:r>
              <a:rPr lang="en-US" dirty="0"/>
              <a:t> coherent with all platforms</a:t>
            </a:r>
          </a:p>
          <a:p>
            <a:pPr marL="610541" indent="-268043" fontAlgn="b">
              <a:buFont typeface="+mj-lt"/>
              <a:buAutoNum type="arabicPeriod"/>
            </a:pPr>
            <a:r>
              <a:rPr lang="en-US" b="1" dirty="0" smtClean="0"/>
              <a:t>Editorial: </a:t>
            </a:r>
            <a:r>
              <a:rPr lang="en-US" dirty="0" smtClean="0"/>
              <a:t>Announce Event, Theme, Speakers and satellite events on all online platforms, website and social media included</a:t>
            </a:r>
            <a:endParaRPr lang="en-US" dirty="0"/>
          </a:p>
          <a:p>
            <a:pPr marL="610541" indent="-268043" fontAlgn="b">
              <a:buFont typeface="+mj-lt"/>
              <a:buAutoNum type="arabicPeriod"/>
            </a:pPr>
            <a:r>
              <a:rPr lang="en-US" b="1" dirty="0" smtClean="0"/>
              <a:t>Media </a:t>
            </a:r>
            <a:r>
              <a:rPr lang="en-US" b="1" dirty="0"/>
              <a:t>Coverage: </a:t>
            </a:r>
            <a:r>
              <a:rPr lang="en-US" dirty="0"/>
              <a:t>Promote the event @CERN and institutes worldwide among members of the media</a:t>
            </a:r>
          </a:p>
          <a:p>
            <a:pPr marL="0" indent="0">
              <a:buNone/>
            </a:pPr>
            <a:endParaRPr lang="en-US" sz="1800" dirty="0">
              <a:latin typeface="Helvetica"/>
              <a:cs typeface="Helvetica"/>
            </a:endParaRPr>
          </a:p>
          <a:p>
            <a:pPr marL="0" indent="0">
              <a:buNone/>
            </a:pPr>
            <a:endParaRPr lang="en-US" sz="2300" dirty="0">
              <a:latin typeface="Helvetica"/>
              <a:cs typeface="Helvetica"/>
            </a:endParaRPr>
          </a:p>
          <a:p>
            <a:pPr marL="0" indent="0">
              <a:buNone/>
            </a:pPr>
            <a:endParaRPr lang="en-US" sz="2300" dirty="0">
              <a:latin typeface="Helvetica"/>
              <a:cs typeface="Helvetica"/>
            </a:endParaRPr>
          </a:p>
          <a:p>
            <a:pPr marL="342499" indent="0">
              <a:buNone/>
            </a:pPr>
            <a:endParaRPr lang="en-US" sz="2300" dirty="0">
              <a:latin typeface="Helvetica"/>
              <a:cs typeface="Helvetica"/>
            </a:endParaRPr>
          </a:p>
          <a:p>
            <a:endParaRPr lang="en-US" sz="2300" dirty="0">
              <a:latin typeface="Helvetica"/>
              <a:cs typeface="Helvetica"/>
            </a:endParaRPr>
          </a:p>
          <a:p>
            <a:endParaRPr lang="en-US" sz="2300" dirty="0">
              <a:latin typeface="Helvetica"/>
              <a:cs typeface="Helvetica"/>
            </a:endParaRPr>
          </a:p>
        </p:txBody>
      </p:sp>
    </p:spTree>
    <p:extLst>
      <p:ext uri="{BB962C8B-B14F-4D97-AF65-F5344CB8AC3E}">
        <p14:creationId xmlns:p14="http://schemas.microsoft.com/office/powerpoint/2010/main" val="202204523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smtClean="0"/>
              <a:t>Speakers</a:t>
            </a:r>
            <a:endParaRPr lang="en-US" dirty="0"/>
          </a:p>
        </p:txBody>
      </p:sp>
      <p:sp>
        <p:nvSpPr>
          <p:cNvPr id="16" name="Text Placeholder 15"/>
          <p:cNvSpPr>
            <a:spLocks noGrp="1"/>
          </p:cNvSpPr>
          <p:nvPr>
            <p:ph type="body" idx="2"/>
          </p:nvPr>
        </p:nvSpPr>
        <p:spPr/>
        <p:txBody>
          <a:bodyPr/>
          <a:lstStyle/>
          <a:p>
            <a:pPr marL="285699" indent="-285699">
              <a:buFontTx/>
              <a:buChar char="-"/>
            </a:pPr>
            <a:r>
              <a:rPr lang="en-US" dirty="0"/>
              <a:t>8</a:t>
            </a:r>
            <a:r>
              <a:rPr lang="en-US" dirty="0" smtClean="0"/>
              <a:t> on TEDxCERN</a:t>
            </a:r>
            <a:endParaRPr lang="en-US" dirty="0"/>
          </a:p>
          <a:p>
            <a:pPr marL="285699" indent="-285699">
              <a:buFontTx/>
              <a:buChar char="-"/>
            </a:pPr>
            <a:r>
              <a:rPr lang="en-US" dirty="0" smtClean="0"/>
              <a:t>4 more to be announced: </a:t>
            </a:r>
            <a:endParaRPr lang="en-US" dirty="0" smtClean="0"/>
          </a:p>
          <a:p>
            <a:pPr marL="285699" indent="-285699">
              <a:buFontTx/>
              <a:buChar char="-"/>
            </a:pPr>
            <a:endParaRPr lang="en-US" dirty="0" smtClean="0"/>
          </a:p>
        </p:txBody>
      </p:sp>
      <p:pic>
        <p:nvPicPr>
          <p:cNvPr id="10" name="Picture 9" descr="Screen Shot 2016-09-01 at 2.39.5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6857" y="0"/>
            <a:ext cx="4088423" cy="6858000"/>
          </a:xfrm>
          <a:prstGeom prst="rect">
            <a:avLst/>
          </a:prstGeom>
        </p:spPr>
      </p:pic>
    </p:spTree>
    <p:extLst>
      <p:ext uri="{BB962C8B-B14F-4D97-AF65-F5344CB8AC3E}">
        <p14:creationId xmlns:p14="http://schemas.microsoft.com/office/powerpoint/2010/main" val="2828277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solidFill>
                  <a:srgbClr val="FF0000"/>
                </a:solidFill>
              </a:rPr>
              <a:t>Speakers</a:t>
            </a:r>
            <a:endParaRPr lang="en-US" sz="2000" dirty="0">
              <a:solidFill>
                <a:srgbClr val="FF0000"/>
              </a:solidFill>
            </a:endParaRPr>
          </a:p>
        </p:txBody>
      </p:sp>
      <p:sp>
        <p:nvSpPr>
          <p:cNvPr id="17" name="Text Placeholder 16"/>
          <p:cNvSpPr>
            <a:spLocks noGrp="1"/>
          </p:cNvSpPr>
          <p:nvPr>
            <p:ph type="body" idx="1"/>
          </p:nvPr>
        </p:nvSpPr>
        <p:spPr/>
        <p:txBody>
          <a:bodyPr/>
          <a:lstStyle/>
          <a:p>
            <a:pPr marL="292100" indent="0">
              <a:buNone/>
            </a:pPr>
            <a:r>
              <a:rPr lang="en-US" dirty="0" smtClean="0"/>
              <a:t>Speakers Line-up completed and 4 speakers bio’s missin</a:t>
            </a:r>
            <a:r>
              <a:rPr lang="en-US" dirty="0" smtClean="0"/>
              <a:t>g: </a:t>
            </a:r>
          </a:p>
          <a:p>
            <a:r>
              <a:rPr lang="en-US" b="1" dirty="0" err="1" smtClean="0"/>
              <a:t>Eleonore</a:t>
            </a:r>
            <a:r>
              <a:rPr lang="en-US" b="1" dirty="0" smtClean="0"/>
              <a:t> </a:t>
            </a:r>
            <a:r>
              <a:rPr lang="en-US" b="1" dirty="0" err="1"/>
              <a:t>Pauwels</a:t>
            </a:r>
            <a:r>
              <a:rPr lang="en-US" b="1" dirty="0"/>
              <a:t> - </a:t>
            </a:r>
            <a:r>
              <a:rPr lang="en-US" dirty="0"/>
              <a:t>is a science policy expert who explores ethical governance and crafts regulations for emerging technologies. She is particularly interested in the perils and promises of DNA editing, which involves replacing faulty genes to treat and cure diseases. Her talk will focus mostly on CRISPR. </a:t>
            </a:r>
            <a:endParaRPr lang="en-US" dirty="0" smtClean="0"/>
          </a:p>
          <a:p>
            <a:r>
              <a:rPr lang="en-US" b="1" dirty="0"/>
              <a:t>Kate  Stafford</a:t>
            </a:r>
            <a:r>
              <a:rPr lang="en-US" dirty="0"/>
              <a:t>  </a:t>
            </a:r>
            <a:r>
              <a:rPr lang="en-US" dirty="0" smtClean="0"/>
              <a:t>- </a:t>
            </a:r>
            <a:r>
              <a:rPr lang="en-US" dirty="0"/>
              <a:t>her research has focused on the geographic and seasonal occurrence of large whales based on sound </a:t>
            </a:r>
            <a:r>
              <a:rPr lang="en-US" dirty="0" smtClean="0"/>
              <a:t>production. What the whales have to say, regarding climate change. </a:t>
            </a:r>
            <a:endParaRPr lang="en-US" dirty="0"/>
          </a:p>
          <a:p>
            <a:r>
              <a:rPr lang="en-US" b="1" dirty="0"/>
              <a:t>Stephanie </a:t>
            </a:r>
            <a:r>
              <a:rPr lang="en-US" b="1" dirty="0" err="1" smtClean="0"/>
              <a:t>Lacour</a:t>
            </a:r>
            <a:r>
              <a:rPr lang="en-US" b="1" dirty="0"/>
              <a:t> </a:t>
            </a:r>
            <a:r>
              <a:rPr lang="en-US" b="1" dirty="0" smtClean="0"/>
              <a:t>- </a:t>
            </a:r>
            <a:r>
              <a:rPr lang="en-US" dirty="0" smtClean="0"/>
              <a:t>her </a:t>
            </a:r>
            <a:r>
              <a:rPr lang="en-US" dirty="0"/>
              <a:t>research focuses on the materials, technology and integration of soft </a:t>
            </a:r>
            <a:r>
              <a:rPr lang="en-US" dirty="0" err="1"/>
              <a:t>bioelectronic</a:t>
            </a:r>
            <a:r>
              <a:rPr lang="en-US" dirty="0"/>
              <a:t> interfaces including artificial skin, ultra-compliant neural electrodes for in vitro platforms as well as in vivo </a:t>
            </a:r>
            <a:r>
              <a:rPr lang="en-US" dirty="0" smtClean="0"/>
              <a:t>implants</a:t>
            </a:r>
            <a:r>
              <a:rPr lang="en-US" dirty="0"/>
              <a:t> </a:t>
            </a:r>
            <a:r>
              <a:rPr lang="en-US" dirty="0" smtClean="0"/>
              <a:t>such as prosthetics and brain to spine circuit. </a:t>
            </a:r>
            <a:endParaRPr lang="en-US" dirty="0"/>
          </a:p>
          <a:p>
            <a:endParaRPr lang="en-US" dirty="0" smtClean="0"/>
          </a:p>
          <a:p>
            <a:endParaRPr lang="en-US" dirty="0"/>
          </a:p>
          <a:p>
            <a:endParaRPr lang="en-US" dirty="0" smtClean="0"/>
          </a:p>
          <a:p>
            <a:endParaRPr lang="en-US" dirty="0"/>
          </a:p>
          <a:p>
            <a:endParaRPr lang="en-US" dirty="0"/>
          </a:p>
        </p:txBody>
      </p:sp>
      <p:sp>
        <p:nvSpPr>
          <p:cNvPr id="5" name="Text Placeholder 4"/>
          <p:cNvSpPr>
            <a:spLocks noGrp="1"/>
          </p:cNvSpPr>
          <p:nvPr>
            <p:ph type="body" idx="2"/>
          </p:nvPr>
        </p:nvSpPr>
        <p:spPr/>
        <p:txBody>
          <a:bodyPr/>
          <a:lstStyle/>
          <a:p>
            <a:r>
              <a:rPr lang="en-US" b="1" dirty="0" err="1"/>
              <a:t>Agalma</a:t>
            </a:r>
            <a:r>
              <a:rPr lang="en-US" b="1" dirty="0"/>
              <a:t> </a:t>
            </a:r>
            <a:r>
              <a:rPr lang="en-US" b="1" dirty="0" err="1"/>
              <a:t>Fondation</a:t>
            </a:r>
            <a:r>
              <a:rPr lang="en-US" b="1" dirty="0"/>
              <a:t> - p</a:t>
            </a:r>
            <a:r>
              <a:rPr lang="en-US" dirty="0"/>
              <a:t>roject called Music and Brain. The goal is to study where and when creativity happens in the brain. Neuroscientists use EQG apparatus and record the brain waves of two pianists making an improvisation.</a:t>
            </a:r>
          </a:p>
          <a:p>
            <a:endParaRPr lang="en-US" dirty="0"/>
          </a:p>
        </p:txBody>
      </p:sp>
      <p:pic>
        <p:nvPicPr>
          <p:cNvPr id="11" name="Picture 10" descr="Screen Shot 2016-09-01 at 2.39.05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71434" y="3455639"/>
            <a:ext cx="3877289" cy="2177572"/>
          </a:xfrm>
          <a:prstGeom prst="rect">
            <a:avLst/>
          </a:prstGeom>
        </p:spPr>
      </p:pic>
    </p:spTree>
    <p:extLst>
      <p:ext uri="{BB962C8B-B14F-4D97-AF65-F5344CB8AC3E}">
        <p14:creationId xmlns:p14="http://schemas.microsoft.com/office/powerpoint/2010/main" val="2675150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Sponsorship/Activities</a:t>
            </a:r>
            <a:endParaRPr lang="en-US" dirty="0"/>
          </a:p>
        </p:txBody>
      </p:sp>
      <p:sp>
        <p:nvSpPr>
          <p:cNvPr id="4" name="Text Placeholder 3"/>
          <p:cNvSpPr>
            <a:spLocks noGrp="1"/>
          </p:cNvSpPr>
          <p:nvPr>
            <p:ph type="body" idx="2"/>
          </p:nvPr>
        </p:nvSpPr>
        <p:spPr/>
        <p:txBody>
          <a:bodyPr/>
          <a:lstStyle/>
          <a:p>
            <a:r>
              <a:rPr lang="en-US" dirty="0" smtClean="0"/>
              <a:t>Sponsorship</a:t>
            </a:r>
          </a:p>
          <a:p>
            <a:pPr marL="285750" indent="-285750">
              <a:buFont typeface="Arial"/>
              <a:buChar char="•"/>
            </a:pPr>
            <a:r>
              <a:rPr lang="en-US" dirty="0" smtClean="0"/>
              <a:t>Rolex </a:t>
            </a:r>
            <a:r>
              <a:rPr lang="en-US" dirty="0" smtClean="0"/>
              <a:t>is confirmed participation</a:t>
            </a:r>
          </a:p>
          <a:p>
            <a:pPr marL="285699" indent="-285699">
              <a:buFontTx/>
              <a:buChar char="-"/>
            </a:pPr>
            <a:r>
              <a:rPr lang="en-US" dirty="0" smtClean="0"/>
              <a:t>Mazda???</a:t>
            </a:r>
          </a:p>
          <a:p>
            <a:pPr marL="285699" indent="-285699">
              <a:buFontTx/>
              <a:buChar char="-"/>
            </a:pPr>
            <a:endParaRPr lang="en-US" dirty="0"/>
          </a:p>
          <a:p>
            <a:r>
              <a:rPr lang="en-US" dirty="0" smtClean="0"/>
              <a:t>Activities:</a:t>
            </a:r>
          </a:p>
          <a:p>
            <a:pPr marL="285699" indent="-285699">
              <a:buFontTx/>
              <a:buChar char="-"/>
            </a:pPr>
            <a:r>
              <a:rPr lang="en-US" dirty="0" smtClean="0"/>
              <a:t>1)</a:t>
            </a:r>
            <a:r>
              <a:rPr lang="en-US" dirty="0" smtClean="0"/>
              <a:t> Speakers show and tell: </a:t>
            </a:r>
          </a:p>
          <a:p>
            <a:pPr marL="821784" lvl="1" indent="-285699">
              <a:buFontTx/>
              <a:buChar char="-"/>
            </a:pPr>
            <a:r>
              <a:rPr lang="en-US" dirty="0" smtClean="0"/>
              <a:t>Samira with drones? </a:t>
            </a:r>
          </a:p>
          <a:p>
            <a:pPr marL="821784" lvl="1" indent="-285699">
              <a:buFontTx/>
              <a:buChar char="-"/>
            </a:pPr>
            <a:r>
              <a:rPr lang="en-US" dirty="0" smtClean="0"/>
              <a:t>Shannon with a kit</a:t>
            </a:r>
          </a:p>
          <a:p>
            <a:pPr marL="821784" lvl="1" indent="-285699">
              <a:buFontTx/>
              <a:buChar char="-"/>
            </a:pPr>
            <a:r>
              <a:rPr lang="en-US" dirty="0" smtClean="0"/>
              <a:t>Kate with the device to record sounds of the whales</a:t>
            </a:r>
          </a:p>
          <a:p>
            <a:pPr marL="821784" lvl="1" indent="-285699">
              <a:buFontTx/>
              <a:buChar char="-"/>
            </a:pPr>
            <a:r>
              <a:rPr lang="en-US" dirty="0" smtClean="0"/>
              <a:t>Nathan – EQG? </a:t>
            </a:r>
          </a:p>
          <a:p>
            <a:pPr marL="821784" lvl="1" indent="-285699">
              <a:buFontTx/>
              <a:buChar char="-"/>
            </a:pPr>
            <a:r>
              <a:rPr lang="en-US" dirty="0" smtClean="0"/>
              <a:t>Stephanie – flexible materials? </a:t>
            </a:r>
            <a:endParaRPr lang="en-US" dirty="0"/>
          </a:p>
          <a:p>
            <a:pPr marL="285699" indent="-285699">
              <a:buFontTx/>
              <a:buChar char="-"/>
            </a:pPr>
            <a:r>
              <a:rPr lang="en-US" dirty="0" smtClean="0"/>
              <a:t>2) Photo machine</a:t>
            </a:r>
            <a:endParaRPr lang="en-US" dirty="0"/>
          </a:p>
          <a:p>
            <a:pPr marL="285699" indent="-285699">
              <a:buFontTx/>
              <a:buChar char="-"/>
            </a:pPr>
            <a:r>
              <a:rPr lang="en-US" dirty="0" smtClean="0"/>
              <a:t>3) Photo booth </a:t>
            </a:r>
          </a:p>
          <a:p>
            <a:pPr marL="285699" indent="-285699">
              <a:buFontTx/>
              <a:buChar char="-"/>
            </a:pPr>
            <a:r>
              <a:rPr lang="en-US" dirty="0" smtClean="0"/>
              <a:t>4) Be a TED speaker for one minute. WHERE WILL TAKE PLACE? </a:t>
            </a:r>
            <a:endParaRPr lang="en-US" dirty="0"/>
          </a:p>
          <a:p>
            <a:endParaRPr lang="en-US" dirty="0" smtClean="0"/>
          </a:p>
        </p:txBody>
      </p:sp>
      <p:pic>
        <p:nvPicPr>
          <p:cNvPr id="5" name="Picture 4" descr="fig22-BeTEDxCERNspeaker.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36759" y="1580667"/>
            <a:ext cx="5948928" cy="3664760"/>
          </a:xfrm>
          <a:prstGeom prst="rect">
            <a:avLst/>
          </a:prstGeom>
        </p:spPr>
      </p:pic>
    </p:spTree>
    <p:extLst>
      <p:ext uri="{BB962C8B-B14F-4D97-AF65-F5344CB8AC3E}">
        <p14:creationId xmlns:p14="http://schemas.microsoft.com/office/powerpoint/2010/main" val="28075680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Installations</a:t>
            </a:r>
            <a:endParaRPr lang="en-US" dirty="0"/>
          </a:p>
        </p:txBody>
      </p:sp>
      <p:sp>
        <p:nvSpPr>
          <p:cNvPr id="4" name="Text Placeholder 3"/>
          <p:cNvSpPr>
            <a:spLocks noGrp="1"/>
          </p:cNvSpPr>
          <p:nvPr>
            <p:ph type="body" idx="2"/>
          </p:nvPr>
        </p:nvSpPr>
        <p:spPr/>
        <p:txBody>
          <a:bodyPr/>
          <a:lstStyle/>
          <a:p>
            <a:pPr marL="342900" indent="-342900">
              <a:buAutoNum type="arabicParenR"/>
            </a:pPr>
            <a:r>
              <a:rPr lang="en-US" dirty="0" smtClean="0"/>
              <a:t>Drones </a:t>
            </a:r>
            <a:r>
              <a:rPr lang="en-US" dirty="0"/>
              <a:t>– have Samira’s drone on a table, flying around or flying in a light who performance? </a:t>
            </a:r>
            <a:endParaRPr lang="en-US" dirty="0" smtClean="0"/>
          </a:p>
          <a:p>
            <a:endParaRPr lang="en-US" dirty="0" smtClean="0"/>
          </a:p>
          <a:p>
            <a:endParaRPr lang="en-US" dirty="0"/>
          </a:p>
          <a:p>
            <a:endParaRPr lang="en-US" dirty="0"/>
          </a:p>
        </p:txBody>
      </p:sp>
      <p:pic>
        <p:nvPicPr>
          <p:cNvPr id="5" name="Picture 4" descr="AscTec-Research-Line_Catalogu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5491" y="2404775"/>
            <a:ext cx="5226213" cy="3693108"/>
          </a:xfrm>
          <a:prstGeom prst="rect">
            <a:avLst/>
          </a:prstGeom>
        </p:spPr>
      </p:pic>
      <p:pic>
        <p:nvPicPr>
          <p:cNvPr id="6" name="Picture 5" descr="AscTec-Research-Line_Catalogu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9459" y="0"/>
            <a:ext cx="4498735" cy="3179035"/>
          </a:xfrm>
          <a:prstGeom prst="rect">
            <a:avLst/>
          </a:prstGeom>
        </p:spPr>
      </p:pic>
    </p:spTree>
    <p:extLst>
      <p:ext uri="{BB962C8B-B14F-4D97-AF65-F5344CB8AC3E}">
        <p14:creationId xmlns:p14="http://schemas.microsoft.com/office/powerpoint/2010/main" val="6082709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Installations </a:t>
            </a:r>
            <a:endParaRPr lang="en-US" dirty="0"/>
          </a:p>
        </p:txBody>
      </p:sp>
      <p:sp>
        <p:nvSpPr>
          <p:cNvPr id="3" name="Text Placeholder 2"/>
          <p:cNvSpPr>
            <a:spLocks noGrp="1"/>
          </p:cNvSpPr>
          <p:nvPr>
            <p:ph type="body" idx="1"/>
          </p:nvPr>
        </p:nvSpPr>
        <p:spPr/>
        <p:txBody>
          <a:bodyPr/>
          <a:lstStyle/>
          <a:p>
            <a:endParaRPr lang="en-US" dirty="0"/>
          </a:p>
        </p:txBody>
      </p:sp>
      <p:sp>
        <p:nvSpPr>
          <p:cNvPr id="4" name="Text Placeholder 3"/>
          <p:cNvSpPr>
            <a:spLocks noGrp="1"/>
          </p:cNvSpPr>
          <p:nvPr>
            <p:ph type="body" idx="2"/>
          </p:nvPr>
        </p:nvSpPr>
        <p:spPr/>
        <p:txBody>
          <a:bodyPr/>
          <a:lstStyle/>
          <a:p>
            <a:pPr marL="285750" indent="-285750">
              <a:buFontTx/>
              <a:buChar char="-"/>
            </a:pPr>
            <a:r>
              <a:rPr lang="en-US" dirty="0"/>
              <a:t>2</a:t>
            </a:r>
            <a:r>
              <a:rPr lang="en-US" dirty="0" smtClean="0"/>
              <a:t>) </a:t>
            </a:r>
            <a:r>
              <a:rPr lang="en-US" dirty="0"/>
              <a:t>GENOME is composed of four parallel lines traced in the sky by high power lasers. Each laser is associated with one of the nucleotide bases A, G, C, T. By juxtaposing the Human Referenced Genome sequence with the 1000 Genomes Project variations, we can obtain a representative map of humankind, in all its beauty and </a:t>
            </a:r>
            <a:r>
              <a:rPr lang="en-US" dirty="0" smtClean="0"/>
              <a:t>diversity.</a:t>
            </a:r>
          </a:p>
          <a:p>
            <a:pPr marL="285750" indent="-285750">
              <a:buFontTx/>
              <a:buChar char="-"/>
            </a:pPr>
            <a:r>
              <a:rPr lang="en-US" dirty="0">
                <a:hlinkClick r:id="rId2"/>
              </a:rPr>
              <a:t>http://happycitylab.com/en/project/genome</a:t>
            </a:r>
            <a:r>
              <a:rPr lang="en-US" dirty="0" smtClean="0">
                <a:hlinkClick r:id="rId2"/>
              </a:rPr>
              <a:t>/</a:t>
            </a:r>
            <a:r>
              <a:rPr lang="en-US" dirty="0" smtClean="0"/>
              <a:t> </a:t>
            </a:r>
          </a:p>
          <a:p>
            <a:endParaRPr lang="en-US" dirty="0"/>
          </a:p>
          <a:p>
            <a:endParaRPr lang="en-US" dirty="0"/>
          </a:p>
        </p:txBody>
      </p:sp>
      <p:pic>
        <p:nvPicPr>
          <p:cNvPr id="6" name="Picture 5"/>
          <p:cNvPicPr>
            <a:picLocks noChangeAspect="1"/>
          </p:cNvPicPr>
          <p:nvPr/>
        </p:nvPicPr>
        <p:blipFill>
          <a:blip r:embed="rId3"/>
          <a:stretch>
            <a:fillRect/>
          </a:stretch>
        </p:blipFill>
        <p:spPr>
          <a:xfrm>
            <a:off x="4597995" y="3336963"/>
            <a:ext cx="4821656" cy="2728150"/>
          </a:xfrm>
          <a:prstGeom prst="rect">
            <a:avLst/>
          </a:prstGeom>
        </p:spPr>
      </p:pic>
      <p:pic>
        <p:nvPicPr>
          <p:cNvPr id="5" name="Picture 4"/>
          <p:cNvPicPr>
            <a:picLocks noChangeAspect="1"/>
          </p:cNvPicPr>
          <p:nvPr/>
        </p:nvPicPr>
        <p:blipFill>
          <a:blip r:embed="rId4"/>
          <a:stretch>
            <a:fillRect/>
          </a:stretch>
        </p:blipFill>
        <p:spPr>
          <a:xfrm>
            <a:off x="3836760" y="256719"/>
            <a:ext cx="5566002" cy="3126457"/>
          </a:xfrm>
          <a:prstGeom prst="rect">
            <a:avLst/>
          </a:prstGeom>
        </p:spPr>
      </p:pic>
    </p:spTree>
    <p:extLst>
      <p:ext uri="{BB962C8B-B14F-4D97-AF65-F5344CB8AC3E}">
        <p14:creationId xmlns:p14="http://schemas.microsoft.com/office/powerpoint/2010/main" val="2530107653"/>
      </p:ext>
    </p:extLst>
  </p:cSld>
  <p:clrMapOvr>
    <a:masterClrMapping/>
  </p:clrMapOvr>
</p:sld>
</file>

<file path=ppt/theme/theme1.xml><?xml version="1.0" encoding="utf-8"?>
<a:theme xmlns:a="http://schemas.openxmlformats.org/drawingml/2006/main" name="Thème Office">
  <a:themeElements>
    <a:clrScheme name="Bureau">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62554</TotalTime>
  <Words>1200</Words>
  <Application>Microsoft Macintosh PowerPoint</Application>
  <PresentationFormat>A4 Paper (210x297 mm)</PresentationFormat>
  <Paragraphs>125</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Thème Office</vt:lpstr>
      <vt:lpstr>PowerPoint Presentation</vt:lpstr>
      <vt:lpstr>4th edition TEDxCERN (proposal)</vt:lpstr>
      <vt:lpstr>Pre-event – Debate among few CERN speakers </vt:lpstr>
      <vt:lpstr>Work Packages (WBS)</vt:lpstr>
      <vt:lpstr>Speakers</vt:lpstr>
      <vt:lpstr>Speakers</vt:lpstr>
      <vt:lpstr>Sponsorship/Activities</vt:lpstr>
      <vt:lpstr>Installations</vt:lpstr>
      <vt:lpstr>Installations </vt:lpstr>
      <vt:lpstr>TED Translators</vt:lpstr>
      <vt:lpstr>Feed-back from TED</vt:lpstr>
      <vt:lpstr>Fun</vt:lpstr>
      <vt:lpstr>Audience</vt:lpstr>
      <vt:lpstr>Panel Nov 4th! </vt:lpstr>
      <vt:lpstr>Volunteers </vt:lpstr>
      <vt:lpstr>Production</vt:lpstr>
      <vt:lpstr>PowerPoint Presentation</vt:lpstr>
      <vt:lpstr>Visual Identity</vt:lpstr>
      <vt:lpstr>Editorial</vt:lpstr>
      <vt:lpstr>Logistics</vt:lpstr>
      <vt:lpstr>Next – correction on dates!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Laurianne Noemie Trimoulla</dc:creator>
  <cp:lastModifiedBy>Claudia Marcelloni</cp:lastModifiedBy>
  <cp:revision>981</cp:revision>
  <cp:lastPrinted>2016-03-18T10:46:13Z</cp:lastPrinted>
  <dcterms:modified xsi:type="dcterms:W3CDTF">2016-09-29T13:50:03Z</dcterms:modified>
</cp:coreProperties>
</file>