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369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950" y="-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85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6805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9985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711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072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75833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1490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6337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395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9101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728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F2AE5-0A71-48C3-9CAD-D21B0994FB3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BD3F-FC08-4422-8113-112B7DC99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4430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threejs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hreejs.org/example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adcamge.ch/td1.2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3929" y="4068416"/>
            <a:ext cx="45047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ATLAS Tracer</a:t>
            </a:r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Engine and functionalities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3929" y="5859329"/>
            <a:ext cx="1901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Davit </a:t>
            </a:r>
            <a:r>
              <a:rPr lang="en-US" dirty="0" err="1" smtClean="0"/>
              <a:t>Varamashvili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749287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32" y="5564184"/>
            <a:ext cx="959623" cy="9596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57" y="574927"/>
            <a:ext cx="1114173" cy="11141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50711" y="5939020"/>
            <a:ext cx="32544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Georgian Technical </a:t>
            </a:r>
            <a:r>
              <a:rPr lang="en-US" sz="2000" dirty="0"/>
              <a:t>U</a:t>
            </a:r>
            <a:r>
              <a:rPr lang="en-US" sz="2000" dirty="0" smtClean="0"/>
              <a:t>niversity</a:t>
            </a:r>
            <a:endParaRPr lang="en-US" sz="2000" dirty="0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57" y="3051427"/>
            <a:ext cx="1418973" cy="14189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0735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03393" y="149962"/>
            <a:ext cx="309892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Engine possibilities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914400"/>
            <a:ext cx="7454208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645400" y="952500"/>
            <a:ext cx="2351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Distance measurement</a:t>
            </a:r>
            <a:endParaRPr lang="ru-RU" dirty="0"/>
          </a:p>
        </p:txBody>
      </p:sp>
      <p:pic>
        <p:nvPicPr>
          <p:cNvPr id="23556" name="Picture 4" descr="ruler_render.jpg7a4b737e-a114-4c1e-94e8-1079f2bd68bdLarge.jpg (600×375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00415" y="1727201"/>
            <a:ext cx="2783840" cy="1739900"/>
          </a:xfrm>
          <a:prstGeom prst="rect">
            <a:avLst/>
          </a:prstGeom>
          <a:noFill/>
        </p:spPr>
      </p:pic>
      <p:cxnSp>
        <p:nvCxnSpPr>
          <p:cNvPr id="17" name="Прямая со стрелкой 16"/>
          <p:cNvCxnSpPr/>
          <p:nvPr/>
        </p:nvCxnSpPr>
        <p:spPr>
          <a:xfrm flipH="1">
            <a:off x="6896100" y="1320800"/>
            <a:ext cx="977900" cy="3987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03393" y="149962"/>
            <a:ext cx="309892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Engine possibilities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18500" y="1308100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selecting</a:t>
            </a:r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997" y="1092200"/>
            <a:ext cx="7474328" cy="409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Прямая со стрелкой 15"/>
          <p:cNvCxnSpPr/>
          <p:nvPr/>
        </p:nvCxnSpPr>
        <p:spPr>
          <a:xfrm flipH="1">
            <a:off x="7188200" y="1790700"/>
            <a:ext cx="1079500" cy="25781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1651000" y="1701800"/>
            <a:ext cx="6616700" cy="1917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534400" y="1663700"/>
            <a:ext cx="3603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Selected faces/number of faces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Selected components/number of components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03393" y="149962"/>
            <a:ext cx="309892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Engine possibilities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32800" y="1231900"/>
            <a:ext cx="21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Component selecting</a:t>
            </a: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1118533"/>
            <a:ext cx="8079137" cy="441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 стрелкой 16"/>
          <p:cNvCxnSpPr/>
          <p:nvPr/>
        </p:nvCxnSpPr>
        <p:spPr>
          <a:xfrm flipH="1">
            <a:off x="7683500" y="1663700"/>
            <a:ext cx="876300" cy="2743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6096000" y="1562100"/>
            <a:ext cx="2413000" cy="1041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610600" y="1663700"/>
            <a:ext cx="3603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Selected faces/number of faces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Selected components/number of components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003393" y="149962"/>
            <a:ext cx="309892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Engine possibilities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22272" y="1346200"/>
            <a:ext cx="1947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Loading Animation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829" y="2019300"/>
            <a:ext cx="3228272" cy="240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5600" y="2032000"/>
            <a:ext cx="2819400" cy="243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Straight Arrow Connector 16"/>
          <p:cNvCxnSpPr>
            <a:stCxn id="9" idx="1"/>
          </p:cNvCxnSpPr>
          <p:nvPr/>
        </p:nvCxnSpPr>
        <p:spPr>
          <a:xfrm rot="10800000" flipV="1">
            <a:off x="3289300" y="1530866"/>
            <a:ext cx="1832972" cy="1123434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5416550" y="1987550"/>
            <a:ext cx="889000" cy="4953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24411" y="2019300"/>
            <a:ext cx="4800889" cy="310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3393" y="149962"/>
            <a:ext cx="309892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Engine possibilities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06500"/>
            <a:ext cx="2933700" cy="4211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518400" y="21717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Scene</a:t>
            </a:r>
            <a:endParaRPr lang="ru-RU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3251200" y="2273300"/>
            <a:ext cx="3721100" cy="116840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2209800" y="2552700"/>
            <a:ext cx="4940300" cy="118110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3949700" y="2870200"/>
            <a:ext cx="3213100" cy="115570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675530" y="3167390"/>
            <a:ext cx="4840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Thank you </a:t>
            </a:r>
            <a:r>
              <a:rPr lang="en-US" sz="2800" b="1" dirty="0"/>
              <a:t>for your attention</a:t>
            </a:r>
          </a:p>
        </p:txBody>
      </p: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90491" y="962762"/>
            <a:ext cx="1611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Overview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648" y="1881809"/>
            <a:ext cx="2992294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About Engine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/>
              <a:t>About </a:t>
            </a:r>
            <a:r>
              <a:rPr lang="en-US" sz="2400" dirty="0" err="1" smtClean="0"/>
              <a:t>WebGL</a:t>
            </a:r>
            <a:endParaRPr lang="en-US" sz="2400" dirty="0" smtClean="0"/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/>
              <a:t>About three.js</a:t>
            </a: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Three.js possibilities</a:t>
            </a: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Engine possibilities</a:t>
            </a:r>
            <a:endParaRPr lang="en-US" sz="2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03393" y="149962"/>
            <a:ext cx="218521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About Engine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0894" y="2167777"/>
            <a:ext cx="897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JavaScript API for rendering interactive 2D and 3D graphics inside an HTML &lt;canvas&gt; element.</a:t>
            </a:r>
            <a:endParaRPr lang="ru-RU" dirty="0"/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660721" y="1593334"/>
            <a:ext cx="870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WebGL</a:t>
            </a:r>
            <a:endParaRPr lang="en-US" b="1" dirty="0"/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 cstate="print"/>
          <a:srcRect l="17583" t="46667" r="17917" b="27704"/>
          <a:stretch>
            <a:fillRect/>
          </a:stretch>
        </p:blipFill>
        <p:spPr bwMode="auto">
          <a:xfrm>
            <a:off x="1250949" y="3493040"/>
            <a:ext cx="9827381" cy="219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5199729" y="2774434"/>
            <a:ext cx="1792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Browser Support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03393" y="149962"/>
            <a:ext cx="218521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About Engine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0649" y="1329577"/>
            <a:ext cx="4129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Tracer is using three.js ( Javascript )</a:t>
            </a:r>
            <a:endParaRPr lang="ru-RU" dirty="0"/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VARAMA\Downloads\atlas tracer engine and functions\three-js-logo-480x368.png"/>
          <p:cNvPicPr>
            <a:picLocks noChangeAspect="1" noChangeArrowheads="1"/>
          </p:cNvPicPr>
          <p:nvPr/>
        </p:nvPicPr>
        <p:blipFill>
          <a:blip r:embed="rId3" cstate="print"/>
          <a:srcRect t="26087" b="27536"/>
          <a:stretch>
            <a:fillRect/>
          </a:stretch>
        </p:blipFill>
        <p:spPr bwMode="auto">
          <a:xfrm>
            <a:off x="3810000" y="1828800"/>
            <a:ext cx="4572000" cy="16256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089729" y="3561834"/>
            <a:ext cx="6012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three.js is </a:t>
            </a:r>
            <a:r>
              <a:rPr lang="en-US" dirty="0" err="1" smtClean="0"/>
              <a:t>WebGL</a:t>
            </a:r>
            <a:r>
              <a:rPr lang="en-US" dirty="0" smtClean="0"/>
              <a:t> based library. </a:t>
            </a:r>
          </a:p>
          <a:p>
            <a:pPr algn="ctr"/>
            <a:r>
              <a:rPr lang="en-US" dirty="0" smtClean="0"/>
              <a:t>Which gives opportunity to display 3D objects in web browser.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129293" y="4361934"/>
            <a:ext cx="1933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http://threejs.org/</a:t>
            </a: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24236" y="780534"/>
            <a:ext cx="943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Three.js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400" y="1518444"/>
            <a:ext cx="52705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003393" y="149962"/>
            <a:ext cx="218521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About Engine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200" y="1663700"/>
            <a:ext cx="6256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Three.js can use an HTML &lt;canvas&gt;, &lt;</a:t>
            </a:r>
            <a:r>
              <a:rPr lang="en-US" dirty="0" err="1" smtClean="0"/>
              <a:t>svg</a:t>
            </a:r>
            <a:r>
              <a:rPr lang="en-US" dirty="0" smtClean="0"/>
              <a:t>&gt; elements to show and</a:t>
            </a:r>
          </a:p>
          <a:p>
            <a:r>
              <a:rPr lang="en-US" dirty="0" smtClean="0"/>
              <a:t>interact 3D graphics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816600" y="26117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It can render Scenes, cameras, geometry, 3D model loaders, lights, materials, </a:t>
            </a:r>
            <a:r>
              <a:rPr lang="en-US" dirty="0" err="1" smtClean="0"/>
              <a:t>shaders</a:t>
            </a:r>
            <a:r>
              <a:rPr lang="en-US" dirty="0" smtClean="0"/>
              <a:t>, particles, animation, math utilities</a:t>
            </a:r>
            <a:endParaRPr lang="ru-RU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 l="44000" t="41037" r="45417" b="40593"/>
          <a:stretch>
            <a:fillRect/>
          </a:stretch>
        </p:blipFill>
        <p:spPr bwMode="auto">
          <a:xfrm>
            <a:off x="6007100" y="3568700"/>
            <a:ext cx="16129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5624236" y="780534"/>
            <a:ext cx="943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Three.js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03393" y="149962"/>
            <a:ext cx="218521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About Engine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9900" y="1322338"/>
            <a:ext cx="454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container = $("#vrmlPart1")[</a:t>
            </a:r>
            <a:r>
              <a:rPr lang="en-US" dirty="0" smtClean="0">
                <a:solidFill>
                  <a:srgbClr val="C00000"/>
                </a:solidFill>
              </a:rPr>
              <a:t>0</a:t>
            </a:r>
            <a:r>
              <a:rPr lang="en-US" dirty="0" smtClean="0"/>
              <a:t>];</a:t>
            </a:r>
          </a:p>
          <a:p>
            <a:r>
              <a:rPr lang="en-US" dirty="0" smtClean="0"/>
              <a:t>canvas = $("#vrmlPart1 &gt; canvas")[</a:t>
            </a:r>
            <a:r>
              <a:rPr lang="en-US" dirty="0" smtClean="0">
                <a:solidFill>
                  <a:srgbClr val="C00000"/>
                </a:solidFill>
              </a:rPr>
              <a:t>0</a:t>
            </a:r>
            <a:r>
              <a:rPr lang="en-US" dirty="0" smtClean="0"/>
              <a:t>];</a:t>
            </a:r>
          </a:p>
          <a:p>
            <a:r>
              <a:rPr lang="en-US" dirty="0" smtClean="0"/>
              <a:t>canvasPosition = $(canvas).position();</a:t>
            </a:r>
          </a:p>
          <a:p>
            <a:r>
              <a:rPr lang="en-US" dirty="0" smtClean="0"/>
              <a:t>renderer =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en-US" dirty="0" smtClean="0"/>
              <a:t> THREE.WebGLRenderer(…);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918200" y="2583240"/>
            <a:ext cx="46355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&lt;html&gt;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&lt;body&gt;</a:t>
            </a:r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&lt;div </a:t>
            </a:r>
            <a:r>
              <a:rPr lang="en-US" dirty="0" smtClean="0">
                <a:solidFill>
                  <a:srgbClr val="C00000"/>
                </a:solidFill>
              </a:rPr>
              <a:t>id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="</a:t>
            </a:r>
            <a:r>
              <a:rPr lang="en-US" dirty="0" smtClean="0">
                <a:solidFill>
                  <a:srgbClr val="563690"/>
                </a:solidFill>
              </a:rPr>
              <a:t>vrmlPart1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" </a:t>
            </a:r>
            <a:r>
              <a:rPr lang="en-US" dirty="0" smtClean="0">
                <a:solidFill>
                  <a:srgbClr val="C00000"/>
                </a:solidFill>
              </a:rPr>
              <a:t>style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="</a:t>
            </a:r>
            <a:r>
              <a:rPr lang="en-US" dirty="0" smtClean="0">
                <a:solidFill>
                  <a:srgbClr val="563690"/>
                </a:solidFill>
              </a:rPr>
              <a:t>display:block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"&gt;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   &lt;canvas&gt;&lt;/canvas&gt;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&lt;/div&gt;</a:t>
            </a:r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&lt;/body&gt;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&lt;/html&gt;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24236" y="780534"/>
            <a:ext cx="943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Three.js</a:t>
            </a:r>
            <a:endParaRPr lang="en-US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127892" y="894834"/>
            <a:ext cx="1172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Javascript 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465192" y="2139434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HTML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30200" y="1206500"/>
            <a:ext cx="4343400" cy="1485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54700" y="2451100"/>
            <a:ext cx="4826000" cy="276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03393" y="149962"/>
            <a:ext cx="218521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About Engine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6734" y="818634"/>
            <a:ext cx="1898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Three.js Examples</a:t>
            </a:r>
            <a:endParaRPr lang="en-US" b="1" dirty="0"/>
          </a:p>
        </p:txBody>
      </p:sp>
      <p:pic>
        <p:nvPicPr>
          <p:cNvPr id="20483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7185" r="7667" b="15037"/>
          <a:stretch>
            <a:fillRect/>
          </a:stretch>
        </p:blipFill>
        <p:spPr bwMode="auto">
          <a:xfrm>
            <a:off x="1371600" y="1282654"/>
            <a:ext cx="9702800" cy="459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3578" y="1155700"/>
            <a:ext cx="5108222" cy="2873375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534" y="2794000"/>
            <a:ext cx="4831644" cy="2717800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Стрелка вправо 13"/>
          <p:cNvSpPr/>
          <p:nvPr/>
        </p:nvSpPr>
        <p:spPr>
          <a:xfrm rot="19704673">
            <a:off x="5588000" y="2832101"/>
            <a:ext cx="698500" cy="5969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5400000">
            <a:off x="5664746" y="348314"/>
            <a:ext cx="862509" cy="12192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cadcamge.ch/templates/01/style/log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123" y="6110410"/>
            <a:ext cx="707834" cy="70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0155" y="6444314"/>
            <a:ext cx="152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Davit </a:t>
            </a:r>
            <a:r>
              <a:rPr lang="en-US" sz="1400" dirty="0" err="1" smtClean="0">
                <a:solidFill>
                  <a:schemeClr val="bg1"/>
                </a:solidFill>
              </a:rPr>
              <a:t>Varamashvili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6175" y="6110410"/>
            <a:ext cx="386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Tracer engine and functionalities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AutoShape 2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three-js-logo-480x368.png (48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digitaltactics.co.uk/wp-content/uploads/sites/2/2015/11/three-js-logo-480x36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03393" y="149962"/>
            <a:ext cx="309892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Engine possibilities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253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1056481"/>
            <a:ext cx="7423855" cy="417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708900" y="1536700"/>
            <a:ext cx="3659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Loading and manipulating 3D objects</a:t>
            </a:r>
            <a:endParaRPr lang="ru-RU" dirty="0"/>
          </a:p>
        </p:txBody>
      </p:sp>
      <p:pic>
        <p:nvPicPr>
          <p:cNvPr id="22533" name="Picture 5" descr="Banner2.png (920×716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448800" y="2010080"/>
            <a:ext cx="1196974" cy="9315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934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324</Words>
  <Application>Microsoft Office PowerPoint</Application>
  <PresentationFormat>Custom</PresentationFormat>
  <Paragraphs>86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Lasha Phataridze</dc:creator>
  <cp:lastModifiedBy>VARAMA</cp:lastModifiedBy>
  <cp:revision>83</cp:revision>
  <dcterms:created xsi:type="dcterms:W3CDTF">2016-09-18T13:11:46Z</dcterms:created>
  <dcterms:modified xsi:type="dcterms:W3CDTF">2016-10-06T05:38:04Z</dcterms:modified>
</cp:coreProperties>
</file>