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theme/theme2.xml" ContentType="application/vnd.openxmlformats-officedocument.theme+xml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media1.mp4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>
          <a:latin typeface="Hoefler Text"/>
          <a:ea typeface="Hoefler Text"/>
          <a:cs typeface="Hoefler Text"/>
        </a:font>
        <a:srgbClr val="56533A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n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56533A"/>
              </a:solidFill>
              <a:prstDash val="solid"/>
              <a:miter lim="400000"/>
            </a:ln>
          </a:left>
          <a:right>
            <a:ln w="25400" cap="flat">
              <a:solidFill>
                <a:srgbClr val="56533A"/>
              </a:solidFill>
              <a:prstDash val="solid"/>
              <a:miter lim="400000"/>
            </a:ln>
          </a:right>
          <a:top>
            <a:ln w="25400" cap="flat">
              <a:solidFill>
                <a:srgbClr val="56533A"/>
              </a:solidFill>
              <a:prstDash val="solid"/>
              <a:miter lim="400000"/>
            </a:ln>
          </a:top>
          <a:bottom>
            <a:ln w="25400" cap="flat">
              <a:solidFill>
                <a:srgbClr val="56533A"/>
              </a:solidFill>
              <a:prstDash val="solid"/>
              <a:miter lim="400000"/>
            </a:ln>
          </a:bottom>
          <a:insideH>
            <a:ln w="25400" cap="flat">
              <a:solidFill>
                <a:srgbClr val="56533A"/>
              </a:solidFill>
              <a:prstDash val="solid"/>
              <a:miter lim="400000"/>
            </a:ln>
          </a:insideH>
          <a:insideV>
            <a:ln w="25400" cap="flat">
              <a:solidFill>
                <a:srgbClr val="56533A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>
          <a:latin typeface="Baskerville"/>
          <a:ea typeface="Baskerville"/>
          <a:cs typeface="Baskerville"/>
        </a:font>
        <a:srgbClr val="6C6963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Baskerville"/>
          <a:ea typeface="Baskerville"/>
          <a:cs typeface="Baskerville"/>
        </a:font>
        <a:srgbClr val="FFFFFF"/>
      </a:tcTxStyle>
      <a:tcStyle>
        <a:tcBdr>
          <a:left>
            <a:ln w="25400" cap="flat">
              <a:solidFill>
                <a:srgbClr val="453F3E"/>
              </a:solidFill>
              <a:prstDash val="solid"/>
              <a:miter lim="400000"/>
            </a:ln>
          </a:left>
          <a:right>
            <a:ln w="25400" cap="flat">
              <a:solidFill>
                <a:srgbClr val="453F3E"/>
              </a:solidFill>
              <a:prstDash val="solid"/>
              <a:miter lim="400000"/>
            </a:ln>
          </a:right>
          <a:top>
            <a:ln w="25400" cap="flat">
              <a:solidFill>
                <a:srgbClr val="453F3E"/>
              </a:solidFill>
              <a:prstDash val="solid"/>
              <a:miter lim="400000"/>
            </a:ln>
          </a:top>
          <a:bottom>
            <a:ln w="25400" cap="flat">
              <a:solidFill>
                <a:srgbClr val="453F3E"/>
              </a:solidFill>
              <a:prstDash val="solid"/>
              <a:miter lim="400000"/>
            </a:ln>
          </a:bottom>
          <a:insideH>
            <a:ln w="25400" cap="flat">
              <a:solidFill>
                <a:srgbClr val="453F3E"/>
              </a:solidFill>
              <a:prstDash val="solid"/>
              <a:miter lim="400000"/>
            </a:ln>
          </a:insideH>
          <a:insideV>
            <a:ln w="25400" cap="flat">
              <a:solidFill>
                <a:srgbClr val="453F3E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4A9BC294-FFE2-49D5-8D69-9E1BD2C41BD5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Monaco"/>
          <a:ea typeface="Monaco"/>
          <a:cs typeface="Monaco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3DC5C2F9-1CAC-4260-A1DD-9FCDBB877499}" styleName="">
    <a:tblBg/>
    <a:wholeTbl>
      <a:tcTxStyle b="off" i="off">
        <a:font>
          <a:latin typeface="Cochin"/>
          <a:ea typeface="Cochin"/>
          <a:cs typeface="Cochin"/>
        </a:font>
        <a:srgbClr val="3D3E3F">
          <a:alpha val="90000"/>
        </a:srgbClr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ochin"/>
          <a:ea typeface="Cochin"/>
          <a:cs typeface="Cochin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6CBB8FF1-D9AA-43F3-AF6F-95CC898621D3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A512646E-9B84-46B0-B81F-3FF876C885DD}" styleName="">
    <a:tblBg/>
    <a:wholeTbl>
      <a:tcTxStyle b="off" i="off">
        <a:fontRef idx="minor">
          <a:srgbClr val="3A5253"/>
        </a:fontRef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8D023EE5-D071-44C9-9422-4AAAAB211B0F}" styleName="">
    <a:tblBg/>
    <a:wholeTbl>
      <a:tcTxStyle b="off" i="off">
        <a:font>
          <a:latin typeface="Palatino"/>
          <a:ea typeface="Palatino"/>
          <a:cs typeface="Palatino"/>
        </a:font>
        <a:srgbClr val="728FBC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Col>
    <a:la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lastRow>
    <a:firstRow>
      <a:tcTxStyle b="off" i="off">
        <a:font>
          <a:latin typeface="Palatino"/>
          <a:ea typeface="Palatino"/>
          <a:cs typeface="Palatino"/>
        </a:font>
        <a:srgbClr val="FFFFFF"/>
      </a:tcTxStyle>
      <a:tcStyle>
        <a:tcBdr>
          <a:left>
            <a:ln w="25400" cap="flat">
              <a:solidFill>
                <a:srgbClr val="728FBC"/>
              </a:solidFill>
              <a:prstDash val="solid"/>
              <a:miter lim="400000"/>
            </a:ln>
          </a:left>
          <a:right>
            <a:ln w="25400" cap="flat">
              <a:solidFill>
                <a:srgbClr val="728FBC"/>
              </a:solidFill>
              <a:prstDash val="solid"/>
              <a:miter lim="400000"/>
            </a:ln>
          </a:right>
          <a:top>
            <a:ln w="25400" cap="flat">
              <a:solidFill>
                <a:srgbClr val="728FBC"/>
              </a:solidFill>
              <a:prstDash val="solid"/>
              <a:miter lim="400000"/>
            </a:ln>
          </a:top>
          <a:bottom>
            <a:ln w="25400" cap="flat">
              <a:solidFill>
                <a:srgbClr val="728FBC"/>
              </a:solidFill>
              <a:prstDash val="solid"/>
              <a:miter lim="400000"/>
            </a:ln>
          </a:bottom>
          <a:insideH>
            <a:ln w="25400" cap="flat">
              <a:solidFill>
                <a:srgbClr val="728FBC"/>
              </a:solidFill>
              <a:prstDash val="solid"/>
              <a:miter lim="400000"/>
            </a:ln>
          </a:insideH>
          <a:insideV>
            <a:ln w="25400" cap="flat">
              <a:solidFill>
                <a:srgbClr val="728FBC"/>
              </a:solidFill>
              <a:prstDash val="solid"/>
              <a:miter lim="400000"/>
            </a:ln>
          </a:insideV>
        </a:tcBdr>
        <a:fill>
          <a:solidFill>
            <a:srgbClr val="7AA9F0">
              <a:alpha val="50000"/>
            </a:srgbClr>
          </a:solidFill>
        </a:fill>
      </a:tcStyle>
    </a:firstRow>
  </a:tblStyle>
  <a:tblStyle styleId="{0DE82A4F-6860-4323-B633-7D4C840792C2}" styleName="">
    <a:tblBg/>
    <a:wholeTb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E28D7055-69E6-4F77-B485-E8E7A7CDD32F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F9EBD76E-2FEB-4A92-B54D-A7CBDE50AB54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" name="Shape 145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60" name="Shape 146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355600" latinLnBrk="0">
      <a:defRPr sz="1400">
        <a:latin typeface="Lucida Grande"/>
        <a:ea typeface="Lucida Grande"/>
        <a:cs typeface="Lucida Grande"/>
        <a:sym typeface="Lucida Grande"/>
      </a:defRPr>
    </a:lvl1pPr>
    <a:lvl2pPr indent="228600" defTabSz="355600" latinLnBrk="0">
      <a:defRPr sz="1400">
        <a:latin typeface="Lucida Grande"/>
        <a:ea typeface="Lucida Grande"/>
        <a:cs typeface="Lucida Grande"/>
        <a:sym typeface="Lucida Grande"/>
      </a:defRPr>
    </a:lvl2pPr>
    <a:lvl3pPr indent="457200" defTabSz="355600" latinLnBrk="0">
      <a:defRPr sz="1400">
        <a:latin typeface="Lucida Grande"/>
        <a:ea typeface="Lucida Grande"/>
        <a:cs typeface="Lucida Grande"/>
        <a:sym typeface="Lucida Grande"/>
      </a:defRPr>
    </a:lvl3pPr>
    <a:lvl4pPr indent="685800" defTabSz="355600" latinLnBrk="0">
      <a:defRPr sz="1400">
        <a:latin typeface="Lucida Grande"/>
        <a:ea typeface="Lucida Grande"/>
        <a:cs typeface="Lucida Grande"/>
        <a:sym typeface="Lucida Grande"/>
      </a:defRPr>
    </a:lvl4pPr>
    <a:lvl5pPr indent="914400" defTabSz="355600" latinLnBrk="0">
      <a:defRPr sz="1400">
        <a:latin typeface="Lucida Grande"/>
        <a:ea typeface="Lucida Grande"/>
        <a:cs typeface="Lucida Grande"/>
        <a:sym typeface="Lucida Grande"/>
      </a:defRPr>
    </a:lvl5pPr>
    <a:lvl6pPr indent="1143000" defTabSz="355600" latinLnBrk="0">
      <a:defRPr sz="1400">
        <a:latin typeface="Lucida Grande"/>
        <a:ea typeface="Lucida Grande"/>
        <a:cs typeface="Lucida Grande"/>
        <a:sym typeface="Lucida Grande"/>
      </a:defRPr>
    </a:lvl6pPr>
    <a:lvl7pPr indent="1371600" defTabSz="355600" latinLnBrk="0">
      <a:defRPr sz="1400">
        <a:latin typeface="Lucida Grande"/>
        <a:ea typeface="Lucida Grande"/>
        <a:cs typeface="Lucida Grande"/>
        <a:sym typeface="Lucida Grande"/>
      </a:defRPr>
    </a:lvl7pPr>
    <a:lvl8pPr indent="1600200" defTabSz="355600" latinLnBrk="0">
      <a:defRPr sz="1400">
        <a:latin typeface="Lucida Grande"/>
        <a:ea typeface="Lucida Grande"/>
        <a:cs typeface="Lucida Grande"/>
        <a:sym typeface="Lucida Grande"/>
      </a:defRPr>
    </a:lvl8pPr>
    <a:lvl9pPr indent="1828800" defTabSz="355600" latinLnBrk="0">
      <a:defRPr sz="14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0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png"/></Relationships>

</file>

<file path=ppt/slideLayouts/_rels/slideLayout10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png"/><Relationship Id="rId3" Type="http://schemas.openxmlformats.org/officeDocument/2006/relationships/image" Target="../media/image33.png"/></Relationships>

</file>

<file path=ppt/slideLayouts/_rels/slideLayout10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10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10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0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png"/></Relationships>

</file>

<file path=ppt/slideLayouts/_rels/slideLayout1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png"/></Relationships>

</file>

<file path=ppt/slideLayouts/_rels/slideLayout1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png"/></Relationships>

</file>

<file path=ppt/slideLayouts/_rels/slideLayout1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
</file>

<file path=ppt/slideLayouts/_rels/slideLayout1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1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tif"/></Relationships>

</file>

<file path=ppt/slideLayouts/_rels/slideLayout1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1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/Relationships>

</file>

<file path=ppt/slideLayouts/_rels/slideLayout1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tif"/></Relationships>

</file>

<file path=ppt/slideLayouts/_rels/slideLayout1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1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1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1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/Relationships>

</file>

<file path=ppt/slideLayouts/_rels/slideLayout1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1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1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1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1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png"/></Relationships>

</file>

<file path=ppt/slideLayouts/_rels/slideLayout1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1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tif"/></Relationships>
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3.tif"/><Relationship Id="rId4" Type="http://schemas.openxmlformats.org/officeDocument/2006/relationships/image" Target="../media/image5.png"/></Relationships>
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_rels/slideLayout3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
</file>

<file path=ppt/slideLayouts/_rels/slideLayout3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
</file>

<file path=ppt/slideLayouts/_rels/slideLayout3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4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
</file>

<file path=ppt/slideLayouts/_rels/slideLayout4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
</file>

<file path=ppt/slideLayouts/_rels/slideLayout4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5.png"/></Relationships>

</file>

<file path=ppt/slideLayouts/_rels/slideLayout4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Relationship Id="rId3" Type="http://schemas.openxmlformats.org/officeDocument/2006/relationships/image" Target="../media/image13.png"/></Relationships>

</file>

<file path=ppt/slideLayouts/_rels/slideLayout4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Layouts/_rels/slideLayout5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5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
</file>

<file path=ppt/slideLayouts/_rels/slideLayout5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
</file>

<file path=ppt/slideLayouts/_rels/slideLayout5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
</file>

<file path=ppt/slideLayouts/_rels/slideLayout6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
</file>

<file path=ppt/slideLayouts/_rels/slideLayout6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png"/></Relationships>

</file>

<file path=ppt/slideLayouts/_rels/slideLayout6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png"/></Relationships>

</file>

<file path=ppt/slideLayouts/_rels/slideLayout6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png"/></Relationships>

</file>

<file path=ppt/slideLayouts/_rels/slideLayout6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
</file>

<file path=ppt/slideLayouts/_rels/slideLayout6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6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6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
</file>

<file path=ppt/slideLayouts/_rels/slideLayout7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
</file>

<file path=ppt/slideLayouts/_rels/slideLayout7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png"/></Relationships>

</file>

<file path=ppt/slideLayouts/_rels/slideLayout7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
</file>

<file path=ppt/slideLayouts/_rels/slideLayout7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png"/><Relationship Id="rId3" Type="http://schemas.openxmlformats.org/officeDocument/2006/relationships/image" Target="../media/image5.tif"/></Relationships>

</file>

<file path=ppt/slideLayouts/_rels/slideLayout7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7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5.tif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
</file>

<file path=ppt/slideLayouts/_rels/slideLayout8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8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tif"/></Relationships>

</file>

<file path=ppt/slideLayouts/_rels/slideLayout8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/Relationships>

</file>

<file path=ppt/slideLayouts/_rels/slideLayout8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tif"/></Relationships>

</file>

<file path=ppt/slideLayouts/_rels/slideLayout8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png"/></Relationships>

</file>

<file path=ppt/slideLayouts/_rels/slideLayout8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png"/></Relationships>

</file>

<file path=ppt/slideLayouts/_rels/slideLayout8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tif"/></Relationships>

</file>

<file path=ppt/slideLayouts/_rels/slideLayout9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Layouts/_rels/slideLayout9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tif"/><Relationship Id="rId3" Type="http://schemas.openxmlformats.org/officeDocument/2006/relationships/image" Target="../media/image28.png"/></Relationships>

</file>

<file path=ppt/slideLayouts/_rels/slideLayout9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9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Relationship Id="rId3" Type="http://schemas.openxmlformats.org/officeDocument/2006/relationships/image" Target="../media/image33.png"/></Relationships>

</file>

<file path=ppt/slideLayouts/_rels/slideLayout9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Relationship Id="rId3" Type="http://schemas.openxmlformats.org/officeDocument/2006/relationships/image" Target="../media/image33.png"/></Relationships>

</file>

<file path=ppt/slideLayouts/_rels/slideLayout9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
</file>

<file path=ppt/slideLayouts/_rels/slideLayout9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
</file>

<file path=ppt/slideLayouts/_rels/slideLayout9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
</file>

<file path=ppt/slideLayouts/_rels/slideLayout9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eparator.tiff" descr="separator.tif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766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Title Text"/>
          <p:cNvSpPr txBox="1"/>
          <p:nvPr>
            <p:ph type="title"/>
          </p:nvPr>
        </p:nvSpPr>
        <p:spPr>
          <a:xfrm>
            <a:off x="990600" y="1790700"/>
            <a:ext cx="8178800" cy="18669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3" name="Body Level One…"/>
          <p:cNvSpPr txBox="1"/>
          <p:nvPr>
            <p:ph type="body" sz="quarter" idx="1"/>
          </p:nvPr>
        </p:nvSpPr>
        <p:spPr>
          <a:xfrm>
            <a:off x="990600" y="4051300"/>
            <a:ext cx="8178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letterpress_photo-bullets.pdf" descr="letterpress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half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7" name="watercolor_photo-v.pdf" descr="watercolor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88" name="Title Text"/>
          <p:cNvSpPr txBox="1"/>
          <p:nvPr>
            <p:ph type="title"/>
          </p:nvPr>
        </p:nvSpPr>
        <p:spPr>
          <a:xfrm>
            <a:off x="342900" y="1104900"/>
            <a:ext cx="5130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9" name="Body Level One…"/>
          <p:cNvSpPr txBox="1"/>
          <p:nvPr>
            <p:ph type="body" sz="quarter" idx="1"/>
          </p:nvPr>
        </p:nvSpPr>
        <p:spPr>
          <a:xfrm>
            <a:off x="342900" y="3746500"/>
            <a:ext cx="51308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watercolor_bullet.pdf" descr="watercolor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98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99" name="Body Level One…"/>
          <p:cNvSpPr txBox="1"/>
          <p:nvPr>
            <p:ph type="body" sz="half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7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08" name="Body Level One…"/>
          <p:cNvSpPr txBox="1"/>
          <p:nvPr>
            <p:ph type="body" sz="half" idx="1"/>
          </p:nvPr>
        </p:nvSpPr>
        <p:spPr>
          <a:xfrm>
            <a:off x="342900" y="1854200"/>
            <a:ext cx="51308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9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17" name="Body Level One…"/>
          <p:cNvSpPr txBox="1"/>
          <p:nvPr>
            <p:ph type="body" sz="half" idx="1"/>
          </p:nvPr>
        </p:nvSpPr>
        <p:spPr>
          <a:xfrm>
            <a:off x="6070600" y="1854200"/>
            <a:ext cx="3746500" cy="5080000"/>
          </a:xfrm>
          <a:prstGeom prst="rect">
            <a:avLst/>
          </a:prstGeom>
          <a:effectLst/>
        </p:spPr>
        <p:txBody>
          <a:bodyPr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8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26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5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44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1" name="Body Level One…"/>
          <p:cNvSpPr txBox="1"/>
          <p:nvPr>
            <p:ph type="body" sz="half" idx="1"/>
          </p:nvPr>
        </p:nvSpPr>
        <p:spPr>
          <a:xfrm>
            <a:off x="990600" y="1943100"/>
            <a:ext cx="38354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5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7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" name="gradient_photo-h-2.pdf" descr="gradient_photo-h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984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8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9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0" name="gradient_photo-v-1.pdf" descr="gradient_photo-v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01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02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11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9" name="gradient_photo-bullets.pdf" descr="gradient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2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21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0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9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48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57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0" name="Body Level One…"/>
          <p:cNvSpPr txBox="1"/>
          <p:nvPr>
            <p:ph type="body" sz="half" idx="1"/>
          </p:nvPr>
        </p:nvSpPr>
        <p:spPr>
          <a:xfrm>
            <a:off x="5880100" y="1943100"/>
            <a:ext cx="3289300" cy="4965700"/>
          </a:xfrm>
          <a:prstGeom prst="rect">
            <a:avLst/>
          </a:prstGeom>
        </p:spPr>
        <p:txBody>
          <a:bodyPr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66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90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9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6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0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1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2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23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24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5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2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33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1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42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43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eparator_tiff.tiff" descr="separator_tiff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05300" y="3670300"/>
            <a:ext cx="1571297" cy="2921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itle Text"/>
          <p:cNvSpPr txBox="1"/>
          <p:nvPr>
            <p:ph type="title"/>
          </p:nvPr>
        </p:nvSpPr>
        <p:spPr>
          <a:xfrm>
            <a:off x="990600" y="1600200"/>
            <a:ext cx="8178800" cy="19050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b"/>
          <a:lstStyle>
            <a:lvl1pPr defTabSz="457200">
              <a:defRPr sz="6000">
                <a:solidFill>
                  <a:srgbClr val="BEA56D"/>
                </a:solidFill>
                <a:effectLst>
                  <a:outerShdw sx="100000" sy="100000" kx="0" ky="0" algn="b" rotWithShape="0" blurRad="38100" dist="254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0" name="Body Level One…"/>
          <p:cNvSpPr txBox="1"/>
          <p:nvPr>
            <p:ph type="body" sz="quarter" idx="1"/>
          </p:nvPr>
        </p:nvSpPr>
        <p:spPr>
          <a:xfrm>
            <a:off x="990600" y="4191000"/>
            <a:ext cx="8178800" cy="1447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6D625D">
                <a:alpha val="9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 defTabSz="457200">
              <a:spcBef>
                <a:spcPts val="0"/>
              </a:spcBef>
              <a:buSzTx/>
              <a:buFont typeface="Zapf Dingbats"/>
              <a:buNone/>
              <a:defRPr i="1" sz="4000">
                <a:solidFill>
                  <a:srgbClr val="BEA56D"/>
                </a:solidFill>
                <a:effectLst>
                  <a:outerShdw sx="100000" sy="100000" kx="0" ky="0" algn="b" rotWithShape="0" blurRad="25400" dist="38100" dir="15900000">
                    <a:srgbClr val="000000">
                      <a:alpha val="90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1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52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61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9" name="Title Text"/>
          <p:cNvSpPr txBox="1"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70" name="Body Level One…"/>
          <p:cNvSpPr txBox="1"/>
          <p:nvPr>
            <p:ph type="body" sz="quarter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8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79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8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 numCol="2" spcCol="506730" anchor="t"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Body Level One…"/>
          <p:cNvSpPr txBox="1"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2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9" name="Title Text"/>
          <p:cNvSpPr txBox="1"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2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7" name="pinstripe_photo-h.pdf" descr="pinstrip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28" name="Title Text"/>
          <p:cNvSpPr txBox="1"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2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0" name="Body Level One…"/>
          <p:cNvSpPr txBox="1"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6" name="pinstripe_photo-v.pdf" descr="pinstripe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37" name="Title 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200">
                <a:solidFill>
                  <a:srgbClr val="FFFCF5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38" name="Body Level One…"/>
          <p:cNvSpPr txBox="1"/>
          <p:nvPr>
            <p:ph type="body" sz="quarter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6" name="pinstripe_bullet.pdf" descr="pinstripe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48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9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6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57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8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66" name="Body Level One…"/>
          <p:cNvSpPr txBox="1"/>
          <p:nvPr>
            <p:ph type="body" sz="half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  <a:effectLst/>
        </p:spPr>
        <p:txBody>
          <a:bodyPr/>
          <a:lstStyle>
            <a:lvl1pPr marL="12636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6065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19621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3177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26860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1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82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91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00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0" name="Body Level One…"/>
          <p:cNvSpPr txBox="1"/>
          <p:nvPr>
            <p:ph type="body" idx="1"/>
          </p:nvPr>
        </p:nvSpPr>
        <p:spPr>
          <a:xfrm>
            <a:off x="596900" y="2159000"/>
            <a:ext cx="8966200" cy="4470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numCol="2" spcCol="448309" anchor="t"/>
          <a:lstStyle>
            <a:lvl1pPr marL="6985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20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2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3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9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40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4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8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4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6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57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58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67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5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77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86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95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" name="Slide Number"/>
          <p:cNvSpPr txBox="1"/>
          <p:nvPr>
            <p:ph type="sldNum" sz="quarter" idx="2"/>
          </p:nvPr>
        </p:nvSpPr>
        <p:spPr>
          <a:xfrm>
            <a:off x="4953572" y="7239000"/>
            <a:ext cx="256092" cy="302443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Body Level One…"/>
          <p:cNvSpPr txBox="1"/>
          <p:nvPr>
            <p:ph type="body" idx="1"/>
          </p:nvPr>
        </p:nvSpPr>
        <p:spPr>
          <a:xfrm>
            <a:off x="596900" y="571500"/>
            <a:ext cx="8966200" cy="64770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6985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10414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3843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7272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2070100" indent="-444500" defTabSz="457200">
              <a:spcBef>
                <a:spcPts val="3900"/>
              </a:spcBef>
              <a:buSzPct val="35000"/>
              <a:buFont typeface="Lucida Grande"/>
              <a:buBlip>
                <a:blip r:embed="rId3"/>
              </a:buBlip>
              <a:defRPr sz="32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1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7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 4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Slide Number"/>
          <p:cNvSpPr txBox="1"/>
          <p:nvPr>
            <p:ph type="sldNum" sz="quarter" idx="2"/>
          </p:nvPr>
        </p:nvSpPr>
        <p:spPr>
          <a:xfrm>
            <a:off x="4955429" y="6373564"/>
            <a:ext cx="241701" cy="237332"/>
          </a:xfrm>
          <a:prstGeom prst="rect">
            <a:avLst/>
          </a:prstGeom>
          <a:effectLst/>
        </p:spPr>
        <p:txBody>
          <a:bodyPr lIns="29765" tIns="29765" rIns="29765" bIns="29765"/>
          <a:lstStyle>
            <a:lvl1pPr defTabSz="584200">
              <a:defRPr sz="12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3" name="Slide Number"/>
          <p:cNvSpPr txBox="1"/>
          <p:nvPr>
            <p:ph type="sldNum" sz="quarter" idx="2"/>
          </p:nvPr>
        </p:nvSpPr>
        <p:spPr>
          <a:xfrm>
            <a:off x="4940872" y="7215957"/>
            <a:ext cx="281492" cy="327843"/>
          </a:xfrm>
          <a:prstGeom prst="rect">
            <a:avLst/>
          </a:prstGeom>
          <a:effectLst/>
        </p:spPr>
        <p:txBody>
          <a:bodyPr lIns="50800" tIns="50800" rIns="50800" bIns="50800" anchor="b"/>
          <a:lstStyle>
            <a:lvl1pPr>
              <a:defRPr sz="14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Text"/>
          <p:cNvSpPr txBox="1"/>
          <p:nvPr>
            <p:ph type="title"/>
          </p:nvPr>
        </p:nvSpPr>
        <p:spPr>
          <a:xfrm>
            <a:off x="596900" y="2819400"/>
            <a:ext cx="8966200" cy="19812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3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leatherbook_photo-h.pdf" descr="leatherboo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/>
          <p:nvPr>
            <p:ph type="title"/>
          </p:nvPr>
        </p:nvSpPr>
        <p:spPr>
          <a:xfrm>
            <a:off x="596900" y="5740400"/>
            <a:ext cx="8966200" cy="12319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leatherbook_photo-v.pdf" descr="leatherboo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leatherbook_line-short.tiff" descr="leatherbook_line-short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9500" y="3810000"/>
            <a:ext cx="3009900" cy="69536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Title Text"/>
          <p:cNvSpPr txBox="1"/>
          <p:nvPr>
            <p:ph type="title"/>
          </p:nvPr>
        </p:nvSpPr>
        <p:spPr>
          <a:xfrm>
            <a:off x="495300" y="1079500"/>
            <a:ext cx="4191000" cy="26035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 anchor="b"/>
          <a:lstStyle>
            <a:lvl1pPr defTabSz="457200">
              <a:defRPr sz="6400"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92" name="Body Level One…"/>
          <p:cNvSpPr txBox="1"/>
          <p:nvPr>
            <p:ph type="body" sz="quarter" idx="1"/>
          </p:nvPr>
        </p:nvSpPr>
        <p:spPr>
          <a:xfrm>
            <a:off x="495300" y="4025900"/>
            <a:ext cx="4191000" cy="26035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0" indent="0" algn="ctr" defTabSz="457200">
              <a:spcBef>
                <a:spcPts val="0"/>
              </a:spcBef>
              <a:buSzTx/>
              <a:buFont typeface="Zapf Dingbats"/>
              <a:buNone/>
              <a:defRPr i="1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D8D2C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leatherbook_photo-bullets.pdf" descr="leatherbook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sz="half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3" name="Body Level One…"/>
          <p:cNvSpPr txBox="1"/>
          <p:nvPr>
            <p:ph type="body" sz="half" idx="1"/>
          </p:nvPr>
        </p:nvSpPr>
        <p:spPr>
          <a:xfrm>
            <a:off x="596900" y="2070100"/>
            <a:ext cx="41656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leatherbook_line-long.tiff" descr="leatherbook_line-long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74900" y="1536700"/>
            <a:ext cx="5422900" cy="69398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Title Text"/>
          <p:cNvSpPr txBox="1"/>
          <p:nvPr>
            <p:ph type="title"/>
          </p:nvPr>
        </p:nvSpPr>
        <p:spPr>
          <a:xfrm>
            <a:off x="596900" y="292100"/>
            <a:ext cx="8966200" cy="1193800"/>
          </a:xfrm>
          <a:prstGeom prst="rect">
            <a:avLst/>
          </a:prstGeom>
          <a:effectLst>
            <a:outerShdw sx="100000" sy="100000" kx="0" ky="0" algn="b" rotWithShape="0" blurRad="254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>
                <a:solidFill>
                  <a:srgbClr val="6C6963"/>
                </a:solidFill>
                <a:effectLst>
                  <a:outerShdw sx="100000" sy="100000" kx="0" ky="0" algn="b" rotWithShape="0" blurRad="25400" dist="25400" dir="15900000">
                    <a:srgbClr val="595650">
                      <a:alpha val="33000"/>
                    </a:srgbClr>
                  </a:outerShdw>
                </a:effectLst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3" name="Body Level One…"/>
          <p:cNvSpPr txBox="1"/>
          <p:nvPr>
            <p:ph type="body" sz="half" idx="1"/>
          </p:nvPr>
        </p:nvSpPr>
        <p:spPr>
          <a:xfrm>
            <a:off x="5892800" y="2070100"/>
            <a:ext cx="3670300" cy="48006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marL="5461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  <a:lvl2pPr marL="8890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2pPr>
            <a:lvl3pPr marL="12319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3pPr>
            <a:lvl4pPr marL="15748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4pPr>
            <a:lvl5pPr marL="1917700" indent="-292100" defTabSz="457200">
              <a:spcBef>
                <a:spcPts val="3800"/>
              </a:spcBef>
              <a:buSzPct val="35000"/>
              <a:buFont typeface="Zapf Dingbats"/>
              <a:buBlip>
                <a:blip r:embed="rId4"/>
              </a:buBlip>
              <a:defRPr sz="2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4" name="Slide Number"/>
          <p:cNvSpPr txBox="1"/>
          <p:nvPr>
            <p:ph type="sldNum" sz="quarter" idx="2"/>
          </p:nvPr>
        </p:nvSpPr>
        <p:spPr>
          <a:xfrm>
            <a:off x="4940300" y="7048500"/>
            <a:ext cx="266700" cy="279400"/>
          </a:xfrm>
          <a:prstGeom prst="rect">
            <a:avLst/>
          </a:prstGeom>
          <a:effectLst>
            <a:outerShdw sx="100000" sy="100000" kx="0" ky="0" algn="b" rotWithShape="0" blurRad="12700" dist="38100" dir="2700000">
              <a:srgbClr val="FFFFFF">
                <a:alpha val="9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6C6963"/>
                </a:solidFill>
                <a:latin typeface="Baskerville"/>
                <a:ea typeface="Baskerville"/>
                <a:cs typeface="Baskerville"/>
                <a:sym typeface="Baskervill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 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2" name="Body Level One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41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18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0" name="Body Level One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effectLst/>
        </p:spPr>
        <p:txBody>
          <a:bodyPr numCol="2" spcCol="408940" anchor="t"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Body Level One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effectLst/>
        </p:spPr>
        <p:txBody>
          <a:bodyPr/>
          <a:lstStyle>
            <a:lvl1pPr marL="6985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0414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843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7399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82800" indent="-444500" defTabSz="457200">
              <a:spcBef>
                <a:spcPts val="3700"/>
              </a:spcBef>
              <a:buSzPct val="171000"/>
              <a:defRPr sz="32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493957" indent="-269061">
              <a:spcBef>
                <a:spcPts val="3200"/>
              </a:spcBef>
              <a:defRPr sz="2400"/>
            </a:lvl1pPr>
            <a:lvl2pPr marL="891361" indent="-269061">
              <a:spcBef>
                <a:spcPts val="3200"/>
              </a:spcBef>
              <a:defRPr sz="2400"/>
            </a:lvl2pPr>
            <a:lvl3pPr marL="1297761" indent="-269061">
              <a:spcBef>
                <a:spcPts val="3200"/>
              </a:spcBef>
              <a:defRPr sz="2400"/>
            </a:lvl3pPr>
            <a:lvl4pPr marL="1704161" indent="-269061">
              <a:spcBef>
                <a:spcPts val="3200"/>
              </a:spcBef>
              <a:defRPr sz="2400"/>
            </a:lvl4pPr>
            <a:lvl5pPr marL="2110561" indent="-269061">
              <a:spcBef>
                <a:spcPts val="3200"/>
              </a:spcBef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4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itle 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black_photo-h.pdf" descr="blac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tle 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black_photo-v.pdf" descr="blac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8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itle Text"/>
          <p:cNvSpPr txBox="1"/>
          <p:nvPr>
            <p:ph type="title"/>
          </p:nvPr>
        </p:nvSpPr>
        <p:spPr>
          <a:xfrm>
            <a:off x="495300" y="11938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5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7" name="Body Level One…"/>
          <p:cNvSpPr txBox="1"/>
          <p:nvPr>
            <p:ph type="body" sz="quarter" idx="1"/>
          </p:nvPr>
        </p:nvSpPr>
        <p:spPr>
          <a:xfrm>
            <a:off x="495300" y="3835400"/>
            <a:ext cx="4584700" cy="25781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26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black_photo-bullets-2.pdf" descr="black_photo-bullets-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7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8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36" name="Body Level One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itle 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5" name="Body Level One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  <a:effectLst/>
        </p:spPr>
        <p:txBody>
          <a:bodyPr/>
          <a:lstStyle>
            <a:lvl1pPr marL="6404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833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262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6818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024722" indent="-386422" defTabSz="457200">
              <a:spcBef>
                <a:spcPts val="3000"/>
              </a:spcBef>
              <a:buSzPct val="171000"/>
              <a:defRPr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6" name="Slide Numb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Title Text"/>
          <p:cNvSpPr txBox="1"/>
          <p:nvPr>
            <p:ph type="title"/>
          </p:nvPr>
        </p:nvSpPr>
        <p:spPr>
          <a:xfrm>
            <a:off x="711200" y="14351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4" name="Body Level One…"/>
          <p:cNvSpPr txBox="1"/>
          <p:nvPr>
            <p:ph type="body" sz="quarter" idx="1"/>
          </p:nvPr>
        </p:nvSpPr>
        <p:spPr>
          <a:xfrm>
            <a:off x="711200" y="3924300"/>
            <a:ext cx="8737600" cy="990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>
              <a:spcBef>
                <a:spcPts val="0"/>
              </a:spcBef>
              <a:buSzTx/>
              <a:buNone/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5" name="Slide Number"/>
          <p:cNvSpPr txBox="1"/>
          <p:nvPr>
            <p:ph type="sldNum" sz="quarter" idx="2"/>
          </p:nvPr>
        </p:nvSpPr>
        <p:spPr>
          <a:xfrm>
            <a:off x="4928274" y="72644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ody Level One…"/>
          <p:cNvSpPr txBox="1"/>
          <p:nvPr>
            <p:ph type="body" idx="1"/>
          </p:nvPr>
        </p:nvSpPr>
        <p:spPr>
          <a:xfrm>
            <a:off x="990600" y="711200"/>
            <a:ext cx="8178800" cy="6197600"/>
          </a:xfrm>
          <a:prstGeom prst="rect">
            <a:avLst/>
          </a:prstGeom>
        </p:spPr>
        <p:txBody>
          <a:bodyPr/>
          <a:lstStyle>
            <a:lvl1pPr>
              <a:spcBef>
                <a:spcPts val="4500"/>
              </a:spcBef>
            </a:lvl1pPr>
            <a:lvl2pPr>
              <a:spcBef>
                <a:spcPts val="4500"/>
              </a:spcBef>
            </a:lvl2pPr>
            <a:lvl3pPr>
              <a:spcBef>
                <a:spcPts val="4500"/>
              </a:spcBef>
            </a:lvl3pPr>
            <a:lvl4pPr>
              <a:spcBef>
                <a:spcPts val="4500"/>
              </a:spcBef>
            </a:lvl4pPr>
            <a:lvl5pPr>
              <a:spcBef>
                <a:spcPts val="45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3" name="Body Level One…"/>
          <p:cNvSpPr txBox="1"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>
              <a:spcBef>
                <a:spcPts val="23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4" name="Slide Number"/>
          <p:cNvSpPr txBox="1"/>
          <p:nvPr>
            <p:ph type="sldNum" sz="quarter" idx="2"/>
          </p:nvPr>
        </p:nvSpPr>
        <p:spPr>
          <a:xfrm>
            <a:off x="4928274" y="72644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72" name="Body Level One…"/>
          <p:cNvSpPr txBox="1"/>
          <p:nvPr>
            <p:ph type="body" idx="1"/>
          </p:nvPr>
        </p:nvSpPr>
        <p:spPr>
          <a:xfrm>
            <a:off x="711200" y="2197100"/>
            <a:ext cx="87376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numCol="2" spcCol="436880" anchor="t"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3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Body Level One…"/>
          <p:cNvSpPr txBox="1"/>
          <p:nvPr>
            <p:ph type="body" idx="1"/>
          </p:nvPr>
        </p:nvSpPr>
        <p:spPr>
          <a:xfrm>
            <a:off x="711200" y="952500"/>
            <a:ext cx="8737600" cy="5715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7023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595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6167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739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31151" indent="-410251">
              <a:spcBef>
                <a:spcPts val="4200"/>
              </a:spcBef>
              <a:buSzPct val="90000"/>
              <a:buFont typeface="Gill Sans"/>
              <a:buBlip>
                <a:blip r:embed="rId3"/>
              </a:buBlip>
              <a:defRPr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1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6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Title Text"/>
          <p:cNvSpPr txBox="1"/>
          <p:nvPr>
            <p:ph type="title"/>
          </p:nvPr>
        </p:nvSpPr>
        <p:spPr>
          <a:xfrm>
            <a:off x="711200" y="2616200"/>
            <a:ext cx="8737600" cy="23876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" name="pushpin_photo-h.pdf" descr="pushpin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bullet_pp_2.png" descr="bullet_pp_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6800" y="18796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Title Text"/>
          <p:cNvSpPr txBox="1"/>
          <p:nvPr>
            <p:ph type="title"/>
          </p:nvPr>
        </p:nvSpPr>
        <p:spPr>
          <a:xfrm>
            <a:off x="711200" y="6007100"/>
            <a:ext cx="8737600" cy="10160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pushpin_photo-v.pdf" descr="pushpin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bullet_pp_2.png" descr="bullet_pp_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99300" y="1206500"/>
            <a:ext cx="389165" cy="558800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Title Text"/>
          <p:cNvSpPr txBox="1"/>
          <p:nvPr>
            <p:ph type="title"/>
          </p:nvPr>
        </p:nvSpPr>
        <p:spPr>
          <a:xfrm>
            <a:off x="508000" y="1612900"/>
            <a:ext cx="4572000" cy="2235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b"/>
          <a:lstStyle>
            <a:lvl1pPr>
              <a:defRPr sz="46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4" name="Body Level One…"/>
          <p:cNvSpPr txBox="1"/>
          <p:nvPr>
            <p:ph type="body" sz="quarter" idx="1"/>
          </p:nvPr>
        </p:nvSpPr>
        <p:spPr>
          <a:xfrm>
            <a:off x="508000" y="3962400"/>
            <a:ext cx="4572000" cy="2108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5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28282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" name="pushpin_photo-bullets.pdf" descr="pushpin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34" name="Body Level One…"/>
          <p:cNvSpPr txBox="1"/>
          <p:nvPr>
            <p:ph type="body" sz="half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5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3" name="Body Level One…"/>
          <p:cNvSpPr txBox="1"/>
          <p:nvPr>
            <p:ph type="body" sz="half" idx="1"/>
          </p:nvPr>
        </p:nvSpPr>
        <p:spPr>
          <a:xfrm>
            <a:off x="711200" y="2197100"/>
            <a:ext cx="4267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4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Title Text"/>
          <p:cNvSpPr txBox="1"/>
          <p:nvPr>
            <p:ph type="title"/>
          </p:nvPr>
        </p:nvSpPr>
        <p:spPr>
          <a:xfrm>
            <a:off x="711200" y="165100"/>
            <a:ext cx="8737600" cy="19812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>
              <a:defRPr sz="5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2" name="Body Level One…"/>
          <p:cNvSpPr txBox="1"/>
          <p:nvPr>
            <p:ph type="body" sz="quarter" idx="1"/>
          </p:nvPr>
        </p:nvSpPr>
        <p:spPr>
          <a:xfrm>
            <a:off x="6070600" y="2197100"/>
            <a:ext cx="3378200" cy="4470400"/>
          </a:xfrm>
          <a:prstGeom prst="rect">
            <a:avLst/>
          </a:prstGeom>
          <a:effectLst>
            <a:outerShdw sx="100000" sy="100000" kx="0" ky="0" algn="b" rotWithShape="0" blurRad="25400" dist="25400" dir="18900000">
              <a:srgbClr val="000000">
                <a:alpha val="75000"/>
              </a:srgbClr>
            </a:outerShdw>
          </a:effectLst>
        </p:spPr>
        <p:txBody>
          <a:bodyPr/>
          <a:lstStyle>
            <a:lvl1pPr marL="6712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  <a:lvl2pPr marL="11284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2pPr>
            <a:lvl3pPr marL="15856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3pPr>
            <a:lvl4pPr marL="20428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4pPr>
            <a:lvl5pPr marL="2500057" indent="-379157">
              <a:spcBef>
                <a:spcPts val="2800"/>
              </a:spcBef>
              <a:buSzPct val="90000"/>
              <a:buFont typeface="Gill Sans"/>
              <a:buBlip>
                <a:blip r:embed="rId3"/>
              </a:buBlip>
              <a:defRPr sz="2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3" name="Slide Number"/>
          <p:cNvSpPr txBox="1"/>
          <p:nvPr>
            <p:ph type="sldNum" sz="quarter" idx="2"/>
          </p:nvPr>
        </p:nvSpPr>
        <p:spPr>
          <a:xfrm>
            <a:off x="4928274" y="7251700"/>
            <a:ext cx="302296" cy="302655"/>
          </a:xfrm>
          <a:prstGeom prst="rect">
            <a:avLst/>
          </a:prstGeom>
          <a:effectLst/>
        </p:spPr>
        <p:txBody>
          <a:bodyPr/>
          <a:lstStyle>
            <a:lvl1pPr>
              <a:defRPr sz="1400">
                <a:solidFill>
                  <a:srgbClr val="FFFFFF"/>
                </a:solidFill>
                <a:latin typeface="Monaco"/>
                <a:ea typeface="Monaco"/>
                <a:cs typeface="Monaco"/>
                <a:sym typeface="Monac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Title Text"/>
          <p:cNvSpPr txBox="1"/>
          <p:nvPr>
            <p:ph type="title"/>
          </p:nvPr>
        </p:nvSpPr>
        <p:spPr>
          <a:xfrm>
            <a:off x="787400" y="15875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defTabSz="457200">
              <a:defRPr sz="83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1" name="Body Level One…"/>
          <p:cNvSpPr txBox="1"/>
          <p:nvPr>
            <p:ph type="body" sz="quarter" idx="1"/>
          </p:nvPr>
        </p:nvSpPr>
        <p:spPr>
          <a:xfrm>
            <a:off x="787400" y="4191000"/>
            <a:ext cx="8572500" cy="11557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0" name="Body Level One…"/>
          <p:cNvSpPr txBox="1"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buSzPct val="65000"/>
              <a:buFont typeface="Type Embellishments One LET"/>
              <a:buChar char="n"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7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79" name="Body Level One…"/>
          <p:cNvSpPr txBox="1"/>
          <p:nvPr>
            <p:ph type="body" idx="1"/>
          </p:nvPr>
        </p:nvSpPr>
        <p:spPr>
          <a:xfrm>
            <a:off x="787400" y="2159000"/>
            <a:ext cx="8572500" cy="4470400"/>
          </a:xfrm>
          <a:prstGeom prst="rect">
            <a:avLst/>
          </a:prstGeom>
          <a:effectLst/>
        </p:spPr>
        <p:txBody>
          <a:bodyPr numCol="2" spcCol="428625" anchor="t"/>
          <a:lstStyle>
            <a:lvl1pPr marL="4953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2700"/>
              </a:spcBef>
              <a:buSzPct val="65000"/>
              <a:buFont typeface="Type Embellishments One LET"/>
              <a:buChar char="n"/>
              <a:defRPr sz="26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Body Level One…"/>
          <p:cNvSpPr txBox="1"/>
          <p:nvPr>
            <p:ph type="body" idx="1"/>
          </p:nvPr>
        </p:nvSpPr>
        <p:spPr>
          <a:xfrm>
            <a:off x="787400" y="990600"/>
            <a:ext cx="8572500" cy="56388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800"/>
              </a:spcBef>
              <a:buSzPct val="65000"/>
              <a:buFont typeface="Type Embellishments One LET"/>
              <a:buChar char="n"/>
              <a:defRPr sz="3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8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03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Title Text"/>
          <p:cNvSpPr txBox="1"/>
          <p:nvPr>
            <p:ph type="title"/>
          </p:nvPr>
        </p:nvSpPr>
        <p:spPr>
          <a:xfrm>
            <a:off x="787400" y="2552700"/>
            <a:ext cx="8572500" cy="2514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8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8" name="formal_photo-h.pdf" descr="formal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19" name="Title Text"/>
          <p:cNvSpPr txBox="1"/>
          <p:nvPr>
            <p:ph type="title"/>
          </p:nvPr>
        </p:nvSpPr>
        <p:spPr>
          <a:xfrm>
            <a:off x="787400" y="5842000"/>
            <a:ext cx="8572500" cy="12954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7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" name="formal_photo-v.pdf" descr="formal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28" name="Title Text"/>
          <p:cNvSpPr txBox="1"/>
          <p:nvPr>
            <p:ph type="title"/>
          </p:nvPr>
        </p:nvSpPr>
        <p:spPr>
          <a:xfrm>
            <a:off x="393700" y="1092200"/>
            <a:ext cx="4660900" cy="28956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b"/>
          <a:lstStyle>
            <a:lvl1pPr defTabSz="457200">
              <a:defRPr sz="62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9" name="Body Level One…"/>
          <p:cNvSpPr txBox="1"/>
          <p:nvPr>
            <p:ph type="body" sz="quarter" idx="1"/>
          </p:nvPr>
        </p:nvSpPr>
        <p:spPr>
          <a:xfrm>
            <a:off x="393700" y="4076700"/>
            <a:ext cx="4660900" cy="25273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 anchor="t"/>
          <a:lstStyle>
            <a:lvl1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0" indent="0" algn="ctr" defTabSz="457200">
              <a:spcBef>
                <a:spcPts val="0"/>
              </a:spcBef>
              <a:buClr>
                <a:srgbClr val="A29A85"/>
              </a:buClr>
              <a:buSzTx/>
              <a:buNone/>
              <a:defRPr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" name="formal_inside-photo-big.pdf" descr="formal_inside-photo-big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38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5" name="formal_inside-3up.pdf" descr="formal_inside-3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46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Big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formal_cover-photo-big.pdf" descr="formal_cover-photo-big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54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 Cover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formal_cover-3up.pdf" descr="formal_cover-3u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6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76797B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9" name="formal_photo-bullets.pdf" descr="formal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1" name="Body Level One…"/>
          <p:cNvSpPr txBox="1"/>
          <p:nvPr>
            <p:ph type="body" sz="half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2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0" name="Body Level One…"/>
          <p:cNvSpPr txBox="1"/>
          <p:nvPr>
            <p:ph type="body" sz="half" idx="1"/>
          </p:nvPr>
        </p:nvSpPr>
        <p:spPr>
          <a:xfrm>
            <a:off x="787400" y="2159000"/>
            <a:ext cx="4292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1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itle Text"/>
          <p:cNvSpPr txBox="1"/>
          <p:nvPr>
            <p:ph type="title"/>
          </p:nvPr>
        </p:nvSpPr>
        <p:spPr>
          <a:xfrm>
            <a:off x="787400" y="431800"/>
            <a:ext cx="8572500" cy="14478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80000"/>
              </a:srgbClr>
            </a:outerShdw>
          </a:effectLst>
        </p:spPr>
        <p:txBody>
          <a:bodyPr/>
          <a:lstStyle>
            <a:lvl1pPr defTabSz="457200">
              <a:defRPr sz="6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9" name="Body Level One…"/>
          <p:cNvSpPr txBox="1"/>
          <p:nvPr>
            <p:ph type="body" sz="quarter" idx="1"/>
          </p:nvPr>
        </p:nvSpPr>
        <p:spPr>
          <a:xfrm>
            <a:off x="6083300" y="2159000"/>
            <a:ext cx="3276600" cy="4470400"/>
          </a:xfrm>
          <a:prstGeom prst="rect">
            <a:avLst/>
          </a:prstGeom>
          <a:effectLst/>
        </p:spPr>
        <p:txBody>
          <a:bodyPr/>
          <a:lstStyle>
            <a:lvl1pPr marL="4953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  <a:lvl2pPr marL="10922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2pPr>
            <a:lvl3pPr marL="14351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3pPr>
            <a:lvl4pPr marL="17907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4pPr>
            <a:lvl5pPr marL="2133600" indent="-495300" defTabSz="457200">
              <a:spcBef>
                <a:spcPts val="3000"/>
              </a:spcBef>
              <a:buSzPct val="65000"/>
              <a:buFont typeface="Type Embellishments One LET"/>
              <a:buChar char="n"/>
              <a:defRPr sz="2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0" name="Slide Number"/>
          <p:cNvSpPr txBox="1"/>
          <p:nvPr>
            <p:ph type="sldNum" sz="quarter" idx="2"/>
          </p:nvPr>
        </p:nvSpPr>
        <p:spPr>
          <a:xfrm>
            <a:off x="4940300" y="7239000"/>
            <a:ext cx="266700" cy="292100"/>
          </a:xfrm>
          <a:prstGeom prst="rect">
            <a:avLst/>
          </a:prstGeom>
          <a:effectLst>
            <a:outerShdw sx="100000" sy="100000" kx="0" ky="0" algn="b" rotWithShape="0" blurRad="38100" dist="50800" dir="3000000">
              <a:srgbClr val="FFFFFF">
                <a:alpha val="60000"/>
              </a:srgbClr>
            </a:outerShdw>
          </a:effectLst>
        </p:spPr>
        <p:txBody>
          <a:bodyPr/>
          <a:lstStyle>
            <a:lvl1pPr defTabSz="457200">
              <a:defRPr sz="1400">
                <a:solidFill>
                  <a:srgbClr val="515151"/>
                </a:solidFill>
                <a:latin typeface="Cochin"/>
                <a:ea typeface="Cochin"/>
                <a:cs typeface="Cochin"/>
                <a:sym typeface="Coc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Title Text"/>
          <p:cNvSpPr txBox="1"/>
          <p:nvPr>
            <p:ph type="title"/>
          </p:nvPr>
        </p:nvSpPr>
        <p:spPr>
          <a:xfrm>
            <a:off x="800100" y="1930400"/>
            <a:ext cx="8547100" cy="2120900"/>
          </a:xfrm>
          <a:prstGeom prst="rect">
            <a:avLst/>
          </a:prstGeom>
          <a:effectLst/>
        </p:spPr>
        <p:txBody>
          <a:bodyPr anchor="b"/>
          <a:lstStyle>
            <a:lvl1pPr algn="r"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8" name="Body Level One…"/>
          <p:cNvSpPr txBox="1"/>
          <p:nvPr>
            <p:ph type="body" sz="quarter" idx="1"/>
          </p:nvPr>
        </p:nvSpPr>
        <p:spPr>
          <a:xfrm>
            <a:off x="800100" y="4064000"/>
            <a:ext cx="8547100" cy="952500"/>
          </a:xfrm>
          <a:prstGeom prst="rect">
            <a:avLst/>
          </a:prstGeom>
          <a:effectLst/>
        </p:spPr>
        <p:txBody>
          <a:bodyPr anchor="t"/>
          <a:lstStyle>
            <a:lvl1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algn="r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9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7" name="Body Level One…"/>
          <p:cNvSpPr txBox="1"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16" name="Body Level One…"/>
          <p:cNvSpPr txBox="1"/>
          <p:nvPr>
            <p:ph type="body" idx="1"/>
          </p:nvPr>
        </p:nvSpPr>
        <p:spPr>
          <a:xfrm>
            <a:off x="495300" y="1676400"/>
            <a:ext cx="9169400" cy="5245100"/>
          </a:xfrm>
          <a:prstGeom prst="rect">
            <a:avLst/>
          </a:prstGeom>
          <a:effectLst/>
        </p:spPr>
        <p:txBody>
          <a:bodyPr numCol="2" spcCol="458470" anchor="t"/>
          <a:lstStyle>
            <a:lvl1pPr marL="3810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4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7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/>
          <p:nvPr>
            <p:ph type="title"/>
          </p:nvPr>
        </p:nvSpPr>
        <p:spPr>
          <a:xfrm>
            <a:off x="990600" y="2870200"/>
            <a:ext cx="8178800" cy="18669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Body Level One…"/>
          <p:cNvSpPr txBox="1"/>
          <p:nvPr>
            <p:ph type="body" idx="1"/>
          </p:nvPr>
        </p:nvSpPr>
        <p:spPr>
          <a:xfrm>
            <a:off x="495300" y="685800"/>
            <a:ext cx="9169400" cy="62357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4800"/>
              </a:spcBef>
              <a:buSzPct val="60000"/>
              <a:buBlip>
                <a:blip r:embed="rId3"/>
              </a:buBlip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5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Rectangle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633" name="PARTICLE SPECTRUM"/>
          <p:cNvSpPr txBox="1"/>
          <p:nvPr/>
        </p:nvSpPr>
        <p:spPr>
          <a:xfrm>
            <a:off x="3055035" y="133350"/>
            <a:ext cx="403248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PARTICLE SPECTRUM</a:t>
            </a:r>
          </a:p>
        </p:txBody>
      </p:sp>
      <p:sp>
        <p:nvSpPr>
          <p:cNvPr id="634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Master #1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Rectangle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642" name="FIELDS"/>
          <p:cNvSpPr txBox="1"/>
          <p:nvPr/>
        </p:nvSpPr>
        <p:spPr>
          <a:xfrm>
            <a:off x="4356763" y="133350"/>
            <a:ext cx="1429024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FIELDS</a:t>
            </a:r>
          </a:p>
        </p:txBody>
      </p:sp>
      <p:sp>
        <p:nvSpPr>
          <p:cNvPr id="643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1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Title Text"/>
          <p:cNvSpPr txBox="1"/>
          <p:nvPr>
            <p:ph type="title"/>
          </p:nvPr>
        </p:nvSpPr>
        <p:spPr>
          <a:xfrm>
            <a:off x="800100" y="2298700"/>
            <a:ext cx="8547100" cy="3022600"/>
          </a:xfrm>
          <a:prstGeom prst="rect">
            <a:avLst/>
          </a:prstGeom>
          <a:effectLst/>
        </p:spPr>
        <p:txBody>
          <a:bodyPr/>
          <a:lstStyle>
            <a:lvl1pPr algn="r"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9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6" name="oldsilk_photo-h.pdf" descr="oldsilk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67" name="Title Text"/>
          <p:cNvSpPr txBox="1"/>
          <p:nvPr>
            <p:ph type="title"/>
          </p:nvPr>
        </p:nvSpPr>
        <p:spPr>
          <a:xfrm>
            <a:off x="495300" y="6032500"/>
            <a:ext cx="9169400" cy="11557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6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oldsilk_photo-v.pdf" descr="oldsilk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76" name="Title Text"/>
          <p:cNvSpPr txBox="1"/>
          <p:nvPr>
            <p:ph type="title"/>
          </p:nvPr>
        </p:nvSpPr>
        <p:spPr>
          <a:xfrm>
            <a:off x="495300" y="1930400"/>
            <a:ext cx="4699000" cy="2120900"/>
          </a:xfrm>
          <a:prstGeom prst="rect">
            <a:avLst/>
          </a:prstGeom>
          <a:effectLst/>
        </p:spPr>
        <p:txBody>
          <a:bodyPr anchor="b"/>
          <a:lstStyle>
            <a:lvl1pPr algn="l" defTabSz="457200">
              <a:defRPr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77" name="Body Level One…"/>
          <p:cNvSpPr txBox="1"/>
          <p:nvPr>
            <p:ph type="body" sz="quarter" idx="1"/>
          </p:nvPr>
        </p:nvSpPr>
        <p:spPr>
          <a:xfrm>
            <a:off x="495300" y="4064000"/>
            <a:ext cx="4699000" cy="952500"/>
          </a:xfrm>
          <a:prstGeom prst="rect">
            <a:avLst/>
          </a:prstGeom>
          <a:effectLst/>
        </p:spPr>
        <p:txBody>
          <a:bodyPr anchor="t"/>
          <a:lstStyle>
            <a:lvl1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0" indent="0" defTabSz="457200">
              <a:spcBef>
                <a:spcPts val="0"/>
              </a:spcBef>
              <a:buSzTx/>
              <a:buNone/>
              <a:defRPr sz="30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5" name="oldsilk_photo-bullets.pdf" descr="oldsilk_photo-bulle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686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87" name="Body Level One…"/>
          <p:cNvSpPr txBox="1"/>
          <p:nvPr>
            <p:ph type="body" sz="half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8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6" name="Body Level One…"/>
          <p:cNvSpPr txBox="1"/>
          <p:nvPr>
            <p:ph type="body" sz="half" idx="1"/>
          </p:nvPr>
        </p:nvSpPr>
        <p:spPr>
          <a:xfrm>
            <a:off x="495300" y="1676400"/>
            <a:ext cx="46609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7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Title Text"/>
          <p:cNvSpPr txBox="1"/>
          <p:nvPr>
            <p:ph type="title"/>
          </p:nvPr>
        </p:nvSpPr>
        <p:spPr>
          <a:xfrm>
            <a:off x="495300" y="292100"/>
            <a:ext cx="9169400" cy="12954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6200">
                <a:solidFill>
                  <a:srgbClr val="39362D"/>
                </a:solidFill>
                <a:latin typeface="Copperplate Light"/>
                <a:ea typeface="Copperplate Light"/>
                <a:cs typeface="Copperplate Light"/>
                <a:sym typeface="Copperplate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5" name="Body Level One…"/>
          <p:cNvSpPr txBox="1"/>
          <p:nvPr>
            <p:ph type="body" sz="half" idx="1"/>
          </p:nvPr>
        </p:nvSpPr>
        <p:spPr>
          <a:xfrm>
            <a:off x="6438900" y="1676400"/>
            <a:ext cx="3225800" cy="5245100"/>
          </a:xfrm>
          <a:prstGeom prst="rect">
            <a:avLst/>
          </a:prstGeom>
          <a:effectLst/>
        </p:spPr>
        <p:txBody>
          <a:bodyPr/>
          <a:lstStyle>
            <a:lvl1pPr marL="3810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  <a:lvl2pPr marL="7239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2pPr>
            <a:lvl3pPr marL="10668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3pPr>
            <a:lvl4pPr marL="14097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4pPr>
            <a:lvl5pPr marL="1752600" indent="-381000" defTabSz="457200">
              <a:spcBef>
                <a:spcPts val="3900"/>
              </a:spcBef>
              <a:buSzPct val="60000"/>
              <a:buBlip>
                <a:blip r:embed="rId3"/>
              </a:buBlip>
              <a:defRPr sz="26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6" name="Slide Number"/>
          <p:cNvSpPr txBox="1"/>
          <p:nvPr>
            <p:ph type="sldNum" sz="quarter" idx="2"/>
          </p:nvPr>
        </p:nvSpPr>
        <p:spPr>
          <a:xfrm>
            <a:off x="4926914" y="7264400"/>
            <a:ext cx="306172" cy="250623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letterpress_photo-h.pdf" descr="letterpress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Title Text"/>
          <p:cNvSpPr txBox="1"/>
          <p:nvPr>
            <p:ph type="title"/>
          </p:nvPr>
        </p:nvSpPr>
        <p:spPr>
          <a:xfrm>
            <a:off x="990600" y="5676900"/>
            <a:ext cx="8178800" cy="15494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Title Text"/>
          <p:cNvSpPr txBox="1"/>
          <p:nvPr>
            <p:ph type="title"/>
          </p:nvPr>
        </p:nvSpPr>
        <p:spPr>
          <a:xfrm>
            <a:off x="990600" y="850900"/>
            <a:ext cx="8178800" cy="28829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4" name="Body Level One…"/>
          <p:cNvSpPr txBox="1"/>
          <p:nvPr>
            <p:ph type="body" sz="quarter" idx="1"/>
          </p:nvPr>
        </p:nvSpPr>
        <p:spPr>
          <a:xfrm>
            <a:off x="990600" y="3810000"/>
            <a:ext cx="8178800" cy="17399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3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32" name="Body Level One…"/>
          <p:cNvSpPr txBox="1"/>
          <p:nvPr>
            <p:ph type="body" idx="1"/>
          </p:nvPr>
        </p:nvSpPr>
        <p:spPr>
          <a:xfrm>
            <a:off x="12700" y="2171700"/>
            <a:ext cx="10134600" cy="4864100"/>
          </a:xfrm>
          <a:prstGeom prst="rect">
            <a:avLst/>
          </a:prstGeom>
          <a:effectLst/>
        </p:spPr>
        <p:txBody>
          <a:bodyPr numCol="2" spcCol="506730" anchor="t"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3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" name="Body Level One…"/>
          <p:cNvSpPr txBox="1"/>
          <p:nvPr>
            <p:ph type="body" idx="1"/>
          </p:nvPr>
        </p:nvSpPr>
        <p:spPr>
          <a:xfrm>
            <a:off x="12700" y="850900"/>
            <a:ext cx="10134600" cy="59182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1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Rectangle"/>
          <p:cNvSpPr/>
          <p:nvPr/>
        </p:nvSpPr>
        <p:spPr>
          <a:xfrm>
            <a:off x="-317500" y="-101600"/>
            <a:ext cx="10515600" cy="1270000"/>
          </a:xfrm>
          <a:prstGeom prst="rect">
            <a:avLst/>
          </a:prstGeom>
          <a:solidFill>
            <a:srgbClr val="00F900">
              <a:alpha val="38000"/>
            </a:srgbClr>
          </a:solidFill>
          <a:ln w="25400">
            <a:solidFill>
              <a:srgbClr val="3A5253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6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pPr>
          </a:p>
        </p:txBody>
      </p:sp>
      <p:sp>
        <p:nvSpPr>
          <p:cNvPr id="749" name="Fields"/>
          <p:cNvSpPr txBox="1"/>
          <p:nvPr/>
        </p:nvSpPr>
        <p:spPr>
          <a:xfrm>
            <a:off x="4397697" y="228600"/>
            <a:ext cx="1361629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Fields</a:t>
            </a:r>
          </a:p>
        </p:txBody>
      </p:sp>
      <p:sp>
        <p:nvSpPr>
          <p:cNvPr id="750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58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Title Text"/>
          <p:cNvSpPr txBox="1"/>
          <p:nvPr>
            <p:ph type="title"/>
          </p:nvPr>
        </p:nvSpPr>
        <p:spPr>
          <a:xfrm>
            <a:off x="990600" y="2413000"/>
            <a:ext cx="8178800" cy="2781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66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3" name="pinstripe_photo-h.pdf" descr="pinstripe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74" name="Title Text"/>
          <p:cNvSpPr txBox="1"/>
          <p:nvPr>
            <p:ph type="title"/>
          </p:nvPr>
        </p:nvSpPr>
        <p:spPr>
          <a:xfrm>
            <a:off x="990600" y="53975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84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7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2" name="pinstripe_photo-v.pdf" descr="pinstripe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83" name="Title 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200">
                <a:solidFill>
                  <a:srgbClr val="FFFCF5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84" name="Body Level One…"/>
          <p:cNvSpPr txBox="1"/>
          <p:nvPr>
            <p:ph type="body" sz="quarter" idx="1"/>
          </p:nvPr>
        </p:nvSpPr>
        <p:spPr>
          <a:xfrm>
            <a:off x="495300" y="3746500"/>
            <a:ext cx="4584700" cy="2286000"/>
          </a:xfrm>
          <a:prstGeom prst="rect">
            <a:avLst/>
          </a:prstGeom>
          <a:effectLst/>
        </p:spPr>
        <p:txBody>
          <a:bodyPr anchor="t"/>
          <a:lstStyle>
            <a:lvl1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0" indent="0" algn="ctr" defTabSz="457200">
              <a:spcBef>
                <a:spcPts val="0"/>
              </a:spcBef>
              <a:buSzTx/>
              <a:buNone/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2" name="pinstripe_bullet.pdf" descr="pinstripe_bullet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93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94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5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C5C3A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letterpress_photo-v.pdf" descr="letterpress_photo-v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separator.tiff" descr="separator.tif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27100" y="3746500"/>
            <a:ext cx="3708400" cy="101600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/>
          <p:nvPr>
            <p:ph type="title"/>
          </p:nvPr>
        </p:nvSpPr>
        <p:spPr>
          <a:xfrm>
            <a:off x="482600" y="1270000"/>
            <a:ext cx="4597400" cy="2387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quarter" idx="1"/>
          </p:nvPr>
        </p:nvSpPr>
        <p:spPr>
          <a:xfrm>
            <a:off x="482600" y="4051300"/>
            <a:ext cx="4597400" cy="23876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0" algn="ctr">
              <a:spcBef>
                <a:spcPts val="0"/>
              </a:spcBef>
              <a:buSzTx/>
              <a:buNone/>
            </a:lvl2pPr>
            <a:lvl3pPr marL="0" indent="0" algn="ctr">
              <a:spcBef>
                <a:spcPts val="0"/>
              </a:spcBef>
              <a:buSzTx/>
              <a:buNone/>
            </a:lvl3pPr>
            <a:lvl4pPr marL="0" indent="0" algn="ctr">
              <a:spcBef>
                <a:spcPts val="0"/>
              </a:spcBef>
              <a:buSzTx/>
              <a:buNone/>
            </a:lvl4pPr>
            <a:lvl5pPr marL="0" indent="0" algn="ctr">
              <a:spcBef>
                <a:spcPts val="0"/>
              </a:spcBef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03" name="Body Level One…"/>
          <p:cNvSpPr txBox="1"/>
          <p:nvPr>
            <p:ph type="body" sz="half" idx="1"/>
          </p:nvPr>
        </p:nvSpPr>
        <p:spPr>
          <a:xfrm>
            <a:off x="12700" y="2171700"/>
            <a:ext cx="5334000" cy="4864100"/>
          </a:xfrm>
          <a:prstGeom prst="rect">
            <a:avLst/>
          </a:prstGeom>
          <a:effectLst/>
        </p:spPr>
        <p:txBody>
          <a:bodyPr/>
          <a:lstStyle>
            <a:lvl1pPr marL="12382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7461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22922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8256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3359093" indent="-742893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4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4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1" name="Title Text"/>
          <p:cNvSpPr txBox="1"/>
          <p:nvPr>
            <p:ph type="title"/>
          </p:nvPr>
        </p:nvSpPr>
        <p:spPr>
          <a:xfrm>
            <a:off x="990600" y="241300"/>
            <a:ext cx="8178800" cy="1498600"/>
          </a:xfrm>
          <a:prstGeom prst="rect">
            <a:avLst/>
          </a:prstGeom>
          <a:effectLst/>
        </p:spPr>
        <p:txBody>
          <a:bodyPr/>
          <a:lstStyle>
            <a:lvl1pPr algn="l" defTabSz="457200">
              <a:defRPr sz="7000">
                <a:solidFill>
                  <a:srgbClr val="FFFFFF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2" name="Body Level One…"/>
          <p:cNvSpPr txBox="1"/>
          <p:nvPr>
            <p:ph type="body" sz="half" idx="1"/>
          </p:nvPr>
        </p:nvSpPr>
        <p:spPr>
          <a:xfrm>
            <a:off x="5422900" y="2171700"/>
            <a:ext cx="4152900" cy="4864100"/>
          </a:xfrm>
          <a:prstGeom prst="rect">
            <a:avLst/>
          </a:prstGeom>
          <a:effectLst/>
        </p:spPr>
        <p:txBody>
          <a:bodyPr/>
          <a:lstStyle>
            <a:lvl1pPr marL="12636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  <a:lvl2pPr marL="16065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2pPr>
            <a:lvl3pPr marL="19621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3pPr>
            <a:lvl4pPr marL="23177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4pPr>
            <a:lvl5pPr marL="2686016" indent="-1200116" defTabSz="457200">
              <a:spcBef>
                <a:spcPts val="2200"/>
              </a:spcBef>
              <a:buClr>
                <a:srgbClr val="000000"/>
              </a:buClr>
              <a:buSzPct val="100000"/>
              <a:buBlip>
                <a:blip r:embed="rId3"/>
              </a:buBlip>
              <a:defRPr sz="3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3" name="Slide Number"/>
          <p:cNvSpPr txBox="1"/>
          <p:nvPr>
            <p:ph type="sldNum" sz="quarter" idx="2"/>
          </p:nvPr>
        </p:nvSpPr>
        <p:spPr>
          <a:xfrm>
            <a:off x="4966210" y="7226300"/>
            <a:ext cx="228675" cy="286892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1400">
                <a:solidFill>
                  <a:srgbClr val="3A5253"/>
                </a:solidFill>
                <a:latin typeface="+mn-lt"/>
                <a:ea typeface="+mn-ea"/>
                <a:cs typeface="+mn-cs"/>
                <a:sym typeface="Futura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Title Text"/>
          <p:cNvSpPr txBox="1"/>
          <p:nvPr>
            <p:ph type="title"/>
          </p:nvPr>
        </p:nvSpPr>
        <p:spPr>
          <a:xfrm>
            <a:off x="342900" y="2476500"/>
            <a:ext cx="9461500" cy="1600200"/>
          </a:xfrm>
          <a:prstGeom prst="rect">
            <a:avLst/>
          </a:prstGeom>
          <a:effectLst/>
        </p:spPr>
        <p:txBody>
          <a:bodyPr anchor="b"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21" name="Body Level One…"/>
          <p:cNvSpPr txBox="1"/>
          <p:nvPr>
            <p:ph type="body" sz="quarter" idx="1"/>
          </p:nvPr>
        </p:nvSpPr>
        <p:spPr>
          <a:xfrm>
            <a:off x="342900" y="4178300"/>
            <a:ext cx="9461500" cy="965200"/>
          </a:xfrm>
          <a:prstGeom prst="rect">
            <a:avLst/>
          </a:prstGeom>
          <a:effectLst/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0" indent="0" algn="ctr">
              <a:spcBef>
                <a:spcPts val="0"/>
              </a:spcBef>
              <a:buSzTx/>
              <a:buNone/>
              <a:tabLst>
                <a:tab pos="6604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2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0" name="Body Level One…"/>
          <p:cNvSpPr txBox="1"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  <a:effectLst/>
        </p:spPr>
        <p:txBody>
          <a:bodyPr/>
          <a:lstStyle>
            <a:lvl1pPr marL="6896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>
              <a:spcBef>
                <a:spcPts val="2800"/>
              </a:spcBef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1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39" name="Body Level One…"/>
          <p:cNvSpPr txBox="1"/>
          <p:nvPr>
            <p:ph type="body" idx="1"/>
          </p:nvPr>
        </p:nvSpPr>
        <p:spPr>
          <a:xfrm>
            <a:off x="342900" y="1854200"/>
            <a:ext cx="9461500" cy="5080000"/>
          </a:xfrm>
          <a:prstGeom prst="rect">
            <a:avLst/>
          </a:prstGeom>
          <a:effectLst/>
        </p:spPr>
        <p:txBody>
          <a:bodyPr numCol="2" spcCol="473075" anchor="t"/>
          <a:lstStyle>
            <a:lvl1pPr marL="6593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1557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149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5113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578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18542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134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2098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69095" indent="-278395">
              <a:spcBef>
                <a:spcPts val="3500"/>
              </a:spcBef>
              <a:buSzPct val="34000"/>
              <a:buBlip>
                <a:blip r:embed="rId3"/>
              </a:buBlip>
              <a:tabLst>
                <a:tab pos="2578100" algn="l"/>
              </a:tabLst>
              <a:defRPr sz="26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Body Level One…"/>
          <p:cNvSpPr txBox="1"/>
          <p:nvPr>
            <p:ph type="body" idx="1"/>
          </p:nvPr>
        </p:nvSpPr>
        <p:spPr>
          <a:xfrm>
            <a:off x="342900" y="990600"/>
            <a:ext cx="9461500" cy="5638800"/>
          </a:xfrm>
          <a:prstGeom prst="rect">
            <a:avLst/>
          </a:prstGeom>
          <a:effectLst/>
        </p:spPr>
        <p:txBody>
          <a:bodyPr/>
          <a:lstStyle>
            <a:lvl1pPr marL="6896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1938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  <a:lvl2pPr marL="10452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5494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2pPr>
            <a:lvl3pPr marL="13881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18923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3pPr>
            <a:lvl4pPr marL="17437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22479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4pPr>
            <a:lvl5pPr marL="2099334" indent="-308634">
              <a:spcBef>
                <a:spcPts val="3200"/>
              </a:spcBef>
              <a:buSzPct val="34000"/>
              <a:buBlip>
                <a:blip r:embed="rId3"/>
              </a:buBlip>
              <a:tabLst>
                <a:tab pos="2603500" algn="l"/>
              </a:tabLst>
              <a:defRPr sz="32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8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Title Text"/>
          <p:cNvSpPr txBox="1"/>
          <p:nvPr>
            <p:ph type="title"/>
          </p:nvPr>
        </p:nvSpPr>
        <p:spPr>
          <a:xfrm>
            <a:off x="342900" y="114300"/>
            <a:ext cx="9461500" cy="10668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63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Title Text"/>
          <p:cNvSpPr txBox="1"/>
          <p:nvPr>
            <p:ph type="title"/>
          </p:nvPr>
        </p:nvSpPr>
        <p:spPr>
          <a:xfrm>
            <a:off x="342900" y="2476500"/>
            <a:ext cx="9461500" cy="26543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1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C2D4F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8" name="watercolor_photo-h.pdf" descr="watercolor_photo-h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79" name="Title Text"/>
          <p:cNvSpPr txBox="1"/>
          <p:nvPr>
            <p:ph type="title"/>
          </p:nvPr>
        </p:nvSpPr>
        <p:spPr>
          <a:xfrm>
            <a:off x="342900" y="5105400"/>
            <a:ext cx="9461500" cy="17399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z="6000">
                <a:solidFill>
                  <a:srgbClr val="515151"/>
                </a:solidFill>
                <a:latin typeface="+mj-lt"/>
                <a:ea typeface="+mj-ea"/>
                <a:cs typeface="+mj-cs"/>
                <a:sym typeface="Herculan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0" name="Slide Number"/>
          <p:cNvSpPr txBox="1"/>
          <p:nvPr>
            <p:ph type="sldNum" sz="quarter" idx="2"/>
          </p:nvPr>
        </p:nvSpPr>
        <p:spPr>
          <a:xfrm>
            <a:off x="4941924" y="7239000"/>
            <a:ext cx="262566" cy="317500"/>
          </a:xfrm>
          <a:prstGeom prst="rect">
            <a:avLst/>
          </a:prstGeom>
          <a:effectLst/>
        </p:spPr>
        <p:txBody>
          <a:bodyPr/>
          <a:lstStyle>
            <a:lvl1pPr defTabSz="457200">
              <a:defRPr spc="-16" sz="1400">
                <a:solidFill>
                  <a:srgbClr val="728FBC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1.xml"/><Relationship Id="rId34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5.xml"/><Relationship Id="rId38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38.xml"/><Relationship Id="rId41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2.xml"/><Relationship Id="rId45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4.xml"/><Relationship Id="rId47" Type="http://schemas.openxmlformats.org/officeDocument/2006/relationships/slideLayout" Target="../slideLayouts/slideLayout45.xml"/><Relationship Id="rId48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48.xml"/><Relationship Id="rId51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1.xml"/><Relationship Id="rId54" Type="http://schemas.openxmlformats.org/officeDocument/2006/relationships/slideLayout" Target="../slideLayouts/slideLayout52.xml"/><Relationship Id="rId55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55.xml"/><Relationship Id="rId58" Type="http://schemas.openxmlformats.org/officeDocument/2006/relationships/slideLayout" Target="../slideLayouts/slideLayout56.xml"/><Relationship Id="rId59" Type="http://schemas.openxmlformats.org/officeDocument/2006/relationships/slideLayout" Target="../slideLayouts/slideLayout57.xml"/><Relationship Id="rId60" Type="http://schemas.openxmlformats.org/officeDocument/2006/relationships/slideLayout" Target="../slideLayouts/slideLayout58.xml"/><Relationship Id="rId61" Type="http://schemas.openxmlformats.org/officeDocument/2006/relationships/slideLayout" Target="../slideLayouts/slideLayout59.xml"/><Relationship Id="rId62" Type="http://schemas.openxmlformats.org/officeDocument/2006/relationships/slideLayout" Target="../slideLayouts/slideLayout60.xml"/><Relationship Id="rId63" Type="http://schemas.openxmlformats.org/officeDocument/2006/relationships/slideLayout" Target="../slideLayouts/slideLayout61.xml"/><Relationship Id="rId64" Type="http://schemas.openxmlformats.org/officeDocument/2006/relationships/slideLayout" Target="../slideLayouts/slideLayout62.xml"/><Relationship Id="rId65" Type="http://schemas.openxmlformats.org/officeDocument/2006/relationships/slideLayout" Target="../slideLayouts/slideLayout63.xml"/><Relationship Id="rId66" Type="http://schemas.openxmlformats.org/officeDocument/2006/relationships/slideLayout" Target="../slideLayouts/slideLayout64.xml"/><Relationship Id="rId67" Type="http://schemas.openxmlformats.org/officeDocument/2006/relationships/slideLayout" Target="../slideLayouts/slideLayout65.xml"/><Relationship Id="rId68" Type="http://schemas.openxmlformats.org/officeDocument/2006/relationships/slideLayout" Target="../slideLayouts/slideLayout66.xml"/><Relationship Id="rId69" Type="http://schemas.openxmlformats.org/officeDocument/2006/relationships/slideLayout" Target="../slideLayouts/slideLayout67.xml"/><Relationship Id="rId70" Type="http://schemas.openxmlformats.org/officeDocument/2006/relationships/slideLayout" Target="../slideLayouts/slideLayout68.xml"/><Relationship Id="rId71" Type="http://schemas.openxmlformats.org/officeDocument/2006/relationships/slideLayout" Target="../slideLayouts/slideLayout69.xml"/><Relationship Id="rId72" Type="http://schemas.openxmlformats.org/officeDocument/2006/relationships/slideLayout" Target="../slideLayouts/slideLayout70.xml"/><Relationship Id="rId73" Type="http://schemas.openxmlformats.org/officeDocument/2006/relationships/slideLayout" Target="../slideLayouts/slideLayout71.xml"/><Relationship Id="rId74" Type="http://schemas.openxmlformats.org/officeDocument/2006/relationships/slideLayout" Target="../slideLayouts/slideLayout72.xml"/><Relationship Id="rId75" Type="http://schemas.openxmlformats.org/officeDocument/2006/relationships/slideLayout" Target="../slideLayouts/slideLayout73.xml"/><Relationship Id="rId76" Type="http://schemas.openxmlformats.org/officeDocument/2006/relationships/slideLayout" Target="../slideLayouts/slideLayout74.xml"/><Relationship Id="rId77" Type="http://schemas.openxmlformats.org/officeDocument/2006/relationships/slideLayout" Target="../slideLayouts/slideLayout75.xml"/><Relationship Id="rId78" Type="http://schemas.openxmlformats.org/officeDocument/2006/relationships/slideLayout" Target="../slideLayouts/slideLayout76.xml"/><Relationship Id="rId79" Type="http://schemas.openxmlformats.org/officeDocument/2006/relationships/slideLayout" Target="../slideLayouts/slideLayout77.xml"/><Relationship Id="rId80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79.xml"/><Relationship Id="rId82" Type="http://schemas.openxmlformats.org/officeDocument/2006/relationships/slideLayout" Target="../slideLayouts/slideLayout80.xml"/><Relationship Id="rId83" Type="http://schemas.openxmlformats.org/officeDocument/2006/relationships/slideLayout" Target="../slideLayouts/slideLayout81.xml"/><Relationship Id="rId84" Type="http://schemas.openxmlformats.org/officeDocument/2006/relationships/slideLayout" Target="../slideLayouts/slideLayout82.xml"/><Relationship Id="rId85" Type="http://schemas.openxmlformats.org/officeDocument/2006/relationships/slideLayout" Target="../slideLayouts/slideLayout83.xml"/><Relationship Id="rId86" Type="http://schemas.openxmlformats.org/officeDocument/2006/relationships/slideLayout" Target="../slideLayouts/slideLayout84.xml"/><Relationship Id="rId87" Type="http://schemas.openxmlformats.org/officeDocument/2006/relationships/slideLayout" Target="../slideLayouts/slideLayout85.xml"/><Relationship Id="rId88" Type="http://schemas.openxmlformats.org/officeDocument/2006/relationships/slideLayout" Target="../slideLayouts/slideLayout86.xml"/><Relationship Id="rId89" Type="http://schemas.openxmlformats.org/officeDocument/2006/relationships/slideLayout" Target="../slideLayouts/slideLayout87.xml"/><Relationship Id="rId90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89.xml"/><Relationship Id="rId92" Type="http://schemas.openxmlformats.org/officeDocument/2006/relationships/slideLayout" Target="../slideLayouts/slideLayout90.xml"/><Relationship Id="rId93" Type="http://schemas.openxmlformats.org/officeDocument/2006/relationships/slideLayout" Target="../slideLayouts/slideLayout91.xml"/><Relationship Id="rId94" Type="http://schemas.openxmlformats.org/officeDocument/2006/relationships/slideLayout" Target="../slideLayouts/slideLayout92.xml"/><Relationship Id="rId95" Type="http://schemas.openxmlformats.org/officeDocument/2006/relationships/slideLayout" Target="../slideLayouts/slideLayout93.xml"/><Relationship Id="rId96" Type="http://schemas.openxmlformats.org/officeDocument/2006/relationships/slideLayout" Target="../slideLayouts/slideLayout94.xml"/><Relationship Id="rId97" Type="http://schemas.openxmlformats.org/officeDocument/2006/relationships/slideLayout" Target="../slideLayouts/slideLayout95.xml"/><Relationship Id="rId98" Type="http://schemas.openxmlformats.org/officeDocument/2006/relationships/slideLayout" Target="../slideLayouts/slideLayout96.xml"/><Relationship Id="rId99" Type="http://schemas.openxmlformats.org/officeDocument/2006/relationships/slideLayout" Target="../slideLayouts/slideLayout97.xml"/><Relationship Id="rId100" Type="http://schemas.openxmlformats.org/officeDocument/2006/relationships/slideLayout" Target="../slideLayouts/slideLayout98.xml"/><Relationship Id="rId101" Type="http://schemas.openxmlformats.org/officeDocument/2006/relationships/slideLayout" Target="../slideLayouts/slideLayout99.xml"/><Relationship Id="rId102" Type="http://schemas.openxmlformats.org/officeDocument/2006/relationships/slideLayout" Target="../slideLayouts/slideLayout100.xml"/><Relationship Id="rId103" Type="http://schemas.openxmlformats.org/officeDocument/2006/relationships/slideLayout" Target="../slideLayouts/slideLayout101.xml"/><Relationship Id="rId104" Type="http://schemas.openxmlformats.org/officeDocument/2006/relationships/slideLayout" Target="../slideLayouts/slideLayout102.xml"/><Relationship Id="rId105" Type="http://schemas.openxmlformats.org/officeDocument/2006/relationships/slideLayout" Target="../slideLayouts/slideLayout103.xml"/><Relationship Id="rId106" Type="http://schemas.openxmlformats.org/officeDocument/2006/relationships/slideLayout" Target="../slideLayouts/slideLayout104.xml"/><Relationship Id="rId107" Type="http://schemas.openxmlformats.org/officeDocument/2006/relationships/slideLayout" Target="../slideLayouts/slideLayout105.xml"/><Relationship Id="rId108" Type="http://schemas.openxmlformats.org/officeDocument/2006/relationships/slideLayout" Target="../slideLayouts/slideLayout106.xml"/><Relationship Id="rId109" Type="http://schemas.openxmlformats.org/officeDocument/2006/relationships/slideLayout" Target="../slideLayouts/slideLayout107.xml"/><Relationship Id="rId110" Type="http://schemas.openxmlformats.org/officeDocument/2006/relationships/slideLayout" Target="../slideLayouts/slideLayout108.xml"/><Relationship Id="rId111" Type="http://schemas.openxmlformats.org/officeDocument/2006/relationships/slideLayout" Target="../slideLayouts/slideLayout109.xml"/><Relationship Id="rId112" Type="http://schemas.openxmlformats.org/officeDocument/2006/relationships/slideLayout" Target="../slideLayouts/slideLayout110.xml"/><Relationship Id="rId113" Type="http://schemas.openxmlformats.org/officeDocument/2006/relationships/slideLayout" Target="../slideLayouts/slideLayout111.xml"/><Relationship Id="rId114" Type="http://schemas.openxmlformats.org/officeDocument/2006/relationships/slideLayout" Target="../slideLayouts/slideLayout112.xml"/><Relationship Id="rId115" Type="http://schemas.openxmlformats.org/officeDocument/2006/relationships/slideLayout" Target="../slideLayouts/slideLayout113.xml"/><Relationship Id="rId116" Type="http://schemas.openxmlformats.org/officeDocument/2006/relationships/slideLayout" Target="../slideLayouts/slideLayout114.xml"/><Relationship Id="rId117" Type="http://schemas.openxmlformats.org/officeDocument/2006/relationships/slideLayout" Target="../slideLayouts/slideLayout115.xml"/><Relationship Id="rId118" Type="http://schemas.openxmlformats.org/officeDocument/2006/relationships/slideLayout" Target="../slideLayouts/slideLayout116.xml"/><Relationship Id="rId119" Type="http://schemas.openxmlformats.org/officeDocument/2006/relationships/slideLayout" Target="../slideLayouts/slideLayout117.xml"/><Relationship Id="rId120" Type="http://schemas.openxmlformats.org/officeDocument/2006/relationships/slideLayout" Target="../slideLayouts/slideLayout118.xml"/><Relationship Id="rId121" Type="http://schemas.openxmlformats.org/officeDocument/2006/relationships/slideLayout" Target="../slideLayouts/slideLayout119.xml"/><Relationship Id="rId122" Type="http://schemas.openxmlformats.org/officeDocument/2006/relationships/slideLayout" Target="../slideLayouts/slideLayout120.xml"/><Relationship Id="rId123" Type="http://schemas.openxmlformats.org/officeDocument/2006/relationships/slideLayout" Target="../slideLayouts/slideLayout121.xml"/><Relationship Id="rId124" Type="http://schemas.openxmlformats.org/officeDocument/2006/relationships/slideLayout" Target="../slideLayouts/slideLayout122.xml"/><Relationship Id="rId125" Type="http://schemas.openxmlformats.org/officeDocument/2006/relationships/slideLayout" Target="../slideLayouts/slideLayout123.xml"/><Relationship Id="rId126" Type="http://schemas.openxmlformats.org/officeDocument/2006/relationships/slideLayout" Target="../slideLayouts/slideLayout124.xml"/><Relationship Id="rId127" Type="http://schemas.openxmlformats.org/officeDocument/2006/relationships/slideLayout" Target="../slideLayouts/slideLayout125.xml"/><Relationship Id="rId128" Type="http://schemas.openxmlformats.org/officeDocument/2006/relationships/slideLayout" Target="../slideLayouts/slideLayout126.xml"/><Relationship Id="rId129" Type="http://schemas.openxmlformats.org/officeDocument/2006/relationships/slideLayout" Target="../slideLayouts/slideLayout127.xml"/><Relationship Id="rId130" Type="http://schemas.openxmlformats.org/officeDocument/2006/relationships/slideLayout" Target="../slideLayouts/slideLayout128.xml"/><Relationship Id="rId131" Type="http://schemas.openxmlformats.org/officeDocument/2006/relationships/slideLayout" Target="../slideLayouts/slideLayout129.xml"/><Relationship Id="rId132" Type="http://schemas.openxmlformats.org/officeDocument/2006/relationships/slideLayout" Target="../slideLayouts/slideLayout130.xml"/><Relationship Id="rId133" Type="http://schemas.openxmlformats.org/officeDocument/2006/relationships/slideLayout" Target="../slideLayouts/slideLayout131.xml"/><Relationship Id="rId134" Type="http://schemas.openxmlformats.org/officeDocument/2006/relationships/slideLayout" Target="../slideLayouts/slideLayout132.xml"/><Relationship Id="rId135" Type="http://schemas.openxmlformats.org/officeDocument/2006/relationships/slideLayout" Target="../slideLayouts/slideLayout133.xml"/><Relationship Id="rId136" Type="http://schemas.openxmlformats.org/officeDocument/2006/relationships/slideLayout" Target="../slideLayouts/slideLayout134.xml"/><Relationship Id="rId137" Type="http://schemas.openxmlformats.org/officeDocument/2006/relationships/slideLayout" Target="../slideLayouts/slideLayout135.xml"/><Relationship Id="rId138" Type="http://schemas.openxmlformats.org/officeDocument/2006/relationships/slideLayout" Target="../slideLayouts/slideLayout136.xml"/><Relationship Id="rId139" Type="http://schemas.openxmlformats.org/officeDocument/2006/relationships/slideLayout" Target="../slideLayouts/slideLayout137.xml"/><Relationship Id="rId140" Type="http://schemas.openxmlformats.org/officeDocument/2006/relationships/slideLayout" Target="../slideLayouts/slideLayout138.xml"/><Relationship Id="rId141" Type="http://schemas.openxmlformats.org/officeDocument/2006/relationships/slideLayout" Target="../slideLayouts/slideLayout139.xml"/><Relationship Id="rId142" Type="http://schemas.openxmlformats.org/officeDocument/2006/relationships/slideLayout" Target="../slideLayouts/slideLayout140.xml"/><Relationship Id="rId143" Type="http://schemas.openxmlformats.org/officeDocument/2006/relationships/slideLayout" Target="../slideLayouts/slideLayout141.xml"/><Relationship Id="rId144" Type="http://schemas.openxmlformats.org/officeDocument/2006/relationships/slideLayout" Target="../slideLayouts/slideLayout142.xml"/><Relationship Id="rId145" Type="http://schemas.openxmlformats.org/officeDocument/2006/relationships/slideLayout" Target="../slideLayouts/slideLayout143.xml"/><Relationship Id="rId146" Type="http://schemas.openxmlformats.org/officeDocument/2006/relationships/slideLayout" Target="../slideLayouts/slideLayout144.xml"/><Relationship Id="rId147" Type="http://schemas.openxmlformats.org/officeDocument/2006/relationships/slideLayout" Target="../slideLayouts/slideLayout145.xml"/><Relationship Id="rId148" Type="http://schemas.openxmlformats.org/officeDocument/2006/relationships/slideLayout" Target="../slideLayouts/slideLayout146.xml"/><Relationship Id="rId149" Type="http://schemas.openxmlformats.org/officeDocument/2006/relationships/slideLayout" Target="../slideLayouts/slideLayout147.xml"/><Relationship Id="rId150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49.xml"/><Relationship Id="rId152" Type="http://schemas.openxmlformats.org/officeDocument/2006/relationships/slideLayout" Target="../slideLayouts/slideLayout150.xml"/><Relationship Id="rId153" Type="http://schemas.openxmlformats.org/officeDocument/2006/relationships/slideLayout" Target="../slideLayouts/slideLayout151.xml"/><Relationship Id="rId154" Type="http://schemas.openxmlformats.org/officeDocument/2006/relationships/slideLayout" Target="../slideLayouts/slideLayout152.xml"/><Relationship Id="rId155" Type="http://schemas.openxmlformats.org/officeDocument/2006/relationships/slideLayout" Target="../slideLayouts/slideLayout153.xml"/><Relationship Id="rId156" Type="http://schemas.openxmlformats.org/officeDocument/2006/relationships/slideLayout" Target="../slideLayouts/slideLayout154.xml"/><Relationship Id="rId157" Type="http://schemas.openxmlformats.org/officeDocument/2006/relationships/slideLayout" Target="../slideLayouts/slideLayout155.xml"/><Relationship Id="rId158" Type="http://schemas.openxmlformats.org/officeDocument/2006/relationships/slideLayout" Target="../slideLayouts/slideLayout156.xml"/><Relationship Id="rId159" Type="http://schemas.openxmlformats.org/officeDocument/2006/relationships/slideLayout" Target="../slideLayouts/slideLayout157.xml"/><Relationship Id="rId160" Type="http://schemas.openxmlformats.org/officeDocument/2006/relationships/slideLayout" Target="../slideLayouts/slideLayout158.xml"/><Relationship Id="rId161" Type="http://schemas.openxmlformats.org/officeDocument/2006/relationships/slideLayout" Target="../slideLayouts/slideLayout159.xml"/><Relationship Id="rId162" Type="http://schemas.openxmlformats.org/officeDocument/2006/relationships/slideLayout" Target="../slideLayouts/slideLayout160.xml"/><Relationship Id="rId163" Type="http://schemas.openxmlformats.org/officeDocument/2006/relationships/slideLayout" Target="../slideLayouts/slideLayout161.xml"/><Relationship Id="rId164" Type="http://schemas.openxmlformats.org/officeDocument/2006/relationships/slideLayout" Target="../slideLayouts/slideLayout162.xml"/><Relationship Id="rId165" Type="http://schemas.openxmlformats.org/officeDocument/2006/relationships/slideLayout" Target="../slideLayouts/slideLayout163.xml"/><Relationship Id="rId166" Type="http://schemas.openxmlformats.org/officeDocument/2006/relationships/slideLayout" Target="../slideLayouts/slideLayout164.xml"/><Relationship Id="rId167" Type="http://schemas.openxmlformats.org/officeDocument/2006/relationships/slideLayout" Target="../slideLayouts/slideLayout165.xml"/><Relationship Id="rId168" Type="http://schemas.openxmlformats.org/officeDocument/2006/relationships/slideLayout" Target="../slideLayouts/slideLayout16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990600" y="304800"/>
            <a:ext cx="8178800" cy="15494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990600" y="1943100"/>
            <a:ext cx="8178800" cy="49657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4919741" y="7245350"/>
            <a:ext cx="311786" cy="3556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75000"/>
              </a:srgbClr>
            </a:outerShdw>
          </a:effectLst>
        </p:spPr>
        <p:txBody>
          <a:bodyPr wrap="none" lIns="38100" tIns="38100" rIns="38100" bIns="38100">
            <a:spAutoFit/>
          </a:bodyPr>
          <a:lstStyle>
            <a:lvl1pPr algn="ctr" defTabSz="355600">
              <a:defRPr sz="1800">
                <a:solidFill>
                  <a:srgbClr val="56533A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  <p:sldLayoutId id="2147483685" r:id="rId39"/>
    <p:sldLayoutId id="2147483686" r:id="rId40"/>
    <p:sldLayoutId id="2147483687" r:id="rId41"/>
    <p:sldLayoutId id="2147483688" r:id="rId42"/>
    <p:sldLayoutId id="2147483689" r:id="rId43"/>
    <p:sldLayoutId id="2147483690" r:id="rId44"/>
    <p:sldLayoutId id="2147483691" r:id="rId45"/>
    <p:sldLayoutId id="2147483692" r:id="rId46"/>
    <p:sldLayoutId id="2147483693" r:id="rId47"/>
    <p:sldLayoutId id="2147483694" r:id="rId48"/>
    <p:sldLayoutId id="2147483695" r:id="rId49"/>
    <p:sldLayoutId id="2147483696" r:id="rId50"/>
    <p:sldLayoutId id="2147483697" r:id="rId51"/>
    <p:sldLayoutId id="2147483698" r:id="rId52"/>
    <p:sldLayoutId id="2147483699" r:id="rId53"/>
    <p:sldLayoutId id="2147483700" r:id="rId54"/>
    <p:sldLayoutId id="2147483701" r:id="rId55"/>
    <p:sldLayoutId id="2147483702" r:id="rId56"/>
    <p:sldLayoutId id="2147483703" r:id="rId57"/>
    <p:sldLayoutId id="2147483704" r:id="rId58"/>
    <p:sldLayoutId id="2147483705" r:id="rId59"/>
    <p:sldLayoutId id="2147483706" r:id="rId60"/>
    <p:sldLayoutId id="2147483707" r:id="rId61"/>
    <p:sldLayoutId id="2147483708" r:id="rId62"/>
    <p:sldLayoutId id="2147483709" r:id="rId63"/>
    <p:sldLayoutId id="2147483710" r:id="rId64"/>
    <p:sldLayoutId id="2147483711" r:id="rId65"/>
    <p:sldLayoutId id="2147483712" r:id="rId66"/>
    <p:sldLayoutId id="2147483713" r:id="rId67"/>
    <p:sldLayoutId id="2147483714" r:id="rId68"/>
    <p:sldLayoutId id="2147483715" r:id="rId69"/>
    <p:sldLayoutId id="2147483716" r:id="rId70"/>
    <p:sldLayoutId id="2147483717" r:id="rId71"/>
    <p:sldLayoutId id="2147483718" r:id="rId72"/>
    <p:sldLayoutId id="2147483719" r:id="rId73"/>
    <p:sldLayoutId id="2147483720" r:id="rId74"/>
    <p:sldLayoutId id="2147483721" r:id="rId75"/>
    <p:sldLayoutId id="2147483722" r:id="rId76"/>
    <p:sldLayoutId id="2147483723" r:id="rId77"/>
    <p:sldLayoutId id="2147483724" r:id="rId78"/>
    <p:sldLayoutId id="2147483725" r:id="rId79"/>
    <p:sldLayoutId id="2147483726" r:id="rId80"/>
    <p:sldLayoutId id="2147483727" r:id="rId81"/>
    <p:sldLayoutId id="2147483728" r:id="rId82"/>
    <p:sldLayoutId id="2147483729" r:id="rId83"/>
    <p:sldLayoutId id="2147483730" r:id="rId84"/>
    <p:sldLayoutId id="2147483731" r:id="rId85"/>
    <p:sldLayoutId id="2147483732" r:id="rId86"/>
    <p:sldLayoutId id="2147483733" r:id="rId87"/>
    <p:sldLayoutId id="2147483734" r:id="rId88"/>
    <p:sldLayoutId id="2147483735" r:id="rId89"/>
    <p:sldLayoutId id="2147483736" r:id="rId90"/>
    <p:sldLayoutId id="2147483737" r:id="rId91"/>
    <p:sldLayoutId id="2147483738" r:id="rId92"/>
    <p:sldLayoutId id="2147483739" r:id="rId93"/>
    <p:sldLayoutId id="2147483740" r:id="rId94"/>
    <p:sldLayoutId id="2147483741" r:id="rId95"/>
    <p:sldLayoutId id="2147483742" r:id="rId96"/>
    <p:sldLayoutId id="2147483743" r:id="rId97"/>
    <p:sldLayoutId id="2147483744" r:id="rId98"/>
    <p:sldLayoutId id="2147483745" r:id="rId99"/>
    <p:sldLayoutId id="2147483746" r:id="rId100"/>
    <p:sldLayoutId id="2147483747" r:id="rId101"/>
    <p:sldLayoutId id="2147483748" r:id="rId102"/>
    <p:sldLayoutId id="2147483749" r:id="rId103"/>
    <p:sldLayoutId id="2147483750" r:id="rId104"/>
    <p:sldLayoutId id="2147483751" r:id="rId105"/>
    <p:sldLayoutId id="2147483752" r:id="rId106"/>
    <p:sldLayoutId id="2147483753" r:id="rId107"/>
    <p:sldLayoutId id="2147483754" r:id="rId108"/>
    <p:sldLayoutId id="2147483755" r:id="rId109"/>
    <p:sldLayoutId id="2147483756" r:id="rId110"/>
    <p:sldLayoutId id="2147483757" r:id="rId111"/>
    <p:sldLayoutId id="2147483758" r:id="rId112"/>
    <p:sldLayoutId id="2147483759" r:id="rId113"/>
    <p:sldLayoutId id="2147483760" r:id="rId114"/>
    <p:sldLayoutId id="2147483761" r:id="rId115"/>
    <p:sldLayoutId id="2147483762" r:id="rId116"/>
    <p:sldLayoutId id="2147483763" r:id="rId117"/>
    <p:sldLayoutId id="2147483764" r:id="rId118"/>
    <p:sldLayoutId id="2147483765" r:id="rId119"/>
    <p:sldLayoutId id="2147483766" r:id="rId120"/>
    <p:sldLayoutId id="2147483767" r:id="rId121"/>
    <p:sldLayoutId id="2147483768" r:id="rId122"/>
    <p:sldLayoutId id="2147483769" r:id="rId123"/>
    <p:sldLayoutId id="2147483770" r:id="rId124"/>
    <p:sldLayoutId id="2147483771" r:id="rId125"/>
    <p:sldLayoutId id="2147483772" r:id="rId126"/>
    <p:sldLayoutId id="2147483773" r:id="rId127"/>
    <p:sldLayoutId id="2147483774" r:id="rId128"/>
    <p:sldLayoutId id="2147483775" r:id="rId129"/>
    <p:sldLayoutId id="2147483776" r:id="rId130"/>
    <p:sldLayoutId id="2147483777" r:id="rId131"/>
    <p:sldLayoutId id="2147483778" r:id="rId132"/>
    <p:sldLayoutId id="2147483779" r:id="rId133"/>
    <p:sldLayoutId id="2147483780" r:id="rId134"/>
    <p:sldLayoutId id="2147483781" r:id="rId135"/>
    <p:sldLayoutId id="2147483782" r:id="rId136"/>
    <p:sldLayoutId id="2147483783" r:id="rId137"/>
    <p:sldLayoutId id="2147483784" r:id="rId138"/>
    <p:sldLayoutId id="2147483785" r:id="rId139"/>
    <p:sldLayoutId id="2147483786" r:id="rId140"/>
    <p:sldLayoutId id="2147483787" r:id="rId141"/>
    <p:sldLayoutId id="2147483788" r:id="rId142"/>
    <p:sldLayoutId id="2147483789" r:id="rId143"/>
    <p:sldLayoutId id="2147483790" r:id="rId144"/>
    <p:sldLayoutId id="2147483791" r:id="rId145"/>
    <p:sldLayoutId id="2147483792" r:id="rId146"/>
    <p:sldLayoutId id="2147483793" r:id="rId147"/>
    <p:sldLayoutId id="2147483794" r:id="rId148"/>
    <p:sldLayoutId id="2147483795" r:id="rId149"/>
    <p:sldLayoutId id="2147483796" r:id="rId150"/>
    <p:sldLayoutId id="2147483797" r:id="rId151"/>
    <p:sldLayoutId id="2147483798" r:id="rId152"/>
    <p:sldLayoutId id="2147483799" r:id="rId153"/>
    <p:sldLayoutId id="2147483800" r:id="rId154"/>
    <p:sldLayoutId id="2147483801" r:id="rId155"/>
    <p:sldLayoutId id="2147483802" r:id="rId156"/>
    <p:sldLayoutId id="2147483803" r:id="rId157"/>
    <p:sldLayoutId id="2147483804" r:id="rId158"/>
    <p:sldLayoutId id="2147483805" r:id="rId159"/>
    <p:sldLayoutId id="2147483806" r:id="rId160"/>
    <p:sldLayoutId id="2147483807" r:id="rId161"/>
    <p:sldLayoutId id="2147483808" r:id="rId162"/>
    <p:sldLayoutId id="2147483809" r:id="rId163"/>
    <p:sldLayoutId id="2147483810" r:id="rId164"/>
    <p:sldLayoutId id="2147483811" r:id="rId165"/>
    <p:sldLayoutId id="2147483812" r:id="rId166"/>
    <p:sldLayoutId id="2147483813" r:id="rId167"/>
    <p:sldLayoutId id="2147483814" r:id="rId168"/>
  </p:sldLayoutIdLst>
  <p:transition xmlns:p14="http://schemas.microsoft.com/office/powerpoint/2010/main" spd="med" advClick="1"/>
  <p:txStyles>
    <p:titleStyle>
      <a:lvl1pPr marL="0" marR="0" indent="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1pPr>
      <a:lvl2pPr marL="0" marR="0" indent="2286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2pPr>
      <a:lvl3pPr marL="0" marR="0" indent="4572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3pPr>
      <a:lvl4pPr marL="0" marR="0" indent="6858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4pPr>
      <a:lvl5pPr marL="0" marR="0" indent="9144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5pPr>
      <a:lvl6pPr marL="0" marR="0" indent="11430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6pPr>
      <a:lvl7pPr marL="0" marR="0" indent="13716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7pPr>
      <a:lvl8pPr marL="0" marR="0" indent="16002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8pPr>
      <a:lvl9pPr marL="0" marR="0" indent="1828800" algn="ctr" defTabSz="355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0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9pPr>
    </p:titleStyle>
    <p:bodyStyle>
      <a:lvl1pPr marL="519257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1pPr>
      <a:lvl2pPr marL="9166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2pPr>
      <a:lvl3pPr marL="13230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3pPr>
      <a:lvl4pPr marL="17294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4pPr>
      <a:lvl5pPr marL="21358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5pPr>
      <a:lvl6pPr marL="25422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6pPr>
      <a:lvl7pPr marL="2948662" marR="0" indent="-294362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7pPr>
      <a:lvl8pPr marL="33550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8pPr>
      <a:lvl9pPr marL="3761461" marR="0" indent="-294361" algn="l" defTabSz="355600" latinLnBrk="0">
        <a:lnSpc>
          <a:spcPct val="100000"/>
        </a:lnSpc>
        <a:spcBef>
          <a:spcPts val="25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2800" u="none">
          <a:ln>
            <a:noFill/>
          </a:ln>
          <a:solidFill>
            <a:srgbClr val="56533A"/>
          </a:solidFill>
          <a:uFillTx/>
          <a:latin typeface="Hoefler Text"/>
          <a:ea typeface="Hoefler Text"/>
          <a:cs typeface="Hoefler Text"/>
          <a:sym typeface="Hoefler Text"/>
        </a:defRPr>
      </a:lvl9pPr>
    </p:bodyStyle>
    <p:otherStyle>
      <a:lvl1pPr marL="0" marR="0" indent="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1pPr>
      <a:lvl2pPr marL="0" marR="0" indent="2286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2pPr>
      <a:lvl3pPr marL="0" marR="0" indent="4572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3pPr>
      <a:lvl4pPr marL="0" marR="0" indent="6858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4pPr>
      <a:lvl5pPr marL="0" marR="0" indent="9144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5pPr>
      <a:lvl6pPr marL="0" marR="0" indent="11430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6pPr>
      <a:lvl7pPr marL="0" marR="0" indent="13716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7pPr>
      <a:lvl8pPr marL="0" marR="0" indent="16002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8pPr>
      <a:lvl9pPr marL="0" marR="0" indent="1828800" algn="ctr" defTabSz="3556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oefler Tex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53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image" Target="../media/image53.png"/><Relationship Id="rId5" Type="http://schemas.openxmlformats.org/officeDocument/2006/relationships/image" Target="../media/image63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64.png"/><Relationship Id="rId3" Type="http://schemas.openxmlformats.org/officeDocument/2006/relationships/image" Target="../media/image52.png"/><Relationship Id="rId4" Type="http://schemas.openxmlformats.org/officeDocument/2006/relationships/image" Target="../media/image60.png"/><Relationship Id="rId5" Type="http://schemas.openxmlformats.org/officeDocument/2006/relationships/image" Target="../media/image65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.gif"/><Relationship Id="rId3" Type="http://schemas.openxmlformats.org/officeDocument/2006/relationships/image" Target="../media/image66.png"/><Relationship Id="rId4" Type="http://schemas.openxmlformats.org/officeDocument/2006/relationships/image" Target="../media/image67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71.png"/><Relationship Id="rId3" Type="http://schemas.openxmlformats.org/officeDocument/2006/relationships/image" Target="../media/image20.jpeg"/><Relationship Id="rId4" Type="http://schemas.openxmlformats.org/officeDocument/2006/relationships/image" Target="../media/image72.png"/><Relationship Id="rId5" Type="http://schemas.openxmlformats.org/officeDocument/2006/relationships/image" Target="../media/image24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9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40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28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76.png"/><Relationship Id="rId3" Type="http://schemas.openxmlformats.org/officeDocument/2006/relationships/image" Target="../media/image10.tif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6.png"/><Relationship Id="rId3" Type="http://schemas.openxmlformats.org/officeDocument/2006/relationships/image" Target="../media/image83.png"/><Relationship Id="rId4" Type="http://schemas.openxmlformats.org/officeDocument/2006/relationships/image" Target="../media/image29.jpe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5.gif"/><Relationship Id="rId3" Type="http://schemas.openxmlformats.org/officeDocument/2006/relationships/image" Target="../media/image30.jpe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84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4.xml"/><Relationship Id="rId2" Type="http://schemas.openxmlformats.org/officeDocument/2006/relationships/image" Target="../media/image85.png"/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89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90.png"/><Relationship Id="rId6" Type="http://schemas.openxmlformats.org/officeDocument/2006/relationships/image" Target="../media/image91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2.png"/><Relationship Id="rId3" Type="http://schemas.openxmlformats.org/officeDocument/2006/relationships/image" Target="../media/image1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9.xml"/><Relationship Id="rId2" Type="http://schemas.openxmlformats.org/officeDocument/2006/relationships/image" Target="../media/image15.jpe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3.png"/><Relationship Id="rId3" Type="http://schemas.openxmlformats.org/officeDocument/2006/relationships/image" Target="../media/image94.png"/><Relationship Id="rId4" Type="http://schemas.openxmlformats.org/officeDocument/2006/relationships/image" Target="../media/image95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96.png"/><Relationship Id="rId3" Type="http://schemas.openxmlformats.org/officeDocument/2006/relationships/image" Target="../media/image97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0.png"/><Relationship Id="rId3" Type="http://schemas.openxmlformats.org/officeDocument/2006/relationships/image" Target="../media/image11.tif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1.png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02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9.jpeg"/><Relationship Id="rId3" Type="http://schemas.openxmlformats.org/officeDocument/2006/relationships/image" Target="../media/image6.gif"/><Relationship Id="rId4" Type="http://schemas.openxmlformats.org/officeDocument/2006/relationships/image" Target="../media/image10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41.png"/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.gif"/><Relationship Id="rId3" Type="http://schemas.openxmlformats.org/officeDocument/2006/relationships/image" Target="../media/image2.gif"/><Relationship Id="rId4" Type="http://schemas.openxmlformats.org/officeDocument/2006/relationships/image" Target="../media/image19.jpeg"/><Relationship Id="rId5" Type="http://schemas.openxmlformats.org/officeDocument/2006/relationships/image" Target="../media/image42.png"/><Relationship Id="rId6" Type="http://schemas.openxmlformats.org/officeDocument/2006/relationships/image" Target="../media/image3.gif"/><Relationship Id="rId7" Type="http://schemas.openxmlformats.org/officeDocument/2006/relationships/image" Target="../media/image43.png"/><Relationship Id="rId8" Type="http://schemas.openxmlformats.org/officeDocument/2006/relationships/image" Target="../media/image16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6.jpe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20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9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21.jpeg"/><Relationship Id="rId5" Type="http://schemas.openxmlformats.org/officeDocument/2006/relationships/image" Target="../media/image48.png"/><Relationship Id="rId6" Type="http://schemas.openxmlformats.org/officeDocument/2006/relationships/image" Target="../media/image4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2.jpeg"/><Relationship Id="rId3" Type="http://schemas.openxmlformats.org/officeDocument/2006/relationships/image" Target="../media/image50.png"/><Relationship Id="rId4" Type="http://schemas.openxmlformats.org/officeDocument/2006/relationships/image" Target="../media/image23.jpeg"/><Relationship Id="rId5" Type="http://schemas.openxmlformats.org/officeDocument/2006/relationships/image" Target="../media/image5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6.xml"/><Relationship Id="rId2" Type="http://schemas.openxmlformats.org/officeDocument/2006/relationships/image" Target="../media/image5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STRUCTURE OF MATTER"/>
          <p:cNvSpPr txBox="1"/>
          <p:nvPr/>
        </p:nvSpPr>
        <p:spPr>
          <a:xfrm>
            <a:off x="289024" y="2317750"/>
            <a:ext cx="9309101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4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STRUCTURE OF MATTER</a:t>
            </a:r>
          </a:p>
        </p:txBody>
      </p:sp>
      <p:sp>
        <p:nvSpPr>
          <p:cNvPr id="1463" name="Rolf Landua…"/>
          <p:cNvSpPr txBox="1"/>
          <p:nvPr/>
        </p:nvSpPr>
        <p:spPr>
          <a:xfrm>
            <a:off x="162024" y="4584700"/>
            <a:ext cx="9309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sz="1800">
                <a:latin typeface="Verdana"/>
                <a:ea typeface="Verdana"/>
                <a:cs typeface="Verdana"/>
                <a:sym typeface="Verdana"/>
              </a:defRPr>
            </a:pPr>
            <a:r>
              <a:rPr sz="2100">
                <a:solidFill>
                  <a:srgbClr val="FFFB00"/>
                </a:solidFill>
              </a:rPr>
              <a:t>Rolf Landua</a:t>
            </a:r>
            <a:endParaRPr sz="2100">
              <a:solidFill>
                <a:srgbClr val="FFFB00"/>
              </a:solidFill>
            </a:endParaRPr>
          </a:p>
          <a:p>
            <a:pPr algn="ctr">
              <a:defRPr sz="1800">
                <a:latin typeface="Verdana"/>
                <a:ea typeface="Verdana"/>
                <a:cs typeface="Verdana"/>
                <a:sym typeface="Verdana"/>
              </a:defRPr>
            </a:pPr>
            <a:r>
              <a:rPr sz="2100">
                <a:solidFill>
                  <a:srgbClr val="FFFB00"/>
                </a:solidFill>
              </a:rPr>
              <a:t>CERN</a:t>
            </a:r>
          </a:p>
        </p:txBody>
      </p:sp>
      <p:sp>
        <p:nvSpPr>
          <p:cNvPr id="1464" name="Discoveries and Mysteries"/>
          <p:cNvSpPr txBox="1"/>
          <p:nvPr/>
        </p:nvSpPr>
        <p:spPr>
          <a:xfrm>
            <a:off x="289024" y="3054350"/>
            <a:ext cx="93091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Discoveries and Mysteries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1" name="How to translate…"/>
          <p:cNvSpPr/>
          <p:nvPr/>
        </p:nvSpPr>
        <p:spPr>
          <a:xfrm>
            <a:off x="0" y="431800"/>
            <a:ext cx="9753600" cy="124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355600">
              <a:defRPr sz="36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How to translate </a:t>
            </a:r>
          </a:p>
          <a:p>
            <a:pPr algn="ctr" defTabSz="355600">
              <a:defRPr sz="3600">
                <a:solidFill>
                  <a:srgbClr val="94E3FE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from particle to wave language?</a:t>
            </a:r>
          </a:p>
        </p:txBody>
      </p:sp>
      <p:pic>
        <p:nvPicPr>
          <p:cNvPr id="1632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8700" y="4876800"/>
            <a:ext cx="5150645" cy="102195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36" name="Group"/>
          <p:cNvGrpSpPr/>
          <p:nvPr/>
        </p:nvGrpSpPr>
        <p:grpSpPr>
          <a:xfrm>
            <a:off x="1268871" y="2495351"/>
            <a:ext cx="8369301" cy="1689101"/>
            <a:chOff x="0" y="0"/>
            <a:chExt cx="8369300" cy="1689100"/>
          </a:xfrm>
        </p:grpSpPr>
        <p:sp>
          <p:nvSpPr>
            <p:cNvPr id="1633" name="A wave is described by a spatial function ψ(x) with circular frequency…"/>
            <p:cNvSpPr/>
            <p:nvPr/>
          </p:nvSpPr>
          <p:spPr>
            <a:xfrm>
              <a:off x="0" y="-1"/>
              <a:ext cx="8369300" cy="168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pPr>
              <a:r>
                <a:t>A wave is described by a spatial function </a:t>
              </a:r>
              <a:r>
                <a:rPr>
                  <a:solidFill>
                    <a:srgbClr val="F5EC00"/>
                  </a:solidFill>
                </a:rPr>
                <a:t>ψ(x) </a:t>
              </a:r>
              <a:r>
                <a:t>with circular frequency </a:t>
              </a:r>
            </a:p>
            <a:p>
              <a:pPr defTabSz="355600">
                <a:defRPr sz="3200">
                  <a:solidFill>
                    <a:srgbClr val="FFFFFF"/>
                  </a:solidFill>
                  <a:latin typeface="Chalkboard"/>
                  <a:ea typeface="Chalkboard"/>
                  <a:cs typeface="Chalkboard"/>
                  <a:sym typeface="Chalkboard"/>
                </a:defRPr>
              </a:pPr>
              <a:r>
                <a:t>and wave vector </a:t>
              </a:r>
            </a:p>
          </p:txBody>
        </p:sp>
        <p:pic>
          <p:nvPicPr>
            <p:cNvPr id="1634" name="temp.pdf" descr="temp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68228" y="1073348"/>
              <a:ext cx="2133601" cy="52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35" name="temp.pdf" descr="temp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741528" y="654248"/>
              <a:ext cx="1728392" cy="3869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" name="De Broglie momentum of a “particle wave”:"/>
          <p:cNvSpPr/>
          <p:nvPr/>
        </p:nvSpPr>
        <p:spPr>
          <a:xfrm>
            <a:off x="1239105" y="1066800"/>
            <a:ext cx="7188201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355600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rPr>
                <a:solidFill>
                  <a:srgbClr val="00FDFF"/>
                </a:solidFill>
              </a:rPr>
              <a:t>De Broglie momentum</a:t>
            </a:r>
            <a:r>
              <a:t> of a “particle wave”:</a:t>
            </a:r>
          </a:p>
        </p:txBody>
      </p:sp>
      <p:pic>
        <p:nvPicPr>
          <p:cNvPr id="1639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41600" y="1778000"/>
            <a:ext cx="4266255" cy="1155700"/>
          </a:xfrm>
          <a:prstGeom prst="rect">
            <a:avLst/>
          </a:prstGeom>
          <a:ln w="12700">
            <a:miter lim="400000"/>
          </a:ln>
        </p:spPr>
      </p:pic>
      <p:sp>
        <p:nvSpPr>
          <p:cNvPr id="1640" name="Energy  of a “particle wave”:"/>
          <p:cNvSpPr/>
          <p:nvPr/>
        </p:nvSpPr>
        <p:spPr>
          <a:xfrm>
            <a:off x="1358168" y="3911600"/>
            <a:ext cx="7188201" cy="54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355600">
              <a:defRPr sz="28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rPr>
                <a:solidFill>
                  <a:srgbClr val="00FDFF"/>
                </a:solidFill>
              </a:rPr>
              <a:t>Energy</a:t>
            </a:r>
            <a:r>
              <a:t>  of a “particle wave”:</a:t>
            </a:r>
          </a:p>
        </p:txBody>
      </p:sp>
      <p:pic>
        <p:nvPicPr>
          <p:cNvPr id="1641" name="temp.pdf" descr="tem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55900" y="4610100"/>
            <a:ext cx="4450675" cy="1155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3" name="Get momentum using gradient:"/>
          <p:cNvSpPr/>
          <p:nvPr/>
        </p:nvSpPr>
        <p:spPr>
          <a:xfrm>
            <a:off x="2171761" y="2286000"/>
            <a:ext cx="65024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Get momentum using gradient:</a:t>
            </a:r>
          </a:p>
        </p:txBody>
      </p:sp>
      <p:pic>
        <p:nvPicPr>
          <p:cNvPr id="1644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3517900"/>
            <a:ext cx="5539903" cy="647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5" name="temp.pdf" descr="tem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01800" y="927100"/>
            <a:ext cx="1351856" cy="4960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6" name="temp.pdf" descr="tem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216400" y="4965700"/>
            <a:ext cx="2162969" cy="65507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7" name="temp.pdf" descr="tem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64200" y="812800"/>
            <a:ext cx="3403600" cy="6753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dissolv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9" name="Get energy using time derivative:"/>
          <p:cNvSpPr/>
          <p:nvPr/>
        </p:nvSpPr>
        <p:spPr>
          <a:xfrm>
            <a:off x="1983246" y="2349500"/>
            <a:ext cx="7200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Get energy using time derivative:</a:t>
            </a:r>
          </a:p>
        </p:txBody>
      </p:sp>
      <p:pic>
        <p:nvPicPr>
          <p:cNvPr id="1650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0" y="3238500"/>
            <a:ext cx="5071866" cy="1137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1" name="temp.pdf" descr="tem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78300" y="4787900"/>
            <a:ext cx="1803599" cy="1137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2" name="temp.pdf" descr="tem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464300" y="800100"/>
            <a:ext cx="3403600" cy="67531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3" name="temp.pdf" descr="tem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30300" y="939800"/>
            <a:ext cx="1432550" cy="3673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5" name="Schrödinger equation:"/>
          <p:cNvSpPr/>
          <p:nvPr/>
        </p:nvSpPr>
        <p:spPr>
          <a:xfrm>
            <a:off x="2826605" y="2452405"/>
            <a:ext cx="4978401" cy="1112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Schrödinger equation:</a:t>
            </a:r>
            <a:br/>
          </a:p>
        </p:txBody>
      </p:sp>
      <p:pic>
        <p:nvPicPr>
          <p:cNvPr id="1656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79700" y="3797300"/>
            <a:ext cx="5265542" cy="11499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7" name="temp.pdf" descr="temp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100" y="381000"/>
            <a:ext cx="2781300" cy="1283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8" name="temp.pdf" descr="temp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16800" y="762000"/>
            <a:ext cx="1739900" cy="5269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9" name="temp.pdf" descr="temp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30700" y="457200"/>
            <a:ext cx="1960960" cy="11378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Interpretation (Born, 1927):…"/>
          <p:cNvSpPr txBox="1"/>
          <p:nvPr/>
        </p:nvSpPr>
        <p:spPr>
          <a:xfrm>
            <a:off x="404024" y="3944620"/>
            <a:ext cx="4851401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Interpretation</a:t>
            </a:r>
            <a:r>
              <a:t> (Born, 1927): </a:t>
            </a:r>
          </a:p>
          <a:p>
            <a: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ψ = probability amplitude</a:t>
            </a:r>
          </a:p>
          <a:p>
            <a: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|ψ|</a:t>
            </a:r>
            <a:r>
              <a:rPr baseline="31999"/>
              <a:t>2</a:t>
            </a:r>
            <a:r>
              <a:t> = probability</a:t>
            </a:r>
          </a:p>
        </p:txBody>
      </p:sp>
      <p:grpSp>
        <p:nvGrpSpPr>
          <p:cNvPr id="1668" name="Group"/>
          <p:cNvGrpSpPr/>
          <p:nvPr/>
        </p:nvGrpSpPr>
        <p:grpSpPr>
          <a:xfrm>
            <a:off x="381000" y="1328419"/>
            <a:ext cx="9398000" cy="4114801"/>
            <a:chOff x="0" y="0"/>
            <a:chExt cx="9398000" cy="4114800"/>
          </a:xfrm>
        </p:grpSpPr>
        <p:pic>
          <p:nvPicPr>
            <p:cNvPr id="1662" name="Schroedinger.gif" descr="Schroedinger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148589" cy="1689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63" name="Schrödinger"/>
            <p:cNvSpPr txBox="1"/>
            <p:nvPr/>
          </p:nvSpPr>
          <p:spPr>
            <a:xfrm>
              <a:off x="28097" y="1713015"/>
              <a:ext cx="11303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Schrödinger</a:t>
              </a:r>
            </a:p>
          </p:txBody>
        </p:sp>
        <p:pic>
          <p:nvPicPr>
            <p:cNvPr id="1664" name="3753fdaad566b516775d38df5aa9a877.png" descr="3753fdaad566b516775d38df5aa9a877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816100" y="800100"/>
              <a:ext cx="7581900" cy="660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65" name="HAtomOrbitals.png" descr="HAtomOrbitals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261100" y="1625600"/>
              <a:ext cx="2489200" cy="2489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66" name="1926: SCHRÖDINGER EQUATION"/>
            <p:cNvSpPr txBox="1"/>
            <p:nvPr/>
          </p:nvSpPr>
          <p:spPr>
            <a:xfrm>
              <a:off x="1485900" y="12700"/>
              <a:ext cx="73279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1" indent="266700">
                <a:lnSpc>
                  <a:spcPts val="4100"/>
                </a:lnSpc>
                <a:spcBef>
                  <a:spcPts val="100"/>
                </a:spcBef>
                <a:defRPr sz="3500">
                  <a:solidFill>
                    <a:srgbClr val="FF85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1926: SCHRÖDINGER EQUATION</a:t>
              </a:r>
            </a:p>
          </p:txBody>
        </p:sp>
        <p:sp>
          <p:nvSpPr>
            <p:cNvPr id="1667" name="(electrons in atoms form ‘standing waves’)"/>
            <p:cNvSpPr txBox="1"/>
            <p:nvPr/>
          </p:nvSpPr>
          <p:spPr>
            <a:xfrm>
              <a:off x="1524000" y="1663700"/>
              <a:ext cx="75311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1" indent="266700">
                <a:lnSpc>
                  <a:spcPts val="4100"/>
                </a:lnSpc>
                <a:spcBef>
                  <a:spcPts val="100"/>
                </a:spcBef>
                <a:defRPr sz="3500">
                  <a:solidFill>
                    <a:srgbClr val="FF85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(electrons in atoms form ‘standing waves’)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68" grpId="1"/>
      <p:bldP build="whole" bldLvl="1" animBg="1" rev="0" advAuto="0" spid="1661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3" name="Group"/>
          <p:cNvGrpSpPr/>
          <p:nvPr/>
        </p:nvGrpSpPr>
        <p:grpSpPr>
          <a:xfrm>
            <a:off x="383982" y="1056297"/>
            <a:ext cx="4823019" cy="2944203"/>
            <a:chOff x="0" y="0"/>
            <a:chExt cx="4823017" cy="2944202"/>
          </a:xfrm>
        </p:grpSpPr>
        <p:pic>
          <p:nvPicPr>
            <p:cNvPr id="1670" name="dirac.pdf" descr="dirac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617" y="48602"/>
              <a:ext cx="1590266" cy="2222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71" name="Paul A.M. Dirac…"/>
            <p:cNvSpPr txBox="1"/>
            <p:nvPr/>
          </p:nvSpPr>
          <p:spPr>
            <a:xfrm>
              <a:off x="0" y="2385402"/>
              <a:ext cx="1779985" cy="558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Paul A.M. Dirac </a:t>
              </a:r>
            </a:p>
            <a:p>
              <a:pPr algn="ctr">
                <a:def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(1928)</a:t>
              </a:r>
            </a:p>
          </p:txBody>
        </p:sp>
        <p:pic>
          <p:nvPicPr>
            <p:cNvPr id="1672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03617" y="0"/>
              <a:ext cx="2819401" cy="10843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167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66433" y="2823633"/>
            <a:ext cx="3766965" cy="1193801"/>
          </a:xfrm>
          <a:prstGeom prst="rect">
            <a:avLst/>
          </a:prstGeom>
          <a:ln w="12700">
            <a:miter lim="400000"/>
          </a:ln>
        </p:spPr>
      </p:pic>
      <p:sp>
        <p:nvSpPr>
          <p:cNvPr id="1675" name="ELECTRON SPIN 1/2 EXPLAINED…"/>
          <p:cNvSpPr txBox="1"/>
          <p:nvPr/>
        </p:nvSpPr>
        <p:spPr>
          <a:xfrm>
            <a:off x="631897" y="5238749"/>
            <a:ext cx="9127795" cy="161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/>
              <a:t>ELECTRON </a:t>
            </a:r>
            <a:r>
              <a:rPr sz="1800">
                <a:solidFill>
                  <a:srgbClr val="FFFC79"/>
                </a:solidFill>
              </a:rPr>
              <a:t>SPIN 1/2</a:t>
            </a:r>
            <a:r>
              <a:rPr sz="1800"/>
              <a:t> EXPLAINED</a:t>
            </a:r>
            <a:endParaRPr sz="1800"/>
          </a:p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>
                <a:solidFill>
                  <a:srgbClr val="FFFC79"/>
                </a:solidFill>
              </a:rPr>
              <a:t>ANTIPARTICLES</a:t>
            </a:r>
            <a:r>
              <a:rPr sz="1800"/>
              <a:t> MUST EXIST !</a:t>
            </a:r>
            <a:endParaRPr sz="1800"/>
          </a:p>
          <a:p>
            <a:pPr algn="ctr">
              <a:lnSpc>
                <a:spcPct val="150000"/>
              </a:lnSpc>
              <a:defRPr b="1" sz="2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800"/>
              <a:t>SPIN 1/2 PARTICLS (FERMIONS) MUST OBEY EXCLUSION PRINCIPLE</a:t>
            </a:r>
            <a:endParaRPr sz="1800"/>
          </a:p>
        </p:txBody>
      </p:sp>
      <p:grpSp>
        <p:nvGrpSpPr>
          <p:cNvPr id="1691" name="Group"/>
          <p:cNvGrpSpPr/>
          <p:nvPr/>
        </p:nvGrpSpPr>
        <p:grpSpPr>
          <a:xfrm>
            <a:off x="6451600" y="2082800"/>
            <a:ext cx="3632200" cy="1930400"/>
            <a:chOff x="0" y="0"/>
            <a:chExt cx="3632200" cy="1930400"/>
          </a:xfrm>
        </p:grpSpPr>
        <p:sp>
          <p:nvSpPr>
            <p:cNvPr id="1676" name="Rectangle"/>
            <p:cNvSpPr/>
            <p:nvPr/>
          </p:nvSpPr>
          <p:spPr>
            <a:xfrm>
              <a:off x="0" y="0"/>
              <a:ext cx="3632200" cy="193040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grpSp>
          <p:nvGrpSpPr>
            <p:cNvPr id="1688" name="Group"/>
            <p:cNvGrpSpPr/>
            <p:nvPr/>
          </p:nvGrpSpPr>
          <p:grpSpPr>
            <a:xfrm>
              <a:off x="12699" y="101600"/>
              <a:ext cx="1854202" cy="1676401"/>
              <a:chOff x="0" y="0"/>
              <a:chExt cx="1854200" cy="1676400"/>
            </a:xfrm>
          </p:grpSpPr>
          <p:sp>
            <p:nvSpPr>
              <p:cNvPr id="1677" name="Line"/>
              <p:cNvSpPr/>
              <p:nvPr/>
            </p:nvSpPr>
            <p:spPr>
              <a:xfrm flipH="1" rot="10800000">
                <a:off x="838200" y="152400"/>
                <a:ext cx="127000" cy="148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  <p:sp>
            <p:nvSpPr>
              <p:cNvPr id="1678" name="e-"/>
              <p:cNvSpPr txBox="1"/>
              <p:nvPr/>
            </p:nvSpPr>
            <p:spPr>
              <a:xfrm>
                <a:off x="1054100" y="0"/>
                <a:ext cx="357892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  <p:sp>
            <p:nvSpPr>
              <p:cNvPr id="1679" name="Line"/>
              <p:cNvSpPr/>
              <p:nvPr/>
            </p:nvSpPr>
            <p:spPr>
              <a:xfrm>
                <a:off x="1485900" y="1300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0" name="Ψ ="/>
              <p:cNvSpPr txBox="1"/>
              <p:nvPr/>
            </p:nvSpPr>
            <p:spPr>
              <a:xfrm>
                <a:off x="0" y="660400"/>
                <a:ext cx="674351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lvl1pPr>
              </a:lstStyle>
              <a:p>
                <a:pPr/>
                <a:r>
                  <a:t>Ψ =</a:t>
                </a:r>
              </a:p>
            </p:txBody>
          </p:sp>
          <p:sp>
            <p:nvSpPr>
              <p:cNvPr id="1681" name="e-"/>
              <p:cNvSpPr txBox="1"/>
              <p:nvPr/>
            </p:nvSpPr>
            <p:spPr>
              <a:xfrm>
                <a:off x="1054100" y="406400"/>
                <a:ext cx="357892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-</a:t>
                </a:r>
              </a:p>
            </p:txBody>
          </p:sp>
          <p:sp>
            <p:nvSpPr>
              <p:cNvPr id="1682" name="Line"/>
              <p:cNvSpPr/>
              <p:nvPr/>
            </p:nvSpPr>
            <p:spPr>
              <a:xfrm flipV="1">
                <a:off x="1485900" y="5364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3" name="e+"/>
              <p:cNvSpPr txBox="1"/>
              <p:nvPr/>
            </p:nvSpPr>
            <p:spPr>
              <a:xfrm>
                <a:off x="1016000" y="774700"/>
                <a:ext cx="404823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  <p:sp>
            <p:nvSpPr>
              <p:cNvPr id="1684" name="Line"/>
              <p:cNvSpPr/>
              <p:nvPr/>
            </p:nvSpPr>
            <p:spPr>
              <a:xfrm>
                <a:off x="1485900" y="9174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5" name="e+"/>
              <p:cNvSpPr txBox="1"/>
              <p:nvPr/>
            </p:nvSpPr>
            <p:spPr>
              <a:xfrm>
                <a:off x="1016000" y="1206500"/>
                <a:ext cx="404823" cy="469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defRPr sz="2400"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r>
                  <a:t>e</a:t>
                </a:r>
                <a:r>
                  <a:rPr baseline="31999"/>
                  <a:t>+</a:t>
                </a:r>
              </a:p>
            </p:txBody>
          </p:sp>
          <p:sp>
            <p:nvSpPr>
              <p:cNvPr id="1686" name="Line"/>
              <p:cNvSpPr/>
              <p:nvPr/>
            </p:nvSpPr>
            <p:spPr>
              <a:xfrm flipV="1">
                <a:off x="1485900" y="1361909"/>
                <a:ext cx="0" cy="2128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7" name="Line"/>
              <p:cNvSpPr/>
              <p:nvPr/>
            </p:nvSpPr>
            <p:spPr>
              <a:xfrm rot="10800000">
                <a:off x="1727200" y="152400"/>
                <a:ext cx="127000" cy="148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0" y="4717"/>
                    </a:lnTo>
                    <a:lnTo>
                      <a:pt x="0" y="18621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defRPr sz="2400">
                    <a:effectLst>
                      <a:outerShdw sx="100000" sy="100000" kx="0" ky="0" algn="b" rotWithShape="0" blurRad="63500" dist="25400" dir="2700000">
                        <a:srgbClr val="000000">
                          <a:alpha val="70000"/>
                        </a:srgbClr>
                      </a:outerShdw>
                    </a:effectLst>
                    <a:uFill>
                      <a:solidFill>
                        <a:srgbClr val="000000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</a:p>
            </p:txBody>
          </p:sp>
        </p:grpSp>
        <p:sp>
          <p:nvSpPr>
            <p:cNvPr id="1689" name="Spin"/>
            <p:cNvSpPr txBox="1"/>
            <p:nvPr/>
          </p:nvSpPr>
          <p:spPr>
            <a:xfrm>
              <a:off x="2259179" y="304800"/>
              <a:ext cx="59499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94219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Spin</a:t>
              </a:r>
            </a:p>
          </p:txBody>
        </p:sp>
        <p:sp>
          <p:nvSpPr>
            <p:cNvPr id="1690" name="Antimatter"/>
            <p:cNvSpPr txBox="1"/>
            <p:nvPr/>
          </p:nvSpPr>
          <p:spPr>
            <a:xfrm>
              <a:off x="2050987" y="1092200"/>
              <a:ext cx="131617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Antimatter</a:t>
              </a:r>
            </a:p>
          </p:txBody>
        </p:sp>
      </p:grpSp>
      <p:sp>
        <p:nvSpPr>
          <p:cNvPr id="1692" name="RELATIVISTIC QUANTUM MECHANICS"/>
          <p:cNvSpPr txBox="1"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RELATIVISTIC QUANTUM MECHANICS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0"/>
                                        <p:tgtEl>
                                          <p:spTgt spid="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91" grpId="3"/>
      <p:bldP build="whole" bldLvl="1" animBg="1" rev="0" advAuto="0" spid="1674" grpId="2"/>
      <p:bldP build="whole" bldLvl="1" animBg="1" rev="0" advAuto="0" spid="1675" grpId="4"/>
      <p:bldP build="whole" bldLvl="1" animBg="1" rev="0" advAuto="0" spid="1673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4" name="ANTIPARTICLES"/>
          <p:cNvSpPr txBox="1"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ANTIPARTICLES</a:t>
            </a:r>
          </a:p>
        </p:txBody>
      </p:sp>
      <p:grpSp>
        <p:nvGrpSpPr>
          <p:cNvPr id="1698" name="Group"/>
          <p:cNvGrpSpPr/>
          <p:nvPr/>
        </p:nvGrpSpPr>
        <p:grpSpPr>
          <a:xfrm>
            <a:off x="1066800" y="3362325"/>
            <a:ext cx="9013714" cy="4257675"/>
            <a:chOff x="0" y="0"/>
            <a:chExt cx="9013713" cy="4257675"/>
          </a:xfrm>
        </p:grpSpPr>
        <p:pic>
          <p:nvPicPr>
            <p:cNvPr id="1695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390583" y="0"/>
              <a:ext cx="4940617" cy="3238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96" name="WHEN ENERGY CONVERTS TO MASS,…"/>
            <p:cNvSpPr txBox="1"/>
            <p:nvPr/>
          </p:nvSpPr>
          <p:spPr>
            <a:xfrm>
              <a:off x="2513632" y="3343275"/>
              <a:ext cx="6500082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b="1" sz="2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00">
                  <a:solidFill>
                    <a:srgbClr val="FFFC79"/>
                  </a:solidFill>
                </a:rPr>
                <a:t>WHEN ENERGY CONVERTS TO MASS, </a:t>
              </a:r>
              <a:endParaRPr sz="1800">
                <a:solidFill>
                  <a:srgbClr val="FFFC79"/>
                </a:solidFill>
              </a:endParaRPr>
            </a:p>
            <a:p>
              <a:pPr algn="ctr">
                <a:defRPr b="1" sz="2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00">
                  <a:solidFill>
                    <a:srgbClr val="FFFC79"/>
                  </a:solidFill>
                </a:rPr>
                <a:t>PARTICLES AND ANTIPARTICLES ARE PRODUCED</a:t>
              </a:r>
              <a:endParaRPr sz="1800"/>
            </a:p>
          </p:txBody>
        </p:sp>
        <p:pic>
          <p:nvPicPr>
            <p:cNvPr id="1697" name="EMC2.jpg" descr="EMC2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285875"/>
              <a:ext cx="2705100" cy="11689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704" name="Group"/>
          <p:cNvGrpSpPr/>
          <p:nvPr/>
        </p:nvGrpSpPr>
        <p:grpSpPr>
          <a:xfrm>
            <a:off x="393700" y="330200"/>
            <a:ext cx="8913025" cy="3435350"/>
            <a:chOff x="0" y="0"/>
            <a:chExt cx="8913024" cy="3435350"/>
          </a:xfrm>
        </p:grpSpPr>
        <p:sp>
          <p:nvSpPr>
            <p:cNvPr id="1699" name="Anderson"/>
            <p:cNvSpPr txBox="1"/>
            <p:nvPr/>
          </p:nvSpPr>
          <p:spPr>
            <a:xfrm>
              <a:off x="356003" y="3117850"/>
              <a:ext cx="1048544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Anderson</a:t>
              </a:r>
            </a:p>
          </p:txBody>
        </p:sp>
        <p:pic>
          <p:nvPicPr>
            <p:cNvPr id="1700" name="anderson.png" descr="anderson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495300"/>
              <a:ext cx="1778000" cy="2514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01" name="Annihilation_e+e-Cartoon.jpg" descr="Annihilation_e+e-Cartoon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422900" y="0"/>
              <a:ext cx="3481221" cy="2374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02" name="EVERY PARTICLE HAS AN ANTIPARTICLE"/>
            <p:cNvSpPr txBox="1"/>
            <p:nvPr/>
          </p:nvSpPr>
          <p:spPr>
            <a:xfrm>
              <a:off x="3375824" y="2527300"/>
              <a:ext cx="55372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2400"/>
              </a:pPr>
              <a:r>
                <a:rPr sz="1800"/>
                <a:t>EVERY PARTICLE HAS AN ANTIPARTICLE </a:t>
              </a:r>
            </a:p>
          </p:txBody>
        </p:sp>
        <p:sp>
          <p:nvSpPr>
            <p:cNvPr id="1703" name="1932: POSITRON DISCOVERY"/>
            <p:cNvSpPr txBox="1"/>
            <p:nvPr/>
          </p:nvSpPr>
          <p:spPr>
            <a:xfrm>
              <a:off x="1884269" y="1162050"/>
              <a:ext cx="3453012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600">
                  <a:solidFill>
                    <a:srgbClr val="FF85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1932: POSITRON DISCOVERY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04" grpId="1"/>
      <p:bldP build="whole" bldLvl="1" animBg="1" rev="0" advAuto="0" spid="1698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6" name="QUANTUM FIELD THEORY (1927 - 1948)"/>
          <p:cNvSpPr txBox="1"/>
          <p:nvPr/>
        </p:nvSpPr>
        <p:spPr>
          <a:xfrm>
            <a:off x="416024" y="127000"/>
            <a:ext cx="9309101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5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FIELD THEORY (1927 - 1948)</a:t>
            </a:r>
          </a:p>
        </p:txBody>
      </p:sp>
      <p:pic>
        <p:nvPicPr>
          <p:cNvPr id="1707" name="tomonaga.png" descr="tomonag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4200" y="1041400"/>
            <a:ext cx="1314199" cy="1841500"/>
          </a:xfrm>
          <a:prstGeom prst="rect">
            <a:avLst/>
          </a:prstGeom>
          <a:ln w="12700">
            <a:miter lim="400000"/>
          </a:ln>
        </p:spPr>
      </p:pic>
      <p:sp>
        <p:nvSpPr>
          <p:cNvPr id="1708" name="S.I. Tomonaga"/>
          <p:cNvSpPr txBox="1"/>
          <p:nvPr/>
        </p:nvSpPr>
        <p:spPr>
          <a:xfrm>
            <a:off x="238924" y="2889250"/>
            <a:ext cx="19939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S.I. Tomonaga</a:t>
            </a:r>
          </a:p>
        </p:txBody>
      </p:sp>
      <p:sp>
        <p:nvSpPr>
          <p:cNvPr id="1709" name="It was known that the electromagnetic field consists of photons"/>
          <p:cNvSpPr txBox="1"/>
          <p:nvPr/>
        </p:nvSpPr>
        <p:spPr>
          <a:xfrm>
            <a:off x="2486824" y="1441449"/>
            <a:ext cx="7823201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7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It was known that the </a:t>
            </a:r>
            <a:r>
              <a:rPr b="1">
                <a:solidFill>
                  <a:schemeClr val="accent3">
                    <a:satOff val="18648"/>
                    <a:lumOff val="5971"/>
                  </a:schemeClr>
                </a:solidFill>
              </a:rPr>
              <a:t>electromagnetic field consists of photons</a:t>
            </a:r>
          </a:p>
        </p:txBody>
      </p:sp>
      <p:grpSp>
        <p:nvGrpSpPr>
          <p:cNvPr id="1713" name="Group"/>
          <p:cNvGrpSpPr/>
          <p:nvPr/>
        </p:nvGrpSpPr>
        <p:grpSpPr>
          <a:xfrm>
            <a:off x="213524" y="3276600"/>
            <a:ext cx="9398001" cy="2012950"/>
            <a:chOff x="0" y="0"/>
            <a:chExt cx="9398000" cy="2012950"/>
          </a:xfrm>
        </p:grpSpPr>
        <p:pic>
          <p:nvPicPr>
            <p:cNvPr id="1710" name="schwinger.png" descr="schwing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6075" y="0"/>
              <a:ext cx="1223565" cy="1714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11" name="J. Schwinger"/>
            <p:cNvSpPr txBox="1"/>
            <p:nvPr/>
          </p:nvSpPr>
          <p:spPr>
            <a:xfrm>
              <a:off x="0" y="1720850"/>
              <a:ext cx="1993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J. Schwinger</a:t>
              </a:r>
            </a:p>
          </p:txBody>
        </p:sp>
        <p:sp>
          <p:nvSpPr>
            <p:cNvPr id="1712" name="How could the interaction between electrons and photons…"/>
            <p:cNvSpPr txBox="1"/>
            <p:nvPr/>
          </p:nvSpPr>
          <p:spPr>
            <a:xfrm>
              <a:off x="2387600" y="76200"/>
              <a:ext cx="7010400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How could the interaction between electrons and photons</a:t>
              </a:r>
            </a:p>
            <a:p>
              <a:pPr>
                <a:defRPr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be correctly described, respecting quantum mechanics and special relativity?</a:t>
              </a:r>
            </a:p>
          </p:txBody>
        </p:sp>
      </p:grpSp>
      <p:pic>
        <p:nvPicPr>
          <p:cNvPr id="1714" name="fdyson.png" descr="fdys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68364" y="5270500"/>
            <a:ext cx="1334565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15" name="F. Dyson"/>
          <p:cNvSpPr txBox="1"/>
          <p:nvPr/>
        </p:nvSpPr>
        <p:spPr>
          <a:xfrm>
            <a:off x="238924" y="7232650"/>
            <a:ext cx="19939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F. Dyson</a:t>
            </a:r>
          </a:p>
        </p:txBody>
      </p:sp>
      <p:sp>
        <p:nvSpPr>
          <p:cNvPr id="1716" name="Many people worked on this problem ..."/>
          <p:cNvSpPr txBox="1"/>
          <p:nvPr/>
        </p:nvSpPr>
        <p:spPr>
          <a:xfrm>
            <a:off x="2626524" y="5334000"/>
            <a:ext cx="70104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Many people worked on this problem ...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15" grpId="3"/>
      <p:bldP build="whole" bldLvl="1" animBg="1" rev="0" advAuto="0" spid="1713" grpId="1"/>
      <p:bldP build="whole" bldLvl="1" animBg="1" rev="0" advAuto="0" spid="1716" grpId="4"/>
      <p:bldP build="whole" bldLvl="1" animBg="1" rev="0" advAuto="0" spid="1714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8" name="Feynman1.jpg" descr="Feynman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97200" y="2489200"/>
            <a:ext cx="3949700" cy="1600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9" name="Feynman2.jpg" descr="Feynman2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59100" y="2311400"/>
            <a:ext cx="4292600" cy="2336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0" name="Feynman3.jpg" descr="Feynman3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38400" y="1371600"/>
            <a:ext cx="6963972" cy="4562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1" name="feynman-richard-science-1.tiff" descr="feynman-richard-science-1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7500" y="2400300"/>
            <a:ext cx="1843549" cy="228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2" name="R.P. Feynman"/>
          <p:cNvSpPr txBox="1"/>
          <p:nvPr/>
        </p:nvSpPr>
        <p:spPr>
          <a:xfrm>
            <a:off x="99224" y="4908550"/>
            <a:ext cx="19939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R.P. Feynman</a:t>
            </a:r>
          </a:p>
        </p:txBody>
      </p:sp>
      <p:sp>
        <p:nvSpPr>
          <p:cNvPr id="1723" name="Quantum Electrodynamics (QED)"/>
          <p:cNvSpPr txBox="1"/>
          <p:nvPr/>
        </p:nvSpPr>
        <p:spPr>
          <a:xfrm>
            <a:off x="1562701" y="114300"/>
            <a:ext cx="7855348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33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Electrodynamics (QED)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xit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20" grpId="5"/>
      <p:bldP build="whole" bldLvl="1" animBg="1" rev="0" advAuto="0" spid="1719" grpId="3"/>
      <p:bldP build="whole" bldLvl="1" animBg="1" rev="0" advAuto="0" spid="1719" grpId="4"/>
      <p:bldP build="whole" bldLvl="1" animBg="1" rev="0" advAuto="0" spid="1718" grpId="1"/>
      <p:bldP build="whole" bldLvl="1" animBg="1" rev="0" advAuto="0" spid="1718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6" name="PREFACE"/>
          <p:cNvSpPr txBox="1"/>
          <p:nvPr/>
        </p:nvSpPr>
        <p:spPr>
          <a:xfrm>
            <a:off x="60424" y="552450"/>
            <a:ext cx="93091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1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PREFACE</a:t>
            </a:r>
          </a:p>
        </p:txBody>
      </p:sp>
      <p:grpSp>
        <p:nvGrpSpPr>
          <p:cNvPr id="1469" name="Group"/>
          <p:cNvGrpSpPr/>
          <p:nvPr/>
        </p:nvGrpSpPr>
        <p:grpSpPr>
          <a:xfrm>
            <a:off x="416024" y="1257300"/>
            <a:ext cx="9309101" cy="1651000"/>
            <a:chOff x="0" y="0"/>
            <a:chExt cx="9309100" cy="1651000"/>
          </a:xfrm>
        </p:grpSpPr>
        <p:sp>
          <p:nvSpPr>
            <p:cNvPr id="1467" name="More than 50 Nobel prize winners on particle physics…"/>
            <p:cNvSpPr txBox="1"/>
            <p:nvPr/>
          </p:nvSpPr>
          <p:spPr>
            <a:xfrm>
              <a:off x="1358900" y="1016000"/>
              <a:ext cx="70485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800"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More than 50 Nobel prize winners on particle physics</a:t>
              </a:r>
            </a:p>
            <a:p>
              <a:pPr>
                <a:defRPr b="1" sz="1800">
                  <a:solidFill>
                    <a:srgbClr val="00FDFF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This is a broad overview about the main discoveries.  </a:t>
              </a:r>
            </a:p>
          </p:txBody>
        </p:sp>
        <p:sp>
          <p:nvSpPr>
            <p:cNvPr id="1468" name="This is a lecture about 100 years of  particle physics.…"/>
            <p:cNvSpPr txBox="1"/>
            <p:nvPr/>
          </p:nvSpPr>
          <p:spPr>
            <a:xfrm>
              <a:off x="0" y="0"/>
              <a:ext cx="9309100" cy="685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>
                <a:defRPr b="1" sz="21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2000"/>
                <a:t>This is a lecture about 100 years of  particle physics.</a:t>
              </a:r>
              <a:endParaRPr sz="2000"/>
            </a:p>
            <a:p>
              <a:pPr algn="ctr">
                <a:defRPr b="1" sz="21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2000"/>
                <a:t>It covers about 100 years of ideas, theories and experiments.</a:t>
              </a:r>
            </a:p>
          </p:txBody>
        </p:sp>
      </p:grpSp>
      <p:sp>
        <p:nvSpPr>
          <p:cNvPr id="1470" name="In the early 1900s, most physicists believed that physics was complete, described by classical mechanics, thermodynamics, and the Maxwell theory."/>
          <p:cNvSpPr txBox="1"/>
          <p:nvPr/>
        </p:nvSpPr>
        <p:spPr>
          <a:xfrm>
            <a:off x="644624" y="3352800"/>
            <a:ext cx="93091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In the early 1900s, most physicists believed that physics was complete, described by classical mechanics, thermodynamics, and the Maxwell theory. </a:t>
            </a:r>
          </a:p>
        </p:txBody>
      </p:sp>
      <p:grpSp>
        <p:nvGrpSpPr>
          <p:cNvPr id="1475" name="Group"/>
          <p:cNvGrpSpPr/>
          <p:nvPr/>
        </p:nvGrpSpPr>
        <p:grpSpPr>
          <a:xfrm>
            <a:off x="650397" y="4673600"/>
            <a:ext cx="8887303" cy="1689100"/>
            <a:chOff x="0" y="0"/>
            <a:chExt cx="8887302" cy="1689100"/>
          </a:xfrm>
        </p:grpSpPr>
        <p:sp>
          <p:nvSpPr>
            <p:cNvPr id="1471" name="“There is nothing new to be discovered in physics now. All that remains is more and more precise measurement. “  (Lord Kelvin, 1900)"/>
            <p:cNvSpPr txBox="1"/>
            <p:nvPr/>
          </p:nvSpPr>
          <p:spPr>
            <a:xfrm>
              <a:off x="1356202" y="0"/>
              <a:ext cx="7531101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“There is nothing new to be discovered in physics now. All that remains is more and more precise measurement. “  (Lord Kelvin, 1900)</a:t>
              </a:r>
            </a:p>
          </p:txBody>
        </p:sp>
        <p:pic>
          <p:nvPicPr>
            <p:cNvPr id="1472" name="William_Thomson%2C_1st_Baron_Kelvin.png" descr="William_Thomson%2C_1st_Baron_Kelvin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98799" y="25400"/>
              <a:ext cx="928569" cy="12319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73" name="Lord Kelvin"/>
            <p:cNvSpPr txBox="1"/>
            <p:nvPr/>
          </p:nvSpPr>
          <p:spPr>
            <a:xfrm>
              <a:off x="0" y="1370114"/>
              <a:ext cx="10414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Lord Kelvin</a:t>
              </a:r>
            </a:p>
          </p:txBody>
        </p:sp>
        <p:sp>
          <p:nvSpPr>
            <p:cNvPr id="1474" name="DARK CLOUDS:…"/>
            <p:cNvSpPr txBox="1"/>
            <p:nvPr/>
          </p:nvSpPr>
          <p:spPr>
            <a:xfrm>
              <a:off x="1368902" y="749300"/>
              <a:ext cx="5487044" cy="939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DARK CLOUDS:</a:t>
              </a:r>
              <a:endParaRPr sz="1870">
                <a:latin typeface="Helvetica"/>
                <a:ea typeface="Helvetica"/>
                <a:cs typeface="Helvetica"/>
                <a:sym typeface="Helvetica"/>
              </a:endParaRPr>
            </a:p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1) Blackbody radiation - Quantum Physics</a:t>
              </a:r>
              <a:endParaRPr sz="1870">
                <a:latin typeface="Helvetica"/>
                <a:ea typeface="Helvetica"/>
                <a:cs typeface="Helvetica"/>
                <a:sym typeface="Helvetica"/>
              </a:endParaRPr>
            </a:p>
            <a:p>
              <a:pPr>
                <a:lnSpc>
                  <a:spcPts val="4100"/>
                </a:lnSpc>
                <a:spcBef>
                  <a:spcPts val="100"/>
                </a:spcBef>
                <a:defRPr sz="3100">
                  <a:solidFill>
                    <a:srgbClr val="FFFC79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2) Michelson-Morley experiment - Special Relativity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475" grpId="3"/>
      <p:bldP build="whole" bldLvl="1" animBg="1" rev="0" advAuto="0" spid="1469" grpId="1"/>
      <p:bldP build="whole" bldLvl="1" animBg="1" rev="0" advAuto="0" spid="1470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" name="VACUUM FLUCTUATIONS"/>
          <p:cNvSpPr txBox="1"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VACUUM FLUCTUATIONS</a:t>
            </a:r>
          </a:p>
        </p:txBody>
      </p:sp>
      <p:pic>
        <p:nvPicPr>
          <p:cNvPr id="1726" name="VacuumFluctuation1.jpg" descr="VacuumFluctuation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100" y="2813050"/>
            <a:ext cx="5740400" cy="42291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7" name="UNCERTAINTY RELATION:…"/>
          <p:cNvSpPr txBox="1"/>
          <p:nvPr/>
        </p:nvSpPr>
        <p:spPr>
          <a:xfrm>
            <a:off x="6394400" y="2768599"/>
            <a:ext cx="335615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FFFCF5"/>
                </a:solidFill>
              </a:defRPr>
            </a:pPr>
            <a:r>
              <a:t>UNCERTAINTY RELATION: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Δ E  x Δ t ≥ h/2π</a:t>
            </a:r>
          </a:p>
        </p:txBody>
      </p:sp>
      <p:sp>
        <p:nvSpPr>
          <p:cNvPr id="1728" name="Quantized fields: Ground state energy is ≠ 0"/>
          <p:cNvSpPr txBox="1"/>
          <p:nvPr/>
        </p:nvSpPr>
        <p:spPr>
          <a:xfrm>
            <a:off x="488900" y="971549"/>
            <a:ext cx="6143775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Quantized fields: Ground state energy is ≠ 0 </a:t>
            </a:r>
          </a:p>
        </p:txBody>
      </p:sp>
      <p:sp>
        <p:nvSpPr>
          <p:cNvPr id="1729" name="Photons and particle-antiparticle-pairs populate empty space !"/>
          <p:cNvSpPr txBox="1"/>
          <p:nvPr/>
        </p:nvSpPr>
        <p:spPr>
          <a:xfrm>
            <a:off x="488900" y="1538816"/>
            <a:ext cx="846713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Photons and particle-antiparticle-pairs populate empty space !</a:t>
            </a:r>
          </a:p>
        </p:txBody>
      </p:sp>
      <p:sp>
        <p:nvSpPr>
          <p:cNvPr id="1730" name="[ Remark: should give rise to (lots of) “vacuum energy” ]"/>
          <p:cNvSpPr txBox="1"/>
          <p:nvPr/>
        </p:nvSpPr>
        <p:spPr>
          <a:xfrm>
            <a:off x="488900" y="2108199"/>
            <a:ext cx="574246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[ Remark: should give rise to (lots of) “vacuum energy” ]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2" name="Vacuum fluctuations have observable effects"/>
          <p:cNvSpPr txBox="1"/>
          <p:nvPr/>
        </p:nvSpPr>
        <p:spPr>
          <a:xfrm>
            <a:off x="228600" y="292099"/>
            <a:ext cx="649681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0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Vacuum fluctuations have observable effects</a:t>
            </a:r>
          </a:p>
        </p:txBody>
      </p:sp>
      <p:sp>
        <p:nvSpPr>
          <p:cNvPr id="1733" name="The world record for the most precise calculation in physics goes to:"/>
          <p:cNvSpPr txBox="1"/>
          <p:nvPr/>
        </p:nvSpPr>
        <p:spPr>
          <a:xfrm>
            <a:off x="1100666" y="822465"/>
            <a:ext cx="8294683" cy="3616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chemeClr val="accent3">
                    <a:satOff val="18648"/>
                    <a:lumOff val="5971"/>
                  </a:schemeClr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The world record for the most precise calculation in physics goes to:</a:t>
            </a:r>
          </a:p>
        </p:txBody>
      </p:sp>
      <p:pic>
        <p:nvPicPr>
          <p:cNvPr id="1734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369983" y="1553633"/>
            <a:ext cx="1501947" cy="1435129"/>
          </a:xfrm>
          <a:prstGeom prst="rect">
            <a:avLst/>
          </a:prstGeom>
          <a:ln w="12700">
            <a:miter lim="400000"/>
          </a:ln>
        </p:spPr>
      </p:pic>
      <p:sp>
        <p:nvSpPr>
          <p:cNvPr id="1735" name="Electron anomalous magnetic moment “g”"/>
          <p:cNvSpPr/>
          <p:nvPr/>
        </p:nvSpPr>
        <p:spPr>
          <a:xfrm>
            <a:off x="508000" y="1701800"/>
            <a:ext cx="4508759" cy="838201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lvl1pPr>
          </a:lstStyle>
          <a:p>
            <a:pPr/>
            <a:r>
              <a:t>Electron anomalous magnetic moment “g”</a:t>
            </a:r>
          </a:p>
        </p:txBody>
      </p:sp>
      <p:pic>
        <p:nvPicPr>
          <p:cNvPr id="1736" name="pasted-image.png" descr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0966" y="1879600"/>
            <a:ext cx="1776998" cy="802515"/>
          </a:xfrm>
          <a:prstGeom prst="rect">
            <a:avLst/>
          </a:prstGeom>
          <a:ln w="12700">
            <a:miter lim="400000"/>
          </a:ln>
        </p:spPr>
      </p:pic>
      <p:sp>
        <p:nvSpPr>
          <p:cNvPr id="1737" name="Rectangle"/>
          <p:cNvSpPr/>
          <p:nvPr/>
        </p:nvSpPr>
        <p:spPr>
          <a:xfrm>
            <a:off x="0" y="3064933"/>
            <a:ext cx="10160265" cy="4544583"/>
          </a:xfrm>
          <a:prstGeom prst="rect">
            <a:avLst/>
          </a:prstGeom>
          <a:solidFill>
            <a:srgbClr val="FFFCF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pic>
        <p:nvPicPr>
          <p:cNvPr id="1738" name="G_2_Leading.png" descr="G_2_Leading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13238" y="3488266"/>
            <a:ext cx="1337925" cy="1523477"/>
          </a:xfrm>
          <a:prstGeom prst="rect">
            <a:avLst/>
          </a:prstGeom>
          <a:ln w="12700">
            <a:miter lim="400000"/>
          </a:ln>
        </p:spPr>
      </p:pic>
      <p:sp>
        <p:nvSpPr>
          <p:cNvPr id="1739" name="+"/>
          <p:cNvSpPr txBox="1"/>
          <p:nvPr/>
        </p:nvSpPr>
        <p:spPr>
          <a:xfrm>
            <a:off x="1987500" y="3956049"/>
            <a:ext cx="292299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+</a:t>
            </a:r>
          </a:p>
        </p:txBody>
      </p:sp>
      <p:pic>
        <p:nvPicPr>
          <p:cNvPr id="1740" name="G_2_SecondOrder.png" descr="G_2_SecondOrder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05797" y="3421130"/>
            <a:ext cx="1390296" cy="1580859"/>
          </a:xfrm>
          <a:prstGeom prst="rect">
            <a:avLst/>
          </a:prstGeom>
          <a:ln w="12700">
            <a:miter lim="400000"/>
          </a:ln>
        </p:spPr>
      </p:pic>
      <p:sp>
        <p:nvSpPr>
          <p:cNvPr id="1741" name="+"/>
          <p:cNvSpPr txBox="1"/>
          <p:nvPr/>
        </p:nvSpPr>
        <p:spPr>
          <a:xfrm>
            <a:off x="3680833" y="3956049"/>
            <a:ext cx="29230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/>
            <a:r>
              <a:t>+</a:t>
            </a:r>
          </a:p>
        </p:txBody>
      </p:sp>
      <p:pic>
        <p:nvPicPr>
          <p:cNvPr id="1742" name="G_2_FourthOrder.png" descr="G_2_FourthOrder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080933" y="3397179"/>
            <a:ext cx="5923458" cy="1817383"/>
          </a:xfrm>
          <a:prstGeom prst="rect">
            <a:avLst/>
          </a:prstGeom>
          <a:ln w="12700">
            <a:miter lim="400000"/>
          </a:ln>
        </p:spPr>
      </p:pic>
      <p:sp>
        <p:nvSpPr>
          <p:cNvPr id="1743" name="“Leading order”"/>
          <p:cNvSpPr txBox="1"/>
          <p:nvPr/>
        </p:nvSpPr>
        <p:spPr>
          <a:xfrm>
            <a:off x="505833" y="5329766"/>
            <a:ext cx="115632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“Leading order”</a:t>
            </a:r>
          </a:p>
        </p:txBody>
      </p:sp>
      <p:sp>
        <p:nvSpPr>
          <p:cNvPr id="1744" name="Second order"/>
          <p:cNvSpPr txBox="1"/>
          <p:nvPr/>
        </p:nvSpPr>
        <p:spPr>
          <a:xfrm>
            <a:off x="2495500" y="5338233"/>
            <a:ext cx="102929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Second order</a:t>
            </a:r>
          </a:p>
        </p:txBody>
      </p:sp>
      <p:sp>
        <p:nvSpPr>
          <p:cNvPr id="1745" name="Fourth order corrections"/>
          <p:cNvSpPr txBox="1"/>
          <p:nvPr/>
        </p:nvSpPr>
        <p:spPr>
          <a:xfrm>
            <a:off x="5890633" y="5329766"/>
            <a:ext cx="1740546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Fourth order corrections</a:t>
            </a:r>
          </a:p>
        </p:txBody>
      </p:sp>
      <p:sp>
        <p:nvSpPr>
          <p:cNvPr id="1746" name="g = 2"/>
          <p:cNvSpPr txBox="1"/>
          <p:nvPr/>
        </p:nvSpPr>
        <p:spPr>
          <a:xfrm>
            <a:off x="759833" y="5913966"/>
            <a:ext cx="45749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g = 2</a:t>
            </a:r>
          </a:p>
        </p:txBody>
      </p:sp>
      <p:sp>
        <p:nvSpPr>
          <p:cNvPr id="1747" name="a = (g-2)/2 = 1/2π * 1/137…"/>
          <p:cNvSpPr txBox="1"/>
          <p:nvPr/>
        </p:nvSpPr>
        <p:spPr>
          <a:xfrm>
            <a:off x="2038300" y="5924549"/>
            <a:ext cx="1858492" cy="54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</a:pPr>
            <a:r>
              <a:t>a = (g-2)/2 = 1/2π * 1/137</a:t>
            </a:r>
          </a:p>
          <a:p>
            <a:pPr>
              <a:lnSpc>
                <a:spcPct val="150000"/>
              </a:lnSpc>
            </a:pPr>
            <a:r>
              <a:t>        ~  0.0011614</a:t>
            </a:r>
          </a:p>
        </p:txBody>
      </p:sp>
      <p:sp>
        <p:nvSpPr>
          <p:cNvPr id="1748" name="Current precision (theory and experiment agree!) :…"/>
          <p:cNvSpPr/>
          <p:nvPr/>
        </p:nvSpPr>
        <p:spPr>
          <a:xfrm>
            <a:off x="3850556" y="6375399"/>
            <a:ext cx="6061355" cy="863601"/>
          </a:xfrm>
          <a:prstGeom prst="rect">
            <a:avLst/>
          </a:prstGeom>
          <a:blipFill>
            <a:blip r:embed="rId3"/>
          </a:blip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Current precision (theory and experiment agree!) : </a:t>
            </a:r>
          </a:p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a = 0.00115965218073(28)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" name="CASIMIR EFFECT"/>
          <p:cNvSpPr txBox="1"/>
          <p:nvPr/>
        </p:nvSpPr>
        <p:spPr>
          <a:xfrm>
            <a:off x="228600" y="292099"/>
            <a:ext cx="649681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20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CASIMIR EFFECT</a:t>
            </a:r>
          </a:p>
        </p:txBody>
      </p:sp>
      <p:sp>
        <p:nvSpPr>
          <p:cNvPr id="1751" name="(force on two uncharged metal plates)"/>
          <p:cNvSpPr txBox="1"/>
          <p:nvPr/>
        </p:nvSpPr>
        <p:spPr>
          <a:xfrm>
            <a:off x="355600" y="7036582"/>
            <a:ext cx="3987800" cy="339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3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(force on two uncharged metal plates)</a:t>
            </a:r>
          </a:p>
        </p:txBody>
      </p:sp>
      <p:sp>
        <p:nvSpPr>
          <p:cNvPr id="1752" name="SPOOKY: at 11 nm distance, the pressure is 1 atm."/>
          <p:cNvSpPr txBox="1"/>
          <p:nvPr/>
        </p:nvSpPr>
        <p:spPr>
          <a:xfrm>
            <a:off x="999494" y="5850466"/>
            <a:ext cx="795729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SPOOKY: at 11 nm distance, the pressure is 1 atm.</a:t>
            </a:r>
          </a:p>
        </p:txBody>
      </p:sp>
      <p:pic>
        <p:nvPicPr>
          <p:cNvPr id="1753" name="Casimir_Effect.png" descr="Casimir_Effec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3116" y="1405466"/>
            <a:ext cx="5123437" cy="41214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4" name="droppedImage.png" descr="dropped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67966" y="1409700"/>
            <a:ext cx="3064214" cy="889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55" name="p = 100 kPa (d=11 nm)"/>
          <p:cNvSpPr txBox="1"/>
          <p:nvPr/>
        </p:nvSpPr>
        <p:spPr>
          <a:xfrm>
            <a:off x="6219353" y="2586566"/>
            <a:ext cx="293624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p = 100 kPa (d=11 nm)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7" dur="2500"/>
                                        <p:tgtEl>
                                          <p:spTgt spid="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5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7" name="NUCLEAR PHYSICS"/>
          <p:cNvSpPr txBox="1"/>
          <p:nvPr/>
        </p:nvSpPr>
        <p:spPr>
          <a:xfrm>
            <a:off x="2917924" y="209550"/>
            <a:ext cx="458326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32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NUCLEAR PHYSICS</a:t>
            </a:r>
          </a:p>
        </p:txBody>
      </p:sp>
      <p:grpSp>
        <p:nvGrpSpPr>
          <p:cNvPr id="1763" name="Group"/>
          <p:cNvGrpSpPr/>
          <p:nvPr/>
        </p:nvGrpSpPr>
        <p:grpSpPr>
          <a:xfrm>
            <a:off x="307497" y="2832100"/>
            <a:ext cx="9700103" cy="1422400"/>
            <a:chOff x="0" y="0"/>
            <a:chExt cx="9700102" cy="1422400"/>
          </a:xfrm>
        </p:grpSpPr>
        <p:sp>
          <p:nvSpPr>
            <p:cNvPr id="1758" name="E. Rutherford"/>
            <p:cNvSpPr txBox="1"/>
            <p:nvPr/>
          </p:nvSpPr>
          <p:spPr>
            <a:xfrm>
              <a:off x="0" y="11161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E. Rutherford</a:t>
              </a:r>
            </a:p>
          </p:txBody>
        </p:sp>
        <p:sp>
          <p:nvSpPr>
            <p:cNvPr id="1759" name="1903: Alpha-, Beta-, Gamma-Radiation known"/>
            <p:cNvSpPr txBox="1"/>
            <p:nvPr/>
          </p:nvSpPr>
          <p:spPr>
            <a:xfrm>
              <a:off x="1762602" y="12700"/>
              <a:ext cx="79375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1903: Alpha-, Beta-, Gamma-Radiation known</a:t>
              </a:r>
            </a:p>
          </p:txBody>
        </p:sp>
        <p:sp>
          <p:nvSpPr>
            <p:cNvPr id="1760" name="(different penetration depth)"/>
            <p:cNvSpPr txBox="1"/>
            <p:nvPr/>
          </p:nvSpPr>
          <p:spPr>
            <a:xfrm>
              <a:off x="2384902" y="469900"/>
              <a:ext cx="69850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(different penetration depth)</a:t>
              </a:r>
            </a:p>
          </p:txBody>
        </p:sp>
        <p:pic>
          <p:nvPicPr>
            <p:cNvPr id="1761" name="Geiger_Rutherford_1911.png" descr="Geiger_Rutherford_191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00502" y="0"/>
              <a:ext cx="1422401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2" name="1911: Nucleus positive, small - surrounded by electrons"/>
            <p:cNvSpPr txBox="1"/>
            <p:nvPr/>
          </p:nvSpPr>
          <p:spPr>
            <a:xfrm>
              <a:off x="1762602" y="1066800"/>
              <a:ext cx="79375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1911: Nucleus positive, small - surrounded by electrons</a:t>
              </a:r>
            </a:p>
          </p:txBody>
        </p:sp>
      </p:grpSp>
      <p:grpSp>
        <p:nvGrpSpPr>
          <p:cNvPr id="1767" name="Group"/>
          <p:cNvGrpSpPr/>
          <p:nvPr/>
        </p:nvGrpSpPr>
        <p:grpSpPr>
          <a:xfrm>
            <a:off x="104297" y="901700"/>
            <a:ext cx="9458803" cy="1687616"/>
            <a:chOff x="0" y="0"/>
            <a:chExt cx="9458802" cy="1687615"/>
          </a:xfrm>
        </p:grpSpPr>
        <p:sp>
          <p:nvSpPr>
            <p:cNvPr id="1764" name="1895-1900: RADIOACTIVITY - strange radiation phenomena"/>
            <p:cNvSpPr txBox="1"/>
            <p:nvPr/>
          </p:nvSpPr>
          <p:spPr>
            <a:xfrm>
              <a:off x="1927702" y="6858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1895-1900: RADIOACTIVITY - strange radiation phenomena</a:t>
              </a:r>
            </a:p>
          </p:txBody>
        </p:sp>
        <p:pic>
          <p:nvPicPr>
            <p:cNvPr id="1765" name="curie.png" descr="curi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5843" y="0"/>
              <a:ext cx="1028701" cy="13831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66" name="M. Curie"/>
            <p:cNvSpPr txBox="1"/>
            <p:nvPr/>
          </p:nvSpPr>
          <p:spPr>
            <a:xfrm>
              <a:off x="0" y="1433615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Curie</a:t>
              </a:r>
            </a:p>
          </p:txBody>
        </p:sp>
      </p:grpSp>
      <p:grpSp>
        <p:nvGrpSpPr>
          <p:cNvPr id="1776" name="Group"/>
          <p:cNvGrpSpPr/>
          <p:nvPr/>
        </p:nvGrpSpPr>
        <p:grpSpPr>
          <a:xfrm>
            <a:off x="574197" y="4521200"/>
            <a:ext cx="9281003" cy="2743201"/>
            <a:chOff x="0" y="0"/>
            <a:chExt cx="9281002" cy="2743200"/>
          </a:xfrm>
        </p:grpSpPr>
        <p:sp>
          <p:nvSpPr>
            <p:cNvPr id="1768" name="J. Chadwick"/>
            <p:cNvSpPr txBox="1"/>
            <p:nvPr/>
          </p:nvSpPr>
          <p:spPr>
            <a:xfrm>
              <a:off x="0" y="1852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 Chadwick</a:t>
              </a:r>
            </a:p>
          </p:txBody>
        </p:sp>
        <p:sp>
          <p:nvSpPr>
            <p:cNvPr id="1769" name="1932: DISCOVERY OF THE NEUTRON"/>
            <p:cNvSpPr txBox="1"/>
            <p:nvPr/>
          </p:nvSpPr>
          <p:spPr>
            <a:xfrm>
              <a:off x="1749902" y="5842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chemeClr val="accent3">
                      <a:satOff val="18648"/>
                      <a:lumOff val="5971"/>
                    </a:schemeClr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1932: DISCOVERY OF THE NEUTRON</a:t>
              </a:r>
            </a:p>
          </p:txBody>
        </p:sp>
        <p:pic>
          <p:nvPicPr>
            <p:cNvPr id="1770" name="James_Chadwick.jpg" descr="James_Chadwick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002" y="0"/>
              <a:ext cx="1320801" cy="17042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71" name="Circle"/>
            <p:cNvSpPr/>
            <p:nvPr/>
          </p:nvSpPr>
          <p:spPr>
            <a:xfrm>
              <a:off x="4988402" y="11430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72" name="Circle"/>
            <p:cNvSpPr/>
            <p:nvPr/>
          </p:nvSpPr>
          <p:spPr>
            <a:xfrm>
              <a:off x="5382102" y="1308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73" name="Circle"/>
            <p:cNvSpPr/>
            <p:nvPr/>
          </p:nvSpPr>
          <p:spPr>
            <a:xfrm>
              <a:off x="4963002" y="1562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74" name="Circle"/>
            <p:cNvSpPr/>
            <p:nvPr/>
          </p:nvSpPr>
          <p:spPr>
            <a:xfrm>
              <a:off x="5483702" y="16129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75" name="Alpha particle = He nucleus"/>
            <p:cNvSpPr txBox="1"/>
            <p:nvPr/>
          </p:nvSpPr>
          <p:spPr>
            <a:xfrm>
              <a:off x="3953302" y="2336800"/>
              <a:ext cx="3213523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>
                  <a:solidFill>
                    <a:srgbClr val="FFFCF5"/>
                  </a:solidFill>
                </a:defRPr>
              </a:lvl1pPr>
            </a:lstStyle>
            <a:p>
              <a:pPr/>
              <a:r>
                <a:t>Alpha particle = He nucleus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67" grpId="1"/>
      <p:bldP build="whole" bldLvl="1" animBg="1" rev="0" advAuto="0" spid="1763" grpId="2"/>
      <p:bldP build="whole" bldLvl="1" animBg="1" rev="0" advAuto="0" spid="1776" grpId="3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8" name="NUCLEAR PHYSICS - 1934"/>
          <p:cNvSpPr txBox="1"/>
          <p:nvPr/>
        </p:nvSpPr>
        <p:spPr>
          <a:xfrm>
            <a:off x="416024" y="2413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NUCLEAR PHYSICS - 1934</a:t>
            </a:r>
          </a:p>
        </p:txBody>
      </p:sp>
      <p:grpSp>
        <p:nvGrpSpPr>
          <p:cNvPr id="1783" name="Group"/>
          <p:cNvGrpSpPr/>
          <p:nvPr/>
        </p:nvGrpSpPr>
        <p:grpSpPr>
          <a:xfrm>
            <a:off x="2133600" y="1092200"/>
            <a:ext cx="1098650" cy="1073250"/>
            <a:chOff x="0" y="0"/>
            <a:chExt cx="1098649" cy="1073249"/>
          </a:xfrm>
        </p:grpSpPr>
        <p:sp>
          <p:nvSpPr>
            <p:cNvPr id="1779" name="Circle"/>
            <p:cNvSpPr/>
            <p:nvPr/>
          </p:nvSpPr>
          <p:spPr>
            <a:xfrm>
              <a:off x="0" y="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80" name="Circle"/>
            <p:cNvSpPr/>
            <p:nvPr/>
          </p:nvSpPr>
          <p:spPr>
            <a:xfrm>
              <a:off x="393700" y="165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81" name="Circle"/>
            <p:cNvSpPr/>
            <p:nvPr/>
          </p:nvSpPr>
          <p:spPr>
            <a:xfrm>
              <a:off x="38100" y="3810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82" name="Circle"/>
            <p:cNvSpPr/>
            <p:nvPr/>
          </p:nvSpPr>
          <p:spPr>
            <a:xfrm>
              <a:off x="495300" y="4699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</p:grpSp>
      <p:sp>
        <p:nvSpPr>
          <p:cNvPr id="1784" name="What keeps protons and neutrons together ?"/>
          <p:cNvSpPr txBox="1"/>
          <p:nvPr/>
        </p:nvSpPr>
        <p:spPr>
          <a:xfrm>
            <a:off x="3714700" y="1308100"/>
            <a:ext cx="514109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rgbClr val="FFFCF5"/>
                </a:solidFill>
              </a:defRPr>
            </a:lvl1pPr>
          </a:lstStyle>
          <a:p>
            <a:pPr/>
            <a:r>
              <a:t>What keeps protons and neutrons together ?</a:t>
            </a:r>
          </a:p>
        </p:txBody>
      </p:sp>
      <p:pic>
        <p:nvPicPr>
          <p:cNvPr id="1785" name="0_Yukawa Hideki.gif" descr="0_Yukawa Hideki.g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92" y="758031"/>
            <a:ext cx="1083286" cy="1530140"/>
          </a:xfrm>
          <a:prstGeom prst="rect">
            <a:avLst/>
          </a:prstGeom>
          <a:ln w="12700">
            <a:miter lim="400000"/>
          </a:ln>
        </p:spPr>
      </p:pic>
      <p:sp>
        <p:nvSpPr>
          <p:cNvPr id="1786" name="Yukawa (1934)"/>
          <p:cNvSpPr txBox="1"/>
          <p:nvPr/>
        </p:nvSpPr>
        <p:spPr>
          <a:xfrm>
            <a:off x="440140" y="2343150"/>
            <a:ext cx="143907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Yukawa (1934)</a:t>
            </a:r>
          </a:p>
        </p:txBody>
      </p:sp>
      <p:grpSp>
        <p:nvGrpSpPr>
          <p:cNvPr id="1806" name="Group"/>
          <p:cNvGrpSpPr/>
          <p:nvPr/>
        </p:nvGrpSpPr>
        <p:grpSpPr>
          <a:xfrm>
            <a:off x="1955800" y="2413000"/>
            <a:ext cx="2228950" cy="1924150"/>
            <a:chOff x="0" y="0"/>
            <a:chExt cx="2228949" cy="1924149"/>
          </a:xfrm>
        </p:grpSpPr>
        <p:sp>
          <p:nvSpPr>
            <p:cNvPr id="1787" name="Circle"/>
            <p:cNvSpPr/>
            <p:nvPr/>
          </p:nvSpPr>
          <p:spPr>
            <a:xfrm>
              <a:off x="241300" y="3810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88" name="Circle"/>
            <p:cNvSpPr/>
            <p:nvPr/>
          </p:nvSpPr>
          <p:spPr>
            <a:xfrm>
              <a:off x="635000" y="546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89" name="Circle"/>
            <p:cNvSpPr/>
            <p:nvPr/>
          </p:nvSpPr>
          <p:spPr>
            <a:xfrm>
              <a:off x="279400" y="7620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0" name="Circle"/>
            <p:cNvSpPr/>
            <p:nvPr/>
          </p:nvSpPr>
          <p:spPr>
            <a:xfrm>
              <a:off x="736600" y="8509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1" name="Circle"/>
            <p:cNvSpPr/>
            <p:nvPr/>
          </p:nvSpPr>
          <p:spPr>
            <a:xfrm>
              <a:off x="787400" y="3048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2" name="Circle"/>
            <p:cNvSpPr/>
            <p:nvPr/>
          </p:nvSpPr>
          <p:spPr>
            <a:xfrm>
              <a:off x="850900" y="800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3" name="Circle"/>
            <p:cNvSpPr/>
            <p:nvPr/>
          </p:nvSpPr>
          <p:spPr>
            <a:xfrm>
              <a:off x="1143000" y="4953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4" name="Circle"/>
            <p:cNvSpPr/>
            <p:nvPr/>
          </p:nvSpPr>
          <p:spPr>
            <a:xfrm>
              <a:off x="495300" y="1016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5" name="Circle"/>
            <p:cNvSpPr/>
            <p:nvPr/>
          </p:nvSpPr>
          <p:spPr>
            <a:xfrm>
              <a:off x="736600" y="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6" name="Circle"/>
            <p:cNvSpPr/>
            <p:nvPr/>
          </p:nvSpPr>
          <p:spPr>
            <a:xfrm>
              <a:off x="584200" y="12065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7" name="Circle"/>
            <p:cNvSpPr/>
            <p:nvPr/>
          </p:nvSpPr>
          <p:spPr>
            <a:xfrm>
              <a:off x="1270000" y="508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8" name="Circle"/>
            <p:cNvSpPr/>
            <p:nvPr/>
          </p:nvSpPr>
          <p:spPr>
            <a:xfrm>
              <a:off x="177800" y="7366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799" name="Circle"/>
            <p:cNvSpPr/>
            <p:nvPr/>
          </p:nvSpPr>
          <p:spPr>
            <a:xfrm>
              <a:off x="1384300" y="7366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0" name="Circle"/>
            <p:cNvSpPr/>
            <p:nvPr/>
          </p:nvSpPr>
          <p:spPr>
            <a:xfrm>
              <a:off x="1028700" y="13208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1" name="Circle"/>
            <p:cNvSpPr/>
            <p:nvPr/>
          </p:nvSpPr>
          <p:spPr>
            <a:xfrm>
              <a:off x="1625600" y="4191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2" name="Circle"/>
            <p:cNvSpPr/>
            <p:nvPr/>
          </p:nvSpPr>
          <p:spPr>
            <a:xfrm>
              <a:off x="215900" y="12065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3" name="Circle"/>
            <p:cNvSpPr/>
            <p:nvPr/>
          </p:nvSpPr>
          <p:spPr>
            <a:xfrm>
              <a:off x="0" y="5842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4" name="Circle"/>
            <p:cNvSpPr/>
            <p:nvPr/>
          </p:nvSpPr>
          <p:spPr>
            <a:xfrm>
              <a:off x="1308100" y="1041400"/>
              <a:ext cx="603350" cy="60335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sp>
          <p:nvSpPr>
            <p:cNvPr id="1805" name="Circle"/>
            <p:cNvSpPr/>
            <p:nvPr/>
          </p:nvSpPr>
          <p:spPr>
            <a:xfrm>
              <a:off x="990600" y="1054100"/>
              <a:ext cx="603350" cy="603350"/>
            </a:xfrm>
            <a:prstGeom prst="ellipse">
              <a:avLst/>
            </a:prstGeom>
            <a:solidFill>
              <a:srgbClr val="A6AAA9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</p:grpSp>
      <p:sp>
        <p:nvSpPr>
          <p:cNvPr id="1807" name="Why is the range of nuclear forces finite?…"/>
          <p:cNvSpPr txBox="1"/>
          <p:nvPr/>
        </p:nvSpPr>
        <p:spPr>
          <a:xfrm>
            <a:off x="4527500" y="2882899"/>
            <a:ext cx="4787380" cy="711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FFFCF5"/>
                </a:solidFill>
              </a:defRPr>
            </a:pPr>
            <a:r>
              <a:t>Why is the range of nuclear forces finite?</a:t>
            </a: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(maximum size of nuclei ~ 5 fm)</a:t>
            </a:r>
          </a:p>
        </p:txBody>
      </p:sp>
      <p:grpSp>
        <p:nvGrpSpPr>
          <p:cNvPr id="1810" name="Group"/>
          <p:cNvGrpSpPr/>
          <p:nvPr/>
        </p:nvGrpSpPr>
        <p:grpSpPr>
          <a:xfrm>
            <a:off x="1016000" y="4668486"/>
            <a:ext cx="8527709" cy="2646715"/>
            <a:chOff x="0" y="0"/>
            <a:chExt cx="8527708" cy="2646713"/>
          </a:xfrm>
        </p:grpSpPr>
        <p:pic>
          <p:nvPicPr>
            <p:cNvPr id="1808" name="pion2.jpg" descr="pion2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528952" cy="26467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9" name="Yukawa model:…"/>
            <p:cNvSpPr txBox="1"/>
            <p:nvPr/>
          </p:nvSpPr>
          <p:spPr>
            <a:xfrm>
              <a:off x="3841700" y="5113"/>
              <a:ext cx="4686009" cy="162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>
                <a:defRPr sz="2000">
                  <a:solidFill>
                    <a:srgbClr val="FFFCF5"/>
                  </a:solidFill>
                </a:defRPr>
              </a:pPr>
              <a:r>
                <a:t>Yukawa model:</a:t>
              </a:r>
            </a:p>
            <a:p>
              <a:pPr>
                <a:defRPr sz="2000">
                  <a:solidFill>
                    <a:srgbClr val="FFFCF5"/>
                  </a:solidFill>
                </a:defRPr>
              </a:pP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New “strong” interaction</a:t>
              </a: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Exchange of “pion”</a:t>
              </a:r>
            </a:p>
            <a:p>
              <a:pPr marL="435154" indent="-210258">
                <a:buSzPct val="125000"/>
                <a:buChar char="-"/>
                <a:defRPr sz="2000">
                  <a:solidFill>
                    <a:srgbClr val="FFFCF5"/>
                  </a:solidFill>
                </a:defRPr>
              </a:pPr>
              <a:r>
                <a:t>Pion has mass: finite range of 1-2 fm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1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2" name="Uncertainty_Relation.png" descr="Uncertainty_Rel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9600" y="673784"/>
            <a:ext cx="4043770" cy="5472407"/>
          </a:xfrm>
          <a:prstGeom prst="rect">
            <a:avLst/>
          </a:prstGeom>
          <a:ln w="12700">
            <a:miter lim="400000"/>
          </a:ln>
        </p:spPr>
      </p:pic>
      <p:sp>
        <p:nvSpPr>
          <p:cNvPr id="1813" name="Toy model:…"/>
          <p:cNvSpPr txBox="1"/>
          <p:nvPr/>
        </p:nvSpPr>
        <p:spPr>
          <a:xfrm>
            <a:off x="5568900" y="698500"/>
            <a:ext cx="300417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3">
                    <a:satOff val="18648"/>
                    <a:lumOff val="5971"/>
                  </a:schemeClr>
                </a:solidFill>
              </a:defRPr>
            </a:pPr>
            <a:r>
              <a:t>Toy model: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UBS offers you a loan of 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b="1" sz="2000">
                <a:solidFill>
                  <a:schemeClr val="accent3">
                    <a:satOff val="18648"/>
                    <a:lumOff val="5971"/>
                  </a:schemeClr>
                </a:solidFill>
              </a:defRPr>
            </a:pPr>
            <a:r>
              <a:t>1000 Euro x Seconds</a:t>
            </a:r>
          </a:p>
        </p:txBody>
      </p:sp>
      <p:sp>
        <p:nvSpPr>
          <p:cNvPr id="1814" name="UNCERTAINTY RELATION:…"/>
          <p:cNvSpPr txBox="1"/>
          <p:nvPr/>
        </p:nvSpPr>
        <p:spPr>
          <a:xfrm>
            <a:off x="755600" y="6388099"/>
            <a:ext cx="335615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rgbClr val="FFFCF5"/>
                </a:solidFill>
              </a:defRPr>
            </a:pPr>
            <a:r>
              <a:t>UNCERTAINTY RELATION:</a:t>
            </a:r>
          </a:p>
          <a:p>
            <a:pPr>
              <a:defRPr sz="2000">
                <a:solidFill>
                  <a:srgbClr val="FFFCF5"/>
                </a:solidFill>
              </a:defRPr>
            </a:pPr>
          </a:p>
          <a:p>
            <a:pPr>
              <a:defRPr sz="2000">
                <a:solidFill>
                  <a:srgbClr val="FFFCF5"/>
                </a:solidFill>
              </a:defRPr>
            </a:pPr>
            <a:r>
              <a:t>Δ E  x Δ t ≥ h/2π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1" name="Group"/>
          <p:cNvGrpSpPr/>
          <p:nvPr/>
        </p:nvGrpSpPr>
        <p:grpSpPr>
          <a:xfrm>
            <a:off x="4598590" y="368300"/>
            <a:ext cx="5493303" cy="7124700"/>
            <a:chOff x="0" y="0"/>
            <a:chExt cx="5493301" cy="7124700"/>
          </a:xfrm>
        </p:grpSpPr>
        <p:sp>
          <p:nvSpPr>
            <p:cNvPr id="1816" name="Nuclear"/>
            <p:cNvSpPr txBox="1"/>
            <p:nvPr/>
          </p:nvSpPr>
          <p:spPr>
            <a:xfrm>
              <a:off x="1401167" y="0"/>
              <a:ext cx="1405533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Nuclear</a:t>
              </a:r>
            </a:p>
          </p:txBody>
        </p:sp>
        <p:pic>
          <p:nvPicPr>
            <p:cNvPr id="1817" name="NucleonCharge_Pion.pdf" descr="NucleonCharge_Pion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94209" y="2094088"/>
              <a:ext cx="3644901" cy="3239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18" name="vs"/>
            <p:cNvSpPr txBox="1"/>
            <p:nvPr/>
          </p:nvSpPr>
          <p:spPr>
            <a:xfrm>
              <a:off x="0" y="0"/>
              <a:ext cx="423268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vs</a:t>
              </a:r>
            </a:p>
          </p:txBody>
        </p:sp>
        <p:pic>
          <p:nvPicPr>
            <p:cNvPr id="1819" name="Yukawa potential.png" descr="Yukawa potential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64109" y="5803900"/>
              <a:ext cx="2702561" cy="80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0" name="Yukawa potential ~ Modified “Coulomb” law"/>
            <p:cNvSpPr txBox="1"/>
            <p:nvPr/>
          </p:nvSpPr>
          <p:spPr>
            <a:xfrm>
              <a:off x="1217866" y="6819900"/>
              <a:ext cx="4275436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Yukawa potential ~ Modified “Coulomb” law</a:t>
              </a:r>
            </a:p>
          </p:txBody>
        </p:sp>
      </p:grpSp>
      <p:grpSp>
        <p:nvGrpSpPr>
          <p:cNvPr id="1826" name="Group"/>
          <p:cNvGrpSpPr/>
          <p:nvPr/>
        </p:nvGrpSpPr>
        <p:grpSpPr>
          <a:xfrm>
            <a:off x="984051" y="368300"/>
            <a:ext cx="3067249" cy="7124700"/>
            <a:chOff x="0" y="0"/>
            <a:chExt cx="3067248" cy="7124700"/>
          </a:xfrm>
        </p:grpSpPr>
        <p:pic>
          <p:nvPicPr>
            <p:cNvPr id="1822" name="ElectricCharge_Photon.pdf" descr="ElectricCharge_Photon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22448" y="1231900"/>
              <a:ext cx="2844801" cy="3493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3" name="Electromagnetic"/>
            <p:cNvSpPr txBox="1"/>
            <p:nvPr/>
          </p:nvSpPr>
          <p:spPr>
            <a:xfrm>
              <a:off x="0" y="0"/>
              <a:ext cx="2724746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/>
              <a:r>
                <a:t>Electromagnetic</a:t>
              </a:r>
            </a:p>
          </p:txBody>
        </p:sp>
        <p:pic>
          <p:nvPicPr>
            <p:cNvPr id="1824" name="droppedImage.pdf" descr="dropped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451048" y="5765800"/>
              <a:ext cx="2374901" cy="906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5" name="Coulomb law"/>
            <p:cNvSpPr txBox="1"/>
            <p:nvPr/>
          </p:nvSpPr>
          <p:spPr>
            <a:xfrm>
              <a:off x="926027" y="6819900"/>
              <a:ext cx="1318593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Coulomb law</a:t>
              </a:r>
            </a:p>
          </p:txBody>
        </p:sp>
      </p:grpSp>
      <p:sp>
        <p:nvSpPr>
          <p:cNvPr id="1827" name="Exchange Forces"/>
          <p:cNvSpPr txBox="1"/>
          <p:nvPr/>
        </p:nvSpPr>
        <p:spPr>
          <a:xfrm>
            <a:off x="3397200" y="914399"/>
            <a:ext cx="2782659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700"/>
            </a:lvl1pPr>
          </a:lstStyle>
          <a:p>
            <a:pPr/>
            <a:r>
              <a:t>Exchange Forces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0"/>
                                        <p:tgtEl>
                                          <p:spTgt spid="1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21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9" name="04_Accelerator_Microscope.ai" descr="04_Accelerator_Microscope.ai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1334" y="1621753"/>
            <a:ext cx="7603912" cy="1156694"/>
          </a:xfrm>
          <a:prstGeom prst="rect">
            <a:avLst/>
          </a:prstGeom>
          <a:ln w="12700">
            <a:miter lim="400000"/>
          </a:ln>
        </p:spPr>
      </p:pic>
      <p:sp>
        <p:nvSpPr>
          <p:cNvPr id="1830" name="An accelerator is a giant microscope …."/>
          <p:cNvSpPr txBox="1"/>
          <p:nvPr/>
        </p:nvSpPr>
        <p:spPr>
          <a:xfrm>
            <a:off x="1744328" y="1206433"/>
            <a:ext cx="6012200" cy="453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>
            <a:lvl1pPr algn="ctr" defTabSz="584200">
              <a:defRPr sz="2600">
                <a:solidFill>
                  <a:srgbClr val="FFFCF5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An accelerator is a giant microscope ….</a:t>
            </a:r>
          </a:p>
        </p:txBody>
      </p:sp>
      <p:pic>
        <p:nvPicPr>
          <p:cNvPr id="1831" name="08_Collisions_Emc2.mp4" descr="08_Collisions_Emc2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418166" y="4038600"/>
            <a:ext cx="4807850" cy="2704415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8455" dir="5400000">
              <a:srgbClr val="FFFCF5"/>
            </a:outerShdw>
          </a:effectLst>
        </p:spPr>
      </p:pic>
      <p:sp>
        <p:nvSpPr>
          <p:cNvPr id="1832" name="… and can also produce new particles:"/>
          <p:cNvSpPr txBox="1"/>
          <p:nvPr/>
        </p:nvSpPr>
        <p:spPr>
          <a:xfrm>
            <a:off x="1540997" y="2868017"/>
            <a:ext cx="5889696" cy="453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>
            <a:lvl1pPr algn="ctr" defTabSz="584200">
              <a:defRPr sz="2600">
                <a:solidFill>
                  <a:srgbClr val="FFFCF5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… and can also produce new particles:</a:t>
            </a:r>
          </a:p>
        </p:txBody>
      </p:sp>
      <p:sp>
        <p:nvSpPr>
          <p:cNvPr id="1833" name="E = mc2"/>
          <p:cNvSpPr/>
          <p:nvPr/>
        </p:nvSpPr>
        <p:spPr>
          <a:xfrm>
            <a:off x="7144887" y="4787767"/>
            <a:ext cx="1894259" cy="669133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outerShdw sx="100000" sy="100000" kx="0" ky="0" algn="b" rotWithShape="0" blurRad="12700" dist="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9765" tIns="29765" rIns="29765" bIns="29765" anchor="ctr">
            <a:spAutoFit/>
          </a:bodyPr>
          <a:lstStyle/>
          <a:p>
            <a:pPr algn="ctr" defTabSz="584200">
              <a:defRPr sz="4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E = mc</a:t>
            </a:r>
            <a:r>
              <a:rPr baseline="31999"/>
              <a:t>2</a:t>
            </a:r>
          </a:p>
        </p:txBody>
      </p:sp>
      <p:sp>
        <p:nvSpPr>
          <p:cNvPr id="1834" name="QUARKS AND QCD"/>
          <p:cNvSpPr txBox="1"/>
          <p:nvPr/>
        </p:nvSpPr>
        <p:spPr>
          <a:xfrm>
            <a:off x="2816324" y="387350"/>
            <a:ext cx="4583262" cy="571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32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QUARKS AND QCD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25333" fill="hold"/>
                                        <p:tgtEl>
                                          <p:spTgt spid="18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31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6" name="BARYONS"/>
          <p:cNvSpPr/>
          <p:nvPr/>
        </p:nvSpPr>
        <p:spPr>
          <a:xfrm>
            <a:off x="5283200" y="2349500"/>
            <a:ext cx="4432300" cy="4368800"/>
          </a:xfrm>
          <a:prstGeom prst="roundRect">
            <a:avLst>
              <a:gd name="adj" fmla="val 4360"/>
            </a:avLst>
          </a:prstGeom>
          <a:solidFill>
            <a:srgbClr val="FFFCF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b"/>
          <a:lstStyle>
            <a:lvl1pPr algn="ctr">
              <a:tabLst>
                <a:tab pos="914400" algn="l"/>
              </a:tabLst>
              <a:defRPr sz="3400">
                <a:solidFill>
                  <a:schemeClr val="accent3">
                    <a:satOff val="18648"/>
                    <a:lumOff val="5971"/>
                  </a:schemeClr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 defTabSz="914400"/>
            <a:r>
              <a:t>BARYONS</a:t>
            </a:r>
          </a:p>
        </p:txBody>
      </p:sp>
      <p:sp>
        <p:nvSpPr>
          <p:cNvPr id="1837" name="Δ++, Δ+, Δ0, Δ−"/>
          <p:cNvSpPr txBox="1"/>
          <p:nvPr/>
        </p:nvSpPr>
        <p:spPr>
          <a:xfrm>
            <a:off x="5816600" y="2768600"/>
            <a:ext cx="2317972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200"/>
              </a:lnSpc>
              <a:spcBef>
                <a:spcPts val="600"/>
              </a:spcBef>
              <a:defRPr sz="33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770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+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770">
                <a:latin typeface="Helvetica"/>
                <a:ea typeface="Helvetica"/>
                <a:cs typeface="Helvetica"/>
                <a:sym typeface="Helvetica"/>
              </a:rPr>
              <a:t>, Δ</a:t>
            </a:r>
            <a:r>
              <a:rPr baseline="31999" sz="25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838" name="Delta"/>
          <p:cNvSpPr txBox="1"/>
          <p:nvPr/>
        </p:nvSpPr>
        <p:spPr>
          <a:xfrm>
            <a:off x="6591917" y="3302000"/>
            <a:ext cx="59091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Delta</a:t>
            </a:r>
          </a:p>
        </p:txBody>
      </p:sp>
      <p:sp>
        <p:nvSpPr>
          <p:cNvPr id="1839" name="Λ0"/>
          <p:cNvSpPr txBox="1"/>
          <p:nvPr/>
        </p:nvSpPr>
        <p:spPr>
          <a:xfrm>
            <a:off x="8407400" y="3359150"/>
            <a:ext cx="508328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4900"/>
              </a:lnSpc>
              <a:spcBef>
                <a:spcPts val="600"/>
              </a:spcBef>
              <a:defRPr sz="31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570">
                <a:latin typeface="Helvetica"/>
                <a:ea typeface="Helvetica"/>
                <a:cs typeface="Helvetica"/>
                <a:sym typeface="Helvetica"/>
              </a:rPr>
              <a:t> Λ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0</a:t>
            </a:r>
          </a:p>
        </p:txBody>
      </p:sp>
      <p:sp>
        <p:nvSpPr>
          <p:cNvPr id="1840" name="Lambda (strange!)"/>
          <p:cNvSpPr txBox="1"/>
          <p:nvPr/>
        </p:nvSpPr>
        <p:spPr>
          <a:xfrm>
            <a:off x="7724979" y="3911600"/>
            <a:ext cx="1880792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Lambda (strange!)</a:t>
            </a:r>
          </a:p>
        </p:txBody>
      </p:sp>
      <p:sp>
        <p:nvSpPr>
          <p:cNvPr id="1841" name="Σ+, Σ0, Σ−"/>
          <p:cNvSpPr txBox="1"/>
          <p:nvPr/>
        </p:nvSpPr>
        <p:spPr>
          <a:xfrm>
            <a:off x="5803900" y="3879850"/>
            <a:ext cx="1393997" cy="46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4900"/>
              </a:lnSpc>
              <a:spcBef>
                <a:spcPts val="600"/>
              </a:spcBef>
              <a:defRPr sz="31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570">
                <a:latin typeface="Helvetica"/>
                <a:ea typeface="Helvetica"/>
                <a:cs typeface="Helvetica"/>
                <a:sym typeface="Helvetica"/>
              </a:rPr>
              <a:t>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+</a:t>
            </a:r>
            <a:r>
              <a:rPr sz="2570">
                <a:latin typeface="Helvetica"/>
                <a:ea typeface="Helvetica"/>
                <a:cs typeface="Helvetica"/>
                <a:sym typeface="Helvetica"/>
              </a:rPr>
              <a:t>, 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570">
                <a:latin typeface="Helvetica"/>
                <a:ea typeface="Helvetica"/>
                <a:cs typeface="Helvetica"/>
                <a:sym typeface="Helvetica"/>
              </a:rPr>
              <a:t>, Σ</a:t>
            </a:r>
            <a:r>
              <a:rPr baseline="31999" sz="23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842" name="Sigma (strange!)"/>
          <p:cNvSpPr txBox="1"/>
          <p:nvPr/>
        </p:nvSpPr>
        <p:spPr>
          <a:xfrm>
            <a:off x="5644300" y="4394200"/>
            <a:ext cx="172415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Sigma (strange!)</a:t>
            </a:r>
          </a:p>
        </p:txBody>
      </p:sp>
      <p:sp>
        <p:nvSpPr>
          <p:cNvPr id="1843" name="Ξ0, Ξ−"/>
          <p:cNvSpPr txBox="1"/>
          <p:nvPr/>
        </p:nvSpPr>
        <p:spPr>
          <a:xfrm>
            <a:off x="7950200" y="4711700"/>
            <a:ext cx="928884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100"/>
              </a:lnSpc>
              <a:spcBef>
                <a:spcPts val="600"/>
              </a:spcBef>
              <a:defRPr sz="32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670">
                <a:latin typeface="Helvetica"/>
                <a:ea typeface="Helvetica"/>
                <a:cs typeface="Helvetica"/>
                <a:sym typeface="Helvetica"/>
              </a:rPr>
              <a:t>Ξ</a:t>
            </a:r>
            <a:r>
              <a:rPr baseline="31999" sz="2458"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2670">
                <a:latin typeface="Helvetica"/>
                <a:ea typeface="Helvetica"/>
                <a:cs typeface="Helvetica"/>
                <a:sym typeface="Helvetica"/>
              </a:rPr>
              <a:t>, Ξ</a:t>
            </a:r>
            <a:r>
              <a:rPr baseline="31999" sz="2458">
                <a:latin typeface="Helvetica"/>
                <a:ea typeface="Helvetica"/>
                <a:cs typeface="Helvetica"/>
                <a:sym typeface="Helvetica"/>
              </a:rPr>
              <a:t>−</a:t>
            </a:r>
          </a:p>
        </p:txBody>
      </p:sp>
      <p:sp>
        <p:nvSpPr>
          <p:cNvPr id="1844" name="Sigma(very strange!)"/>
          <p:cNvSpPr txBox="1"/>
          <p:nvPr/>
        </p:nvSpPr>
        <p:spPr>
          <a:xfrm>
            <a:off x="7340010" y="5219700"/>
            <a:ext cx="214273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0433FF"/>
                </a:solidFill>
              </a:rPr>
              <a:t>Sigma(very strange!)</a:t>
            </a:r>
          </a:p>
        </p:txBody>
      </p:sp>
      <p:sp>
        <p:nvSpPr>
          <p:cNvPr id="1845" name="Mesons"/>
          <p:cNvSpPr/>
          <p:nvPr/>
        </p:nvSpPr>
        <p:spPr>
          <a:xfrm>
            <a:off x="520700" y="2349500"/>
            <a:ext cx="4432300" cy="4368800"/>
          </a:xfrm>
          <a:prstGeom prst="roundRect">
            <a:avLst>
              <a:gd name="adj" fmla="val 4360"/>
            </a:avLst>
          </a:prstGeom>
          <a:solidFill>
            <a:srgbClr val="FFFCF5"/>
          </a:solidFill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5400" tIns="25400" rIns="25400" bIns="25400" anchor="b"/>
          <a:lstStyle>
            <a:lvl1pPr algn="ctr">
              <a:tabLst>
                <a:tab pos="914400" algn="l"/>
              </a:tabLst>
              <a:defRPr sz="3400">
                <a:solidFill>
                  <a:schemeClr val="accent3">
                    <a:satOff val="18648"/>
                    <a:lumOff val="5971"/>
                  </a:schemeClr>
                </a:solidFill>
                <a:latin typeface="Copperplate"/>
                <a:ea typeface="Copperplate"/>
                <a:cs typeface="Copperplate"/>
                <a:sym typeface="Copperplate"/>
              </a:defRPr>
            </a:lvl1pPr>
          </a:lstStyle>
          <a:p>
            <a:pPr defTabSz="914400"/>
            <a:r>
              <a:t>Mesons</a:t>
            </a:r>
          </a:p>
        </p:txBody>
      </p:sp>
      <p:sp>
        <p:nvSpPr>
          <p:cNvPr id="1846" name="π +"/>
          <p:cNvSpPr txBox="1"/>
          <p:nvPr/>
        </p:nvSpPr>
        <p:spPr>
          <a:xfrm>
            <a:off x="1092200" y="2419350"/>
            <a:ext cx="506997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847" name="π −"/>
          <p:cNvSpPr txBox="1"/>
          <p:nvPr/>
        </p:nvSpPr>
        <p:spPr>
          <a:xfrm>
            <a:off x="1676400" y="2419350"/>
            <a:ext cx="506997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848" name="π 0"/>
          <p:cNvSpPr txBox="1"/>
          <p:nvPr/>
        </p:nvSpPr>
        <p:spPr>
          <a:xfrm>
            <a:off x="2222500" y="2419350"/>
            <a:ext cx="49260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π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0</a:t>
            </a:r>
          </a:p>
        </p:txBody>
      </p:sp>
      <p:sp>
        <p:nvSpPr>
          <p:cNvPr id="1849" name="Pions"/>
          <p:cNvSpPr txBox="1"/>
          <p:nvPr/>
        </p:nvSpPr>
        <p:spPr>
          <a:xfrm>
            <a:off x="1625937" y="2946400"/>
            <a:ext cx="591475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Pions</a:t>
            </a:r>
          </a:p>
        </p:txBody>
      </p:sp>
      <p:sp>
        <p:nvSpPr>
          <p:cNvPr id="1850" name="K+"/>
          <p:cNvSpPr txBox="1"/>
          <p:nvPr/>
        </p:nvSpPr>
        <p:spPr>
          <a:xfrm>
            <a:off x="2641600" y="3079750"/>
            <a:ext cx="47905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851" name="K−"/>
          <p:cNvSpPr txBox="1"/>
          <p:nvPr/>
        </p:nvSpPr>
        <p:spPr>
          <a:xfrm>
            <a:off x="3302000" y="3079750"/>
            <a:ext cx="47905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852" name="K0"/>
          <p:cNvSpPr txBox="1"/>
          <p:nvPr/>
        </p:nvSpPr>
        <p:spPr>
          <a:xfrm>
            <a:off x="3898900" y="3079750"/>
            <a:ext cx="464658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0</a:t>
            </a:r>
          </a:p>
        </p:txBody>
      </p:sp>
      <p:sp>
        <p:nvSpPr>
          <p:cNvPr id="1853" name="Kaons"/>
          <p:cNvSpPr txBox="1"/>
          <p:nvPr/>
        </p:nvSpPr>
        <p:spPr>
          <a:xfrm>
            <a:off x="3163903" y="3606800"/>
            <a:ext cx="66514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Kaons</a:t>
            </a:r>
          </a:p>
        </p:txBody>
      </p:sp>
      <p:sp>
        <p:nvSpPr>
          <p:cNvPr id="1854" name="η"/>
          <p:cNvSpPr txBox="1"/>
          <p:nvPr/>
        </p:nvSpPr>
        <p:spPr>
          <a:xfrm>
            <a:off x="2082800" y="3892550"/>
            <a:ext cx="291612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η</a:t>
            </a:r>
          </a:p>
        </p:txBody>
      </p:sp>
      <p:sp>
        <p:nvSpPr>
          <p:cNvPr id="1855" name="Eta"/>
          <p:cNvSpPr txBox="1"/>
          <p:nvPr/>
        </p:nvSpPr>
        <p:spPr>
          <a:xfrm>
            <a:off x="2027057" y="4445000"/>
            <a:ext cx="398836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Eta</a:t>
            </a:r>
          </a:p>
        </p:txBody>
      </p:sp>
      <p:sp>
        <p:nvSpPr>
          <p:cNvPr id="1856" name="η'"/>
          <p:cNvSpPr txBox="1"/>
          <p:nvPr/>
        </p:nvSpPr>
        <p:spPr>
          <a:xfrm>
            <a:off x="1168400" y="3371850"/>
            <a:ext cx="357285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η'</a:t>
            </a:r>
          </a:p>
        </p:txBody>
      </p:sp>
      <p:sp>
        <p:nvSpPr>
          <p:cNvPr id="1857" name="Eta-Prime"/>
          <p:cNvSpPr txBox="1"/>
          <p:nvPr/>
        </p:nvSpPr>
        <p:spPr>
          <a:xfrm>
            <a:off x="821193" y="3937000"/>
            <a:ext cx="103256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Eta-Prime</a:t>
            </a:r>
          </a:p>
        </p:txBody>
      </p:sp>
      <p:sp>
        <p:nvSpPr>
          <p:cNvPr id="1858" name="ρ +"/>
          <p:cNvSpPr txBox="1"/>
          <p:nvPr/>
        </p:nvSpPr>
        <p:spPr>
          <a:xfrm>
            <a:off x="863600" y="4921250"/>
            <a:ext cx="50966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1859" name="ρ −"/>
          <p:cNvSpPr txBox="1"/>
          <p:nvPr/>
        </p:nvSpPr>
        <p:spPr>
          <a:xfrm>
            <a:off x="1524000" y="4921250"/>
            <a:ext cx="50966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−</a:t>
            </a:r>
          </a:p>
        </p:txBody>
      </p:sp>
      <p:sp>
        <p:nvSpPr>
          <p:cNvPr id="1860" name="ρ o"/>
          <p:cNvSpPr txBox="1"/>
          <p:nvPr/>
        </p:nvSpPr>
        <p:spPr>
          <a:xfrm>
            <a:off x="2222500" y="4921250"/>
            <a:ext cx="495270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5300"/>
              </a:lnSpc>
              <a:defRPr sz="3400">
                <a:solidFill>
                  <a:srgbClr val="009051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ρ </a:t>
            </a:r>
            <a:r>
              <a:rPr baseline="31999" sz="2658">
                <a:latin typeface="Times"/>
                <a:ea typeface="Times"/>
                <a:cs typeface="Times"/>
                <a:sym typeface="Times"/>
              </a:rPr>
              <a:t>o</a:t>
            </a:r>
          </a:p>
        </p:txBody>
      </p:sp>
      <p:sp>
        <p:nvSpPr>
          <p:cNvPr id="1861" name="Rho"/>
          <p:cNvSpPr txBox="1"/>
          <p:nvPr/>
        </p:nvSpPr>
        <p:spPr>
          <a:xfrm>
            <a:off x="1426210" y="5461000"/>
            <a:ext cx="45753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Rho</a:t>
            </a:r>
          </a:p>
        </p:txBody>
      </p:sp>
      <p:sp>
        <p:nvSpPr>
          <p:cNvPr id="1862" name="φ"/>
          <p:cNvSpPr txBox="1"/>
          <p:nvPr/>
        </p:nvSpPr>
        <p:spPr>
          <a:xfrm>
            <a:off x="3340100" y="4210050"/>
            <a:ext cx="332012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ts val="5300"/>
              </a:lnSpc>
              <a:defRPr sz="2870">
                <a:solidFill>
                  <a:srgbClr val="009051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sz="3400">
                <a:latin typeface="Verdana"/>
                <a:ea typeface="Verdana"/>
                <a:cs typeface="Verdana"/>
                <a:sym typeface="Verdana"/>
              </a:defRPr>
            </a:pPr>
            <a:r>
              <a:rPr sz="2870">
                <a:latin typeface="Times"/>
                <a:ea typeface="Times"/>
                <a:cs typeface="Times"/>
                <a:sym typeface="Times"/>
              </a:rPr>
              <a:t>φ</a:t>
            </a:r>
          </a:p>
        </p:txBody>
      </p:sp>
      <p:sp>
        <p:nvSpPr>
          <p:cNvPr id="1863" name="Phi"/>
          <p:cNvSpPr txBox="1"/>
          <p:nvPr/>
        </p:nvSpPr>
        <p:spPr>
          <a:xfrm>
            <a:off x="3320873" y="4851400"/>
            <a:ext cx="376604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solidFill>
                  <a:srgbClr val="94219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942193"/>
                </a:solidFill>
              </a:rPr>
              <a:t>Phi</a:t>
            </a:r>
          </a:p>
        </p:txBody>
      </p:sp>
      <p:sp>
        <p:nvSpPr>
          <p:cNvPr id="1864" name="1948 - 1960s:   New accelerators and detectors…"/>
          <p:cNvSpPr txBox="1"/>
          <p:nvPr/>
        </p:nvSpPr>
        <p:spPr>
          <a:xfrm>
            <a:off x="315124" y="673100"/>
            <a:ext cx="98044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b="1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1948 - 1960s:   New accelerators and detectors</a:t>
            </a:r>
          </a:p>
          <a:p>
            <a:pPr algn="ctr">
              <a:defRPr b="1" sz="20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ctr">
              <a:defRPr b="1" sz="20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PARTICLE ZOO contains ~ 200 'elementary particles'</a:t>
            </a:r>
          </a:p>
        </p:txBody>
      </p:sp>
      <p:sp>
        <p:nvSpPr>
          <p:cNvPr id="1865" name="Underlying structure ?"/>
          <p:cNvSpPr txBox="1"/>
          <p:nvPr/>
        </p:nvSpPr>
        <p:spPr>
          <a:xfrm>
            <a:off x="277024" y="7054850"/>
            <a:ext cx="980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6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Underlying structure 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Classification scheme based on ‘quarks’"/>
          <p:cNvSpPr txBox="1"/>
          <p:nvPr/>
        </p:nvSpPr>
        <p:spPr>
          <a:xfrm>
            <a:off x="1267624" y="444500"/>
            <a:ext cx="6223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algn="ctr">
              <a:defRPr b="1"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Classification scheme</a:t>
            </a:r>
            <a:r>
              <a:t> based on ‘quarks’</a:t>
            </a:r>
          </a:p>
        </p:txBody>
      </p:sp>
      <p:sp>
        <p:nvSpPr>
          <p:cNvPr id="1868" name="Gell-Mann, 1963"/>
          <p:cNvSpPr txBox="1"/>
          <p:nvPr/>
        </p:nvSpPr>
        <p:spPr>
          <a:xfrm>
            <a:off x="340524" y="3854450"/>
            <a:ext cx="17018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Gell-Mann, 1963</a:t>
            </a:r>
          </a:p>
        </p:txBody>
      </p:sp>
      <p:sp>
        <p:nvSpPr>
          <p:cNvPr id="1869" name="3 types of “quarks” : up, down, strange (and their anti-particles)"/>
          <p:cNvSpPr txBox="1"/>
          <p:nvPr/>
        </p:nvSpPr>
        <p:spPr>
          <a:xfrm>
            <a:off x="2463800" y="1600200"/>
            <a:ext cx="6318288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3 types of “quarks” : up, down, strange (and their anti-particles)</a:t>
            </a:r>
          </a:p>
        </p:txBody>
      </p:sp>
      <p:sp>
        <p:nvSpPr>
          <p:cNvPr id="1870" name="1963"/>
          <p:cNvSpPr txBox="1"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1963</a:t>
            </a:r>
          </a:p>
        </p:txBody>
      </p:sp>
      <p:pic>
        <p:nvPicPr>
          <p:cNvPr id="1871" name="gellmann.png" descr="gellman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900" y="1600200"/>
            <a:ext cx="1701800" cy="2224749"/>
          </a:xfrm>
          <a:prstGeom prst="rect">
            <a:avLst/>
          </a:prstGeom>
          <a:ln w="12700">
            <a:miter lim="400000"/>
          </a:ln>
        </p:spPr>
      </p:pic>
      <p:sp>
        <p:nvSpPr>
          <p:cNvPr id="1872" name="(G. Zweig, 1963)"/>
          <p:cNvSpPr txBox="1"/>
          <p:nvPr/>
        </p:nvSpPr>
        <p:spPr>
          <a:xfrm>
            <a:off x="340524" y="4121149"/>
            <a:ext cx="17018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4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(G. Zweig, 1963)</a:t>
            </a:r>
          </a:p>
        </p:txBody>
      </p:sp>
      <p:sp>
        <p:nvSpPr>
          <p:cNvPr id="1873" name="u"/>
          <p:cNvSpPr/>
          <p:nvPr/>
        </p:nvSpPr>
        <p:spPr>
          <a:xfrm>
            <a:off x="3378200" y="2311400"/>
            <a:ext cx="571500" cy="571500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874" name="d"/>
          <p:cNvSpPr/>
          <p:nvPr/>
        </p:nvSpPr>
        <p:spPr>
          <a:xfrm>
            <a:off x="4419600" y="2311400"/>
            <a:ext cx="571500" cy="571500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875" name="s"/>
          <p:cNvSpPr/>
          <p:nvPr/>
        </p:nvSpPr>
        <p:spPr>
          <a:xfrm>
            <a:off x="5486400" y="2311400"/>
            <a:ext cx="571500" cy="571500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1876" name="-1/3 e"/>
          <p:cNvSpPr txBox="1"/>
          <p:nvPr/>
        </p:nvSpPr>
        <p:spPr>
          <a:xfrm>
            <a:off x="4122607" y="29527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 e</a:t>
            </a:r>
          </a:p>
        </p:txBody>
      </p:sp>
      <p:sp>
        <p:nvSpPr>
          <p:cNvPr id="1877" name="+2/3 e"/>
          <p:cNvSpPr txBox="1"/>
          <p:nvPr/>
        </p:nvSpPr>
        <p:spPr>
          <a:xfrm>
            <a:off x="3373263" y="2952750"/>
            <a:ext cx="576624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+2/3 e</a:t>
            </a:r>
          </a:p>
        </p:txBody>
      </p:sp>
      <p:sp>
        <p:nvSpPr>
          <p:cNvPr id="1878" name="-1/3 e"/>
          <p:cNvSpPr txBox="1"/>
          <p:nvPr/>
        </p:nvSpPr>
        <p:spPr>
          <a:xfrm>
            <a:off x="4846507" y="2952750"/>
            <a:ext cx="525736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 e</a:t>
            </a:r>
          </a:p>
        </p:txBody>
      </p:sp>
      <p:sp>
        <p:nvSpPr>
          <p:cNvPr id="1879" name="+2/3"/>
          <p:cNvSpPr txBox="1"/>
          <p:nvPr/>
        </p:nvSpPr>
        <p:spPr>
          <a:xfrm>
            <a:off x="3345439" y="3073400"/>
            <a:ext cx="59892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+2/3</a:t>
            </a:r>
          </a:p>
        </p:txBody>
      </p:sp>
      <p:sp>
        <p:nvSpPr>
          <p:cNvPr id="1880" name="-1/3"/>
          <p:cNvSpPr txBox="1"/>
          <p:nvPr/>
        </p:nvSpPr>
        <p:spPr>
          <a:xfrm>
            <a:off x="4437639" y="3073400"/>
            <a:ext cx="52953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</a:t>
            </a:r>
          </a:p>
        </p:txBody>
      </p:sp>
      <p:sp>
        <p:nvSpPr>
          <p:cNvPr id="1881" name="-1/3"/>
          <p:cNvSpPr txBox="1"/>
          <p:nvPr/>
        </p:nvSpPr>
        <p:spPr>
          <a:xfrm>
            <a:off x="5542539" y="3073400"/>
            <a:ext cx="529531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-1/3</a:t>
            </a:r>
          </a:p>
        </p:txBody>
      </p:sp>
      <p:sp>
        <p:nvSpPr>
          <p:cNvPr id="1882" name="electric charge"/>
          <p:cNvSpPr txBox="1"/>
          <p:nvPr/>
        </p:nvSpPr>
        <p:spPr>
          <a:xfrm>
            <a:off x="6722634" y="3048000"/>
            <a:ext cx="1515332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electric charge</a:t>
            </a:r>
          </a:p>
        </p:txBody>
      </p:sp>
      <p:sp>
        <p:nvSpPr>
          <p:cNvPr id="1883" name="Oval"/>
          <p:cNvSpPr/>
          <p:nvPr/>
        </p:nvSpPr>
        <p:spPr>
          <a:xfrm>
            <a:off x="2349500" y="4770966"/>
            <a:ext cx="1651662" cy="1519371"/>
          </a:xfrm>
          <a:prstGeom prst="ellipse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884" name="Oval"/>
          <p:cNvSpPr/>
          <p:nvPr/>
        </p:nvSpPr>
        <p:spPr>
          <a:xfrm>
            <a:off x="5894497" y="4384653"/>
            <a:ext cx="2356931" cy="2168151"/>
          </a:xfrm>
          <a:prstGeom prst="ellipse">
            <a:avLst/>
          </a:prstGeom>
          <a:blipFill>
            <a:blip r:embed="rId3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885" name="Meson"/>
          <p:cNvSpPr txBox="1"/>
          <p:nvPr/>
        </p:nvSpPr>
        <p:spPr>
          <a:xfrm>
            <a:off x="2660600" y="7008283"/>
            <a:ext cx="102914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Meson</a:t>
            </a:r>
          </a:p>
        </p:txBody>
      </p:sp>
      <p:sp>
        <p:nvSpPr>
          <p:cNvPr id="1886" name="Baryon"/>
          <p:cNvSpPr txBox="1"/>
          <p:nvPr/>
        </p:nvSpPr>
        <p:spPr>
          <a:xfrm>
            <a:off x="6597600" y="6991349"/>
            <a:ext cx="1080047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Baryon</a:t>
            </a:r>
          </a:p>
        </p:txBody>
      </p:sp>
      <p:sp>
        <p:nvSpPr>
          <p:cNvPr id="1887" name="u"/>
          <p:cNvSpPr/>
          <p:nvPr/>
        </p:nvSpPr>
        <p:spPr>
          <a:xfrm>
            <a:off x="2531533" y="5198533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888" name="d"/>
          <p:cNvSpPr/>
          <p:nvPr/>
        </p:nvSpPr>
        <p:spPr>
          <a:xfrm>
            <a:off x="3225800" y="5215466"/>
            <a:ext cx="571500" cy="571501"/>
          </a:xfrm>
          <a:prstGeom prst="ellipse">
            <a:avLst/>
          </a:prstGeom>
          <a:solidFill>
            <a:schemeClr val="accent2">
              <a:hueOff val="-2473792"/>
              <a:satOff val="-50209"/>
              <a:lumOff val="23543"/>
            </a:schemeClr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889" name="Line"/>
          <p:cNvSpPr/>
          <p:nvPr/>
        </p:nvSpPr>
        <p:spPr>
          <a:xfrm>
            <a:off x="3446970" y="5380566"/>
            <a:ext cx="153069" cy="1"/>
          </a:xfrm>
          <a:prstGeom prst="line">
            <a:avLst/>
          </a:prstGeom>
          <a:ln w="25400">
            <a:solidFill>
              <a:schemeClr val="accent3">
                <a:satOff val="18648"/>
                <a:lumOff val="5971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890" name="u"/>
          <p:cNvSpPr/>
          <p:nvPr/>
        </p:nvSpPr>
        <p:spPr>
          <a:xfrm>
            <a:off x="6383866" y="4902200"/>
            <a:ext cx="571501" cy="571500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891" name="u"/>
          <p:cNvSpPr/>
          <p:nvPr/>
        </p:nvSpPr>
        <p:spPr>
          <a:xfrm>
            <a:off x="7272866" y="49106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892" name="d"/>
          <p:cNvSpPr/>
          <p:nvPr/>
        </p:nvSpPr>
        <p:spPr>
          <a:xfrm>
            <a:off x="6824133" y="5528733"/>
            <a:ext cx="571501" cy="571501"/>
          </a:xfrm>
          <a:prstGeom prst="ellipse">
            <a:avLst/>
          </a:pr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893" name="π+"/>
          <p:cNvSpPr txBox="1"/>
          <p:nvPr/>
        </p:nvSpPr>
        <p:spPr>
          <a:xfrm>
            <a:off x="2906487" y="6227233"/>
            <a:ext cx="655043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b="1" sz="4800">
                <a:solidFill>
                  <a:srgbClr val="FFFCF5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t>π</a:t>
            </a:r>
            <a:r>
              <a:rPr baseline="31999"/>
              <a:t>+</a:t>
            </a:r>
          </a:p>
        </p:txBody>
      </p:sp>
      <p:sp>
        <p:nvSpPr>
          <p:cNvPr id="1894" name="p"/>
          <p:cNvSpPr txBox="1"/>
          <p:nvPr/>
        </p:nvSpPr>
        <p:spPr>
          <a:xfrm>
            <a:off x="6987067" y="6491816"/>
            <a:ext cx="28381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>
                <a:solidFill>
                  <a:srgbClr val="FFFCF5"/>
                </a:solidFill>
              </a:defRPr>
            </a:lvl1pPr>
          </a:lstStyle>
          <a:p>
            <a:pPr/>
            <a:r>
              <a:t>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0" name="Group"/>
          <p:cNvGrpSpPr/>
          <p:nvPr/>
        </p:nvGrpSpPr>
        <p:grpSpPr>
          <a:xfrm>
            <a:off x="482600" y="977898"/>
            <a:ext cx="9817100" cy="6299201"/>
            <a:chOff x="0" y="0"/>
            <a:chExt cx="9817100" cy="6299200"/>
          </a:xfrm>
        </p:grpSpPr>
        <p:graphicFrame>
          <p:nvGraphicFramePr>
            <p:cNvPr id="1477" name="Table"/>
            <p:cNvGraphicFramePr/>
            <p:nvPr/>
          </p:nvGraphicFramePr>
          <p:xfrm>
            <a:off x="0" y="0"/>
            <a:ext cx="9817100" cy="6299200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0" rtl="0">
                  <a:tableStyleId>{8F44A2F1-9E1F-4B54-A3A2-5F16C0AD49E2}</a:tableStyleId>
                </a:tblPr>
                <a:tblGrid>
                  <a:gridCol w="9817100"/>
                </a:tblGrid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4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2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5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1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2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5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1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  <a:tr h="524933">
                  <a:tc>
                    <a:txBody>
                      <a:bodyPr/>
                      <a:lstStyle/>
                      <a:p>
                        <a:pPr algn="ctr" defTabSz="914400">
                          <a:tabLst>
                            <a:tab pos="711200" algn="l"/>
                          </a:tabLst>
                          <a:defRPr sz="3600">
                            <a:solidFill>
                              <a:srgbClr val="FFFFFF"/>
                            </a:solidFill>
                            <a:latin typeface="Chalkboard"/>
                            <a:ea typeface="Chalkboard"/>
                            <a:cs typeface="Chalkboard"/>
                            <a:sym typeface="Chalkboard"/>
                          </a:defRPr>
                        </a:pPr>
                      </a:p>
                    </a:txBody>
                    <a:tcPr marL="25400" marR="25400" marT="25400" marB="25400" anchor="ctr" anchorCtr="0" horzOverflow="overflow">
                      <a:lnL w="6350">
                        <a:solidFill>
                          <a:srgbClr val="FFFFFF"/>
                        </a:solidFill>
                        <a:miter lim="400000"/>
                      </a:lnL>
                      <a:lnR w="6350">
                        <a:solidFill>
                          <a:srgbClr val="FFFFFF"/>
                        </a:solidFill>
                        <a:miter lim="400000"/>
                      </a:lnR>
                      <a:lnT w="6350">
                        <a:solidFill>
                          <a:srgbClr val="FFFFFF"/>
                        </a:solidFill>
                        <a:miter lim="400000"/>
                      </a:lnT>
                      <a:lnB w="6350">
                        <a:solidFill>
                          <a:srgbClr val="FFFFFF"/>
                        </a:solidFill>
                        <a:miter lim="400000"/>
                      </a:lnB>
                    </a:tcPr>
                  </a:tc>
                </a:tr>
              </a:tbl>
            </a:graphicData>
          </a:graphic>
        </p:graphicFrame>
        <p:sp>
          <p:nvSpPr>
            <p:cNvPr id="1478" name="1900"/>
            <p:cNvSpPr txBox="1"/>
            <p:nvPr/>
          </p:nvSpPr>
          <p:spPr>
            <a:xfrm>
              <a:off x="147133" y="76200"/>
              <a:ext cx="59186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1900</a:t>
              </a:r>
            </a:p>
          </p:txBody>
        </p:sp>
        <p:sp>
          <p:nvSpPr>
            <p:cNvPr id="1479" name="1910"/>
            <p:cNvSpPr txBox="1"/>
            <p:nvPr/>
          </p:nvSpPr>
          <p:spPr>
            <a:xfrm>
              <a:off x="172763" y="596900"/>
              <a:ext cx="54060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1910</a:t>
              </a:r>
            </a:p>
          </p:txBody>
        </p:sp>
        <p:sp>
          <p:nvSpPr>
            <p:cNvPr id="1480" name="1920"/>
            <p:cNvSpPr txBox="1"/>
            <p:nvPr/>
          </p:nvSpPr>
          <p:spPr>
            <a:xfrm>
              <a:off x="148992" y="1130300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1920</a:t>
              </a:r>
            </a:p>
          </p:txBody>
        </p:sp>
        <p:sp>
          <p:nvSpPr>
            <p:cNvPr id="1481" name="1930"/>
            <p:cNvSpPr txBox="1"/>
            <p:nvPr/>
          </p:nvSpPr>
          <p:spPr>
            <a:xfrm>
              <a:off x="156031" y="1651001"/>
              <a:ext cx="574073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1930</a:t>
              </a:r>
            </a:p>
          </p:txBody>
        </p:sp>
        <p:sp>
          <p:nvSpPr>
            <p:cNvPr id="1482" name="1940"/>
            <p:cNvSpPr txBox="1"/>
            <p:nvPr/>
          </p:nvSpPr>
          <p:spPr>
            <a:xfrm>
              <a:off x="148992" y="2171701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1940</a:t>
              </a:r>
            </a:p>
          </p:txBody>
        </p:sp>
        <p:sp>
          <p:nvSpPr>
            <p:cNvPr id="1483" name="1950"/>
            <p:cNvSpPr txBox="1"/>
            <p:nvPr/>
          </p:nvSpPr>
          <p:spPr>
            <a:xfrm>
              <a:off x="148992" y="2641601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1950</a:t>
              </a:r>
            </a:p>
          </p:txBody>
        </p:sp>
        <p:sp>
          <p:nvSpPr>
            <p:cNvPr id="1484" name="1960"/>
            <p:cNvSpPr txBox="1"/>
            <p:nvPr/>
          </p:nvSpPr>
          <p:spPr>
            <a:xfrm>
              <a:off x="148992" y="3225802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1960</a:t>
              </a:r>
            </a:p>
          </p:txBody>
        </p:sp>
        <p:sp>
          <p:nvSpPr>
            <p:cNvPr id="1485" name="1970"/>
            <p:cNvSpPr txBox="1"/>
            <p:nvPr/>
          </p:nvSpPr>
          <p:spPr>
            <a:xfrm>
              <a:off x="152578" y="3746502"/>
              <a:ext cx="580979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1970</a:t>
              </a:r>
            </a:p>
          </p:txBody>
        </p:sp>
        <p:sp>
          <p:nvSpPr>
            <p:cNvPr id="1486" name="1980"/>
            <p:cNvSpPr txBox="1"/>
            <p:nvPr/>
          </p:nvSpPr>
          <p:spPr>
            <a:xfrm>
              <a:off x="148992" y="42799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1980</a:t>
              </a:r>
            </a:p>
          </p:txBody>
        </p:sp>
        <p:sp>
          <p:nvSpPr>
            <p:cNvPr id="1487" name="1990"/>
            <p:cNvSpPr txBox="1"/>
            <p:nvPr/>
          </p:nvSpPr>
          <p:spPr>
            <a:xfrm>
              <a:off x="148992" y="4800603"/>
              <a:ext cx="58815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1990</a:t>
              </a:r>
            </a:p>
          </p:txBody>
        </p:sp>
        <p:sp>
          <p:nvSpPr>
            <p:cNvPr id="1488" name="2000"/>
            <p:cNvSpPr txBox="1"/>
            <p:nvPr/>
          </p:nvSpPr>
          <p:spPr>
            <a:xfrm>
              <a:off x="121503" y="5321303"/>
              <a:ext cx="643128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2000</a:t>
              </a:r>
            </a:p>
          </p:txBody>
        </p:sp>
        <p:sp>
          <p:nvSpPr>
            <p:cNvPr id="1489" name="2010"/>
            <p:cNvSpPr txBox="1"/>
            <p:nvPr/>
          </p:nvSpPr>
          <p:spPr>
            <a:xfrm>
              <a:off x="148992" y="5854703"/>
              <a:ext cx="588151" cy="3810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/>
              <a:r>
                <a:t>2010</a:t>
              </a:r>
            </a:p>
          </p:txBody>
        </p:sp>
      </p:grpSp>
      <p:sp>
        <p:nvSpPr>
          <p:cNvPr id="1491" name="Fields"/>
          <p:cNvSpPr/>
          <p:nvPr/>
        </p:nvSpPr>
        <p:spPr>
          <a:xfrm>
            <a:off x="4038600" y="431800"/>
            <a:ext cx="2349500" cy="6375400"/>
          </a:xfrm>
          <a:prstGeom prst="rect">
            <a:avLst/>
          </a:prstGeom>
          <a:solidFill>
            <a:srgbClr val="00FDFF">
              <a:alpha val="30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Fields</a:t>
            </a:r>
          </a:p>
        </p:txBody>
      </p:sp>
      <p:sp>
        <p:nvSpPr>
          <p:cNvPr id="1492" name="Particles"/>
          <p:cNvSpPr/>
          <p:nvPr/>
        </p:nvSpPr>
        <p:spPr>
          <a:xfrm>
            <a:off x="1727200" y="431800"/>
            <a:ext cx="2273300" cy="6388100"/>
          </a:xfrm>
          <a:prstGeom prst="rect">
            <a:avLst/>
          </a:prstGeom>
          <a:solidFill>
            <a:srgbClr val="0096FF">
              <a:alpha val="56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Particles</a:t>
            </a:r>
          </a:p>
        </p:txBody>
      </p:sp>
      <p:sp>
        <p:nvSpPr>
          <p:cNvPr id="1493" name="Electromagnetic"/>
          <p:cNvSpPr txBox="1"/>
          <p:nvPr/>
        </p:nvSpPr>
        <p:spPr>
          <a:xfrm>
            <a:off x="4041082" y="723900"/>
            <a:ext cx="1113211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Electromagnetic</a:t>
            </a:r>
          </a:p>
        </p:txBody>
      </p:sp>
      <p:sp>
        <p:nvSpPr>
          <p:cNvPr id="1494" name="Special relativity"/>
          <p:cNvSpPr/>
          <p:nvPr/>
        </p:nvSpPr>
        <p:spPr>
          <a:xfrm>
            <a:off x="3390900" y="1460500"/>
            <a:ext cx="10668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Special relativity</a:t>
            </a:r>
          </a:p>
        </p:txBody>
      </p:sp>
      <p:sp>
        <p:nvSpPr>
          <p:cNvPr id="1495" name="Quantum mechanics…"/>
          <p:cNvSpPr/>
          <p:nvPr/>
        </p:nvSpPr>
        <p:spPr>
          <a:xfrm>
            <a:off x="3352800" y="1917700"/>
            <a:ext cx="1816100" cy="673100"/>
          </a:xfrm>
          <a:prstGeom prst="roundRect">
            <a:avLst>
              <a:gd name="adj" fmla="val 2830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Quantum mechanics</a:t>
            </a:r>
          </a:p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Wave / particle</a:t>
            </a:r>
          </a:p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Fermions / Bosons</a:t>
            </a:r>
          </a:p>
        </p:txBody>
      </p:sp>
      <p:sp>
        <p:nvSpPr>
          <p:cNvPr id="1496" name="Spin Antimatter"/>
          <p:cNvSpPr/>
          <p:nvPr/>
        </p:nvSpPr>
        <p:spPr>
          <a:xfrm>
            <a:off x="3644900" y="2578100"/>
            <a:ext cx="9398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Spin </a:t>
            </a:r>
            <a:r>
              <a:t>Antimatter</a:t>
            </a:r>
          </a:p>
        </p:txBody>
      </p:sp>
      <p:sp>
        <p:nvSpPr>
          <p:cNvPr id="1497" name="W bosons"/>
          <p:cNvSpPr/>
          <p:nvPr/>
        </p:nvSpPr>
        <p:spPr>
          <a:xfrm>
            <a:off x="5105400" y="4191000"/>
            <a:ext cx="9398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W bosons</a:t>
            </a:r>
          </a:p>
        </p:txBody>
      </p:sp>
      <p:sp>
        <p:nvSpPr>
          <p:cNvPr id="1498" name="QED"/>
          <p:cNvSpPr/>
          <p:nvPr/>
        </p:nvSpPr>
        <p:spPr>
          <a:xfrm>
            <a:off x="4089400" y="3606800"/>
            <a:ext cx="711200" cy="406400"/>
          </a:xfrm>
          <a:prstGeom prst="roundRect">
            <a:avLst>
              <a:gd name="adj" fmla="val 46875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QED</a:t>
            </a:r>
          </a:p>
        </p:txBody>
      </p:sp>
      <p:sp>
        <p:nvSpPr>
          <p:cNvPr id="1499" name="SUSY"/>
          <p:cNvSpPr/>
          <p:nvPr/>
        </p:nvSpPr>
        <p:spPr>
          <a:xfrm>
            <a:off x="40005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SUSY</a:t>
            </a:r>
          </a:p>
        </p:txBody>
      </p:sp>
      <p:sp>
        <p:nvSpPr>
          <p:cNvPr id="1500" name="Higgs"/>
          <p:cNvSpPr/>
          <p:nvPr/>
        </p:nvSpPr>
        <p:spPr>
          <a:xfrm>
            <a:off x="4152900" y="43561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Higgs</a:t>
            </a:r>
          </a:p>
        </p:txBody>
      </p:sp>
      <p:sp>
        <p:nvSpPr>
          <p:cNvPr id="1501" name="Superstrings"/>
          <p:cNvSpPr/>
          <p:nvPr/>
        </p:nvSpPr>
        <p:spPr>
          <a:xfrm>
            <a:off x="3937000" y="52705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Superstrings</a:t>
            </a:r>
          </a:p>
        </p:txBody>
      </p:sp>
      <p:sp>
        <p:nvSpPr>
          <p:cNvPr id="1502" name="Brownian motion"/>
          <p:cNvSpPr/>
          <p:nvPr/>
        </p:nvSpPr>
        <p:spPr>
          <a:xfrm>
            <a:off x="3530600" y="952500"/>
            <a:ext cx="7747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Brownian motion</a:t>
            </a:r>
          </a:p>
        </p:txBody>
      </p:sp>
      <p:sp>
        <p:nvSpPr>
          <p:cNvPr id="1503" name="Atom"/>
          <p:cNvSpPr/>
          <p:nvPr/>
        </p:nvSpPr>
        <p:spPr>
          <a:xfrm>
            <a:off x="2597150" y="1346200"/>
            <a:ext cx="825500" cy="279400"/>
          </a:xfrm>
          <a:prstGeom prst="ellipse">
            <a:avLst/>
          </a:pr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Atom</a:t>
            </a:r>
          </a:p>
        </p:txBody>
      </p:sp>
      <p:sp>
        <p:nvSpPr>
          <p:cNvPr id="1504" name="Nucleus"/>
          <p:cNvSpPr/>
          <p:nvPr/>
        </p:nvSpPr>
        <p:spPr>
          <a:xfrm>
            <a:off x="2603500" y="1714500"/>
            <a:ext cx="838200" cy="292100"/>
          </a:xfrm>
          <a:prstGeom prst="ellipse">
            <a:avLst/>
          </a:pr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Nucleus</a:t>
            </a:r>
          </a:p>
        </p:txBody>
      </p:sp>
      <p:sp>
        <p:nvSpPr>
          <p:cNvPr id="1505" name="e-"/>
          <p:cNvSpPr/>
          <p:nvPr/>
        </p:nvSpPr>
        <p:spPr>
          <a:xfrm>
            <a:off x="1803400" y="927100"/>
            <a:ext cx="4191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e</a:t>
            </a:r>
            <a:r>
              <a:rPr baseline="31999"/>
              <a:t>-</a:t>
            </a:r>
          </a:p>
        </p:txBody>
      </p:sp>
      <p:sp>
        <p:nvSpPr>
          <p:cNvPr id="1506" name="p+"/>
          <p:cNvSpPr/>
          <p:nvPr/>
        </p:nvSpPr>
        <p:spPr>
          <a:xfrm>
            <a:off x="2806700" y="2120900"/>
            <a:ext cx="419100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p</a:t>
            </a:r>
            <a:r>
              <a:rPr baseline="31999"/>
              <a:t>+</a:t>
            </a:r>
          </a:p>
        </p:txBody>
      </p:sp>
      <p:sp>
        <p:nvSpPr>
          <p:cNvPr id="1507" name="n"/>
          <p:cNvSpPr/>
          <p:nvPr/>
        </p:nvSpPr>
        <p:spPr>
          <a:xfrm>
            <a:off x="2806700" y="2628900"/>
            <a:ext cx="419100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n</a:t>
            </a:r>
          </a:p>
        </p:txBody>
      </p:sp>
      <p:sp>
        <p:nvSpPr>
          <p:cNvPr id="1508" name="Particle zoo"/>
          <p:cNvSpPr/>
          <p:nvPr/>
        </p:nvSpPr>
        <p:spPr>
          <a:xfrm>
            <a:off x="2514600" y="3505200"/>
            <a:ext cx="977900" cy="1155700"/>
          </a:xfrm>
          <a:prstGeom prst="ellipse">
            <a:avLst/>
          </a:pr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/>
            </a:lvl1pPr>
          </a:lstStyle>
          <a:p>
            <a:pPr/>
            <a:r>
              <a:t>Particle zoo</a:t>
            </a:r>
          </a:p>
        </p:txBody>
      </p:sp>
      <p:sp>
        <p:nvSpPr>
          <p:cNvPr id="1509" name="u"/>
          <p:cNvSpPr/>
          <p:nvPr/>
        </p:nvSpPr>
        <p:spPr>
          <a:xfrm>
            <a:off x="2565400" y="4521200"/>
            <a:ext cx="317500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510" name="μ -"/>
          <p:cNvSpPr/>
          <p:nvPr/>
        </p:nvSpPr>
        <p:spPr>
          <a:xfrm>
            <a:off x="1803400" y="3073400"/>
            <a:ext cx="4191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t>μ</a:t>
            </a:r>
            <a:r>
              <a:rPr baseline="31999"/>
              <a:t> -</a:t>
            </a:r>
          </a:p>
        </p:txBody>
      </p:sp>
      <p:sp>
        <p:nvSpPr>
          <p:cNvPr id="1511" name="π"/>
          <p:cNvSpPr/>
          <p:nvPr/>
        </p:nvSpPr>
        <p:spPr>
          <a:xfrm>
            <a:off x="2794000" y="3479800"/>
            <a:ext cx="419100" cy="266700"/>
          </a:xfrm>
          <a:prstGeom prst="ellipse">
            <a:avLst/>
          </a:pr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>
              <a:defRPr b="0"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π</a:t>
            </a:r>
          </a:p>
        </p:txBody>
      </p:sp>
      <p:sp>
        <p:nvSpPr>
          <p:cNvPr id="1512" name="νe"/>
          <p:cNvSpPr/>
          <p:nvPr/>
        </p:nvSpPr>
        <p:spPr>
          <a:xfrm>
            <a:off x="1803400" y="4191000"/>
            <a:ext cx="4572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/>
              <a:t>e</a:t>
            </a:r>
          </a:p>
        </p:txBody>
      </p:sp>
      <p:sp>
        <p:nvSpPr>
          <p:cNvPr id="1513" name="νμ"/>
          <p:cNvSpPr/>
          <p:nvPr/>
        </p:nvSpPr>
        <p:spPr>
          <a:xfrm>
            <a:off x="1803400" y="4622800"/>
            <a:ext cx="4572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latin typeface="Times New Roman"/>
                <a:ea typeface="Times New Roman"/>
                <a:cs typeface="Times New Roman"/>
                <a:sym typeface="Times New Roman"/>
              </a:rPr>
              <a:t>μ</a:t>
            </a:r>
          </a:p>
        </p:txBody>
      </p:sp>
      <p:sp>
        <p:nvSpPr>
          <p:cNvPr id="1514" name="ντ"/>
          <p:cNvSpPr/>
          <p:nvPr/>
        </p:nvSpPr>
        <p:spPr>
          <a:xfrm>
            <a:off x="1803400" y="5321300"/>
            <a:ext cx="4572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</p:txBody>
      </p:sp>
      <p:sp>
        <p:nvSpPr>
          <p:cNvPr id="1515" name="d"/>
          <p:cNvSpPr/>
          <p:nvPr/>
        </p:nvSpPr>
        <p:spPr>
          <a:xfrm>
            <a:off x="2844800" y="4521200"/>
            <a:ext cx="317500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</a:t>
            </a:r>
          </a:p>
        </p:txBody>
      </p:sp>
      <p:sp>
        <p:nvSpPr>
          <p:cNvPr id="1516" name="s"/>
          <p:cNvSpPr/>
          <p:nvPr/>
        </p:nvSpPr>
        <p:spPr>
          <a:xfrm>
            <a:off x="3060700" y="4521200"/>
            <a:ext cx="317500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1517" name="c"/>
          <p:cNvSpPr/>
          <p:nvPr/>
        </p:nvSpPr>
        <p:spPr>
          <a:xfrm>
            <a:off x="2667000" y="4864100"/>
            <a:ext cx="317500" cy="2540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1518" name="τ-"/>
          <p:cNvSpPr/>
          <p:nvPr/>
        </p:nvSpPr>
        <p:spPr>
          <a:xfrm>
            <a:off x="1803400" y="3670300"/>
            <a:ext cx="4191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/>
              <a:t>-</a:t>
            </a:r>
          </a:p>
        </p:txBody>
      </p:sp>
      <p:sp>
        <p:nvSpPr>
          <p:cNvPr id="1519" name="τ-"/>
          <p:cNvSpPr/>
          <p:nvPr/>
        </p:nvSpPr>
        <p:spPr>
          <a:xfrm>
            <a:off x="1816100" y="5041900"/>
            <a:ext cx="419100" cy="2667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/>
              <a:t>-</a:t>
            </a:r>
          </a:p>
        </p:txBody>
      </p:sp>
      <p:sp>
        <p:nvSpPr>
          <p:cNvPr id="1520" name="b"/>
          <p:cNvSpPr/>
          <p:nvPr/>
        </p:nvSpPr>
        <p:spPr>
          <a:xfrm>
            <a:off x="3060700" y="5207000"/>
            <a:ext cx="317500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b</a:t>
            </a:r>
          </a:p>
        </p:txBody>
      </p:sp>
      <p:sp>
        <p:nvSpPr>
          <p:cNvPr id="1521" name="t"/>
          <p:cNvSpPr/>
          <p:nvPr/>
        </p:nvSpPr>
        <p:spPr>
          <a:xfrm>
            <a:off x="3060700" y="6083300"/>
            <a:ext cx="317500" cy="2667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</a:t>
            </a:r>
          </a:p>
        </p:txBody>
      </p:sp>
      <p:sp>
        <p:nvSpPr>
          <p:cNvPr id="1522" name="GUT"/>
          <p:cNvSpPr/>
          <p:nvPr/>
        </p:nvSpPr>
        <p:spPr>
          <a:xfrm>
            <a:off x="4000500" y="4699000"/>
            <a:ext cx="952500" cy="330200"/>
          </a:xfrm>
          <a:prstGeom prst="roundRect">
            <a:avLst>
              <a:gd name="adj" fmla="val 50000"/>
            </a:avLst>
          </a:prstGeom>
          <a:ln w="38100">
            <a:solidFill>
              <a:srgbClr val="FF9300">
                <a:alpha val="755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GUT</a:t>
            </a:r>
          </a:p>
        </p:txBody>
      </p:sp>
      <p:sp>
        <p:nvSpPr>
          <p:cNvPr id="1523" name="ν mass"/>
          <p:cNvSpPr/>
          <p:nvPr/>
        </p:nvSpPr>
        <p:spPr>
          <a:xfrm>
            <a:off x="1727200" y="6438900"/>
            <a:ext cx="635000" cy="381000"/>
          </a:xfrm>
          <a:prstGeom prst="ellipse">
            <a:avLst/>
          </a:pr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pPr>
            <a:r>
              <a:rPr b="1"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/>
              <a:t> </a:t>
            </a:r>
            <a:r>
              <a:t>mass</a:t>
            </a:r>
          </a:p>
        </p:txBody>
      </p:sp>
      <p:sp>
        <p:nvSpPr>
          <p:cNvPr id="1524" name="QCD…"/>
          <p:cNvSpPr/>
          <p:nvPr/>
        </p:nvSpPr>
        <p:spPr>
          <a:xfrm>
            <a:off x="5676900" y="4724400"/>
            <a:ext cx="800100" cy="469900"/>
          </a:xfrm>
          <a:prstGeom prst="roundRect">
            <a:avLst>
              <a:gd name="adj" fmla="val 40541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QCD</a:t>
            </a:r>
          </a:p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Colour</a:t>
            </a:r>
          </a:p>
        </p:txBody>
      </p:sp>
      <p:sp>
        <p:nvSpPr>
          <p:cNvPr id="1525" name="W"/>
          <p:cNvSpPr/>
          <p:nvPr/>
        </p:nvSpPr>
        <p:spPr>
          <a:xfrm>
            <a:off x="49403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W</a:t>
            </a:r>
          </a:p>
        </p:txBody>
      </p:sp>
      <p:sp>
        <p:nvSpPr>
          <p:cNvPr id="1526" name="Z"/>
          <p:cNvSpPr/>
          <p:nvPr/>
        </p:nvSpPr>
        <p:spPr>
          <a:xfrm>
            <a:off x="53594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Z</a:t>
            </a:r>
          </a:p>
        </p:txBody>
      </p:sp>
      <p:sp>
        <p:nvSpPr>
          <p:cNvPr id="1527" name="g"/>
          <p:cNvSpPr/>
          <p:nvPr/>
        </p:nvSpPr>
        <p:spPr>
          <a:xfrm>
            <a:off x="5918200" y="52578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/>
            <a:r>
              <a:t>g</a:t>
            </a:r>
          </a:p>
        </p:txBody>
      </p:sp>
      <p:sp>
        <p:nvSpPr>
          <p:cNvPr id="1528" name="Photon"/>
          <p:cNvSpPr/>
          <p:nvPr/>
        </p:nvSpPr>
        <p:spPr>
          <a:xfrm>
            <a:off x="4267200" y="990600"/>
            <a:ext cx="91440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b="1" sz="800">
                <a:solidFill>
                  <a:srgbClr val="941751"/>
                </a:solidFill>
              </a:defRPr>
            </a:lvl1pPr>
          </a:lstStyle>
          <a:p>
            <a:pPr/>
            <a:r>
              <a:t>Photon</a:t>
            </a:r>
          </a:p>
        </p:txBody>
      </p:sp>
      <p:sp>
        <p:nvSpPr>
          <p:cNvPr id="1529" name="Weak"/>
          <p:cNvSpPr txBox="1"/>
          <p:nvPr/>
        </p:nvSpPr>
        <p:spPr>
          <a:xfrm>
            <a:off x="5307107" y="723900"/>
            <a:ext cx="435361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Weak</a:t>
            </a:r>
          </a:p>
        </p:txBody>
      </p:sp>
      <p:sp>
        <p:nvSpPr>
          <p:cNvPr id="1530" name="Strong"/>
          <p:cNvSpPr txBox="1"/>
          <p:nvPr/>
        </p:nvSpPr>
        <p:spPr>
          <a:xfrm>
            <a:off x="5863421" y="723900"/>
            <a:ext cx="516534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Strong</a:t>
            </a:r>
          </a:p>
        </p:txBody>
      </p:sp>
      <p:sp>
        <p:nvSpPr>
          <p:cNvPr id="1531" name="e+"/>
          <p:cNvSpPr/>
          <p:nvPr/>
        </p:nvSpPr>
        <p:spPr>
          <a:xfrm>
            <a:off x="2082800" y="2692400"/>
            <a:ext cx="419100" cy="266700"/>
          </a:xfrm>
          <a:prstGeom prst="ellipse">
            <a:avLst/>
          </a:pr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e</a:t>
            </a:r>
            <a:r>
              <a:rPr baseline="31999"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</a:rPr>
              <a:t>+</a:t>
            </a:r>
          </a:p>
        </p:txBody>
      </p:sp>
      <p:sp>
        <p:nvSpPr>
          <p:cNvPr id="1532" name="p-"/>
          <p:cNvSpPr/>
          <p:nvPr/>
        </p:nvSpPr>
        <p:spPr>
          <a:xfrm>
            <a:off x="2082800" y="3860800"/>
            <a:ext cx="419100" cy="266700"/>
          </a:xfrm>
          <a:prstGeom prst="ellipse">
            <a:avLst/>
          </a:pr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</a:t>
            </a:r>
            <a:r>
              <a:rPr baseline="31999"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</a:rPr>
              <a:t>-</a:t>
            </a:r>
          </a:p>
        </p:txBody>
      </p:sp>
      <p:sp>
        <p:nvSpPr>
          <p:cNvPr id="1533" name="Fermi Beta-Decay"/>
          <p:cNvSpPr/>
          <p:nvPr/>
        </p:nvSpPr>
        <p:spPr>
          <a:xfrm>
            <a:off x="4927600" y="2578100"/>
            <a:ext cx="863600" cy="622300"/>
          </a:xfrm>
          <a:prstGeom prst="roundRect">
            <a:avLst>
              <a:gd name="adj" fmla="val 3061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Fermi Beta-Decay</a:t>
            </a:r>
          </a:p>
        </p:txBody>
      </p:sp>
      <p:sp>
        <p:nvSpPr>
          <p:cNvPr id="1534" name="Yukawa…"/>
          <p:cNvSpPr/>
          <p:nvPr/>
        </p:nvSpPr>
        <p:spPr>
          <a:xfrm>
            <a:off x="5689600" y="2794000"/>
            <a:ext cx="8509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Yukawa </a:t>
            </a:r>
          </a:p>
          <a:p>
            <a: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  <a:r>
              <a:t>π exchange</a:t>
            </a:r>
          </a:p>
        </p:txBody>
      </p:sp>
      <p:sp>
        <p:nvSpPr>
          <p:cNvPr id="1535" name="Radio-activity"/>
          <p:cNvSpPr/>
          <p:nvPr/>
        </p:nvSpPr>
        <p:spPr>
          <a:xfrm>
            <a:off x="5245100" y="952500"/>
            <a:ext cx="6604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Radio-activity</a:t>
            </a:r>
          </a:p>
        </p:txBody>
      </p:sp>
      <p:sp>
        <p:nvSpPr>
          <p:cNvPr id="1536" name="P, C, CP violation"/>
          <p:cNvSpPr/>
          <p:nvPr/>
        </p:nvSpPr>
        <p:spPr>
          <a:xfrm>
            <a:off x="5067300" y="3543300"/>
            <a:ext cx="9144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P, C, CP violation</a:t>
            </a:r>
          </a:p>
        </p:txBody>
      </p:sp>
      <p:sp>
        <p:nvSpPr>
          <p:cNvPr id="1537" name="STANDARD MODEL"/>
          <p:cNvSpPr txBox="1"/>
          <p:nvPr/>
        </p:nvSpPr>
        <p:spPr>
          <a:xfrm>
            <a:off x="2538147" y="5054600"/>
            <a:ext cx="12996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STANDARD MODEL</a:t>
            </a:r>
          </a:p>
        </p:txBody>
      </p:sp>
      <p:sp>
        <p:nvSpPr>
          <p:cNvPr id="1538" name="EW unification"/>
          <p:cNvSpPr/>
          <p:nvPr/>
        </p:nvSpPr>
        <p:spPr>
          <a:xfrm>
            <a:off x="4699000" y="4521200"/>
            <a:ext cx="13081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EW unification</a:t>
            </a:r>
          </a:p>
        </p:txBody>
      </p:sp>
      <p:sp>
        <p:nvSpPr>
          <p:cNvPr id="1539" name="3 generations"/>
          <p:cNvSpPr/>
          <p:nvPr/>
        </p:nvSpPr>
        <p:spPr>
          <a:xfrm>
            <a:off x="4457700" y="5842000"/>
            <a:ext cx="1790700" cy="330200"/>
          </a:xfrm>
          <a:prstGeom prst="ellipse">
            <a:avLst/>
          </a:pr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3 generations</a:t>
            </a:r>
          </a:p>
        </p:txBody>
      </p:sp>
      <p:sp>
        <p:nvSpPr>
          <p:cNvPr id="1540" name="1895"/>
          <p:cNvSpPr txBox="1"/>
          <p:nvPr/>
        </p:nvSpPr>
        <p:spPr>
          <a:xfrm>
            <a:off x="400510" y="844550"/>
            <a:ext cx="444154" cy="2413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1895</a:t>
            </a:r>
          </a:p>
        </p:txBody>
      </p:sp>
      <p:sp>
        <p:nvSpPr>
          <p:cNvPr id="1541" name="1905"/>
          <p:cNvSpPr txBox="1"/>
          <p:nvPr/>
        </p:nvSpPr>
        <p:spPr>
          <a:xfrm>
            <a:off x="400510" y="1365250"/>
            <a:ext cx="444154" cy="2413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1905</a:t>
            </a:r>
          </a:p>
        </p:txBody>
      </p:sp>
      <p:sp>
        <p:nvSpPr>
          <p:cNvPr id="1542" name="1975"/>
          <p:cNvSpPr txBox="1"/>
          <p:nvPr/>
        </p:nvSpPr>
        <p:spPr>
          <a:xfrm>
            <a:off x="400510" y="5048250"/>
            <a:ext cx="444154" cy="2413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1975</a:t>
            </a:r>
          </a:p>
        </p:txBody>
      </p:sp>
      <p:grpSp>
        <p:nvGrpSpPr>
          <p:cNvPr id="1545" name="Group"/>
          <p:cNvGrpSpPr/>
          <p:nvPr/>
        </p:nvGrpSpPr>
        <p:grpSpPr>
          <a:xfrm>
            <a:off x="1714500" y="768350"/>
            <a:ext cx="5664204" cy="3352801"/>
            <a:chOff x="0" y="0"/>
            <a:chExt cx="5664203" cy="3352800"/>
          </a:xfrm>
        </p:grpSpPr>
        <p:sp>
          <p:nvSpPr>
            <p:cNvPr id="1543" name="Rounded Rectangle"/>
            <p:cNvSpPr/>
            <p:nvPr/>
          </p:nvSpPr>
          <p:spPr>
            <a:xfrm>
              <a:off x="0" y="123474"/>
              <a:ext cx="5664204" cy="3229327"/>
            </a:xfrm>
            <a:prstGeom prst="roundRect">
              <a:avLst>
                <a:gd name="adj" fmla="val 5899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1544" name="1"/>
            <p:cNvSpPr txBox="1"/>
            <p:nvPr/>
          </p:nvSpPr>
          <p:spPr>
            <a:xfrm>
              <a:off x="4337310" y="0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1</a:t>
              </a:r>
            </a:p>
          </p:txBody>
        </p:sp>
      </p:grpSp>
      <p:grpSp>
        <p:nvGrpSpPr>
          <p:cNvPr id="1548" name="Group"/>
          <p:cNvGrpSpPr/>
          <p:nvPr/>
        </p:nvGrpSpPr>
        <p:grpSpPr>
          <a:xfrm>
            <a:off x="1714500" y="3994150"/>
            <a:ext cx="5664204" cy="3352801"/>
            <a:chOff x="0" y="0"/>
            <a:chExt cx="5664203" cy="3352800"/>
          </a:xfrm>
        </p:grpSpPr>
        <p:sp>
          <p:nvSpPr>
            <p:cNvPr id="1546" name="Rounded Rectangle"/>
            <p:cNvSpPr/>
            <p:nvPr/>
          </p:nvSpPr>
          <p:spPr>
            <a:xfrm>
              <a:off x="0" y="123474"/>
              <a:ext cx="5664204" cy="3229327"/>
            </a:xfrm>
            <a:prstGeom prst="roundRect">
              <a:avLst>
                <a:gd name="adj" fmla="val 5899"/>
              </a:avLst>
            </a:prstGeom>
            <a:noFill/>
            <a:ln w="63500" cap="flat">
              <a:solidFill>
                <a:srgbClr val="D6D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sz="3200">
                  <a:solidFill>
                    <a:srgbClr val="FFFFFF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pPr>
            </a:p>
          </p:txBody>
        </p:sp>
        <p:sp>
          <p:nvSpPr>
            <p:cNvPr id="1547" name="2"/>
            <p:cNvSpPr txBox="1"/>
            <p:nvPr/>
          </p:nvSpPr>
          <p:spPr>
            <a:xfrm>
              <a:off x="4337310" y="0"/>
              <a:ext cx="1212303" cy="854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32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2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1000"/>
                                        <p:tgtEl>
                                          <p:spTgt spid="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clickEffect" presetSubtype="1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12" dur="1000"/>
                                        <p:tgtEl>
                                          <p:spTgt spid="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45" grpId="1"/>
      <p:bldP build="whole" bldLvl="1" animBg="1" rev="0" advAuto="0" spid="1548" grpId="2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6" name="Electron-Proton scattering at Stanford"/>
          <p:cNvSpPr txBox="1"/>
          <p:nvPr/>
        </p:nvSpPr>
        <p:spPr>
          <a:xfrm>
            <a:off x="416724" y="635000"/>
            <a:ext cx="37338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5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Electron-Proton scattering at Stanford</a:t>
            </a:r>
          </a:p>
        </p:txBody>
      </p:sp>
      <p:pic>
        <p:nvPicPr>
          <p:cNvPr id="1897" name="ep.png" descr="e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4133" y="1803400"/>
            <a:ext cx="3810001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8" name="lg-aerial.png" descr="lg-aeria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60553" y="270827"/>
            <a:ext cx="3937001" cy="3120073"/>
          </a:xfrm>
          <a:prstGeom prst="rect">
            <a:avLst/>
          </a:prstGeom>
          <a:ln w="12700">
            <a:miter lim="400000"/>
          </a:ln>
        </p:spPr>
      </p:pic>
      <p:sp>
        <p:nvSpPr>
          <p:cNvPr id="1899" name="Discovery of quarks"/>
          <p:cNvSpPr txBox="1"/>
          <p:nvPr/>
        </p:nvSpPr>
        <p:spPr>
          <a:xfrm>
            <a:off x="387091" y="150283"/>
            <a:ext cx="476250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400">
                <a:solidFill>
                  <a:srgbClr val="FFFCF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Discovery of quarks</a:t>
            </a:r>
          </a:p>
        </p:txBody>
      </p:sp>
      <p:sp>
        <p:nvSpPr>
          <p:cNvPr id="1900" name="Stanford Linear Accelerator Centre"/>
          <p:cNvSpPr txBox="1"/>
          <p:nvPr/>
        </p:nvSpPr>
        <p:spPr>
          <a:xfrm>
            <a:off x="5636424" y="3390900"/>
            <a:ext cx="41021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Stanford Linear Accelerator Centre</a:t>
            </a:r>
          </a:p>
        </p:txBody>
      </p:sp>
      <p:sp>
        <p:nvSpPr>
          <p:cNvPr id="1901" name="1956 Hofstadter: proton radius ~ 1 fm"/>
          <p:cNvSpPr txBox="1"/>
          <p:nvPr/>
        </p:nvSpPr>
        <p:spPr>
          <a:xfrm>
            <a:off x="446358" y="1333500"/>
            <a:ext cx="47625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1956 Hofstadter: proton radius ~ 1 fm</a:t>
            </a:r>
          </a:p>
        </p:txBody>
      </p:sp>
      <p:sp>
        <p:nvSpPr>
          <p:cNvPr id="1902" name="1967 Friedmann, Kendall, Taylor:   three ‘point-like particles’ inside a proton"/>
          <p:cNvSpPr txBox="1"/>
          <p:nvPr/>
        </p:nvSpPr>
        <p:spPr>
          <a:xfrm>
            <a:off x="404024" y="4444999"/>
            <a:ext cx="918934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b="0"/>
            </a:pPr>
            <a:r>
              <a:rPr b="1"/>
              <a:t>1967 Friedmann, Kendall, Taylor:   three ‘point-like particles’ inside a proton</a:t>
            </a:r>
          </a:p>
        </p:txBody>
      </p:sp>
      <p:pic>
        <p:nvPicPr>
          <p:cNvPr id="1903" name="e-parton.png" descr="e-parto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8366" y="5075766"/>
            <a:ext cx="3810001" cy="1905001"/>
          </a:xfrm>
          <a:prstGeom prst="rect">
            <a:avLst/>
          </a:prstGeom>
          <a:ln w="12700">
            <a:miter lim="400000"/>
          </a:ln>
        </p:spPr>
      </p:pic>
      <p:sp>
        <p:nvSpPr>
          <p:cNvPr id="1904" name="Measured cross-sections perfectly…"/>
          <p:cNvSpPr txBox="1"/>
          <p:nvPr/>
        </p:nvSpPr>
        <p:spPr>
          <a:xfrm>
            <a:off x="4802150" y="5598583"/>
            <a:ext cx="3621485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Measured cross-sections perfectly</a:t>
            </a:r>
          </a:p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compatible with presence of</a:t>
            </a:r>
          </a:p>
          <a:p>
            <a:pPr>
              <a:defRPr sz="16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2 up- and 1 down-quark in proton</a:t>
            </a:r>
          </a:p>
        </p:txBody>
      </p:sp>
      <p:sp>
        <p:nvSpPr>
          <p:cNvPr id="1905" name="E = 0.2 GeV"/>
          <p:cNvSpPr txBox="1"/>
          <p:nvPr/>
        </p:nvSpPr>
        <p:spPr>
          <a:xfrm>
            <a:off x="4307366" y="1773766"/>
            <a:ext cx="94878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E = 0.2 GeV</a:t>
            </a:r>
          </a:p>
        </p:txBody>
      </p:sp>
      <p:sp>
        <p:nvSpPr>
          <p:cNvPr id="1906" name="E = 20 GeV"/>
          <p:cNvSpPr txBox="1"/>
          <p:nvPr/>
        </p:nvSpPr>
        <p:spPr>
          <a:xfrm>
            <a:off x="4307366" y="4991100"/>
            <a:ext cx="906439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E = 20 GeV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8" name="The concept of “Colour” charge"/>
          <p:cNvSpPr txBox="1"/>
          <p:nvPr/>
        </p:nvSpPr>
        <p:spPr>
          <a:xfrm>
            <a:off x="1254924" y="277283"/>
            <a:ext cx="5270501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concept of “Colour” charge</a:t>
            </a:r>
          </a:p>
        </p:txBody>
      </p:sp>
      <p:sp>
        <p:nvSpPr>
          <p:cNvPr id="1909" name="Δ++"/>
          <p:cNvSpPr txBox="1"/>
          <p:nvPr/>
        </p:nvSpPr>
        <p:spPr>
          <a:xfrm>
            <a:off x="1325033" y="2245783"/>
            <a:ext cx="1208969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7700"/>
              </a:lnSpc>
              <a:spcBef>
                <a:spcPts val="500"/>
              </a:spcBef>
              <a:defRPr sz="57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5043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4850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5043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910" name="How can you explain this particle ?"/>
          <p:cNvSpPr txBox="1"/>
          <p:nvPr/>
        </p:nvSpPr>
        <p:spPr>
          <a:xfrm>
            <a:off x="1331124" y="745066"/>
            <a:ext cx="6756401" cy="609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7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500"/>
            </a:pPr>
            <a:r>
              <a:rPr sz="1700"/>
              <a:t>How can you explain this particle ?</a:t>
            </a:r>
          </a:p>
        </p:txBody>
      </p:sp>
      <p:grpSp>
        <p:nvGrpSpPr>
          <p:cNvPr id="1913" name="Group"/>
          <p:cNvGrpSpPr/>
          <p:nvPr/>
        </p:nvGrpSpPr>
        <p:grpSpPr>
          <a:xfrm>
            <a:off x="1348058" y="4495800"/>
            <a:ext cx="8187267" cy="1684867"/>
            <a:chOff x="0" y="0"/>
            <a:chExt cx="8187266" cy="1684866"/>
          </a:xfrm>
        </p:grpSpPr>
        <p:sp>
          <p:nvSpPr>
            <p:cNvPr id="1911" name="A new concept: “colour charge”…"/>
            <p:cNvSpPr txBox="1"/>
            <p:nvPr/>
          </p:nvSpPr>
          <p:spPr>
            <a:xfrm>
              <a:off x="59266" y="0"/>
              <a:ext cx="8128001" cy="1219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A new concept: “colour charge”</a:t>
              </a:r>
            </a:p>
            <a:p>
              <a:pPr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Colour charge is source of ‘strong force’</a:t>
              </a: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There are three types of colour (e.g. “red”, “green”, “blue”)</a:t>
              </a:r>
            </a:p>
            <a:p>
              <a:pPr marL="264583" indent="-264583">
                <a:buSzPct val="100000"/>
                <a:buAutoNum type="arabicParenR" startAt="1"/>
                <a:defRPr b="1" i="1"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r>
                <a:t>Only colour-neutral states can exist</a:t>
              </a:r>
            </a:p>
          </p:txBody>
        </p:sp>
        <p:sp>
          <p:nvSpPr>
            <p:cNvPr id="1912" name="(Bardeen, Fritzsch, Gell-Mann)"/>
            <p:cNvSpPr txBox="1"/>
            <p:nvPr/>
          </p:nvSpPr>
          <p:spPr>
            <a:xfrm>
              <a:off x="0" y="1380066"/>
              <a:ext cx="8128000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500">
                  <a:solidFill>
                    <a:srgbClr val="FFFCF5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 (Bardeen, Fritzsch, Gell-Mann)</a:t>
              </a:r>
            </a:p>
          </p:txBody>
        </p:sp>
      </p:grpSp>
      <p:sp>
        <p:nvSpPr>
          <p:cNvPr id="1914" name="three fermions are not allowed to be in the same quantum state…"/>
          <p:cNvSpPr txBox="1"/>
          <p:nvPr/>
        </p:nvSpPr>
        <p:spPr>
          <a:xfrm>
            <a:off x="5379587" y="2288116"/>
            <a:ext cx="4485687" cy="901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700"/>
              <a:t>three fermions are </a:t>
            </a:r>
            <a:r>
              <a:rPr sz="1700">
                <a:solidFill>
                  <a:schemeClr val="accent3">
                    <a:satOff val="18648"/>
                    <a:lumOff val="5971"/>
                  </a:schemeClr>
                </a:solidFill>
              </a:rPr>
              <a:t>not allowed</a:t>
            </a:r>
            <a:r>
              <a:rPr sz="1700"/>
              <a:t> to be in the </a:t>
            </a:r>
            <a:r>
              <a:rPr sz="1700">
                <a:solidFill>
                  <a:schemeClr val="accent3">
                    <a:satOff val="18648"/>
                    <a:lumOff val="5971"/>
                  </a:schemeClr>
                </a:solidFill>
              </a:rPr>
              <a:t>same</a:t>
            </a:r>
            <a:r>
              <a:rPr sz="1700"/>
              <a:t> quantum state </a:t>
            </a:r>
            <a:endParaRPr sz="1700"/>
          </a:p>
          <a:p>
            <a:pPr>
              <a:defRPr i="1" sz="15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1700"/>
              <a:t>(Pauli exclusion principle)</a:t>
            </a:r>
          </a:p>
        </p:txBody>
      </p:sp>
      <p:grpSp>
        <p:nvGrpSpPr>
          <p:cNvPr id="1923" name="Group"/>
          <p:cNvGrpSpPr/>
          <p:nvPr/>
        </p:nvGrpSpPr>
        <p:grpSpPr>
          <a:xfrm>
            <a:off x="2764366" y="1794933"/>
            <a:ext cx="2019301" cy="2019301"/>
            <a:chOff x="0" y="0"/>
            <a:chExt cx="2019300" cy="2019300"/>
          </a:xfrm>
        </p:grpSpPr>
        <p:sp>
          <p:nvSpPr>
            <p:cNvPr id="1915" name="+2/3"/>
            <p:cNvSpPr txBox="1"/>
            <p:nvPr/>
          </p:nvSpPr>
          <p:spPr>
            <a:xfrm>
              <a:off x="357563" y="1564216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16" name="Circle"/>
            <p:cNvSpPr/>
            <p:nvPr/>
          </p:nvSpPr>
          <p:spPr>
            <a:xfrm>
              <a:off x="0" y="0"/>
              <a:ext cx="2019300" cy="2019300"/>
            </a:xfrm>
            <a:prstGeom prst="ellipse">
              <a:avLst/>
            </a:prstGeom>
            <a:solidFill>
              <a:srgbClr val="DCDEE0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914400">
                <a:tabLst>
                  <a:tab pos="914400" algn="l"/>
                </a:tabLst>
                <a:defRPr sz="3400">
                  <a:solidFill>
                    <a:srgbClr val="FFFB00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sp>
          <p:nvSpPr>
            <p:cNvPr id="1917" name="u"/>
            <p:cNvSpPr/>
            <p:nvPr/>
          </p:nvSpPr>
          <p:spPr>
            <a:xfrm>
              <a:off x="431800" y="1270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18" name="+2/3"/>
            <p:cNvSpPr txBox="1"/>
            <p:nvPr/>
          </p:nvSpPr>
          <p:spPr>
            <a:xfrm>
              <a:off x="484563" y="717550"/>
              <a:ext cx="444290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19" name="u"/>
            <p:cNvSpPr/>
            <p:nvPr/>
          </p:nvSpPr>
          <p:spPr>
            <a:xfrm>
              <a:off x="1231900" y="5715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20" name="u"/>
            <p:cNvSpPr/>
            <p:nvPr/>
          </p:nvSpPr>
          <p:spPr>
            <a:xfrm>
              <a:off x="533400" y="1041400"/>
              <a:ext cx="571500" cy="571500"/>
            </a:xfrm>
            <a:prstGeom prst="ellipse">
              <a:avLst/>
            </a:prstGeom>
            <a:solidFill>
              <a:schemeClr val="accent5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1921" name="+2/3"/>
            <p:cNvSpPr txBox="1"/>
            <p:nvPr/>
          </p:nvSpPr>
          <p:spPr>
            <a:xfrm>
              <a:off x="1339697" y="1191683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  <p:sp>
          <p:nvSpPr>
            <p:cNvPr id="1922" name="+2/3"/>
            <p:cNvSpPr txBox="1"/>
            <p:nvPr/>
          </p:nvSpPr>
          <p:spPr>
            <a:xfrm>
              <a:off x="645430" y="1674283"/>
              <a:ext cx="444290" cy="24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+2/3</a:t>
              </a:r>
            </a:p>
          </p:txBody>
        </p:sp>
      </p:grpSp>
      <p:sp>
        <p:nvSpPr>
          <p:cNvPr id="1924" name="Spin = 3/2"/>
          <p:cNvSpPr txBox="1"/>
          <p:nvPr/>
        </p:nvSpPr>
        <p:spPr>
          <a:xfrm>
            <a:off x="1344033" y="3141133"/>
            <a:ext cx="109259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Spin = 3/2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1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" name="Δ++"/>
          <p:cNvSpPr txBox="1"/>
          <p:nvPr/>
        </p:nvSpPr>
        <p:spPr>
          <a:xfrm>
            <a:off x="1325033" y="2008716"/>
            <a:ext cx="1208969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lnSpc>
                <a:spcPts val="7700"/>
              </a:lnSpc>
              <a:spcBef>
                <a:spcPts val="500"/>
              </a:spcBef>
              <a:defRPr sz="5700">
                <a:solidFill>
                  <a:schemeClr val="accent3">
                    <a:satOff val="18648"/>
                    <a:lumOff val="5971"/>
                  </a:schemeClr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sz="5043">
                <a:latin typeface="Helvetica"/>
                <a:ea typeface="Helvetica"/>
                <a:cs typeface="Helvetica"/>
                <a:sym typeface="Helvetica"/>
              </a:rPr>
              <a:t>Δ</a:t>
            </a:r>
            <a:r>
              <a:rPr baseline="31999" sz="4850">
                <a:latin typeface="Helvetica"/>
                <a:ea typeface="Helvetica"/>
                <a:cs typeface="Helvetica"/>
                <a:sym typeface="Helvetica"/>
              </a:rPr>
              <a:t>++</a:t>
            </a:r>
            <a:r>
              <a:rPr sz="5043">
                <a:latin typeface="Helvetica"/>
                <a:ea typeface="Helvetica"/>
                <a:cs typeface="Helvetica"/>
                <a:sym typeface="Helvetica"/>
              </a:rPr>
              <a:t> </a:t>
            </a:r>
          </a:p>
        </p:txBody>
      </p:sp>
      <p:sp>
        <p:nvSpPr>
          <p:cNvPr id="1927" name="Circle"/>
          <p:cNvSpPr/>
          <p:nvPr/>
        </p:nvSpPr>
        <p:spPr>
          <a:xfrm>
            <a:off x="2764366" y="1557866"/>
            <a:ext cx="2019301" cy="2019301"/>
          </a:xfrm>
          <a:prstGeom prst="ellipse">
            <a:avLst/>
          </a:prstGeom>
          <a:solidFill>
            <a:srgbClr val="DCDEE0"/>
          </a:solidFill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FFFB00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1928" name="u"/>
          <p:cNvSpPr/>
          <p:nvPr/>
        </p:nvSpPr>
        <p:spPr>
          <a:xfrm>
            <a:off x="3196166" y="16848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29" name="u"/>
          <p:cNvSpPr/>
          <p:nvPr/>
        </p:nvSpPr>
        <p:spPr>
          <a:xfrm>
            <a:off x="3996266" y="21293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30" name="u"/>
          <p:cNvSpPr/>
          <p:nvPr/>
        </p:nvSpPr>
        <p:spPr>
          <a:xfrm>
            <a:off x="3297766" y="2599266"/>
            <a:ext cx="571501" cy="571501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u</a:t>
            </a:r>
          </a:p>
        </p:txBody>
      </p:sp>
      <p:sp>
        <p:nvSpPr>
          <p:cNvPr id="1931" name="Circle"/>
          <p:cNvSpPr/>
          <p:nvPr/>
        </p:nvSpPr>
        <p:spPr>
          <a:xfrm>
            <a:off x="5761566" y="1557866"/>
            <a:ext cx="2019301" cy="2019301"/>
          </a:xfrm>
          <a:prstGeom prst="ellipse">
            <a:avLst/>
          </a:prstGeom>
          <a:solidFill>
            <a:srgbClr val="DCDEE0"/>
          </a:solidFill>
          <a:ln w="25400">
            <a:solidFill>
              <a:srgbClr val="000000"/>
            </a:solidFill>
            <a:miter lim="400000"/>
          </a:ln>
        </p:spPr>
        <p:txBody>
          <a:bodyPr lIns="25400" tIns="25400" rIns="25400" bIns="25400" anchor="ctr"/>
          <a:lstStyle/>
          <a:p>
            <a:pPr algn="ctr" defTabSz="914400">
              <a:tabLst>
                <a:tab pos="914400" algn="l"/>
              </a:tabLst>
              <a:defRPr sz="3400">
                <a:solidFill>
                  <a:srgbClr val="FFFB00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pic>
        <p:nvPicPr>
          <p:cNvPr id="1932" name="Up_Blue.png" descr="Up_Blu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3916" y="2398183"/>
            <a:ext cx="825501" cy="825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3" name="Up_Green.png" descr="Up_Gree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6300" y="2393950"/>
            <a:ext cx="787400" cy="850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4" name="Up_Red.png" descr="Up_Re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392333" y="1595966"/>
            <a:ext cx="812801" cy="838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5" name="QCD.png" descr="QCD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47015" y="4203149"/>
            <a:ext cx="2133601" cy="1829563"/>
          </a:xfrm>
          <a:prstGeom prst="rect">
            <a:avLst/>
          </a:prstGeom>
          <a:ln w="12700">
            <a:miter lim="400000"/>
          </a:ln>
        </p:spPr>
      </p:pic>
      <p:sp>
        <p:nvSpPr>
          <p:cNvPr id="1936" name="Quarks carry a “colour” charge - in addition to their electric charge"/>
          <p:cNvSpPr txBox="1"/>
          <p:nvPr/>
        </p:nvSpPr>
        <p:spPr>
          <a:xfrm>
            <a:off x="1204124" y="179551"/>
            <a:ext cx="7788806" cy="385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Quarks carry a “colour” charge - in addition to their electric charge</a:t>
            </a:r>
          </a:p>
        </p:txBody>
      </p:sp>
      <p:sp>
        <p:nvSpPr>
          <p:cNvPr id="1937" name="red"/>
          <p:cNvSpPr txBox="1"/>
          <p:nvPr/>
        </p:nvSpPr>
        <p:spPr>
          <a:xfrm>
            <a:off x="6559500" y="1147233"/>
            <a:ext cx="4446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1938" name="green"/>
          <p:cNvSpPr txBox="1"/>
          <p:nvPr/>
        </p:nvSpPr>
        <p:spPr>
          <a:xfrm>
            <a:off x="5340300" y="5702299"/>
            <a:ext cx="69897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lvl1pPr>
          </a:lstStyle>
          <a:p>
            <a:pPr/>
            <a:r>
              <a:t>green</a:t>
            </a:r>
          </a:p>
        </p:txBody>
      </p:sp>
      <p:sp>
        <p:nvSpPr>
          <p:cNvPr id="1939" name="blue"/>
          <p:cNvSpPr txBox="1"/>
          <p:nvPr/>
        </p:nvSpPr>
        <p:spPr>
          <a:xfrm>
            <a:off x="7744833" y="3103033"/>
            <a:ext cx="54649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1940" name="green"/>
          <p:cNvSpPr txBox="1"/>
          <p:nvPr/>
        </p:nvSpPr>
        <p:spPr>
          <a:xfrm>
            <a:off x="5238700" y="3111499"/>
            <a:ext cx="698972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2">
                    <a:hueOff val="-2473792"/>
                    <a:satOff val="-50209"/>
                    <a:lumOff val="23543"/>
                  </a:schemeClr>
                </a:solidFill>
              </a:defRPr>
            </a:lvl1pPr>
          </a:lstStyle>
          <a:p>
            <a:pPr/>
            <a:r>
              <a:t>green</a:t>
            </a:r>
          </a:p>
        </p:txBody>
      </p:sp>
      <p:sp>
        <p:nvSpPr>
          <p:cNvPr id="1941" name="blue"/>
          <p:cNvSpPr txBox="1"/>
          <p:nvPr/>
        </p:nvSpPr>
        <p:spPr>
          <a:xfrm>
            <a:off x="7753300" y="5693833"/>
            <a:ext cx="54649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1942" name="red"/>
          <p:cNvSpPr txBox="1"/>
          <p:nvPr/>
        </p:nvSpPr>
        <p:spPr>
          <a:xfrm>
            <a:off x="6567967" y="3814233"/>
            <a:ext cx="44469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1943" name="Line"/>
          <p:cNvSpPr/>
          <p:nvPr/>
        </p:nvSpPr>
        <p:spPr>
          <a:xfrm flipH="1">
            <a:off x="6849533" y="4437326"/>
            <a:ext cx="1526184" cy="80354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44" name="WHITE"/>
          <p:cNvSpPr txBox="1"/>
          <p:nvPr/>
        </p:nvSpPr>
        <p:spPr>
          <a:xfrm>
            <a:off x="8481433" y="4068233"/>
            <a:ext cx="850777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CF5"/>
                </a:solidFill>
              </a:defRPr>
            </a:lvl1pPr>
          </a:lstStyle>
          <a:p>
            <a:pPr/>
            <a:r>
              <a:t>WHITE</a:t>
            </a:r>
          </a:p>
        </p:txBody>
      </p:sp>
      <p:sp>
        <p:nvSpPr>
          <p:cNvPr id="1945" name="(colour-…"/>
          <p:cNvSpPr txBox="1"/>
          <p:nvPr/>
        </p:nvSpPr>
        <p:spPr>
          <a:xfrm>
            <a:off x="8549166" y="4525433"/>
            <a:ext cx="952687" cy="93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>
                <a:solidFill>
                  <a:srgbClr val="FFFCF5"/>
                </a:solidFill>
              </a:defRPr>
            </a:pPr>
            <a:r>
              <a:t>(colour-</a:t>
            </a:r>
          </a:p>
          <a:p>
            <a:pPr>
              <a:defRPr sz="1800">
                <a:solidFill>
                  <a:srgbClr val="FFFCF5"/>
                </a:solidFill>
              </a:defRPr>
            </a:pPr>
            <a:r>
              <a:t>neutral</a:t>
            </a:r>
          </a:p>
          <a:p>
            <a:pPr>
              <a:defRPr sz="1800">
                <a:solidFill>
                  <a:srgbClr val="FFFCF5"/>
                </a:solidFill>
              </a:defRPr>
            </a:pPr>
            <a:r>
              <a:t>state)</a:t>
            </a:r>
          </a:p>
        </p:txBody>
      </p:sp>
      <p:sp>
        <p:nvSpPr>
          <p:cNvPr id="1946" name="(that makes them different and hence exclusion principle does not apply)"/>
          <p:cNvSpPr txBox="1"/>
          <p:nvPr/>
        </p:nvSpPr>
        <p:spPr>
          <a:xfrm>
            <a:off x="1204124" y="629733"/>
            <a:ext cx="7788806" cy="34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i="1" sz="1800">
                <a:solidFill>
                  <a:srgbClr val="FFFCF5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(that makes them different and hence exclusion principle does not apply)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8" name="Quarks interact by exchanging ‘gluons’ that carry colour (and anti-colour)"/>
          <p:cNvSpPr txBox="1"/>
          <p:nvPr/>
        </p:nvSpPr>
        <p:spPr>
          <a:xfrm>
            <a:off x="755391" y="391218"/>
            <a:ext cx="8581663" cy="385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Quarks interact by exchanging ‘gluons’ that carry colour (and anti-colour)</a:t>
            </a:r>
          </a:p>
        </p:txBody>
      </p:sp>
      <p:sp>
        <p:nvSpPr>
          <p:cNvPr id="1949" name="Line"/>
          <p:cNvSpPr/>
          <p:nvPr/>
        </p:nvSpPr>
        <p:spPr>
          <a:xfrm flipV="1">
            <a:off x="3174999" y="1728588"/>
            <a:ext cx="1775256" cy="743679"/>
          </a:xfrm>
          <a:prstGeom prst="line">
            <a:avLst/>
          </a:prstGeom>
          <a:ln w="63500">
            <a:solidFill>
              <a:schemeClr val="accent1">
                <a:satOff val="-3355"/>
                <a:lumOff val="26614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0" name="Line"/>
          <p:cNvSpPr/>
          <p:nvPr/>
        </p:nvSpPr>
        <p:spPr>
          <a:xfrm>
            <a:off x="1463344" y="1716550"/>
            <a:ext cx="1649711" cy="755684"/>
          </a:xfrm>
          <a:prstGeom prst="line">
            <a:avLst/>
          </a:prstGeom>
          <a:ln w="635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1" name="Line"/>
          <p:cNvSpPr/>
          <p:nvPr/>
        </p:nvSpPr>
        <p:spPr>
          <a:xfrm flipV="1">
            <a:off x="1427691" y="3498122"/>
            <a:ext cx="1642964" cy="680774"/>
          </a:xfrm>
          <a:prstGeom prst="line">
            <a:avLst/>
          </a:prstGeom>
          <a:ln w="63500">
            <a:solidFill>
              <a:schemeClr val="accent1">
                <a:satOff val="-3355"/>
                <a:lumOff val="26614"/>
              </a:schemeClr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2" name="Line"/>
          <p:cNvSpPr/>
          <p:nvPr/>
        </p:nvSpPr>
        <p:spPr>
          <a:xfrm>
            <a:off x="3122811" y="3486083"/>
            <a:ext cx="1775983" cy="757868"/>
          </a:xfrm>
          <a:prstGeom prst="line">
            <a:avLst/>
          </a:prstGeom>
          <a:ln w="63500">
            <a:solidFill>
              <a:schemeClr val="accent5"/>
            </a:solidFill>
            <a:miter lim="400000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3" name="Circle"/>
          <p:cNvSpPr/>
          <p:nvPr/>
        </p:nvSpPr>
        <p:spPr>
          <a:xfrm>
            <a:off x="3031066" y="2328333"/>
            <a:ext cx="232272" cy="232272"/>
          </a:xfrm>
          <a:prstGeom prst="ellipse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4" name="Circle"/>
          <p:cNvSpPr/>
          <p:nvPr/>
        </p:nvSpPr>
        <p:spPr>
          <a:xfrm>
            <a:off x="3031066" y="3386666"/>
            <a:ext cx="232272" cy="232272"/>
          </a:xfrm>
          <a:prstGeom prst="ellipse">
            <a:avLst/>
          </a:prstGeom>
          <a:solidFill>
            <a:srgbClr val="FFFFFF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55" name="red"/>
          <p:cNvSpPr txBox="1"/>
          <p:nvPr/>
        </p:nvSpPr>
        <p:spPr>
          <a:xfrm>
            <a:off x="2190700" y="1591733"/>
            <a:ext cx="48141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1956" name="blue"/>
          <p:cNvSpPr txBox="1"/>
          <p:nvPr/>
        </p:nvSpPr>
        <p:spPr>
          <a:xfrm>
            <a:off x="3807833" y="1591733"/>
            <a:ext cx="59452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1957" name="red"/>
          <p:cNvSpPr txBox="1"/>
          <p:nvPr/>
        </p:nvSpPr>
        <p:spPr>
          <a:xfrm>
            <a:off x="3807833" y="4004733"/>
            <a:ext cx="48141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5"/>
                </a:solidFill>
              </a:defRPr>
            </a:lvl1pPr>
          </a:lstStyle>
          <a:p>
            <a:pPr/>
            <a:r>
              <a:t>red</a:t>
            </a:r>
          </a:p>
        </p:txBody>
      </p:sp>
      <p:sp>
        <p:nvSpPr>
          <p:cNvPr id="1958" name="blue"/>
          <p:cNvSpPr txBox="1"/>
          <p:nvPr/>
        </p:nvSpPr>
        <p:spPr>
          <a:xfrm>
            <a:off x="2207633" y="4004733"/>
            <a:ext cx="59452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solidFill>
                  <a:schemeClr val="accent1">
                    <a:satOff val="-3355"/>
                    <a:lumOff val="26614"/>
                  </a:schemeClr>
                </a:solidFill>
              </a:defRPr>
            </a:lvl1pPr>
          </a:lstStyle>
          <a:p>
            <a:pPr/>
            <a:r>
              <a:t>blue</a:t>
            </a:r>
          </a:p>
        </p:txBody>
      </p:sp>
      <p:sp>
        <p:nvSpPr>
          <p:cNvPr id="1959" name="red-antiblue"/>
          <p:cNvSpPr txBox="1"/>
          <p:nvPr/>
        </p:nvSpPr>
        <p:spPr>
          <a:xfrm>
            <a:off x="3782433" y="2734733"/>
            <a:ext cx="1455739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000">
                <a:solidFill>
                  <a:schemeClr val="accent5"/>
                </a:solidFill>
              </a:defRPr>
            </a:pPr>
            <a:r>
              <a:t>red-</a:t>
            </a:r>
            <a:r>
              <a:rPr>
                <a:solidFill>
                  <a:schemeClr val="accent6">
                    <a:satOff val="24555"/>
                    <a:lumOff val="22232"/>
                  </a:schemeClr>
                </a:solidFill>
              </a:rPr>
              <a:t>antiblue</a:t>
            </a:r>
          </a:p>
        </p:txBody>
      </p:sp>
      <p:sp>
        <p:nvSpPr>
          <p:cNvPr id="1960" name="Gluon"/>
          <p:cNvSpPr txBox="1"/>
          <p:nvPr/>
        </p:nvSpPr>
        <p:spPr>
          <a:xfrm>
            <a:off x="1623433" y="2722033"/>
            <a:ext cx="859868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Gluon</a:t>
            </a:r>
          </a:p>
        </p:txBody>
      </p:sp>
      <p:sp>
        <p:nvSpPr>
          <p:cNvPr id="1961" name="quark"/>
          <p:cNvSpPr txBox="1"/>
          <p:nvPr/>
        </p:nvSpPr>
        <p:spPr>
          <a:xfrm>
            <a:off x="5187900" y="1468966"/>
            <a:ext cx="81321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quark</a:t>
            </a:r>
          </a:p>
        </p:txBody>
      </p:sp>
      <p:sp>
        <p:nvSpPr>
          <p:cNvPr id="1962" name="quark"/>
          <p:cNvSpPr txBox="1"/>
          <p:nvPr/>
        </p:nvSpPr>
        <p:spPr>
          <a:xfrm>
            <a:off x="5187900" y="4025899"/>
            <a:ext cx="813210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FFFCF5"/>
                </a:solidFill>
              </a:defRPr>
            </a:lvl1pPr>
          </a:lstStyle>
          <a:p>
            <a:pPr/>
            <a:r>
              <a:t>quark</a:t>
            </a:r>
          </a:p>
        </p:txBody>
      </p:sp>
      <p:sp>
        <p:nvSpPr>
          <p:cNvPr id="1963" name="Total number of gluons:  3 x 3 - 1 = 8…"/>
          <p:cNvSpPr txBox="1"/>
          <p:nvPr/>
        </p:nvSpPr>
        <p:spPr>
          <a:xfrm>
            <a:off x="823124" y="5720984"/>
            <a:ext cx="8581663" cy="1020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Total number of gluons:  3 x 3 - 1 = 8</a:t>
            </a:r>
          </a:p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>
              <a:defRPr sz="2100">
                <a:solidFill>
                  <a:srgbClr val="FFFCF5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(1 combination is a ‘colour-singlet’, i.e. neutral)</a:t>
            </a:r>
          </a:p>
        </p:txBody>
      </p:sp>
      <p:pic>
        <p:nvPicPr>
          <p:cNvPr id="1964" name="pasted-image.png" descr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97322" y="1940983"/>
            <a:ext cx="2293853" cy="228594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5" name="pasted-image.tif" descr="pasted-image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5309088">
            <a:off x="2673945" y="2505521"/>
            <a:ext cx="1016976" cy="9857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7" name="Gluons can interact with other gluons"/>
          <p:cNvSpPr txBox="1"/>
          <p:nvPr/>
        </p:nvSpPr>
        <p:spPr>
          <a:xfrm>
            <a:off x="2495500" y="1111249"/>
            <a:ext cx="512936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Gluons can interact with other gluons</a:t>
            </a:r>
          </a:p>
        </p:txBody>
      </p:sp>
      <p:grpSp>
        <p:nvGrpSpPr>
          <p:cNvPr id="1985" name="Group"/>
          <p:cNvGrpSpPr/>
          <p:nvPr/>
        </p:nvGrpSpPr>
        <p:grpSpPr>
          <a:xfrm>
            <a:off x="2278653" y="1778000"/>
            <a:ext cx="5662135" cy="5046788"/>
            <a:chOff x="0" y="0"/>
            <a:chExt cx="5662133" cy="5046787"/>
          </a:xfrm>
        </p:grpSpPr>
        <p:pic>
          <p:nvPicPr>
            <p:cNvPr id="1968" name="Gluon_SelfInteraction.pdf" descr="Gluon_SelfInteraction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662134" cy="50467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69" name="Quark"/>
            <p:cNvSpPr txBox="1"/>
            <p:nvPr/>
          </p:nvSpPr>
          <p:spPr>
            <a:xfrm>
              <a:off x="1114313" y="2413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0" name="Quark"/>
            <p:cNvSpPr txBox="1"/>
            <p:nvPr/>
          </p:nvSpPr>
          <p:spPr>
            <a:xfrm>
              <a:off x="1114313" y="1485899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1" name="Quark"/>
            <p:cNvSpPr txBox="1"/>
            <p:nvPr/>
          </p:nvSpPr>
          <p:spPr>
            <a:xfrm>
              <a:off x="4069179" y="1485900"/>
              <a:ext cx="52930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2" name="Quark"/>
            <p:cNvSpPr txBox="1"/>
            <p:nvPr/>
          </p:nvSpPr>
          <p:spPr>
            <a:xfrm>
              <a:off x="4069180" y="258233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3" name="Quark"/>
            <p:cNvSpPr txBox="1"/>
            <p:nvPr/>
          </p:nvSpPr>
          <p:spPr>
            <a:xfrm>
              <a:off x="149113" y="19939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4" name="Quark"/>
            <p:cNvSpPr txBox="1"/>
            <p:nvPr/>
          </p:nvSpPr>
          <p:spPr>
            <a:xfrm>
              <a:off x="1342913" y="19939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5" name="Quark"/>
            <p:cNvSpPr txBox="1"/>
            <p:nvPr/>
          </p:nvSpPr>
          <p:spPr>
            <a:xfrm>
              <a:off x="1342913" y="4610100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6" name="Quark"/>
            <p:cNvSpPr txBox="1"/>
            <p:nvPr/>
          </p:nvSpPr>
          <p:spPr>
            <a:xfrm>
              <a:off x="174513" y="4610099"/>
              <a:ext cx="52930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Quark</a:t>
              </a:r>
            </a:p>
          </p:txBody>
        </p:sp>
        <p:sp>
          <p:nvSpPr>
            <p:cNvPr id="1977" name="GLUON"/>
            <p:cNvSpPr txBox="1"/>
            <p:nvPr/>
          </p:nvSpPr>
          <p:spPr>
            <a:xfrm>
              <a:off x="2113380" y="19684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78" name="GLUON"/>
            <p:cNvSpPr txBox="1"/>
            <p:nvPr/>
          </p:nvSpPr>
          <p:spPr>
            <a:xfrm>
              <a:off x="3256380" y="19684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79" name="GLUON"/>
            <p:cNvSpPr txBox="1"/>
            <p:nvPr/>
          </p:nvSpPr>
          <p:spPr>
            <a:xfrm>
              <a:off x="3256380" y="4610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80" name="GLUON"/>
            <p:cNvSpPr txBox="1"/>
            <p:nvPr/>
          </p:nvSpPr>
          <p:spPr>
            <a:xfrm>
              <a:off x="2113380" y="4610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81" name="GLUON"/>
            <p:cNvSpPr txBox="1"/>
            <p:nvPr/>
          </p:nvSpPr>
          <p:spPr>
            <a:xfrm>
              <a:off x="3840580" y="41274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82" name="GLUON"/>
            <p:cNvSpPr txBox="1"/>
            <p:nvPr/>
          </p:nvSpPr>
          <p:spPr>
            <a:xfrm>
              <a:off x="4949713" y="41274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83" name="GLUON"/>
            <p:cNvSpPr txBox="1"/>
            <p:nvPr/>
          </p:nvSpPr>
          <p:spPr>
            <a:xfrm>
              <a:off x="4949713" y="2451099"/>
              <a:ext cx="656258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  <p:sp>
          <p:nvSpPr>
            <p:cNvPr id="1984" name="GLUON"/>
            <p:cNvSpPr txBox="1"/>
            <p:nvPr/>
          </p:nvSpPr>
          <p:spPr>
            <a:xfrm>
              <a:off x="3874446" y="2451099"/>
              <a:ext cx="656259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/>
              <a:r>
                <a:t>GLUON</a:t>
              </a:r>
            </a:p>
          </p:txBody>
        </p:sp>
      </p:grpSp>
      <p:sp>
        <p:nvSpPr>
          <p:cNvPr id="1986" name="Since gluons carry a (colour) charge:"/>
          <p:cNvSpPr txBox="1"/>
          <p:nvPr/>
        </p:nvSpPr>
        <p:spPr>
          <a:xfrm>
            <a:off x="2495500" y="383116"/>
            <a:ext cx="5094983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Since gluons carry a (colour) charge: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2" name="Group"/>
          <p:cNvGrpSpPr/>
          <p:nvPr/>
        </p:nvGrpSpPr>
        <p:grpSpPr>
          <a:xfrm>
            <a:off x="3158066" y="3124200"/>
            <a:ext cx="3832673" cy="2665694"/>
            <a:chOff x="0" y="0"/>
            <a:chExt cx="3832671" cy="2665693"/>
          </a:xfrm>
        </p:grpSpPr>
        <p:sp>
          <p:nvSpPr>
            <p:cNvPr id="1988" name="Rectangle"/>
            <p:cNvSpPr/>
            <p:nvPr/>
          </p:nvSpPr>
          <p:spPr>
            <a:xfrm>
              <a:off x="0" y="0"/>
              <a:ext cx="3832672" cy="2665694"/>
            </a:xfrm>
            <a:prstGeom prst="rect">
              <a:avLst/>
            </a:prstGeom>
            <a:solidFill>
              <a:srgbClr val="DCDEE0"/>
            </a:solidFill>
            <a:ln w="254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 defTabSz="355600">
                <a:defRPr i="1" sz="2400">
                  <a:solidFill>
                    <a:srgbClr val="FFFFFF"/>
                  </a:solidFill>
                  <a:latin typeface="Hoefler Text"/>
                  <a:ea typeface="Hoefler Text"/>
                  <a:cs typeface="Hoefler Text"/>
                  <a:sym typeface="Hoefler Text"/>
                </a:defRPr>
              </a:pPr>
            </a:p>
          </p:txBody>
        </p:sp>
        <p:pic>
          <p:nvPicPr>
            <p:cNvPr id="1989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54000" y="448733"/>
              <a:ext cx="3315776" cy="1765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90" name="quark"/>
            <p:cNvSpPr txBox="1"/>
            <p:nvPr/>
          </p:nvSpPr>
          <p:spPr>
            <a:xfrm>
              <a:off x="1318633" y="12699"/>
              <a:ext cx="81321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pPr/>
              <a:r>
                <a:t>quark</a:t>
              </a:r>
            </a:p>
          </p:txBody>
        </p:sp>
        <p:sp>
          <p:nvSpPr>
            <p:cNvPr id="1991" name="quark"/>
            <p:cNvSpPr txBox="1"/>
            <p:nvPr/>
          </p:nvSpPr>
          <p:spPr>
            <a:xfrm>
              <a:off x="1318633" y="2154766"/>
              <a:ext cx="813211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200"/>
              </a:lvl1pPr>
            </a:lstStyle>
            <a:p>
              <a:pPr/>
              <a:r>
                <a:t>quark</a:t>
              </a:r>
            </a:p>
          </p:txBody>
        </p:sp>
      </p:grpSp>
      <p:sp>
        <p:nvSpPr>
          <p:cNvPr id="1993" name="The self-interaction of the gluons results in the energy of the gluon string…"/>
          <p:cNvSpPr txBox="1"/>
          <p:nvPr/>
        </p:nvSpPr>
        <p:spPr>
          <a:xfrm>
            <a:off x="671578" y="685800"/>
            <a:ext cx="8739709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The self-interaction of the gluons results in the energy of the gluon string </a:t>
            </a:r>
          </a:p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increasing with distance between quarks. </a:t>
            </a:r>
          </a:p>
          <a:p>
            <a:pPr>
              <a:lnSpc>
                <a:spcPct val="150000"/>
              </a:lnSpc>
              <a:defRPr sz="1800">
                <a:solidFill>
                  <a:srgbClr val="FFFCF5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This produces a force that  keeps the quarks as ‘prisoners’.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5" name="Star"/>
          <p:cNvSpPr/>
          <p:nvPr/>
        </p:nvSpPr>
        <p:spPr>
          <a:xfrm>
            <a:off x="6721846" y="3203600"/>
            <a:ext cx="689722" cy="409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1974" y="6983"/>
                </a:lnTo>
                <a:lnTo>
                  <a:pt x="16699" y="1750"/>
                </a:lnTo>
                <a:lnTo>
                  <a:pt x="13950" y="8266"/>
                </a:lnTo>
                <a:lnTo>
                  <a:pt x="20725" y="6444"/>
                </a:lnTo>
                <a:lnTo>
                  <a:pt x="14926" y="10424"/>
                </a:lnTo>
                <a:lnTo>
                  <a:pt x="21600" y="12592"/>
                </a:lnTo>
                <a:lnTo>
                  <a:pt x="14591" y="12773"/>
                </a:lnTo>
                <a:lnTo>
                  <a:pt x="19046" y="18242"/>
                </a:lnTo>
                <a:lnTo>
                  <a:pt x="13053" y="14566"/>
                </a:lnTo>
                <a:lnTo>
                  <a:pt x="13874" y="21600"/>
                </a:lnTo>
                <a:lnTo>
                  <a:pt x="10800" y="15234"/>
                </a:lnTo>
                <a:lnTo>
                  <a:pt x="7726" y="21600"/>
                </a:lnTo>
                <a:lnTo>
                  <a:pt x="8547" y="14566"/>
                </a:lnTo>
                <a:lnTo>
                  <a:pt x="2554" y="18242"/>
                </a:lnTo>
                <a:lnTo>
                  <a:pt x="7009" y="12773"/>
                </a:lnTo>
                <a:lnTo>
                  <a:pt x="0" y="12592"/>
                </a:lnTo>
                <a:lnTo>
                  <a:pt x="6674" y="10424"/>
                </a:lnTo>
                <a:lnTo>
                  <a:pt x="875" y="6444"/>
                </a:lnTo>
                <a:lnTo>
                  <a:pt x="7650" y="8266"/>
                </a:lnTo>
                <a:lnTo>
                  <a:pt x="4901" y="1750"/>
                </a:lnTo>
                <a:lnTo>
                  <a:pt x="9626" y="6983"/>
                </a:lnTo>
                <a:close/>
              </a:path>
            </a:pathLst>
          </a:custGeom>
          <a:blipFill>
            <a:blip r:embed="rId2"/>
          </a:blip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pic>
        <p:nvPicPr>
          <p:cNvPr id="1996" name="Magnets.gif" descr="Magnets.g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9416" y="1852083"/>
            <a:ext cx="2527301" cy="3289301"/>
          </a:xfrm>
          <a:prstGeom prst="rect">
            <a:avLst/>
          </a:prstGeom>
          <a:ln w="12700">
            <a:miter lim="400000"/>
          </a:ln>
        </p:spPr>
      </p:pic>
      <p:sp>
        <p:nvSpPr>
          <p:cNvPr id="1997" name="Circle"/>
          <p:cNvSpPr/>
          <p:nvPr/>
        </p:nvSpPr>
        <p:spPr>
          <a:xfrm>
            <a:off x="5655733" y="2650066"/>
            <a:ext cx="471108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98" name="Circle"/>
          <p:cNvSpPr/>
          <p:nvPr/>
        </p:nvSpPr>
        <p:spPr>
          <a:xfrm>
            <a:off x="6841066" y="1972733"/>
            <a:ext cx="471109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1999" name="Circle"/>
          <p:cNvSpPr/>
          <p:nvPr/>
        </p:nvSpPr>
        <p:spPr>
          <a:xfrm>
            <a:off x="5655733" y="3928533"/>
            <a:ext cx="471108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0" name="Circle"/>
          <p:cNvSpPr/>
          <p:nvPr/>
        </p:nvSpPr>
        <p:spPr>
          <a:xfrm>
            <a:off x="6841066" y="2853266"/>
            <a:ext cx="471109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1" name="Circle"/>
          <p:cNvSpPr/>
          <p:nvPr/>
        </p:nvSpPr>
        <p:spPr>
          <a:xfrm>
            <a:off x="6841066" y="3539066"/>
            <a:ext cx="471109" cy="471109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2" name="Circle"/>
          <p:cNvSpPr/>
          <p:nvPr/>
        </p:nvSpPr>
        <p:spPr>
          <a:xfrm>
            <a:off x="6874933" y="4428066"/>
            <a:ext cx="471108" cy="471109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3" name="Line"/>
          <p:cNvSpPr/>
          <p:nvPr/>
        </p:nvSpPr>
        <p:spPr>
          <a:xfrm flipV="1">
            <a:off x="5875866" y="2226733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4" name="Line"/>
          <p:cNvSpPr/>
          <p:nvPr/>
        </p:nvSpPr>
        <p:spPr>
          <a:xfrm>
            <a:off x="5909733" y="4555456"/>
            <a:ext cx="1" cy="38061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5" name="Line"/>
          <p:cNvSpPr/>
          <p:nvPr/>
        </p:nvSpPr>
        <p:spPr>
          <a:xfrm flipV="1">
            <a:off x="7052733" y="1498600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6" name="Line"/>
          <p:cNvSpPr/>
          <p:nvPr/>
        </p:nvSpPr>
        <p:spPr>
          <a:xfrm>
            <a:off x="7137400" y="4995722"/>
            <a:ext cx="1" cy="380612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7" name="Circle"/>
          <p:cNvSpPr/>
          <p:nvPr/>
        </p:nvSpPr>
        <p:spPr>
          <a:xfrm>
            <a:off x="8136466" y="1540933"/>
            <a:ext cx="471109" cy="471108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8" name="Circle"/>
          <p:cNvSpPr/>
          <p:nvPr/>
        </p:nvSpPr>
        <p:spPr>
          <a:xfrm>
            <a:off x="8136466" y="2421466"/>
            <a:ext cx="471109" cy="471108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09" name="Circle"/>
          <p:cNvSpPr/>
          <p:nvPr/>
        </p:nvSpPr>
        <p:spPr>
          <a:xfrm>
            <a:off x="8136466" y="3996266"/>
            <a:ext cx="471109" cy="471109"/>
          </a:xfrm>
          <a:prstGeom prst="ellipse">
            <a:avLst/>
          </a:prstGeom>
          <a:solidFill>
            <a:schemeClr val="accent5"/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0" name="Circle"/>
          <p:cNvSpPr/>
          <p:nvPr/>
        </p:nvSpPr>
        <p:spPr>
          <a:xfrm>
            <a:off x="8170333" y="4885266"/>
            <a:ext cx="471108" cy="471109"/>
          </a:xfrm>
          <a:prstGeom prst="ellipse">
            <a:avLst/>
          </a:prstGeom>
          <a:solidFill>
            <a:schemeClr val="accent1">
              <a:satOff val="-3355"/>
              <a:lumOff val="26614"/>
            </a:schemeClr>
          </a:solidFill>
          <a:ln w="25400"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1" name="Line"/>
          <p:cNvSpPr/>
          <p:nvPr/>
        </p:nvSpPr>
        <p:spPr>
          <a:xfrm flipV="1">
            <a:off x="8365066" y="804333"/>
            <a:ext cx="1" cy="387456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2" name="Line"/>
          <p:cNvSpPr/>
          <p:nvPr/>
        </p:nvSpPr>
        <p:spPr>
          <a:xfrm>
            <a:off x="8415867" y="5791589"/>
            <a:ext cx="1" cy="380611"/>
          </a:xfrm>
          <a:prstGeom prst="line">
            <a:avLst/>
          </a:prstGeom>
          <a:ln w="25400">
            <a:solidFill>
              <a:srgbClr val="FFFCF5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3" name="Oval"/>
          <p:cNvSpPr/>
          <p:nvPr/>
        </p:nvSpPr>
        <p:spPr>
          <a:xfrm>
            <a:off x="5537200" y="2121230"/>
            <a:ext cx="729424" cy="2903605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4" name="Oval"/>
          <p:cNvSpPr/>
          <p:nvPr/>
        </p:nvSpPr>
        <p:spPr>
          <a:xfrm>
            <a:off x="6582167" y="1426831"/>
            <a:ext cx="1027088" cy="4088508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5" name="Oval"/>
          <p:cNvSpPr/>
          <p:nvPr/>
        </p:nvSpPr>
        <p:spPr>
          <a:xfrm>
            <a:off x="8009466" y="1352087"/>
            <a:ext cx="729425" cy="1764176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6" name="Oval"/>
          <p:cNvSpPr/>
          <p:nvPr/>
        </p:nvSpPr>
        <p:spPr>
          <a:xfrm>
            <a:off x="8034866" y="3782020"/>
            <a:ext cx="729425" cy="1764176"/>
          </a:xfrm>
          <a:prstGeom prst="ellipse">
            <a:avLst/>
          </a:prstGeom>
          <a:ln>
            <a:solidFill>
              <a:srgbClr val="FFFCF5"/>
            </a:solidFill>
            <a:miter lim="400000"/>
          </a:ln>
        </p:spPr>
        <p:txBody>
          <a:bodyPr lIns="38100" tIns="38100" rIns="38100" bIns="38100" anchor="ctr"/>
          <a:lstStyle/>
          <a:p>
            <a:pPr algn="ctr" defTabSz="355600">
              <a:defRPr i="1" sz="2400">
                <a:solidFill>
                  <a:srgbClr val="FFFFFF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</p:txBody>
      </p:sp>
      <p:sp>
        <p:nvSpPr>
          <p:cNvPr id="2017" name="Gluon ‘strings’ break :  new quark-antiquark pairs"/>
          <p:cNvSpPr txBox="1"/>
          <p:nvPr/>
        </p:nvSpPr>
        <p:spPr>
          <a:xfrm>
            <a:off x="1115433" y="264583"/>
            <a:ext cx="6727181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2400">
                <a:solidFill>
                  <a:schemeClr val="accent3">
                    <a:satOff val="18648"/>
                    <a:lumOff val="5971"/>
                  </a:schemeClr>
                </a:solidFill>
              </a:defRPr>
            </a:lvl1pPr>
          </a:lstStyle>
          <a:p>
            <a:pPr/>
            <a:r>
              <a:t>Gluon ‘strings’ break :  new quark-antiquark pairs</a:t>
            </a:r>
          </a:p>
        </p:txBody>
      </p:sp>
      <p:sp>
        <p:nvSpPr>
          <p:cNvPr id="2018" name="Analogy to breaking a…"/>
          <p:cNvSpPr txBox="1"/>
          <p:nvPr/>
        </p:nvSpPr>
        <p:spPr>
          <a:xfrm>
            <a:off x="1327100" y="5998633"/>
            <a:ext cx="2756744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FCF5"/>
                </a:solidFill>
              </a:defRPr>
            </a:pPr>
            <a:r>
              <a:t>Analogy to breaking a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magnet into two halves: does not produce a magnetic monopole</a:t>
            </a:r>
          </a:p>
        </p:txBody>
      </p:sp>
      <p:sp>
        <p:nvSpPr>
          <p:cNvPr id="2019" name="Meson"/>
          <p:cNvSpPr txBox="1"/>
          <p:nvPr/>
        </p:nvSpPr>
        <p:spPr>
          <a:xfrm>
            <a:off x="5602766" y="6167966"/>
            <a:ext cx="700172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Meson</a:t>
            </a:r>
          </a:p>
        </p:txBody>
      </p:sp>
      <p:sp>
        <p:nvSpPr>
          <p:cNvPr id="2020" name="excited…"/>
          <p:cNvSpPr txBox="1"/>
          <p:nvPr/>
        </p:nvSpPr>
        <p:spPr>
          <a:xfrm>
            <a:off x="6847366" y="6159500"/>
            <a:ext cx="700171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>
                <a:solidFill>
                  <a:srgbClr val="FFFCF5"/>
                </a:solidFill>
              </a:defRPr>
            </a:pPr>
            <a:r>
              <a:t>excited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state of</a:t>
            </a:r>
          </a:p>
          <a:p>
            <a:pPr>
              <a:defRPr>
                <a:solidFill>
                  <a:srgbClr val="FFFCF5"/>
                </a:solidFill>
              </a:defRPr>
            </a:pPr>
            <a:r>
              <a:t>meson</a:t>
            </a:r>
          </a:p>
        </p:txBody>
      </p:sp>
      <p:sp>
        <p:nvSpPr>
          <p:cNvPr id="2021" name="string breaking: two mesons"/>
          <p:cNvSpPr txBox="1"/>
          <p:nvPr/>
        </p:nvSpPr>
        <p:spPr>
          <a:xfrm>
            <a:off x="8100433" y="6248400"/>
            <a:ext cx="1283577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CF5"/>
                </a:solidFill>
              </a:defRPr>
            </a:lvl1pPr>
          </a:lstStyle>
          <a:p>
            <a:pPr/>
            <a:r>
              <a:t>string breaking: two mesons</a:t>
            </a:r>
          </a:p>
        </p:txBody>
      </p:sp>
      <p:pic>
        <p:nvPicPr>
          <p:cNvPr id="2022" name="thank-you-post-it.png" descr="thank-you-post-i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98347" y="2769680"/>
            <a:ext cx="1447330" cy="14440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2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2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3" name="Group"/>
          <p:cNvGrpSpPr/>
          <p:nvPr/>
        </p:nvGrpSpPr>
        <p:grpSpPr>
          <a:xfrm>
            <a:off x="497997" y="1524000"/>
            <a:ext cx="8887303" cy="1459016"/>
            <a:chOff x="0" y="0"/>
            <a:chExt cx="8887302" cy="1459015"/>
          </a:xfrm>
        </p:grpSpPr>
        <p:pic>
          <p:nvPicPr>
            <p:cNvPr id="1550" name="Jj_thomson2.png" descr="Jj_thomson2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6202" y="0"/>
              <a:ext cx="929149" cy="1066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1" name="J.J. Thomson"/>
            <p:cNvSpPr txBox="1"/>
            <p:nvPr/>
          </p:nvSpPr>
          <p:spPr>
            <a:xfrm>
              <a:off x="0" y="12050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J.J. Thomson</a:t>
              </a:r>
            </a:p>
          </p:txBody>
        </p:sp>
        <p:sp>
          <p:nvSpPr>
            <p:cNvPr id="1552" name="1897: ELECTRON - the first ‘discrete’ building block of matter"/>
            <p:cNvSpPr txBox="1"/>
            <p:nvPr/>
          </p:nvSpPr>
          <p:spPr>
            <a:xfrm>
              <a:off x="1356202" y="3556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1897: ELECTRON - the first ‘discrete’ building block of matter</a:t>
              </a:r>
            </a:p>
          </p:txBody>
        </p:sp>
      </p:grpSp>
      <p:grpSp>
        <p:nvGrpSpPr>
          <p:cNvPr id="1559" name="Group"/>
          <p:cNvGrpSpPr/>
          <p:nvPr/>
        </p:nvGrpSpPr>
        <p:grpSpPr>
          <a:xfrm>
            <a:off x="497997" y="4152900"/>
            <a:ext cx="8887303" cy="1827316"/>
            <a:chOff x="0" y="0"/>
            <a:chExt cx="8887302" cy="1827315"/>
          </a:xfrm>
        </p:grpSpPr>
        <p:pic>
          <p:nvPicPr>
            <p:cNvPr id="1554" name="Einstein_patentoffice.jpg" descr="Einstein_patentoffice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98902" y="76200"/>
              <a:ext cx="902047" cy="134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5" name="A. Einstein"/>
            <p:cNvSpPr txBox="1"/>
            <p:nvPr/>
          </p:nvSpPr>
          <p:spPr>
            <a:xfrm>
              <a:off x="0" y="1573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1556" name="1905: ATOMS ARE REAL - Explanation of Brownian Motion (Perrin)"/>
            <p:cNvSpPr txBox="1"/>
            <p:nvPr/>
          </p:nvSpPr>
          <p:spPr>
            <a:xfrm>
              <a:off x="1356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ATOMS ARE REAL - Explanation of Brownian Motion (Perrin)</a:t>
              </a:r>
            </a:p>
          </p:txBody>
        </p:sp>
        <p:pic>
          <p:nvPicPr>
            <p:cNvPr id="1557" name="Brownian_Motion.jpg" descr="Brownian_Motion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499202" y="546100"/>
              <a:ext cx="2349501" cy="103235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58" name="Brownian_Motion_Formula.jpg" descr="Brownian_Motion_Formula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178902" y="571500"/>
              <a:ext cx="3027873" cy="990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560" name="MATTER IS MADE OF PARTICLES"/>
          <p:cNvSpPr txBox="1"/>
          <p:nvPr/>
        </p:nvSpPr>
        <p:spPr>
          <a:xfrm>
            <a:off x="416024" y="4064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MATTER IS MADE OF PARTICLES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53" grpId="1"/>
      <p:bldP build="whole" bldLvl="1" animBg="1" rev="0" advAuto="0" spid="1559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2" name="ENERGY COMES IN QUANTA"/>
          <p:cNvSpPr txBox="1"/>
          <p:nvPr/>
        </p:nvSpPr>
        <p:spPr>
          <a:xfrm>
            <a:off x="416024" y="1905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ENERGY COMES IN QUANTA</a:t>
            </a:r>
          </a:p>
        </p:txBody>
      </p:sp>
      <p:grpSp>
        <p:nvGrpSpPr>
          <p:cNvPr id="1571" name="Group"/>
          <p:cNvGrpSpPr/>
          <p:nvPr/>
        </p:nvGrpSpPr>
        <p:grpSpPr>
          <a:xfrm>
            <a:off x="421797" y="1079500"/>
            <a:ext cx="9027003" cy="2081316"/>
            <a:chOff x="0" y="0"/>
            <a:chExt cx="9027002" cy="2081315"/>
          </a:xfrm>
        </p:grpSpPr>
        <p:sp>
          <p:nvSpPr>
            <p:cNvPr id="1563" name="M. Planck"/>
            <p:cNvSpPr txBox="1"/>
            <p:nvPr/>
          </p:nvSpPr>
          <p:spPr>
            <a:xfrm>
              <a:off x="0" y="1827315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M. Planck</a:t>
              </a:r>
            </a:p>
          </p:txBody>
        </p:sp>
        <p:sp>
          <p:nvSpPr>
            <p:cNvPr id="1564" name="1900:    ELECTROMAGNETIC RADIATION IS EMITTED IN QUANTA"/>
            <p:cNvSpPr txBox="1"/>
            <p:nvPr/>
          </p:nvSpPr>
          <p:spPr>
            <a:xfrm>
              <a:off x="1495902" y="762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1900:    ELECTROMAGNETIC RADIATION IS EMITTED IN QUANTA</a:t>
              </a:r>
            </a:p>
          </p:txBody>
        </p:sp>
        <p:pic>
          <p:nvPicPr>
            <p:cNvPr id="1565" name="black_body.htm_txt_CAVITY.gif" descr="black_body.htm_txt_CAVITY.gi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419702" y="432858"/>
              <a:ext cx="2400301" cy="1400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66" name="mplanck.gif" descr="mplanck.gi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8102" y="0"/>
              <a:ext cx="1333877" cy="1803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67" name="ε = h ν"/>
            <p:cNvSpPr txBox="1"/>
            <p:nvPr/>
          </p:nvSpPr>
          <p:spPr>
            <a:xfrm>
              <a:off x="4099402" y="1088097"/>
              <a:ext cx="1409701" cy="4908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2700">
                  <a:solidFill>
                    <a:srgbClr val="FFFFFF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>
                <a:defRPr b="0" sz="2900"/>
              </a:pPr>
              <a:r>
                <a:rPr b="1" sz="2700"/>
                <a:t>ε = h ν</a:t>
              </a:r>
            </a:p>
          </p:txBody>
        </p:sp>
        <p:grpSp>
          <p:nvGrpSpPr>
            <p:cNvPr id="1570" name="Group"/>
            <p:cNvGrpSpPr/>
            <p:nvPr/>
          </p:nvGrpSpPr>
          <p:grpSpPr>
            <a:xfrm>
              <a:off x="5686902" y="817634"/>
              <a:ext cx="3302001" cy="1059902"/>
              <a:chOff x="0" y="0"/>
              <a:chExt cx="3302000" cy="1059901"/>
            </a:xfrm>
          </p:grpSpPr>
          <p:sp>
            <p:nvSpPr>
              <p:cNvPr id="1568" name="Rectangle"/>
              <p:cNvSpPr/>
              <p:nvPr/>
            </p:nvSpPr>
            <p:spPr>
              <a:xfrm>
                <a:off x="0" y="16503"/>
                <a:ext cx="3302000" cy="1019136"/>
              </a:xfrm>
              <a:prstGeom prst="rect">
                <a:avLst/>
              </a:prstGeom>
              <a:blipFill rotWithShape="1">
                <a:blip r:embed="rId4"/>
                <a:srcRect l="0" t="0" r="0" b="0"/>
                <a:tile tx="0" ty="0" sx="100000" sy="100000" flip="none" algn="tl"/>
              </a:blipFill>
              <a:ln w="254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22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</a:p>
            </p:txBody>
          </p:sp>
          <p:pic>
            <p:nvPicPr>
              <p:cNvPr id="1569" name="droppedImage.pdf" descr="droppedImage.pdf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68555" y="0"/>
                <a:ext cx="2520848" cy="10599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1577" name="Group"/>
          <p:cNvGrpSpPr/>
          <p:nvPr/>
        </p:nvGrpSpPr>
        <p:grpSpPr>
          <a:xfrm>
            <a:off x="370997" y="3263900"/>
            <a:ext cx="9077803" cy="2227248"/>
            <a:chOff x="0" y="0"/>
            <a:chExt cx="9077802" cy="2227247"/>
          </a:xfrm>
        </p:grpSpPr>
        <p:pic>
          <p:nvPicPr>
            <p:cNvPr id="1572" name="lenard.gif" descr="lenard.gi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24302" y="0"/>
              <a:ext cx="1122476" cy="1587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3" name="P. von Lenard"/>
            <p:cNvSpPr txBox="1"/>
            <p:nvPr/>
          </p:nvSpPr>
          <p:spPr>
            <a:xfrm>
              <a:off x="0" y="1674915"/>
              <a:ext cx="1397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P. von Lenard</a:t>
              </a:r>
            </a:p>
          </p:txBody>
        </p:sp>
        <p:sp>
          <p:nvSpPr>
            <p:cNvPr id="1574" name="1902:    PHOTOELECTRIC EFFECT"/>
            <p:cNvSpPr txBox="1"/>
            <p:nvPr/>
          </p:nvSpPr>
          <p:spPr>
            <a:xfrm>
              <a:off x="1546702" y="36830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1902:    PHOTOELECTRIC EFFECT</a:t>
              </a:r>
            </a:p>
          </p:txBody>
        </p:sp>
        <p:pic>
          <p:nvPicPr>
            <p:cNvPr id="1575" name="svg&gt;.pdf" descr="svg&gt;.pdf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198452" y="436547"/>
              <a:ext cx="2390083" cy="1790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6" name="“The electron energy does not show the…"/>
            <p:cNvSpPr txBox="1"/>
            <p:nvPr/>
          </p:nvSpPr>
          <p:spPr>
            <a:xfrm>
              <a:off x="1762602" y="1130300"/>
              <a:ext cx="3944752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i="1" sz="21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sz="1900"/>
                <a:t>“The electron energy does not show the </a:t>
              </a:r>
              <a:endParaRPr sz="1900"/>
            </a:p>
            <a:p>
              <a:pPr>
                <a:defRPr i="1" sz="21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rPr sz="1900"/>
                <a:t>slightest dependence on the light intensity”</a:t>
              </a:r>
            </a:p>
          </p:txBody>
        </p:sp>
      </p:grpSp>
      <p:grpSp>
        <p:nvGrpSpPr>
          <p:cNvPr id="1583" name="Group"/>
          <p:cNvGrpSpPr/>
          <p:nvPr/>
        </p:nvGrpSpPr>
        <p:grpSpPr>
          <a:xfrm>
            <a:off x="434497" y="5600700"/>
            <a:ext cx="9014303" cy="1852715"/>
            <a:chOff x="0" y="0"/>
            <a:chExt cx="9014302" cy="1852714"/>
          </a:xfrm>
        </p:grpSpPr>
        <p:pic>
          <p:nvPicPr>
            <p:cNvPr id="1578" name="Einstein_patentoffice.jpg" descr="Einstein_patentoffice.jp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98902" y="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79" name="A. Einstein"/>
            <p:cNvSpPr txBox="1"/>
            <p:nvPr/>
          </p:nvSpPr>
          <p:spPr>
            <a:xfrm>
              <a:off x="0" y="15987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sp>
          <p:nvSpPr>
            <p:cNvPr id="1580" name="1905:   LIGHT IS EMITTED AND ABSORBED IN QUANTA"/>
            <p:cNvSpPr txBox="1"/>
            <p:nvPr/>
          </p:nvSpPr>
          <p:spPr>
            <a:xfrm>
              <a:off x="14832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  LIGHT IS EMITTED AND ABSORBED IN QUANTA</a:t>
              </a:r>
            </a:p>
          </p:txBody>
        </p:sp>
        <p:sp>
          <p:nvSpPr>
            <p:cNvPr id="1581" name="Emax = hν - W"/>
            <p:cNvSpPr txBox="1"/>
            <p:nvPr/>
          </p:nvSpPr>
          <p:spPr>
            <a:xfrm>
              <a:off x="3503773" y="501649"/>
              <a:ext cx="2277307" cy="546101"/>
            </a:xfrm>
            <a:prstGeom prst="rect">
              <a:avLst/>
            </a:prstGeom>
            <a:solidFill>
              <a:srgbClr val="EBEBEB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sz="3200">
                  <a:latin typeface="Gill Sans"/>
                  <a:ea typeface="Gill Sans"/>
                  <a:cs typeface="Gill Sans"/>
                  <a:sym typeface="Gill Sans"/>
                </a:defRPr>
              </a:pPr>
              <a:r>
                <a:t>E</a:t>
              </a:r>
              <a:r>
                <a:rPr baseline="-5999" sz="2700"/>
                <a:t>max</a:t>
              </a:r>
              <a:r>
                <a:t> = h</a:t>
              </a:r>
              <a:r>
                <a:rPr sz="2700"/>
                <a:t>ν</a:t>
              </a:r>
              <a:r>
                <a:t> - W</a:t>
              </a:r>
            </a:p>
          </p:txBody>
        </p:sp>
        <p:sp>
          <p:nvSpPr>
            <p:cNvPr id="1582" name="“My only revolutionary contribution to physics”"/>
            <p:cNvSpPr txBox="1"/>
            <p:nvPr/>
          </p:nvSpPr>
          <p:spPr>
            <a:xfrm>
              <a:off x="1838802" y="1301750"/>
              <a:ext cx="4291621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i="1" sz="1900">
                  <a:solidFill>
                    <a:srgbClr val="FFFB00"/>
                  </a:solidFill>
                  <a:latin typeface="Gill Sans"/>
                  <a:ea typeface="Gill Sans"/>
                  <a:cs typeface="Gill Sans"/>
                  <a:sym typeface="Gill Sans"/>
                </a:defRPr>
              </a:lvl1pPr>
            </a:lstStyle>
            <a:p>
              <a:pPr>
                <a:defRPr sz="2100"/>
              </a:pPr>
              <a:r>
                <a:rPr sz="1900"/>
                <a:t>“My only revolutionary contribution to physics”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71" grpId="1"/>
      <p:bldP build="whole" bldLvl="1" animBg="1" rev="0" advAuto="0" spid="1583" grpId="3"/>
      <p:bldP build="whole" bldLvl="1" animBg="1" rev="0" advAuto="0" spid="1577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5" name="SPECIAL RELATIVITY"/>
          <p:cNvSpPr txBox="1"/>
          <p:nvPr/>
        </p:nvSpPr>
        <p:spPr>
          <a:xfrm>
            <a:off x="416024" y="3429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SPECIAL RELATIVITY</a:t>
            </a:r>
          </a:p>
        </p:txBody>
      </p:sp>
      <p:grpSp>
        <p:nvGrpSpPr>
          <p:cNvPr id="1589" name="Group"/>
          <p:cNvGrpSpPr/>
          <p:nvPr/>
        </p:nvGrpSpPr>
        <p:grpSpPr>
          <a:xfrm>
            <a:off x="546100" y="1295400"/>
            <a:ext cx="7378700" cy="2043216"/>
            <a:chOff x="0" y="0"/>
            <a:chExt cx="7378700" cy="2043215"/>
          </a:xfrm>
        </p:grpSpPr>
        <p:sp>
          <p:nvSpPr>
            <p:cNvPr id="1586" name="1905:    SPEED OF LIGHT IS ALWAYS CONSTANT"/>
            <p:cNvSpPr txBox="1"/>
            <p:nvPr/>
          </p:nvSpPr>
          <p:spPr>
            <a:xfrm>
              <a:off x="1676400" y="0"/>
              <a:ext cx="57023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1905:    SPEED OF LIGHT IS ALWAYS CONSTANT</a:t>
              </a:r>
            </a:p>
          </p:txBody>
        </p:sp>
        <p:sp>
          <p:nvSpPr>
            <p:cNvPr id="1587" name="A. Einstein"/>
            <p:cNvSpPr txBox="1"/>
            <p:nvPr/>
          </p:nvSpPr>
          <p:spPr>
            <a:xfrm>
              <a:off x="15397" y="17892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A. Einstein</a:t>
              </a:r>
            </a:p>
          </p:txBody>
        </p:sp>
        <p:pic>
          <p:nvPicPr>
            <p:cNvPr id="1588" name="Einstein_patentoffice.jpg" descr="Einstein_patentoffice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50800"/>
              <a:ext cx="1055224" cy="1574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595" name="Group"/>
          <p:cNvGrpSpPr/>
          <p:nvPr/>
        </p:nvGrpSpPr>
        <p:grpSpPr>
          <a:xfrm>
            <a:off x="2330584" y="2032000"/>
            <a:ext cx="7486516" cy="2387600"/>
            <a:chOff x="0" y="0"/>
            <a:chExt cx="7486515" cy="2387600"/>
          </a:xfrm>
        </p:grpSpPr>
        <p:pic>
          <p:nvPicPr>
            <p:cNvPr id="1590" name="droppedImage.png" descr="dropped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4540116" cy="2362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91" name="c²t² = v²t² + w²"/>
            <p:cNvSpPr txBox="1"/>
            <p:nvPr/>
          </p:nvSpPr>
          <p:spPr>
            <a:xfrm>
              <a:off x="4692515" y="57150"/>
              <a:ext cx="21082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1800">
                  <a:solidFill>
                    <a:srgbClr val="FFFFFF"/>
                  </a:solid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pP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c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²</a:t>
              </a: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t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² = </a:t>
              </a: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v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²</a:t>
              </a: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t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² + </a:t>
              </a:r>
              <a:r>
                <a:rPr i="1"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²</a:t>
              </a:r>
            </a:p>
          </p:txBody>
        </p:sp>
        <p:grpSp>
          <p:nvGrpSpPr>
            <p:cNvPr id="1594" name="Group"/>
            <p:cNvGrpSpPr/>
            <p:nvPr/>
          </p:nvGrpSpPr>
          <p:grpSpPr>
            <a:xfrm>
              <a:off x="4641715" y="787400"/>
              <a:ext cx="2844801" cy="1600200"/>
              <a:chOff x="0" y="0"/>
              <a:chExt cx="2844800" cy="1600200"/>
            </a:xfrm>
          </p:grpSpPr>
          <p:sp>
            <p:nvSpPr>
              <p:cNvPr id="1592" name="Rounded Rectangle"/>
              <p:cNvSpPr/>
              <p:nvPr/>
            </p:nvSpPr>
            <p:spPr>
              <a:xfrm>
                <a:off x="0" y="0"/>
                <a:ext cx="2844800" cy="1600200"/>
              </a:xfrm>
              <a:prstGeom prst="roundRect">
                <a:avLst>
                  <a:gd name="adj" fmla="val 11905"/>
                </a:avLst>
              </a:prstGeom>
              <a:solidFill>
                <a:srgbClr val="FFFCF5">
                  <a:alpha val="54511"/>
                </a:srgbClr>
              </a:solidFill>
              <a:ln w="25400" cap="flat">
                <a:noFill/>
                <a:miter lim="400000"/>
              </a:ln>
              <a:effectLst>
                <a:outerShdw sx="100000" sy="100000" kx="0" ky="0" algn="b" rotWithShape="0" blurRad="127000" dist="76200" dir="2700000">
                  <a:srgbClr val="000000">
                    <a:alpha val="94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584200">
                  <a:defRPr sz="4000">
                    <a:solidFill>
                      <a:srgbClr val="FFFFFF"/>
                    </a:solidFill>
                    <a:effectLst>
                      <a:outerShdw sx="100000" sy="100000" kx="0" ky="0" algn="b" rotWithShape="0" blurRad="76200" dist="12700" dir="5400000">
                        <a:srgbClr val="000000">
                          <a:alpha val="50000"/>
                        </a:srgbClr>
                      </a:outerShdw>
                    </a:effectLst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defRPr>
                </a:pPr>
              </a:p>
            </p:txBody>
          </p:sp>
          <p:pic>
            <p:nvPicPr>
              <p:cNvPr id="1593" name="droppedImage.pdf" descr="droppedImage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266700" y="203200"/>
                <a:ext cx="2336800" cy="13011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1596" name="1) Time dilation, space contraction"/>
          <p:cNvSpPr txBox="1"/>
          <p:nvPr/>
        </p:nvSpPr>
        <p:spPr>
          <a:xfrm>
            <a:off x="602226" y="4826000"/>
            <a:ext cx="45651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1) Time dilation, space contraction</a:t>
            </a:r>
          </a:p>
        </p:txBody>
      </p:sp>
      <p:sp>
        <p:nvSpPr>
          <p:cNvPr id="1597" name="2) Modification of Newton’s laws, relativistic mass increase."/>
          <p:cNvSpPr txBox="1"/>
          <p:nvPr/>
        </p:nvSpPr>
        <p:spPr>
          <a:xfrm>
            <a:off x="589526" y="5232400"/>
            <a:ext cx="78164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b="1"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2) Modification of Newton’s laws, relativistic mass increase.</a:t>
            </a:r>
          </a:p>
        </p:txBody>
      </p:sp>
      <p:pic>
        <p:nvPicPr>
          <p:cNvPr id="1598" name="EMC2.jpg" descr="EMC2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18000" y="5816600"/>
            <a:ext cx="2705100" cy="11689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96" grpId="3"/>
      <p:bldP build="whole" bldLvl="1" animBg="1" rev="0" advAuto="0" spid="1589" grpId="1"/>
      <p:bldP build="whole" bldLvl="1" animBg="1" rev="0" advAuto="0" spid="1595" grpId="2"/>
      <p:bldP build="whole" bldLvl="1" animBg="1" rev="0" advAuto="0" spid="1597" grpId="4"/>
      <p:bldP build="whole" bldLvl="1" animBg="1" rev="0" advAuto="0" spid="1598" grpId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3" name="Group"/>
          <p:cNvGrpSpPr/>
          <p:nvPr/>
        </p:nvGrpSpPr>
        <p:grpSpPr>
          <a:xfrm>
            <a:off x="457200" y="1485900"/>
            <a:ext cx="9144000" cy="1255816"/>
            <a:chOff x="0" y="0"/>
            <a:chExt cx="9144000" cy="1255815"/>
          </a:xfrm>
        </p:grpSpPr>
        <p:sp>
          <p:nvSpPr>
            <p:cNvPr id="1600" name="1909: NUCLEI:  very small + heavy within (almost) empty atom"/>
            <p:cNvSpPr txBox="1"/>
            <p:nvPr/>
          </p:nvSpPr>
          <p:spPr>
            <a:xfrm>
              <a:off x="1612900" y="127000"/>
              <a:ext cx="75311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1909: NUCLEI:  very small + heavy within (almost) empty atom</a:t>
              </a:r>
            </a:p>
          </p:txBody>
        </p:sp>
        <p:sp>
          <p:nvSpPr>
            <p:cNvPr id="1601" name="Rutherford"/>
            <p:cNvSpPr txBox="1"/>
            <p:nvPr/>
          </p:nvSpPr>
          <p:spPr>
            <a:xfrm>
              <a:off x="2697" y="1001815"/>
              <a:ext cx="10414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Rutherford</a:t>
              </a:r>
            </a:p>
          </p:txBody>
        </p:sp>
        <p:pic>
          <p:nvPicPr>
            <p:cNvPr id="1602" name="Geiger_Rutherford_1911.png" descr="Geiger_Rutherford_1911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422400" cy="95457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1608" name="Group"/>
          <p:cNvGrpSpPr/>
          <p:nvPr/>
        </p:nvGrpSpPr>
        <p:grpSpPr>
          <a:xfrm>
            <a:off x="104297" y="2965687"/>
            <a:ext cx="9903303" cy="1896929"/>
            <a:chOff x="0" y="0"/>
            <a:chExt cx="9903302" cy="1896928"/>
          </a:xfrm>
        </p:grpSpPr>
        <p:sp>
          <p:nvSpPr>
            <p:cNvPr id="1604" name="Hydrogen"/>
            <p:cNvSpPr txBox="1"/>
            <p:nvPr/>
          </p:nvSpPr>
          <p:spPr>
            <a:xfrm>
              <a:off x="0" y="1642928"/>
              <a:ext cx="18161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Hydrogen</a:t>
              </a:r>
            </a:p>
          </p:txBody>
        </p:sp>
        <p:sp>
          <p:nvSpPr>
            <p:cNvPr id="1605" name="1913: BOHR MODEL- (empirical) explanation of discrete spectral lines"/>
            <p:cNvSpPr txBox="1"/>
            <p:nvPr/>
          </p:nvSpPr>
          <p:spPr>
            <a:xfrm>
              <a:off x="1965802" y="171212"/>
              <a:ext cx="79375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1913: BOHR MODEL- (empirical) explanation of discrete spectral lines</a:t>
              </a:r>
            </a:p>
          </p:txBody>
        </p:sp>
        <p:pic>
          <p:nvPicPr>
            <p:cNvPr id="1606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0202" y="0"/>
              <a:ext cx="1144512" cy="167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07" name="(using Planck’s constant h) to quantize angular momentum"/>
            <p:cNvSpPr txBox="1"/>
            <p:nvPr/>
          </p:nvSpPr>
          <p:spPr>
            <a:xfrm>
              <a:off x="2854802" y="933212"/>
              <a:ext cx="6985001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(using Planck’s constant h) to quantize angular momentum</a:t>
              </a:r>
            </a:p>
          </p:txBody>
        </p:sp>
      </p:grpSp>
      <p:grpSp>
        <p:nvGrpSpPr>
          <p:cNvPr id="1615" name="Group"/>
          <p:cNvGrpSpPr/>
          <p:nvPr/>
        </p:nvGrpSpPr>
        <p:grpSpPr>
          <a:xfrm>
            <a:off x="523397" y="5130800"/>
            <a:ext cx="9259870" cy="1968500"/>
            <a:chOff x="0" y="0"/>
            <a:chExt cx="9259869" cy="1968500"/>
          </a:xfrm>
        </p:grpSpPr>
        <p:sp>
          <p:nvSpPr>
            <p:cNvPr id="1609" name="L. de Broglie"/>
            <p:cNvSpPr txBox="1"/>
            <p:nvPr/>
          </p:nvSpPr>
          <p:spPr>
            <a:xfrm>
              <a:off x="0" y="1700314"/>
              <a:ext cx="11938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3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>
                <a:defRPr sz="1200">
                  <a:solidFill>
                    <a:srgbClr val="000000"/>
                  </a:solidFill>
                </a:defRPr>
              </a:pPr>
              <a:r>
                <a:rPr sz="1300">
                  <a:solidFill>
                    <a:srgbClr val="FFFB00"/>
                  </a:solidFill>
                </a:rPr>
                <a:t>L. de Broglie</a:t>
              </a:r>
            </a:p>
          </p:txBody>
        </p:sp>
        <p:pic>
          <p:nvPicPr>
            <p:cNvPr id="1610" name="Broglie_Big.jpg" descr="Broglie_Big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8279" y="25400"/>
              <a:ext cx="1173142" cy="1625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611" name="droppedImage.pdf" descr="droppedImage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134702" y="368300"/>
              <a:ext cx="2125168" cy="160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12" name="1923: DE BROGLIE"/>
            <p:cNvSpPr txBox="1"/>
            <p:nvPr/>
          </p:nvSpPr>
          <p:spPr>
            <a:xfrm>
              <a:off x="1546702" y="0"/>
              <a:ext cx="75311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lnSpc>
                  <a:spcPts val="4100"/>
                </a:lnSpc>
                <a:spcBef>
                  <a:spcPts val="100"/>
                </a:spcBef>
                <a:defRPr sz="1870">
                  <a:solidFill>
                    <a:srgbClr val="FF85FF"/>
                  </a:solidFill>
                </a:defRPr>
              </a:lvl1pPr>
            </a:lstStyle>
            <a:p>
              <a:pPr>
                <a:defRPr sz="3500">
                  <a:latin typeface="Verdana"/>
                  <a:ea typeface="Verdana"/>
                  <a:cs typeface="Verdana"/>
                  <a:sym typeface="Verdana"/>
                </a:defRPr>
              </a:pPr>
              <a:r>
                <a:rPr sz="1870">
                  <a:latin typeface="Helvetica"/>
                  <a:ea typeface="Helvetica"/>
                  <a:cs typeface="Helvetica"/>
                  <a:sym typeface="Helvetica"/>
                </a:rPr>
                <a:t>1923: DE BROGLIE</a:t>
              </a:r>
            </a:p>
          </p:txBody>
        </p:sp>
        <p:sp>
          <p:nvSpPr>
            <p:cNvPr id="1613" name="Particles are waves"/>
            <p:cNvSpPr txBox="1"/>
            <p:nvPr/>
          </p:nvSpPr>
          <p:spPr>
            <a:xfrm>
              <a:off x="2061015" y="876300"/>
              <a:ext cx="259211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b="1" sz="1800">
                  <a:solidFill>
                    <a:srgbClr val="FFFF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/>
              <a:r>
                <a:t>Particles are waves</a:t>
              </a:r>
            </a:p>
          </p:txBody>
        </p:sp>
        <p:pic>
          <p:nvPicPr>
            <p:cNvPr id="1614" name="droppedImage.pdf" descr="droppedImage.pdf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5356702" y="698500"/>
              <a:ext cx="1143001" cy="94220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16" name="THE BEGINNING OF ATOMIC PHYSICS"/>
          <p:cNvSpPr txBox="1"/>
          <p:nvPr/>
        </p:nvSpPr>
        <p:spPr>
          <a:xfrm>
            <a:off x="416024" y="406400"/>
            <a:ext cx="9309101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THE BEGINNING OF ATOMIC PHYSICS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03" grpId="1"/>
      <p:bldP build="whole" bldLvl="1" animBg="1" rev="0" advAuto="0" spid="1608" grpId="2"/>
      <p:bldP build="whole" bldLvl="1" animBg="1" rev="0" advAuto="0" spid="1615" grpId="3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" name="1923: UNCERTAINTY RELATION"/>
          <p:cNvSpPr txBox="1"/>
          <p:nvPr/>
        </p:nvSpPr>
        <p:spPr>
          <a:xfrm>
            <a:off x="2762091" y="1225550"/>
            <a:ext cx="392461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lnSpc>
                <a:spcPts val="4100"/>
              </a:lnSpc>
              <a:spcBef>
                <a:spcPts val="100"/>
              </a:spcBef>
              <a:defRPr sz="1870">
                <a:solidFill>
                  <a:srgbClr val="FF85FF"/>
                </a:solidFill>
              </a:defRPr>
            </a:lvl1pPr>
          </a:lstStyle>
          <a:p>
            <a:pPr>
              <a:defRPr sz="3500">
                <a:latin typeface="Verdana"/>
                <a:ea typeface="Verdana"/>
                <a:cs typeface="Verdana"/>
                <a:sym typeface="Verdana"/>
              </a:defRPr>
            </a:pPr>
            <a:r>
              <a:rPr sz="1870">
                <a:latin typeface="Helvetica"/>
                <a:ea typeface="Helvetica"/>
                <a:cs typeface="Helvetica"/>
                <a:sym typeface="Helvetica"/>
              </a:rPr>
              <a:t>1923: UNCERTAINTY RELATION </a:t>
            </a:r>
          </a:p>
        </p:txBody>
      </p:sp>
      <p:sp>
        <p:nvSpPr>
          <p:cNvPr id="1619" name="Heisenberg"/>
          <p:cNvSpPr txBox="1"/>
          <p:nvPr/>
        </p:nvSpPr>
        <p:spPr>
          <a:xfrm>
            <a:off x="1412191" y="2739175"/>
            <a:ext cx="1041401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3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>
              <a:defRPr sz="1200">
                <a:solidFill>
                  <a:srgbClr val="000000"/>
                </a:solidFill>
              </a:defRPr>
            </a:pPr>
            <a:r>
              <a:rPr sz="1300">
                <a:solidFill>
                  <a:srgbClr val="FFFB00"/>
                </a:solidFill>
              </a:rPr>
              <a:t>Heisenberg</a:t>
            </a:r>
          </a:p>
        </p:txBody>
      </p:sp>
      <p:pic>
        <p:nvPicPr>
          <p:cNvPr id="1620" name="548px-Werner_Heisenberg.jpg" descr="548px-Werner_Heisenberg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5991" y="1330612"/>
            <a:ext cx="1193801" cy="130490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1" name="a8a3469365ba9e28b216ecb0de43dff0.png" descr="a8a3469365ba9e28b216ecb0de43dff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69308" y="2018029"/>
            <a:ext cx="1752997" cy="7691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2" name="wave-packet.jpg" descr="wave-packet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8806" y="3540759"/>
            <a:ext cx="4954002" cy="3331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3" name="Uncertainty_Et.png" descr="Uncertainty_Et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72148" y="2093007"/>
            <a:ext cx="3096084" cy="619218"/>
          </a:xfrm>
          <a:prstGeom prst="rect">
            <a:avLst/>
          </a:prstGeom>
          <a:ln w="12700">
            <a:miter lim="400000"/>
          </a:ln>
        </p:spPr>
      </p:pic>
      <p:sp>
        <p:nvSpPr>
          <p:cNvPr id="1624" name="QUANTUM MECHANICS"/>
          <p:cNvSpPr txBox="1"/>
          <p:nvPr/>
        </p:nvSpPr>
        <p:spPr>
          <a:xfrm>
            <a:off x="2702024" y="302259"/>
            <a:ext cx="93091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300">
                <a:solidFill>
                  <a:srgbClr val="FFFC79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QUANTUM MECHANICS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" name="Energy  E of a particle with mass m,…"/>
          <p:cNvSpPr/>
          <p:nvPr/>
        </p:nvSpPr>
        <p:spPr>
          <a:xfrm>
            <a:off x="1198145" y="2032000"/>
            <a:ext cx="7215748" cy="111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Energy  </a:t>
            </a:r>
            <a:r>
              <a:rPr>
                <a:solidFill>
                  <a:srgbClr val="F5EC00"/>
                </a:solidFill>
              </a:rPr>
              <a:t>E</a:t>
            </a:r>
            <a:r>
              <a:t> of a particle with mass </a:t>
            </a:r>
            <a:r>
              <a:rPr>
                <a:solidFill>
                  <a:srgbClr val="F5EC00"/>
                </a:solidFill>
              </a:rPr>
              <a:t>m</a:t>
            </a:r>
            <a:r>
              <a:t>, </a:t>
            </a:r>
          </a:p>
          <a:p>
            <a: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momentum </a:t>
            </a:r>
            <a:r>
              <a:rPr>
                <a:solidFill>
                  <a:srgbClr val="F5EC00"/>
                </a:solidFill>
              </a:rPr>
              <a:t>p</a:t>
            </a:r>
            <a:r>
              <a:t>, in a potential </a:t>
            </a:r>
            <a:r>
              <a:rPr>
                <a:solidFill>
                  <a:srgbClr val="F5EC00"/>
                </a:solidFill>
              </a:rPr>
              <a:t>V(r)</a:t>
            </a:r>
          </a:p>
        </p:txBody>
      </p:sp>
      <p:pic>
        <p:nvPicPr>
          <p:cNvPr id="1627" name="temp.pdf" descr="temp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16300" y="3771900"/>
            <a:ext cx="2781300" cy="1283678"/>
          </a:xfrm>
          <a:prstGeom prst="rect">
            <a:avLst/>
          </a:prstGeom>
          <a:ln w="12700">
            <a:miter lim="400000"/>
          </a:ln>
        </p:spPr>
      </p:pic>
      <p:sp>
        <p:nvSpPr>
          <p:cNvPr id="1628" name="From classical to quantum mechanics"/>
          <p:cNvSpPr/>
          <p:nvPr/>
        </p:nvSpPr>
        <p:spPr>
          <a:xfrm>
            <a:off x="0" y="644291"/>
            <a:ext cx="9867900" cy="780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ctr" defTabSz="355600">
              <a:defRPr sz="4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pPr>
            <a:r>
              <a:t>From </a:t>
            </a:r>
            <a:r>
              <a:rPr>
                <a:solidFill>
                  <a:srgbClr val="F5EC00"/>
                </a:solidFill>
              </a:rPr>
              <a:t>classical</a:t>
            </a:r>
            <a:r>
              <a:t> to </a:t>
            </a:r>
            <a:r>
              <a:rPr>
                <a:solidFill>
                  <a:srgbClr val="94E3FE"/>
                </a:solidFill>
              </a:rPr>
              <a:t>quantum</a:t>
            </a:r>
            <a:r>
              <a:t> mechanics</a:t>
            </a:r>
          </a:p>
        </p:txBody>
      </p:sp>
      <p:sp>
        <p:nvSpPr>
          <p:cNvPr id="1629" name="Total energy = kinetic + potential energy"/>
          <p:cNvSpPr/>
          <p:nvPr/>
        </p:nvSpPr>
        <p:spPr>
          <a:xfrm>
            <a:off x="266761" y="5651500"/>
            <a:ext cx="96139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355600">
              <a:defRPr sz="32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/>
            <a:r>
              <a:t>Total energy = kinetic + potential energy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rculanum"/>
        <a:ea typeface="Herculanum"/>
        <a:cs typeface="Herculanum"/>
      </a:majorFont>
      <a:minorFont>
        <a:latin typeface="Futura Condensed"/>
        <a:ea typeface="Futura Condensed"/>
        <a:cs typeface="Futura Condensed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3556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1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6533A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