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sldIdLst>
    <p:sldId id="256" r:id="rId2"/>
    <p:sldId id="260" r:id="rId3"/>
    <p:sldId id="259" r:id="rId4"/>
    <p:sldId id="258" r:id="rId5"/>
    <p:sldId id="262" r:id="rId6"/>
    <p:sldId id="261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219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5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50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89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85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212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08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98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06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12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60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3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72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361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861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361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6815094-3C42-4F76-9C60-4757FB26237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DA0E618-7637-4A73-B537-E5CB00074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66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  <p:sldLayoutId id="2147483918" r:id="rId16"/>
    <p:sldLayoutId id="21474839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BGC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gas curtain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882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628317"/>
            <a:ext cx="7200000" cy="560136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497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748669"/>
            <a:ext cx="7200000" cy="536066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634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749240"/>
            <a:ext cx="7200000" cy="535952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435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743843"/>
            <a:ext cx="7200000" cy="537031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038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191130"/>
            <a:ext cx="7200000" cy="647574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72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665" y="729000"/>
            <a:ext cx="3358670" cy="540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73727" y="3105834"/>
            <a:ext cx="1129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DN45 or DN63?</a:t>
            </a:r>
            <a:endParaRPr lang="en-GB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>
            <a:stCxn id="3" idx="3"/>
          </p:cNvCxnSpPr>
          <p:nvPr/>
        </p:nvCxnSpPr>
        <p:spPr>
          <a:xfrm flipV="1">
            <a:off x="2202873" y="3283528"/>
            <a:ext cx="1233054" cy="1454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41127" y="3105833"/>
            <a:ext cx="1129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DN45 or DN63?</a:t>
            </a:r>
            <a:endParaRPr lang="en-GB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4980709" y="3428999"/>
            <a:ext cx="1960418" cy="6927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92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514" y="729000"/>
            <a:ext cx="4900973" cy="540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59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395" y="729000"/>
            <a:ext cx="6403210" cy="540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140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038" y="729000"/>
            <a:ext cx="5457925" cy="540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3427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51</TotalTime>
  <Words>12</Words>
  <Application>Microsoft Office PowerPoint</Application>
  <PresentationFormat>On-screen Show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Ion Boardroom</vt:lpstr>
      <vt:lpstr>BGC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Barrios Diaz</dc:creator>
  <cp:lastModifiedBy>Elena Barrios Diaz</cp:lastModifiedBy>
  <cp:revision>7</cp:revision>
  <dcterms:created xsi:type="dcterms:W3CDTF">2016-09-23T12:15:55Z</dcterms:created>
  <dcterms:modified xsi:type="dcterms:W3CDTF">2016-09-30T08:41:56Z</dcterms:modified>
</cp:coreProperties>
</file>