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8"/>
  </p:notesMasterIdLst>
  <p:handoutMasterIdLst>
    <p:handoutMasterId r:id="rId19"/>
  </p:handoutMasterIdLst>
  <p:sldIdLst>
    <p:sldId id="296" r:id="rId2"/>
    <p:sldId id="421" r:id="rId3"/>
    <p:sldId id="422" r:id="rId4"/>
    <p:sldId id="423" r:id="rId5"/>
    <p:sldId id="424" r:id="rId6"/>
    <p:sldId id="425" r:id="rId7"/>
    <p:sldId id="399" r:id="rId8"/>
    <p:sldId id="398" r:id="rId9"/>
    <p:sldId id="415" r:id="rId10"/>
    <p:sldId id="416" r:id="rId11"/>
    <p:sldId id="417" r:id="rId12"/>
    <p:sldId id="418" r:id="rId13"/>
    <p:sldId id="419" r:id="rId14"/>
    <p:sldId id="420" r:id="rId15"/>
    <p:sldId id="414" r:id="rId16"/>
    <p:sldId id="413" r:id="rId17"/>
  </p:sldIdLst>
  <p:sldSz cx="9144000" cy="6858000" type="screen4x3"/>
  <p:notesSz cx="7099300" cy="10234613"/>
  <p:defaultTextStyle>
    <a:defPPr>
      <a:defRPr lang="de-DE"/>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7933C"/>
    <a:srgbClr val="D16349"/>
    <a:srgbClr val="108BD9"/>
    <a:srgbClr val="132087"/>
    <a:srgbClr val="7AB800"/>
    <a:srgbClr val="CC0066"/>
    <a:srgbClr val="111881"/>
    <a:srgbClr val="333399"/>
    <a:srgbClr val="0CC6DE"/>
    <a:srgbClr val="00347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556" autoAdjust="0"/>
    <p:restoredTop sz="94750" autoAdjust="0"/>
  </p:normalViewPr>
  <p:slideViewPr>
    <p:cSldViewPr snapToObjects="1">
      <p:cViewPr varScale="1">
        <p:scale>
          <a:sx n="74" d="100"/>
          <a:sy n="74" d="100"/>
        </p:scale>
        <p:origin x="-1832" y="-112"/>
      </p:cViewPr>
      <p:guideLst>
        <p:guide orient="horz" pos="2160"/>
        <p:guide pos="312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93" d="100"/>
        <a:sy n="93" d="100"/>
      </p:scale>
      <p:origin x="0" y="0"/>
    </p:cViewPr>
  </p:sorterViewPr>
  <p:notesViewPr>
    <p:cSldViewPr snapToObjects="1">
      <p:cViewPr varScale="1">
        <p:scale>
          <a:sx n="41" d="100"/>
          <a:sy n="41" d="100"/>
        </p:scale>
        <p:origin x="-1284" y="-114"/>
      </p:cViewPr>
      <p:guideLst>
        <p:guide orient="horz" pos="3224"/>
        <p:guide pos="2236"/>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interSettings" Target="printerSettings/printerSettings1.bin"/><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notesMaster" Target="notesMasters/notesMaster1.xml"/><Relationship Id="rId19" Type="http://schemas.openxmlformats.org/officeDocument/2006/relationships/handoutMaster" Target="handoutMasters/handout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6575" cy="51117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4021138" y="0"/>
            <a:ext cx="3076575" cy="511175"/>
          </a:xfrm>
          <a:prstGeom prst="rect">
            <a:avLst/>
          </a:prstGeom>
        </p:spPr>
        <p:txBody>
          <a:bodyPr vert="horz" lIns="91440" tIns="45720" rIns="91440" bIns="45720" rtlCol="0"/>
          <a:lstStyle>
            <a:lvl1pPr algn="r">
              <a:defRPr sz="1200"/>
            </a:lvl1pPr>
          </a:lstStyle>
          <a:p>
            <a:fld id="{595C870F-5D0F-0847-BF1A-E6D8654A8B07}" type="datetimeFigureOut">
              <a:rPr lang="en-US" smtClean="0"/>
              <a:t>10.11.16</a:t>
            </a:fld>
            <a:endParaRPr lang="en-US"/>
          </a:p>
        </p:txBody>
      </p:sp>
      <p:sp>
        <p:nvSpPr>
          <p:cNvPr id="4" name="Footer Placeholder 3"/>
          <p:cNvSpPr>
            <a:spLocks noGrp="1"/>
          </p:cNvSpPr>
          <p:nvPr>
            <p:ph type="ftr" sz="quarter" idx="2"/>
          </p:nvPr>
        </p:nvSpPr>
        <p:spPr>
          <a:xfrm>
            <a:off x="0" y="9721850"/>
            <a:ext cx="3076575" cy="51117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4021138" y="9721850"/>
            <a:ext cx="3076575" cy="511175"/>
          </a:xfrm>
          <a:prstGeom prst="rect">
            <a:avLst/>
          </a:prstGeom>
        </p:spPr>
        <p:txBody>
          <a:bodyPr vert="horz" lIns="91440" tIns="45720" rIns="91440" bIns="45720" rtlCol="0" anchor="b"/>
          <a:lstStyle>
            <a:lvl1pPr algn="r">
              <a:defRPr sz="1200"/>
            </a:lvl1pPr>
          </a:lstStyle>
          <a:p>
            <a:fld id="{8FB6389D-3761-D94C-AC6E-DE1F501220E1}" type="slidenum">
              <a:rPr lang="en-US" smtClean="0"/>
              <a:t>‹#›</a:t>
            </a:fld>
            <a:endParaRPr lang="en-US"/>
          </a:p>
        </p:txBody>
      </p:sp>
    </p:spTree>
    <p:extLst>
      <p:ext uri="{BB962C8B-B14F-4D97-AF65-F5344CB8AC3E}">
        <p14:creationId xmlns:p14="http://schemas.microsoft.com/office/powerpoint/2010/main" val="267764562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0" y="0"/>
            <a:ext cx="3076363" cy="511731"/>
          </a:xfrm>
          <a:prstGeom prst="rect">
            <a:avLst/>
          </a:prstGeom>
          <a:noFill/>
          <a:ln w="9525">
            <a:noFill/>
            <a:miter lim="800000"/>
            <a:headEnd/>
            <a:tailEnd/>
          </a:ln>
          <a:effectLst/>
        </p:spPr>
        <p:txBody>
          <a:bodyPr vert="horz" wrap="square" lIns="99048" tIns="49524" rIns="99048" bIns="49524" numCol="1" anchor="t" anchorCtr="0" compatLnSpc="1">
            <a:prstTxWarp prst="textNoShape">
              <a:avLst/>
            </a:prstTxWarp>
          </a:bodyPr>
          <a:lstStyle>
            <a:lvl1pPr>
              <a:defRPr sz="1300" smtClean="0"/>
            </a:lvl1pPr>
          </a:lstStyle>
          <a:p>
            <a:pPr>
              <a:defRPr/>
            </a:pPr>
            <a:endParaRPr lang="de-DE"/>
          </a:p>
        </p:txBody>
      </p:sp>
      <p:sp>
        <p:nvSpPr>
          <p:cNvPr id="10243" name="Rectangle 3"/>
          <p:cNvSpPr>
            <a:spLocks noGrp="1" noChangeArrowheads="1"/>
          </p:cNvSpPr>
          <p:nvPr>
            <p:ph type="dt" idx="1"/>
          </p:nvPr>
        </p:nvSpPr>
        <p:spPr bwMode="auto">
          <a:xfrm>
            <a:off x="4021294" y="0"/>
            <a:ext cx="3076363" cy="511731"/>
          </a:xfrm>
          <a:prstGeom prst="rect">
            <a:avLst/>
          </a:prstGeom>
          <a:noFill/>
          <a:ln w="9525">
            <a:noFill/>
            <a:miter lim="800000"/>
            <a:headEnd/>
            <a:tailEnd/>
          </a:ln>
          <a:effectLst/>
        </p:spPr>
        <p:txBody>
          <a:bodyPr vert="horz" wrap="square" lIns="99048" tIns="49524" rIns="99048" bIns="49524" numCol="1" anchor="t" anchorCtr="0" compatLnSpc="1">
            <a:prstTxWarp prst="textNoShape">
              <a:avLst/>
            </a:prstTxWarp>
          </a:bodyPr>
          <a:lstStyle>
            <a:lvl1pPr algn="r">
              <a:defRPr sz="1300" smtClean="0"/>
            </a:lvl1pPr>
          </a:lstStyle>
          <a:p>
            <a:pPr>
              <a:defRPr/>
            </a:pPr>
            <a:fld id="{0A68B790-4C57-4F0B-A170-9C652EC872AA}" type="datetimeFigureOut">
              <a:rPr lang="de-DE"/>
              <a:pPr>
                <a:defRPr/>
              </a:pPr>
              <a:t>10.11.16</a:t>
            </a:fld>
            <a:endParaRPr lang="de-DE"/>
          </a:p>
        </p:txBody>
      </p:sp>
      <p:sp>
        <p:nvSpPr>
          <p:cNvPr id="20484" name="Rectangle 4"/>
          <p:cNvSpPr>
            <a:spLocks noGrp="1" noRot="1" noChangeAspect="1" noChangeArrowheads="1" noTextEdit="1"/>
          </p:cNvSpPr>
          <p:nvPr>
            <p:ph type="sldImg" idx="2"/>
          </p:nvPr>
        </p:nvSpPr>
        <p:spPr bwMode="auto">
          <a:xfrm>
            <a:off x="992188" y="768350"/>
            <a:ext cx="5114925" cy="3836988"/>
          </a:xfrm>
          <a:prstGeom prst="rect">
            <a:avLst/>
          </a:prstGeom>
          <a:noFill/>
          <a:ln w="9525">
            <a:solidFill>
              <a:srgbClr val="000000"/>
            </a:solidFill>
            <a:miter lim="800000"/>
            <a:headEnd/>
            <a:tailEnd/>
          </a:ln>
        </p:spPr>
      </p:sp>
      <p:sp>
        <p:nvSpPr>
          <p:cNvPr id="10245" name="Rectangle 5"/>
          <p:cNvSpPr>
            <a:spLocks noGrp="1" noChangeArrowheads="1"/>
          </p:cNvSpPr>
          <p:nvPr>
            <p:ph type="body" sz="quarter" idx="3"/>
          </p:nvPr>
        </p:nvSpPr>
        <p:spPr bwMode="auto">
          <a:xfrm>
            <a:off x="709930" y="4861441"/>
            <a:ext cx="5679440" cy="4605576"/>
          </a:xfrm>
          <a:prstGeom prst="rect">
            <a:avLst/>
          </a:prstGeom>
          <a:noFill/>
          <a:ln w="9525">
            <a:noFill/>
            <a:miter lim="800000"/>
            <a:headEnd/>
            <a:tailEnd/>
          </a:ln>
          <a:effectLst/>
        </p:spPr>
        <p:txBody>
          <a:bodyPr vert="horz" wrap="square" lIns="99048" tIns="49524" rIns="99048" bIns="49524" numCol="1" anchor="t" anchorCtr="0" compatLnSpc="1">
            <a:prstTxWarp prst="textNoShape">
              <a:avLst/>
            </a:prstTxWarp>
          </a:bodyPr>
          <a:lstStyle/>
          <a:p>
            <a:pPr lvl="0"/>
            <a:r>
              <a:rPr lang="de-DE" noProof="0" smtClean="0"/>
              <a:t>Textmasterformate durch Klicken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p>
        </p:txBody>
      </p:sp>
      <p:sp>
        <p:nvSpPr>
          <p:cNvPr id="10246" name="Rectangle 6"/>
          <p:cNvSpPr>
            <a:spLocks noGrp="1" noChangeArrowheads="1"/>
          </p:cNvSpPr>
          <p:nvPr>
            <p:ph type="ftr" sz="quarter" idx="4"/>
          </p:nvPr>
        </p:nvSpPr>
        <p:spPr bwMode="auto">
          <a:xfrm>
            <a:off x="0" y="9721106"/>
            <a:ext cx="3076363" cy="511731"/>
          </a:xfrm>
          <a:prstGeom prst="rect">
            <a:avLst/>
          </a:prstGeom>
          <a:noFill/>
          <a:ln w="9525">
            <a:noFill/>
            <a:miter lim="800000"/>
            <a:headEnd/>
            <a:tailEnd/>
          </a:ln>
          <a:effectLst/>
        </p:spPr>
        <p:txBody>
          <a:bodyPr vert="horz" wrap="square" lIns="99048" tIns="49524" rIns="99048" bIns="49524" numCol="1" anchor="b" anchorCtr="0" compatLnSpc="1">
            <a:prstTxWarp prst="textNoShape">
              <a:avLst/>
            </a:prstTxWarp>
          </a:bodyPr>
          <a:lstStyle>
            <a:lvl1pPr>
              <a:defRPr sz="1300" smtClean="0"/>
            </a:lvl1pPr>
          </a:lstStyle>
          <a:p>
            <a:pPr>
              <a:defRPr/>
            </a:pPr>
            <a:endParaRPr lang="de-DE"/>
          </a:p>
        </p:txBody>
      </p:sp>
      <p:sp>
        <p:nvSpPr>
          <p:cNvPr id="10247" name="Rectangle 7"/>
          <p:cNvSpPr>
            <a:spLocks noGrp="1" noChangeArrowheads="1"/>
          </p:cNvSpPr>
          <p:nvPr>
            <p:ph type="sldNum" sz="quarter" idx="5"/>
          </p:nvPr>
        </p:nvSpPr>
        <p:spPr bwMode="auto">
          <a:xfrm>
            <a:off x="4021294" y="9721106"/>
            <a:ext cx="3076363" cy="511731"/>
          </a:xfrm>
          <a:prstGeom prst="rect">
            <a:avLst/>
          </a:prstGeom>
          <a:noFill/>
          <a:ln w="9525">
            <a:noFill/>
            <a:miter lim="800000"/>
            <a:headEnd/>
            <a:tailEnd/>
          </a:ln>
          <a:effectLst/>
        </p:spPr>
        <p:txBody>
          <a:bodyPr vert="horz" wrap="square" lIns="99048" tIns="49524" rIns="99048" bIns="49524" numCol="1" anchor="b" anchorCtr="0" compatLnSpc="1">
            <a:prstTxWarp prst="textNoShape">
              <a:avLst/>
            </a:prstTxWarp>
          </a:bodyPr>
          <a:lstStyle>
            <a:lvl1pPr algn="r">
              <a:defRPr sz="1300" smtClean="0"/>
            </a:lvl1pPr>
          </a:lstStyle>
          <a:p>
            <a:pPr>
              <a:defRPr/>
            </a:pPr>
            <a:fld id="{030D7537-65F5-45C3-9D3F-9D1D0AFF221C}" type="slidenum">
              <a:rPr lang="de-DE"/>
              <a:pPr>
                <a:defRPr/>
              </a:pPr>
              <a:t>‹#›</a:t>
            </a:fld>
            <a:endParaRPr lang="de-DE"/>
          </a:p>
        </p:txBody>
      </p:sp>
    </p:spTree>
    <p:extLst>
      <p:ext uri="{BB962C8B-B14F-4D97-AF65-F5344CB8AC3E}">
        <p14:creationId xmlns:p14="http://schemas.microsoft.com/office/powerpoint/2010/main" val="2558923604"/>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Calibri"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144387" name="Rectangle 3"/>
          <p:cNvSpPr>
            <a:spLocks noGrp="1" noChangeArrowheads="1"/>
          </p:cNvSpPr>
          <p:nvPr>
            <p:ph type="body" idx="1"/>
          </p:nvPr>
        </p:nvSpPr>
        <p:spPr/>
        <p:txBody>
          <a:bodyPr/>
          <a:lstStyle/>
          <a:p>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de-CH" dirty="0" smtClean="0"/>
              <a:t>Click </a:t>
            </a:r>
            <a:r>
              <a:rPr lang="de-CH" dirty="0" err="1" smtClean="0"/>
              <a:t>to</a:t>
            </a:r>
            <a:r>
              <a:rPr lang="de-CH" dirty="0" smtClean="0"/>
              <a:t> </a:t>
            </a:r>
            <a:r>
              <a:rPr lang="de-CH" dirty="0" err="1" smtClean="0"/>
              <a:t>edit</a:t>
            </a:r>
            <a:r>
              <a:rPr lang="de-CH" dirty="0" smtClean="0"/>
              <a: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CH" smtClean="0"/>
              <a:t>Click to edit Master subtitle style</a:t>
            </a:r>
            <a:endParaRPr lang="en-US"/>
          </a:p>
        </p:txBody>
      </p:sp>
      <p:sp>
        <p:nvSpPr>
          <p:cNvPr id="4" name="Date Placeholder 3"/>
          <p:cNvSpPr>
            <a:spLocks noGrp="1"/>
          </p:cNvSpPr>
          <p:nvPr>
            <p:ph type="dt" sz="half" idx="10"/>
          </p:nvPr>
        </p:nvSpPr>
        <p:spPr/>
        <p:txBody>
          <a:bodyPr/>
          <a:lstStyle/>
          <a:p>
            <a:r>
              <a:rPr lang="de-CH" smtClean="0"/>
              <a:t>IPPOG Meeting #12, CERN, 10-12 November 2016</a:t>
            </a:r>
            <a:endParaRPr lang="en-US"/>
          </a:p>
        </p:txBody>
      </p:sp>
      <p:sp>
        <p:nvSpPr>
          <p:cNvPr id="7" name="Slide Number Placeholder 3"/>
          <p:cNvSpPr>
            <a:spLocks noGrp="1"/>
          </p:cNvSpPr>
          <p:nvPr>
            <p:ph type="sldNum" sz="quarter" idx="4"/>
          </p:nvPr>
        </p:nvSpPr>
        <p:spPr>
          <a:xfrm>
            <a:off x="6553200" y="6353629"/>
            <a:ext cx="2133600" cy="360000"/>
          </a:xfrm>
          <a:prstGeom prst="rect">
            <a:avLst/>
          </a:prstGeom>
        </p:spPr>
        <p:txBody>
          <a:bodyPr anchor="ctr"/>
          <a:lstStyle>
            <a:lvl1pPr>
              <a:defRPr sz="1200">
                <a:solidFill>
                  <a:schemeClr val="bg1">
                    <a:lumMod val="65000"/>
                  </a:schemeClr>
                </a:solidFill>
              </a:defRPr>
            </a:lvl1pPr>
          </a:lstStyle>
          <a:p>
            <a:pPr algn="r"/>
            <a:fld id="{A0A56251-BD2A-9048-A894-ED47CF33A725}" type="slidenum">
              <a:rPr lang="en-US" smtClean="0"/>
              <a:pPr algn="r"/>
              <a:t>‹#›</a:t>
            </a:fld>
            <a:endParaRPr lang="en-US" dirty="0"/>
          </a:p>
        </p:txBody>
      </p:sp>
    </p:spTree>
    <p:extLst>
      <p:ext uri="{BB962C8B-B14F-4D97-AF65-F5344CB8AC3E}">
        <p14:creationId xmlns:p14="http://schemas.microsoft.com/office/powerpoint/2010/main" val="15995394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457200" y="274638"/>
            <a:ext cx="8229600" cy="490066"/>
          </a:xfrm>
        </p:spPr>
        <p:txBody>
          <a:bodyPr/>
          <a:lstStyle>
            <a:lvl1pPr>
              <a:defRPr lang="de-DE" sz="3600" b="1" kern="1200" cap="none" dirty="0" smtClean="0">
                <a:solidFill>
                  <a:srgbClr val="0CC6DE"/>
                </a:solidFill>
                <a:latin typeface="+mj-lt"/>
                <a:ea typeface="+mj-ea"/>
                <a:cs typeface="+mj-cs"/>
              </a:defRPr>
            </a:lvl1pPr>
          </a:lstStyle>
          <a:p>
            <a:r>
              <a:rPr lang="de-DE" dirty="0" smtClean="0"/>
              <a:t>Titelmasterformat bearbeiten</a:t>
            </a:r>
            <a:endParaRPr lang="de-DE" dirty="0"/>
          </a:p>
        </p:txBody>
      </p:sp>
      <p:pic>
        <p:nvPicPr>
          <p:cNvPr id="6" name="Picture 5" descr="W-ippog5-02.jpg"/>
          <p:cNvPicPr>
            <a:picLocks noChangeAspect="1"/>
          </p:cNvPicPr>
          <p:nvPr userDrawn="1"/>
        </p:nvPicPr>
        <p:blipFill>
          <a:blip r:embed="rId2"/>
          <a:stretch>
            <a:fillRect/>
          </a:stretch>
        </p:blipFill>
        <p:spPr>
          <a:xfrm>
            <a:off x="0" y="0"/>
            <a:ext cx="799256" cy="767286"/>
          </a:xfrm>
          <a:prstGeom prst="rect">
            <a:avLst/>
          </a:prstGeom>
          <a:ln>
            <a:noFill/>
          </a:ln>
        </p:spPr>
        <p:style>
          <a:lnRef idx="2">
            <a:schemeClr val="accent3">
              <a:shade val="50000"/>
            </a:schemeClr>
          </a:lnRef>
          <a:fillRef idx="1">
            <a:schemeClr val="accent3"/>
          </a:fillRef>
          <a:effectRef idx="0">
            <a:schemeClr val="accent3"/>
          </a:effectRef>
          <a:fontRef idx="minor">
            <a:schemeClr val="lt1"/>
          </a:fontRef>
        </p:style>
      </p:pic>
      <p:sp>
        <p:nvSpPr>
          <p:cNvPr id="7" name="Date Placeholder 1"/>
          <p:cNvSpPr>
            <a:spLocks noGrp="1"/>
          </p:cNvSpPr>
          <p:nvPr>
            <p:ph type="dt" sz="half" idx="2"/>
          </p:nvPr>
        </p:nvSpPr>
        <p:spPr>
          <a:xfrm>
            <a:off x="457200" y="6356350"/>
            <a:ext cx="3754760" cy="360000"/>
          </a:xfrm>
          <a:prstGeom prst="rect">
            <a:avLst/>
          </a:prstGeom>
        </p:spPr>
        <p:txBody>
          <a:bodyPr anchor="ctr"/>
          <a:lstStyle>
            <a:lvl1pPr>
              <a:defRPr sz="1200" baseline="0">
                <a:solidFill>
                  <a:schemeClr val="bg1">
                    <a:lumMod val="65000"/>
                  </a:schemeClr>
                </a:solidFill>
              </a:defRPr>
            </a:lvl1pPr>
          </a:lstStyle>
          <a:p>
            <a:r>
              <a:rPr lang="de-CH" smtClean="0"/>
              <a:t>IPPOG Meeting #12, CERN, 10-12 November 2016</a:t>
            </a:r>
            <a:endParaRPr lang="en-US" dirty="0"/>
          </a:p>
        </p:txBody>
      </p:sp>
      <p:sp>
        <p:nvSpPr>
          <p:cNvPr id="8" name="Slide Number Placeholder 3"/>
          <p:cNvSpPr>
            <a:spLocks noGrp="1"/>
          </p:cNvSpPr>
          <p:nvPr>
            <p:ph type="sldNum" sz="quarter" idx="4"/>
          </p:nvPr>
        </p:nvSpPr>
        <p:spPr>
          <a:xfrm>
            <a:off x="6553200" y="6353629"/>
            <a:ext cx="2133600" cy="360000"/>
          </a:xfrm>
          <a:prstGeom prst="rect">
            <a:avLst/>
          </a:prstGeom>
        </p:spPr>
        <p:txBody>
          <a:bodyPr anchor="ctr"/>
          <a:lstStyle>
            <a:lvl1pPr>
              <a:defRPr sz="1200">
                <a:solidFill>
                  <a:schemeClr val="bg1">
                    <a:lumMod val="65000"/>
                  </a:schemeClr>
                </a:solidFill>
              </a:defRPr>
            </a:lvl1pPr>
          </a:lstStyle>
          <a:p>
            <a:pPr algn="r"/>
            <a:fld id="{A0A56251-BD2A-9048-A894-ED47CF33A725}" type="slidenum">
              <a:rPr lang="en-US" smtClean="0"/>
              <a:pPr algn="r"/>
              <a:t>‹#›</a:t>
            </a:fld>
            <a:endParaRPr lang="en-US" dirty="0"/>
          </a:p>
        </p:txBody>
      </p:sp>
    </p:spTree>
    <p:extLst>
      <p:ext uri="{BB962C8B-B14F-4D97-AF65-F5344CB8AC3E}">
        <p14:creationId xmlns:p14="http://schemas.microsoft.com/office/powerpoint/2010/main" val="29295687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mp; items">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457200" y="274638"/>
            <a:ext cx="8229600" cy="490066"/>
          </a:xfrm>
        </p:spPr>
        <p:txBody>
          <a:bodyPr/>
          <a:lstStyle>
            <a:lvl1pPr>
              <a:defRPr lang="de-DE" sz="3600" b="1" kern="1200" cap="none" dirty="0" smtClean="0">
                <a:solidFill>
                  <a:srgbClr val="0CC6DE"/>
                </a:solidFill>
                <a:latin typeface="+mj-lt"/>
                <a:ea typeface="+mj-ea"/>
                <a:cs typeface="+mj-cs"/>
              </a:defRPr>
            </a:lvl1pPr>
          </a:lstStyle>
          <a:p>
            <a:r>
              <a:rPr lang="de-DE" dirty="0" smtClean="0"/>
              <a:t>Titelmasterformat bearbeiten</a:t>
            </a:r>
            <a:endParaRPr lang="de-DE" dirty="0"/>
          </a:p>
        </p:txBody>
      </p:sp>
      <p:sp>
        <p:nvSpPr>
          <p:cNvPr id="5" name="Textplatzhalter 2"/>
          <p:cNvSpPr>
            <a:spLocks noGrp="1"/>
          </p:cNvSpPr>
          <p:nvPr>
            <p:ph idx="1" hasCustomPrompt="1"/>
          </p:nvPr>
        </p:nvSpPr>
        <p:spPr bwMode="auto">
          <a:xfrm>
            <a:off x="457200" y="1052736"/>
            <a:ext cx="8229600" cy="458606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marR="0" indent="-342900" algn="l" defTabSz="457200" rtl="0" eaLnBrk="0" fontAlgn="base" latinLnBrk="0" hangingPunct="0">
              <a:lnSpc>
                <a:spcPct val="100000"/>
              </a:lnSpc>
              <a:spcBef>
                <a:spcPct val="20000"/>
              </a:spcBef>
              <a:spcAft>
                <a:spcPct val="0"/>
              </a:spcAft>
              <a:buClrTx/>
              <a:buSzTx/>
              <a:buFont typeface="Arial" charset="0"/>
              <a:buChar char="•"/>
              <a:tabLst/>
              <a:defRPr sz="2800"/>
            </a:lvl1pPr>
            <a:lvl2pPr marL="742950" marR="0" indent="-285750" algn="l" defTabSz="457200" rtl="0" eaLnBrk="0" fontAlgn="base" latinLnBrk="0" hangingPunct="0">
              <a:lnSpc>
                <a:spcPct val="100000"/>
              </a:lnSpc>
              <a:spcBef>
                <a:spcPct val="20000"/>
              </a:spcBef>
              <a:spcAft>
                <a:spcPct val="0"/>
              </a:spcAft>
              <a:buClrTx/>
              <a:buSzTx/>
              <a:buFont typeface="Arial" charset="0"/>
              <a:buChar char="–"/>
              <a:tabLst/>
              <a:defRPr sz="1200">
                <a:solidFill>
                  <a:srgbClr val="333399"/>
                </a:solidFill>
              </a:defRPr>
            </a:lvl2pPr>
            <a:lvl3pPr marL="1143000" marR="0" indent="-228600" algn="l" defTabSz="457200" rtl="0" eaLnBrk="0" fontAlgn="base" latinLnBrk="0" hangingPunct="0">
              <a:lnSpc>
                <a:spcPct val="100000"/>
              </a:lnSpc>
              <a:spcBef>
                <a:spcPct val="20000"/>
              </a:spcBef>
              <a:spcAft>
                <a:spcPct val="0"/>
              </a:spcAft>
              <a:buClrTx/>
              <a:buSzTx/>
              <a:buFont typeface="Arial" charset="0"/>
              <a:buChar char="•"/>
              <a:tabLst/>
              <a:defRPr sz="1200">
                <a:solidFill>
                  <a:srgbClr val="333399"/>
                </a:solidFill>
              </a:defRPr>
            </a:lvl3pPr>
            <a:lvl4pPr marL="1600200" marR="0" indent="-228600" algn="l" defTabSz="457200" rtl="0" eaLnBrk="0" fontAlgn="base" latinLnBrk="0" hangingPunct="0">
              <a:lnSpc>
                <a:spcPct val="100000"/>
              </a:lnSpc>
              <a:spcBef>
                <a:spcPct val="20000"/>
              </a:spcBef>
              <a:spcAft>
                <a:spcPct val="0"/>
              </a:spcAft>
              <a:buClrTx/>
              <a:buSzTx/>
              <a:buFont typeface="Arial" charset="0"/>
              <a:buChar char="–"/>
              <a:tabLst/>
              <a:defRPr sz="1200">
                <a:solidFill>
                  <a:srgbClr val="333399"/>
                </a:solidFill>
              </a:defRPr>
            </a:lvl4pPr>
            <a:lvl5pPr marL="2057400" marR="0" indent="-228600" algn="l" defTabSz="457200" rtl="0" eaLnBrk="0" fontAlgn="base" latinLnBrk="0" hangingPunct="0">
              <a:lnSpc>
                <a:spcPct val="100000"/>
              </a:lnSpc>
              <a:spcBef>
                <a:spcPct val="20000"/>
              </a:spcBef>
              <a:spcAft>
                <a:spcPct val="0"/>
              </a:spcAft>
              <a:buClrTx/>
              <a:buSzTx/>
              <a:buFont typeface="Arial" charset="0"/>
              <a:buChar char="»"/>
              <a:tabLst/>
              <a:defRPr sz="1200">
                <a:solidFill>
                  <a:srgbClr val="333399"/>
                </a:solidFill>
              </a:defRPr>
            </a:lvl5pPr>
          </a:lstStyle>
          <a:p>
            <a:pPr marL="342900" marR="0" lvl="0" indent="-342900" algn="l" defTabSz="457200" rtl="0" eaLnBrk="0" fontAlgn="base" latinLnBrk="0" hangingPunct="0">
              <a:lnSpc>
                <a:spcPct val="100000"/>
              </a:lnSpc>
              <a:spcBef>
                <a:spcPct val="20000"/>
              </a:spcBef>
              <a:spcAft>
                <a:spcPct val="0"/>
              </a:spcAft>
              <a:buClrTx/>
              <a:buSzTx/>
              <a:buFont typeface="Arial" charset="0"/>
              <a:buChar char="•"/>
              <a:tabLst/>
              <a:defRPr/>
            </a:pPr>
            <a:r>
              <a:rPr kumimoji="0" lang="de-DE" sz="3200" b="0" i="0" u="none" strike="noStrike" kern="1200" cap="none" spc="0" normalizeH="0" baseline="0" noProof="0" dirty="0" smtClean="0">
                <a:ln>
                  <a:noFill/>
                </a:ln>
                <a:solidFill>
                  <a:srgbClr val="85C714"/>
                </a:solidFill>
                <a:effectLst/>
                <a:uLnTx/>
                <a:uFillTx/>
                <a:latin typeface="+mj-lt"/>
                <a:ea typeface="+mn-ea"/>
                <a:cs typeface="+mn-cs"/>
              </a:rPr>
              <a:t>Mastertextformat bearbeiten</a:t>
            </a:r>
          </a:p>
          <a:p>
            <a:pPr marL="742950" marR="0" lvl="1" indent="-285750" algn="l" defTabSz="457200" rtl="0" eaLnBrk="0" fontAlgn="base" latinLnBrk="0" hangingPunct="0">
              <a:lnSpc>
                <a:spcPct val="100000"/>
              </a:lnSpc>
              <a:spcBef>
                <a:spcPct val="20000"/>
              </a:spcBef>
              <a:spcAft>
                <a:spcPct val="0"/>
              </a:spcAft>
              <a:buClrTx/>
              <a:buSzTx/>
              <a:buFont typeface="Arial" charset="0"/>
              <a:buChar char="–"/>
              <a:tabLst/>
              <a:defRPr/>
            </a:pPr>
            <a:r>
              <a:rPr kumimoji="0" lang="de-DE" sz="2800" b="0" i="0" u="none" strike="noStrike" kern="1200" cap="none" spc="0" normalizeH="0" baseline="0" noProof="0" dirty="0" smtClean="0">
                <a:ln>
                  <a:noFill/>
                </a:ln>
                <a:solidFill>
                  <a:prstClr val="black"/>
                </a:solidFill>
                <a:effectLst/>
                <a:uLnTx/>
                <a:uFillTx/>
                <a:latin typeface="Arial"/>
                <a:ea typeface="+mn-ea"/>
                <a:cs typeface="+mn-cs"/>
              </a:rPr>
              <a:t>Zweite Ebene</a:t>
            </a:r>
          </a:p>
          <a:p>
            <a:pPr marL="1143000" marR="0" lvl="2" indent="-228600" algn="l" defTabSz="457200" rtl="0" eaLnBrk="0" fontAlgn="base" latinLnBrk="0" hangingPunct="0">
              <a:lnSpc>
                <a:spcPct val="100000"/>
              </a:lnSpc>
              <a:spcBef>
                <a:spcPct val="20000"/>
              </a:spcBef>
              <a:spcAft>
                <a:spcPct val="0"/>
              </a:spcAft>
              <a:buClrTx/>
              <a:buSzTx/>
              <a:buFont typeface="Arial" charset="0"/>
              <a:buChar char="•"/>
              <a:tabLst/>
              <a:defRPr/>
            </a:pPr>
            <a:r>
              <a:rPr kumimoji="0" lang="de-DE" sz="2400" b="0" i="0" u="none" strike="noStrike" kern="1200" cap="none" spc="0" normalizeH="0" baseline="0" noProof="0" dirty="0" smtClean="0">
                <a:ln>
                  <a:noFill/>
                </a:ln>
                <a:solidFill>
                  <a:prstClr val="black"/>
                </a:solidFill>
                <a:effectLst/>
                <a:uLnTx/>
                <a:uFillTx/>
                <a:latin typeface="Arial"/>
                <a:ea typeface="+mn-ea"/>
                <a:cs typeface="+mn-cs"/>
              </a:rPr>
              <a:t>Dritte Ebene</a:t>
            </a:r>
          </a:p>
          <a:p>
            <a:pPr marL="1600200" marR="0" lvl="3" indent="-228600" algn="l" defTabSz="457200" rtl="0" eaLnBrk="0" fontAlgn="base" latinLnBrk="0" hangingPunct="0">
              <a:lnSpc>
                <a:spcPct val="100000"/>
              </a:lnSpc>
              <a:spcBef>
                <a:spcPct val="20000"/>
              </a:spcBef>
              <a:spcAft>
                <a:spcPct val="0"/>
              </a:spcAft>
              <a:buClrTx/>
              <a:buSzTx/>
              <a:buFont typeface="Arial" charset="0"/>
              <a:buChar char="–"/>
              <a:tabLst/>
              <a:defRPr/>
            </a:pPr>
            <a:r>
              <a:rPr kumimoji="0" lang="de-DE" sz="2000" b="0" i="0" u="none" strike="noStrike" kern="1200" cap="none" spc="0" normalizeH="0" baseline="0" noProof="0" dirty="0" smtClean="0">
                <a:ln>
                  <a:noFill/>
                </a:ln>
                <a:solidFill>
                  <a:prstClr val="black"/>
                </a:solidFill>
                <a:effectLst/>
                <a:uLnTx/>
                <a:uFillTx/>
                <a:latin typeface="Arial"/>
                <a:ea typeface="+mn-ea"/>
                <a:cs typeface="+mn-cs"/>
              </a:rPr>
              <a:t>Vierte Ebene</a:t>
            </a:r>
          </a:p>
          <a:p>
            <a:pPr marL="2057400" marR="0" lvl="4" indent="-228600" algn="l" defTabSz="457200" rtl="0" eaLnBrk="0" fontAlgn="base" latinLnBrk="0" hangingPunct="0">
              <a:lnSpc>
                <a:spcPct val="100000"/>
              </a:lnSpc>
              <a:spcBef>
                <a:spcPct val="20000"/>
              </a:spcBef>
              <a:spcAft>
                <a:spcPct val="0"/>
              </a:spcAft>
              <a:buClrTx/>
              <a:buSzTx/>
              <a:buFont typeface="Arial" charset="0"/>
              <a:buChar char="»"/>
              <a:tabLst/>
              <a:defRPr/>
            </a:pPr>
            <a:r>
              <a:rPr kumimoji="0" lang="de-DE" sz="2000" b="0" i="0" u="none" strike="noStrike" kern="1200" cap="none" spc="0" normalizeH="0" baseline="0" noProof="0" dirty="0" smtClean="0">
                <a:ln>
                  <a:noFill/>
                </a:ln>
                <a:solidFill>
                  <a:prstClr val="black"/>
                </a:solidFill>
                <a:effectLst/>
                <a:uLnTx/>
                <a:uFillTx/>
                <a:latin typeface="Arial"/>
                <a:ea typeface="+mn-ea"/>
                <a:cs typeface="+mn-cs"/>
              </a:rPr>
              <a:t>Fünfte Ebene</a:t>
            </a:r>
          </a:p>
        </p:txBody>
      </p:sp>
      <p:sp>
        <p:nvSpPr>
          <p:cNvPr id="8" name="Slide Number Placeholder 3"/>
          <p:cNvSpPr>
            <a:spLocks noGrp="1"/>
          </p:cNvSpPr>
          <p:nvPr>
            <p:ph type="sldNum" sz="quarter" idx="12"/>
          </p:nvPr>
        </p:nvSpPr>
        <p:spPr>
          <a:xfrm>
            <a:off x="6553200" y="6353629"/>
            <a:ext cx="2133600" cy="365125"/>
          </a:xfrm>
          <a:prstGeom prst="rect">
            <a:avLst/>
          </a:prstGeom>
        </p:spPr>
        <p:txBody>
          <a:bodyPr anchor="ctr"/>
          <a:lstStyle>
            <a:lvl1pPr>
              <a:defRPr sz="1200">
                <a:solidFill>
                  <a:schemeClr val="bg1">
                    <a:lumMod val="65000"/>
                  </a:schemeClr>
                </a:solidFill>
              </a:defRPr>
            </a:lvl1pPr>
          </a:lstStyle>
          <a:p>
            <a:pPr algn="r"/>
            <a:fld id="{A0A56251-BD2A-9048-A894-ED47CF33A725}" type="slidenum">
              <a:rPr lang="en-US" smtClean="0"/>
              <a:pPr algn="r"/>
              <a:t>‹#›</a:t>
            </a:fld>
            <a:endParaRPr lang="en-US" dirty="0"/>
          </a:p>
        </p:txBody>
      </p:sp>
      <p:sp>
        <p:nvSpPr>
          <p:cNvPr id="9" name="Date Placeholder 1"/>
          <p:cNvSpPr>
            <a:spLocks noGrp="1"/>
          </p:cNvSpPr>
          <p:nvPr>
            <p:ph type="dt" sz="half" idx="2"/>
          </p:nvPr>
        </p:nvSpPr>
        <p:spPr>
          <a:xfrm>
            <a:off x="457200" y="6356350"/>
            <a:ext cx="3754760" cy="360000"/>
          </a:xfrm>
          <a:prstGeom prst="rect">
            <a:avLst/>
          </a:prstGeom>
        </p:spPr>
        <p:txBody>
          <a:bodyPr anchor="ctr"/>
          <a:lstStyle>
            <a:lvl1pPr>
              <a:defRPr sz="1200" baseline="0">
                <a:solidFill>
                  <a:schemeClr val="bg1">
                    <a:lumMod val="65000"/>
                  </a:schemeClr>
                </a:solidFill>
              </a:defRPr>
            </a:lvl1pPr>
          </a:lstStyle>
          <a:p>
            <a:r>
              <a:rPr lang="de-CH" smtClean="0"/>
              <a:t>IPPOG Meeting #12, CERN, 10-12 November 2016</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title">
    <p:spTree>
      <p:nvGrpSpPr>
        <p:cNvPr id="1" name=""/>
        <p:cNvGrpSpPr/>
        <p:nvPr/>
      </p:nvGrpSpPr>
      <p:grpSpPr>
        <a:xfrm>
          <a:off x="0" y="0"/>
          <a:ext cx="0" cy="0"/>
          <a:chOff x="0" y="0"/>
          <a:chExt cx="0" cy="0"/>
        </a:xfrm>
      </p:grpSpPr>
      <p:sp>
        <p:nvSpPr>
          <p:cNvPr id="2" name="Titel 1"/>
          <p:cNvSpPr>
            <a:spLocks noGrp="1"/>
          </p:cNvSpPr>
          <p:nvPr>
            <p:ph type="title"/>
          </p:nvPr>
        </p:nvSpPr>
        <p:spPr>
          <a:xfrm>
            <a:off x="722313" y="838200"/>
            <a:ext cx="7772400" cy="1362075"/>
          </a:xfrm>
        </p:spPr>
        <p:txBody>
          <a:bodyPr anchor="t"/>
          <a:lstStyle>
            <a:lvl1pPr algn="l">
              <a:spcAft>
                <a:spcPts val="0"/>
              </a:spcAft>
              <a:defRPr sz="4000" b="1" cap="all">
                <a:solidFill>
                  <a:srgbClr val="10253F"/>
                </a:solidFill>
              </a:defRPr>
            </a:lvl1pPr>
          </a:lstStyle>
          <a:p>
            <a:r>
              <a:rPr lang="de-DE" dirty="0" smtClean="0"/>
              <a:t>Mastertitelformat bearbeiten</a:t>
            </a:r>
            <a:endParaRPr lang="de-DE" dirty="0"/>
          </a:p>
        </p:txBody>
      </p:sp>
      <p:sp>
        <p:nvSpPr>
          <p:cNvPr id="3" name="Textplatzhalter 2"/>
          <p:cNvSpPr>
            <a:spLocks noGrp="1"/>
          </p:cNvSpPr>
          <p:nvPr>
            <p:ph type="body" idx="1"/>
          </p:nvPr>
        </p:nvSpPr>
        <p:spPr>
          <a:xfrm>
            <a:off x="722313" y="2362200"/>
            <a:ext cx="7772400" cy="1500187"/>
          </a:xfrm>
        </p:spPr>
        <p:txBody>
          <a:bodyPr>
            <a:normAutofit/>
          </a:bodyPr>
          <a:lstStyle>
            <a:lvl1pPr marL="0" indent="0">
              <a:buNone/>
              <a:defRPr sz="2400">
                <a:solidFill>
                  <a:srgbClr val="85C714"/>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dirty="0" smtClean="0"/>
              <a:t>Mastertextformat bearbeiten</a:t>
            </a:r>
          </a:p>
        </p:txBody>
      </p:sp>
      <p:sp>
        <p:nvSpPr>
          <p:cNvPr id="14" name="Slide Number Placeholder 3"/>
          <p:cNvSpPr>
            <a:spLocks noGrp="1"/>
          </p:cNvSpPr>
          <p:nvPr>
            <p:ph type="sldNum" sz="quarter" idx="12"/>
          </p:nvPr>
        </p:nvSpPr>
        <p:spPr>
          <a:xfrm>
            <a:off x="6553200" y="6353629"/>
            <a:ext cx="2133600" cy="365125"/>
          </a:xfrm>
          <a:prstGeom prst="rect">
            <a:avLst/>
          </a:prstGeom>
        </p:spPr>
        <p:txBody>
          <a:bodyPr anchor="ctr"/>
          <a:lstStyle>
            <a:lvl1pPr>
              <a:defRPr sz="1200">
                <a:solidFill>
                  <a:schemeClr val="bg1">
                    <a:lumMod val="65000"/>
                  </a:schemeClr>
                </a:solidFill>
              </a:defRPr>
            </a:lvl1pPr>
          </a:lstStyle>
          <a:p>
            <a:pPr algn="r"/>
            <a:fld id="{A0A56251-BD2A-9048-A894-ED47CF33A725}" type="slidenum">
              <a:rPr lang="en-US" smtClean="0"/>
              <a:pPr algn="r"/>
              <a:t>‹#›</a:t>
            </a:fld>
            <a:endParaRPr lang="en-US" dirty="0"/>
          </a:p>
        </p:txBody>
      </p:sp>
      <p:sp>
        <p:nvSpPr>
          <p:cNvPr id="9" name="Date Placeholder 1"/>
          <p:cNvSpPr>
            <a:spLocks noGrp="1"/>
          </p:cNvSpPr>
          <p:nvPr>
            <p:ph type="dt" sz="half" idx="2"/>
          </p:nvPr>
        </p:nvSpPr>
        <p:spPr>
          <a:xfrm>
            <a:off x="457200" y="6356350"/>
            <a:ext cx="3754760" cy="360000"/>
          </a:xfrm>
          <a:prstGeom prst="rect">
            <a:avLst/>
          </a:prstGeom>
        </p:spPr>
        <p:txBody>
          <a:bodyPr anchor="ctr"/>
          <a:lstStyle>
            <a:lvl1pPr>
              <a:defRPr sz="1200" baseline="0">
                <a:solidFill>
                  <a:schemeClr val="bg1">
                    <a:lumMod val="65000"/>
                  </a:schemeClr>
                </a:solidFill>
              </a:defRPr>
            </a:lvl1pPr>
          </a:lstStyle>
          <a:p>
            <a:r>
              <a:rPr lang="de-CH" smtClean="0"/>
              <a:t>IPPOG Meeting #12, CERN, 10-12 November 2016</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cSld name="Empty">
    <p:spTree>
      <p:nvGrpSpPr>
        <p:cNvPr id="1" name=""/>
        <p:cNvGrpSpPr/>
        <p:nvPr/>
      </p:nvGrpSpPr>
      <p:grpSpPr>
        <a:xfrm>
          <a:off x="0" y="0"/>
          <a:ext cx="0" cy="0"/>
          <a:chOff x="0" y="0"/>
          <a:chExt cx="0" cy="0"/>
        </a:xfrm>
      </p:grpSpPr>
      <p:sp>
        <p:nvSpPr>
          <p:cNvPr id="8" name="Slide Number Placeholder 3"/>
          <p:cNvSpPr>
            <a:spLocks noGrp="1"/>
          </p:cNvSpPr>
          <p:nvPr>
            <p:ph type="sldNum" sz="quarter" idx="12"/>
          </p:nvPr>
        </p:nvSpPr>
        <p:spPr>
          <a:xfrm>
            <a:off x="6553200" y="6353629"/>
            <a:ext cx="2133600" cy="365125"/>
          </a:xfrm>
          <a:prstGeom prst="rect">
            <a:avLst/>
          </a:prstGeom>
        </p:spPr>
        <p:txBody>
          <a:bodyPr anchor="ctr"/>
          <a:lstStyle>
            <a:lvl1pPr>
              <a:defRPr sz="1200">
                <a:solidFill>
                  <a:schemeClr val="bg1">
                    <a:lumMod val="65000"/>
                  </a:schemeClr>
                </a:solidFill>
              </a:defRPr>
            </a:lvl1pPr>
          </a:lstStyle>
          <a:p>
            <a:pPr algn="r"/>
            <a:fld id="{A0A56251-BD2A-9048-A894-ED47CF33A725}" type="slidenum">
              <a:rPr lang="en-US" smtClean="0"/>
              <a:pPr algn="r"/>
              <a:t>‹#›</a:t>
            </a:fld>
            <a:endParaRPr lang="en-US" dirty="0"/>
          </a:p>
        </p:txBody>
      </p:sp>
      <p:sp>
        <p:nvSpPr>
          <p:cNvPr id="5" name="Date Placeholder 1"/>
          <p:cNvSpPr>
            <a:spLocks noGrp="1"/>
          </p:cNvSpPr>
          <p:nvPr>
            <p:ph type="dt" sz="half" idx="2"/>
          </p:nvPr>
        </p:nvSpPr>
        <p:spPr>
          <a:xfrm>
            <a:off x="457200" y="6356350"/>
            <a:ext cx="3754760" cy="360000"/>
          </a:xfrm>
          <a:prstGeom prst="rect">
            <a:avLst/>
          </a:prstGeom>
        </p:spPr>
        <p:txBody>
          <a:bodyPr anchor="ctr"/>
          <a:lstStyle>
            <a:lvl1pPr>
              <a:defRPr sz="1200" baseline="0">
                <a:solidFill>
                  <a:schemeClr val="bg1">
                    <a:lumMod val="65000"/>
                  </a:schemeClr>
                </a:solidFill>
              </a:defRPr>
            </a:lvl1pPr>
          </a:lstStyle>
          <a:p>
            <a:r>
              <a:rPr lang="de-CH" smtClean="0"/>
              <a:t>IPPOG Meeting #12, CERN, 10-12 November 2016</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Foo">
    <p:spTree>
      <p:nvGrpSpPr>
        <p:cNvPr id="1" name=""/>
        <p:cNvGrpSpPr/>
        <p:nvPr/>
      </p:nvGrpSpPr>
      <p:grpSpPr>
        <a:xfrm>
          <a:off x="0" y="0"/>
          <a:ext cx="0" cy="0"/>
          <a:chOff x="0" y="0"/>
          <a:chExt cx="0" cy="0"/>
        </a:xfrm>
      </p:grpSpPr>
      <p:sp>
        <p:nvSpPr>
          <p:cNvPr id="12" name="Vertical Text Placeholder 3"/>
          <p:cNvSpPr>
            <a:spLocks noGrp="1"/>
          </p:cNvSpPr>
          <p:nvPr>
            <p:ph type="body" orient="vert" sz="quarter" idx="12"/>
          </p:nvPr>
        </p:nvSpPr>
        <p:spPr>
          <a:xfrm rot="10800000">
            <a:off x="0" y="1196752"/>
            <a:ext cx="457200" cy="4319587"/>
          </a:xfrm>
        </p:spPr>
        <p:txBody>
          <a:bodyPr vert="eaVert"/>
          <a:lstStyle>
            <a:lvl1pPr algn="ctr">
              <a:defRPr>
                <a:solidFill>
                  <a:srgbClr val="D16349"/>
                </a:solidFill>
              </a:defRPr>
            </a:lvl1pPr>
          </a:lstStyle>
          <a:p>
            <a:pPr lvl="0"/>
            <a:r>
              <a:rPr lang="en-GB" noProof="0" dirty="0" smtClean="0"/>
              <a:t>Click to edit Master text styles</a:t>
            </a:r>
          </a:p>
        </p:txBody>
      </p:sp>
      <p:sp>
        <p:nvSpPr>
          <p:cNvPr id="2" name="Title 1"/>
          <p:cNvSpPr>
            <a:spLocks noGrp="1"/>
          </p:cNvSpPr>
          <p:nvPr>
            <p:ph type="title"/>
          </p:nvPr>
        </p:nvSpPr>
        <p:spPr/>
        <p:txBody>
          <a:bodyPr/>
          <a:lstStyle/>
          <a:p>
            <a:r>
              <a:rPr lang="de-CH" smtClean="0"/>
              <a:t>Click to edit Master title style</a:t>
            </a:r>
            <a:endParaRPr lang="en-US"/>
          </a:p>
        </p:txBody>
      </p:sp>
      <p:sp>
        <p:nvSpPr>
          <p:cNvPr id="9" name="Slide Number Placeholder 3"/>
          <p:cNvSpPr>
            <a:spLocks noGrp="1"/>
          </p:cNvSpPr>
          <p:nvPr>
            <p:ph type="sldNum" sz="quarter" idx="13"/>
          </p:nvPr>
        </p:nvSpPr>
        <p:spPr>
          <a:xfrm>
            <a:off x="6553200" y="6353629"/>
            <a:ext cx="2133600" cy="365125"/>
          </a:xfrm>
          <a:prstGeom prst="rect">
            <a:avLst/>
          </a:prstGeom>
        </p:spPr>
        <p:txBody>
          <a:bodyPr anchor="ctr"/>
          <a:lstStyle>
            <a:lvl1pPr>
              <a:defRPr sz="1200">
                <a:solidFill>
                  <a:schemeClr val="bg1">
                    <a:lumMod val="65000"/>
                  </a:schemeClr>
                </a:solidFill>
              </a:defRPr>
            </a:lvl1pPr>
          </a:lstStyle>
          <a:p>
            <a:pPr algn="r"/>
            <a:fld id="{A0A56251-BD2A-9048-A894-ED47CF33A725}" type="slidenum">
              <a:rPr lang="en-US" smtClean="0"/>
              <a:pPr algn="r"/>
              <a:t>‹#›</a:t>
            </a:fld>
            <a:endParaRPr lang="en-US" dirty="0"/>
          </a:p>
        </p:txBody>
      </p:sp>
      <p:sp>
        <p:nvSpPr>
          <p:cNvPr id="10" name="Date Placeholder 1"/>
          <p:cNvSpPr>
            <a:spLocks noGrp="1"/>
          </p:cNvSpPr>
          <p:nvPr>
            <p:ph type="dt" sz="half" idx="2"/>
          </p:nvPr>
        </p:nvSpPr>
        <p:spPr>
          <a:xfrm>
            <a:off x="457200" y="6356350"/>
            <a:ext cx="3754760" cy="360000"/>
          </a:xfrm>
          <a:prstGeom prst="rect">
            <a:avLst/>
          </a:prstGeom>
        </p:spPr>
        <p:txBody>
          <a:bodyPr anchor="ctr"/>
          <a:lstStyle>
            <a:lvl1pPr>
              <a:defRPr sz="1200" baseline="0">
                <a:solidFill>
                  <a:schemeClr val="bg1">
                    <a:lumMod val="65000"/>
                  </a:schemeClr>
                </a:solidFill>
              </a:defRPr>
            </a:lvl1pPr>
          </a:lstStyle>
          <a:p>
            <a:r>
              <a:rPr lang="de-CH" smtClean="0"/>
              <a:t>IPPOG Meeting #12, CERN, 10-12 November 2016</a:t>
            </a:r>
            <a:endParaRPr lang="en-US" dirty="0"/>
          </a:p>
        </p:txBody>
      </p:sp>
    </p:spTree>
    <p:extLst>
      <p:ext uri="{BB962C8B-B14F-4D97-AF65-F5344CB8AC3E}">
        <p14:creationId xmlns:p14="http://schemas.microsoft.com/office/powerpoint/2010/main" val="1354661013"/>
      </p:ext>
    </p:extLst>
  </p:cSld>
  <p:clrMapOvr>
    <a:masterClrMapping/>
  </p:clrMapOvr>
  <p:transition xmlns:p14="http://schemas.microsoft.com/office/powerpoint/2010/mai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hasCustomPrompt="1"/>
          </p:nvPr>
        </p:nvSpPr>
        <p:spPr>
          <a:xfrm>
            <a:off x="457200" y="1287465"/>
            <a:ext cx="8229600" cy="4579936"/>
          </a:xfrm>
        </p:spPr>
        <p:txBody>
          <a:bodyPr/>
          <a:lstStyle>
            <a:lvl1pPr>
              <a:defRPr>
                <a:solidFill>
                  <a:srgbClr val="003478"/>
                </a:solidFill>
              </a:defRPr>
            </a:lvl1pPr>
            <a:lvl2pPr>
              <a:defRPr>
                <a:solidFill>
                  <a:srgbClr val="003478"/>
                </a:solidFill>
              </a:defRPr>
            </a:lvl2pPr>
            <a:lvl3pPr>
              <a:defRPr>
                <a:solidFill>
                  <a:srgbClr val="85C714"/>
                </a:solidFill>
              </a:defRPr>
            </a:lvl3pPr>
            <a:lvl4pPr>
              <a:defRPr>
                <a:solidFill>
                  <a:schemeClr val="tx2">
                    <a:lumMod val="50000"/>
                  </a:schemeClr>
                </a:solidFill>
              </a:defRPr>
            </a:lvl4pPr>
            <a:lvl5pPr>
              <a:defRPr>
                <a:solidFill>
                  <a:schemeClr val="tx2">
                    <a:lumMod val="50000"/>
                  </a:schemeClr>
                </a:solidFill>
              </a:defRPr>
            </a:lvl5pPr>
          </a:lstStyle>
          <a:p>
            <a:pPr lvl="0"/>
            <a:r>
              <a:rPr lang="de-DE" dirty="0" smtClean="0"/>
              <a:t>Mastertextformat bearbeiten</a:t>
            </a:r>
          </a:p>
          <a:p>
            <a:pPr lvl="1"/>
            <a:r>
              <a:rPr lang="de-DE" dirty="0" smtClean="0"/>
              <a:t>Zweite Ebene</a:t>
            </a:r>
          </a:p>
          <a:p>
            <a:pPr lvl="2"/>
            <a:r>
              <a:rPr lang="de-DE" dirty="0" smtClean="0"/>
              <a:t>Dritte Ebene</a:t>
            </a:r>
          </a:p>
        </p:txBody>
      </p:sp>
      <p:sp>
        <p:nvSpPr>
          <p:cNvPr id="8" name="Titel 1"/>
          <p:cNvSpPr>
            <a:spLocks noGrp="1"/>
          </p:cNvSpPr>
          <p:nvPr>
            <p:ph type="title" hasCustomPrompt="1"/>
          </p:nvPr>
        </p:nvSpPr>
        <p:spPr>
          <a:xfrm>
            <a:off x="457200" y="304800"/>
            <a:ext cx="8229600" cy="669927"/>
          </a:xfrm>
        </p:spPr>
        <p:txBody>
          <a:bodyPr anchor="t"/>
          <a:lstStyle>
            <a:lvl1pPr algn="l">
              <a:spcAft>
                <a:spcPts val="0"/>
              </a:spcAft>
              <a:defRPr sz="3600" b="0" cap="none">
                <a:solidFill>
                  <a:srgbClr val="0CC6DE"/>
                </a:solidFill>
              </a:defRPr>
            </a:lvl1pPr>
          </a:lstStyle>
          <a:p>
            <a:r>
              <a:rPr lang="de-DE" dirty="0" smtClean="0"/>
              <a:t>Mastertitelformat bearbeiten</a:t>
            </a:r>
            <a:endParaRPr lang="de-DE" dirty="0"/>
          </a:p>
        </p:txBody>
      </p:sp>
      <p:sp>
        <p:nvSpPr>
          <p:cNvPr id="15" name="Date Placeholder 1"/>
          <p:cNvSpPr>
            <a:spLocks noGrp="1"/>
          </p:cNvSpPr>
          <p:nvPr>
            <p:ph type="dt" sz="half" idx="2"/>
          </p:nvPr>
        </p:nvSpPr>
        <p:spPr>
          <a:xfrm>
            <a:off x="457200" y="6356350"/>
            <a:ext cx="3754760" cy="360000"/>
          </a:xfrm>
          <a:prstGeom prst="rect">
            <a:avLst/>
          </a:prstGeom>
        </p:spPr>
        <p:txBody>
          <a:bodyPr anchor="ctr"/>
          <a:lstStyle>
            <a:lvl1pPr>
              <a:defRPr sz="1200" baseline="0">
                <a:solidFill>
                  <a:schemeClr val="bg1">
                    <a:lumMod val="65000"/>
                  </a:schemeClr>
                </a:solidFill>
              </a:defRPr>
            </a:lvl1pPr>
          </a:lstStyle>
          <a:p>
            <a:r>
              <a:rPr lang="de-CH" smtClean="0"/>
              <a:t>IPPOG Meeting #12, CERN, 10-12 November 2016</a:t>
            </a:r>
            <a:endParaRPr lang="en-US" dirty="0"/>
          </a:p>
        </p:txBody>
      </p:sp>
      <p:sp>
        <p:nvSpPr>
          <p:cNvPr id="16" name="Slide Number Placeholder 3"/>
          <p:cNvSpPr>
            <a:spLocks noGrp="1"/>
          </p:cNvSpPr>
          <p:nvPr>
            <p:ph type="sldNum" sz="quarter" idx="4"/>
          </p:nvPr>
        </p:nvSpPr>
        <p:spPr>
          <a:xfrm>
            <a:off x="6553200" y="6353629"/>
            <a:ext cx="2133600" cy="360000"/>
          </a:xfrm>
          <a:prstGeom prst="rect">
            <a:avLst/>
          </a:prstGeom>
        </p:spPr>
        <p:txBody>
          <a:bodyPr anchor="ctr"/>
          <a:lstStyle>
            <a:lvl1pPr>
              <a:defRPr sz="1200">
                <a:solidFill>
                  <a:schemeClr val="bg1">
                    <a:lumMod val="65000"/>
                  </a:schemeClr>
                </a:solidFill>
              </a:defRPr>
            </a:lvl1pPr>
          </a:lstStyle>
          <a:p>
            <a:pPr algn="r"/>
            <a:fld id="{A0A56251-BD2A-9048-A894-ED47CF33A725}" type="slidenum">
              <a:rPr lang="en-US" smtClean="0"/>
              <a:pPr algn="r"/>
              <a:t>‹#›</a:t>
            </a:fld>
            <a:endParaRPr lang="en-US" dirty="0"/>
          </a:p>
        </p:txBody>
      </p:sp>
    </p:spTree>
    <p:extLst>
      <p:ext uri="{BB962C8B-B14F-4D97-AF65-F5344CB8AC3E}">
        <p14:creationId xmlns:p14="http://schemas.microsoft.com/office/powerpoint/2010/main" val="13068107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_Empty">
    <p:spTree>
      <p:nvGrpSpPr>
        <p:cNvPr id="1" name=""/>
        <p:cNvGrpSpPr/>
        <p:nvPr/>
      </p:nvGrpSpPr>
      <p:grpSpPr>
        <a:xfrm>
          <a:off x="0" y="0"/>
          <a:ext cx="0" cy="0"/>
          <a:chOff x="0" y="0"/>
          <a:chExt cx="0" cy="0"/>
        </a:xfrm>
      </p:grpSpPr>
      <p:sp>
        <p:nvSpPr>
          <p:cNvPr id="12" name="Vertical Text Placeholder 3"/>
          <p:cNvSpPr>
            <a:spLocks noGrp="1"/>
          </p:cNvSpPr>
          <p:nvPr>
            <p:ph type="body" orient="vert" sz="quarter" idx="12"/>
          </p:nvPr>
        </p:nvSpPr>
        <p:spPr>
          <a:xfrm rot="10800000">
            <a:off x="0" y="1196752"/>
            <a:ext cx="457200" cy="4319587"/>
          </a:xfrm>
        </p:spPr>
        <p:txBody>
          <a:bodyPr vert="eaVert"/>
          <a:lstStyle>
            <a:lvl1pPr algn="ctr">
              <a:defRPr>
                <a:solidFill>
                  <a:srgbClr val="D16349"/>
                </a:solidFill>
              </a:defRPr>
            </a:lvl1pPr>
          </a:lstStyle>
          <a:p>
            <a:pPr lvl="0"/>
            <a:r>
              <a:rPr lang="en-GB" noProof="0" dirty="0" smtClean="0"/>
              <a:t>Click to edit Master text styles</a:t>
            </a:r>
          </a:p>
        </p:txBody>
      </p:sp>
      <p:sp>
        <p:nvSpPr>
          <p:cNvPr id="2" name="Title 1"/>
          <p:cNvSpPr>
            <a:spLocks noGrp="1"/>
          </p:cNvSpPr>
          <p:nvPr>
            <p:ph type="title"/>
          </p:nvPr>
        </p:nvSpPr>
        <p:spPr/>
        <p:txBody>
          <a:bodyPr/>
          <a:lstStyle/>
          <a:p>
            <a:r>
              <a:rPr lang="de-CH" smtClean="0"/>
              <a:t>Click to edit Master title style</a:t>
            </a:r>
            <a:endParaRPr lang="en-US"/>
          </a:p>
        </p:txBody>
      </p:sp>
      <p:sp>
        <p:nvSpPr>
          <p:cNvPr id="7" name="Date Placeholder 1"/>
          <p:cNvSpPr>
            <a:spLocks noGrp="1"/>
          </p:cNvSpPr>
          <p:nvPr>
            <p:ph type="dt" sz="half" idx="2"/>
          </p:nvPr>
        </p:nvSpPr>
        <p:spPr>
          <a:xfrm>
            <a:off x="457200" y="6356350"/>
            <a:ext cx="3754760" cy="360000"/>
          </a:xfrm>
          <a:prstGeom prst="rect">
            <a:avLst/>
          </a:prstGeom>
        </p:spPr>
        <p:txBody>
          <a:bodyPr anchor="ctr"/>
          <a:lstStyle>
            <a:lvl1pPr>
              <a:defRPr sz="1200" baseline="0">
                <a:solidFill>
                  <a:schemeClr val="bg1">
                    <a:lumMod val="65000"/>
                  </a:schemeClr>
                </a:solidFill>
              </a:defRPr>
            </a:lvl1pPr>
          </a:lstStyle>
          <a:p>
            <a:r>
              <a:rPr lang="de-CH" smtClean="0"/>
              <a:t>IPPOG Meeting #12, CERN, 10-12 November 2016</a:t>
            </a:r>
            <a:endParaRPr lang="en-US" dirty="0"/>
          </a:p>
        </p:txBody>
      </p:sp>
      <p:sp>
        <p:nvSpPr>
          <p:cNvPr id="8" name="Slide Number Placeholder 3"/>
          <p:cNvSpPr>
            <a:spLocks noGrp="1"/>
          </p:cNvSpPr>
          <p:nvPr>
            <p:ph type="sldNum" sz="quarter" idx="4"/>
          </p:nvPr>
        </p:nvSpPr>
        <p:spPr>
          <a:xfrm>
            <a:off x="6553200" y="6353629"/>
            <a:ext cx="2133600" cy="360000"/>
          </a:xfrm>
          <a:prstGeom prst="rect">
            <a:avLst/>
          </a:prstGeom>
        </p:spPr>
        <p:txBody>
          <a:bodyPr anchor="ctr"/>
          <a:lstStyle>
            <a:lvl1pPr>
              <a:defRPr sz="1200">
                <a:solidFill>
                  <a:schemeClr val="bg1">
                    <a:lumMod val="65000"/>
                  </a:schemeClr>
                </a:solidFill>
              </a:defRPr>
            </a:lvl1pPr>
          </a:lstStyle>
          <a:p>
            <a:pPr algn="r"/>
            <a:fld id="{A0A56251-BD2A-9048-A894-ED47CF33A725}" type="slidenum">
              <a:rPr lang="en-US" smtClean="0"/>
              <a:pPr algn="r"/>
              <a:t>‹#›</a:t>
            </a:fld>
            <a:endParaRPr lang="en-US" dirty="0"/>
          </a:p>
        </p:txBody>
      </p:sp>
    </p:spTree>
    <p:extLst>
      <p:ext uri="{BB962C8B-B14F-4D97-AF65-F5344CB8AC3E}">
        <p14:creationId xmlns:p14="http://schemas.microsoft.com/office/powerpoint/2010/main" val="2479971871"/>
      </p:ext>
    </p:extLst>
  </p:cSld>
  <p:clrMapOvr>
    <a:masterClrMapping/>
  </p:clrMapOvr>
  <p:transition xmlns:p14="http://schemas.microsoft.com/office/powerpoint/2010/main" spd="med">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items">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457200" y="274638"/>
            <a:ext cx="8229600" cy="490066"/>
          </a:xfrm>
        </p:spPr>
        <p:txBody>
          <a:bodyPr/>
          <a:lstStyle>
            <a:lvl1pPr>
              <a:defRPr lang="de-DE" sz="3600" b="1" kern="1200" cap="none" dirty="0" smtClean="0">
                <a:solidFill>
                  <a:srgbClr val="0CC6DE"/>
                </a:solidFill>
                <a:latin typeface="+mj-lt"/>
                <a:ea typeface="+mj-ea"/>
                <a:cs typeface="+mj-cs"/>
              </a:defRPr>
            </a:lvl1pPr>
          </a:lstStyle>
          <a:p>
            <a:r>
              <a:rPr lang="de-DE" dirty="0" smtClean="0"/>
              <a:t>Titelmasterformat bearbeiten</a:t>
            </a:r>
            <a:endParaRPr lang="de-DE" dirty="0"/>
          </a:p>
        </p:txBody>
      </p:sp>
      <p:sp>
        <p:nvSpPr>
          <p:cNvPr id="3" name="Datumsplatzhalter 2"/>
          <p:cNvSpPr>
            <a:spLocks noGrp="1"/>
          </p:cNvSpPr>
          <p:nvPr>
            <p:ph type="dt" sz="half" idx="10"/>
          </p:nvPr>
        </p:nvSpPr>
        <p:spPr/>
        <p:txBody>
          <a:bodyPr/>
          <a:lstStyle/>
          <a:p>
            <a:r>
              <a:rPr lang="de-CH" smtClean="0"/>
              <a:t>IPPOG Meeting #12, CERN, 10-12 November 2016</a:t>
            </a:r>
            <a:endParaRPr lang="en-US" dirty="0"/>
          </a:p>
        </p:txBody>
      </p:sp>
      <p:sp>
        <p:nvSpPr>
          <p:cNvPr id="5" name="Textplatzhalter 2"/>
          <p:cNvSpPr>
            <a:spLocks noGrp="1"/>
          </p:cNvSpPr>
          <p:nvPr>
            <p:ph idx="1" hasCustomPrompt="1"/>
          </p:nvPr>
        </p:nvSpPr>
        <p:spPr bwMode="auto">
          <a:xfrm>
            <a:off x="457200" y="1052736"/>
            <a:ext cx="8229600" cy="458606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marR="0" indent="-342900" algn="l" defTabSz="457200" rtl="0" eaLnBrk="0" fontAlgn="base" latinLnBrk="0" hangingPunct="0">
              <a:lnSpc>
                <a:spcPct val="100000"/>
              </a:lnSpc>
              <a:spcBef>
                <a:spcPct val="20000"/>
              </a:spcBef>
              <a:spcAft>
                <a:spcPct val="0"/>
              </a:spcAft>
              <a:buClrTx/>
              <a:buSzTx/>
              <a:buFont typeface="Arial" charset="0"/>
              <a:buChar char="•"/>
              <a:tabLst/>
              <a:defRPr sz="2800"/>
            </a:lvl1pPr>
            <a:lvl2pPr marL="742950" marR="0" indent="-285750" algn="l" defTabSz="457200" rtl="0" eaLnBrk="0" fontAlgn="base" latinLnBrk="0" hangingPunct="0">
              <a:lnSpc>
                <a:spcPct val="100000"/>
              </a:lnSpc>
              <a:spcBef>
                <a:spcPct val="20000"/>
              </a:spcBef>
              <a:spcAft>
                <a:spcPct val="0"/>
              </a:spcAft>
              <a:buClrTx/>
              <a:buSzTx/>
              <a:buFont typeface="Arial" charset="0"/>
              <a:buChar char="–"/>
              <a:tabLst/>
              <a:defRPr sz="1200">
                <a:solidFill>
                  <a:srgbClr val="333399"/>
                </a:solidFill>
              </a:defRPr>
            </a:lvl2pPr>
            <a:lvl3pPr marL="1143000" marR="0" indent="-228600" algn="l" defTabSz="457200" rtl="0" eaLnBrk="0" fontAlgn="base" latinLnBrk="0" hangingPunct="0">
              <a:lnSpc>
                <a:spcPct val="100000"/>
              </a:lnSpc>
              <a:spcBef>
                <a:spcPct val="20000"/>
              </a:spcBef>
              <a:spcAft>
                <a:spcPct val="0"/>
              </a:spcAft>
              <a:buClrTx/>
              <a:buSzTx/>
              <a:buFont typeface="Arial" charset="0"/>
              <a:buChar char="•"/>
              <a:tabLst/>
              <a:defRPr sz="1200">
                <a:solidFill>
                  <a:srgbClr val="333399"/>
                </a:solidFill>
              </a:defRPr>
            </a:lvl3pPr>
            <a:lvl4pPr marL="1600200" marR="0" indent="-228600" algn="l" defTabSz="457200" rtl="0" eaLnBrk="0" fontAlgn="base" latinLnBrk="0" hangingPunct="0">
              <a:lnSpc>
                <a:spcPct val="100000"/>
              </a:lnSpc>
              <a:spcBef>
                <a:spcPct val="20000"/>
              </a:spcBef>
              <a:spcAft>
                <a:spcPct val="0"/>
              </a:spcAft>
              <a:buClrTx/>
              <a:buSzTx/>
              <a:buFont typeface="Arial" charset="0"/>
              <a:buChar char="–"/>
              <a:tabLst/>
              <a:defRPr sz="1200">
                <a:solidFill>
                  <a:srgbClr val="333399"/>
                </a:solidFill>
              </a:defRPr>
            </a:lvl4pPr>
            <a:lvl5pPr marL="2057400" marR="0" indent="-228600" algn="l" defTabSz="457200" rtl="0" eaLnBrk="0" fontAlgn="base" latinLnBrk="0" hangingPunct="0">
              <a:lnSpc>
                <a:spcPct val="100000"/>
              </a:lnSpc>
              <a:spcBef>
                <a:spcPct val="20000"/>
              </a:spcBef>
              <a:spcAft>
                <a:spcPct val="0"/>
              </a:spcAft>
              <a:buClrTx/>
              <a:buSzTx/>
              <a:buFont typeface="Arial" charset="0"/>
              <a:buChar char="»"/>
              <a:tabLst/>
              <a:defRPr sz="1200">
                <a:solidFill>
                  <a:srgbClr val="333399"/>
                </a:solidFill>
              </a:defRPr>
            </a:lvl5pPr>
          </a:lstStyle>
          <a:p>
            <a:pPr marL="342900" marR="0" lvl="0" indent="-342900" algn="l" defTabSz="457200" rtl="0" eaLnBrk="0" fontAlgn="base" latinLnBrk="0" hangingPunct="0">
              <a:lnSpc>
                <a:spcPct val="100000"/>
              </a:lnSpc>
              <a:spcBef>
                <a:spcPct val="20000"/>
              </a:spcBef>
              <a:spcAft>
                <a:spcPct val="0"/>
              </a:spcAft>
              <a:buClrTx/>
              <a:buSzTx/>
              <a:buFont typeface="Arial" charset="0"/>
              <a:buChar char="•"/>
              <a:tabLst/>
              <a:defRPr/>
            </a:pPr>
            <a:r>
              <a:rPr kumimoji="0" lang="de-DE" sz="3200" b="0" i="0" u="none" strike="noStrike" kern="1200" cap="none" spc="0" normalizeH="0" baseline="0" noProof="0" dirty="0" smtClean="0">
                <a:ln>
                  <a:noFill/>
                </a:ln>
                <a:solidFill>
                  <a:srgbClr val="85C714"/>
                </a:solidFill>
                <a:effectLst/>
                <a:uLnTx/>
                <a:uFillTx/>
                <a:latin typeface="+mj-lt"/>
                <a:ea typeface="+mn-ea"/>
                <a:cs typeface="+mn-cs"/>
              </a:rPr>
              <a:t>Mastertextformat bearbeiten</a:t>
            </a:r>
          </a:p>
          <a:p>
            <a:pPr marL="742950" marR="0" lvl="1" indent="-285750" algn="l" defTabSz="457200" rtl="0" eaLnBrk="0" fontAlgn="base" latinLnBrk="0" hangingPunct="0">
              <a:lnSpc>
                <a:spcPct val="100000"/>
              </a:lnSpc>
              <a:spcBef>
                <a:spcPct val="20000"/>
              </a:spcBef>
              <a:spcAft>
                <a:spcPct val="0"/>
              </a:spcAft>
              <a:buClrTx/>
              <a:buSzTx/>
              <a:buFont typeface="Arial" charset="0"/>
              <a:buChar char="–"/>
              <a:tabLst/>
              <a:defRPr/>
            </a:pPr>
            <a:r>
              <a:rPr kumimoji="0" lang="de-DE" sz="2800" b="0" i="0" u="none" strike="noStrike" kern="1200" cap="none" spc="0" normalizeH="0" baseline="0" noProof="0" dirty="0" smtClean="0">
                <a:ln>
                  <a:noFill/>
                </a:ln>
                <a:solidFill>
                  <a:prstClr val="black"/>
                </a:solidFill>
                <a:effectLst/>
                <a:uLnTx/>
                <a:uFillTx/>
                <a:latin typeface="Arial"/>
                <a:ea typeface="+mn-ea"/>
                <a:cs typeface="+mn-cs"/>
              </a:rPr>
              <a:t>Zweite Ebene</a:t>
            </a:r>
          </a:p>
          <a:p>
            <a:pPr marL="1143000" marR="0" lvl="2" indent="-228600" algn="l" defTabSz="457200" rtl="0" eaLnBrk="0" fontAlgn="base" latinLnBrk="0" hangingPunct="0">
              <a:lnSpc>
                <a:spcPct val="100000"/>
              </a:lnSpc>
              <a:spcBef>
                <a:spcPct val="20000"/>
              </a:spcBef>
              <a:spcAft>
                <a:spcPct val="0"/>
              </a:spcAft>
              <a:buClrTx/>
              <a:buSzTx/>
              <a:buFont typeface="Arial" charset="0"/>
              <a:buChar char="•"/>
              <a:tabLst/>
              <a:defRPr/>
            </a:pPr>
            <a:r>
              <a:rPr kumimoji="0" lang="de-DE" sz="2400" b="0" i="0" u="none" strike="noStrike" kern="1200" cap="none" spc="0" normalizeH="0" baseline="0" noProof="0" dirty="0" smtClean="0">
                <a:ln>
                  <a:noFill/>
                </a:ln>
                <a:solidFill>
                  <a:prstClr val="black"/>
                </a:solidFill>
                <a:effectLst/>
                <a:uLnTx/>
                <a:uFillTx/>
                <a:latin typeface="Arial"/>
                <a:ea typeface="+mn-ea"/>
                <a:cs typeface="+mn-cs"/>
              </a:rPr>
              <a:t>Dritte Ebene</a:t>
            </a:r>
          </a:p>
          <a:p>
            <a:pPr marL="1600200" marR="0" lvl="3" indent="-228600" algn="l" defTabSz="457200" rtl="0" eaLnBrk="0" fontAlgn="base" latinLnBrk="0" hangingPunct="0">
              <a:lnSpc>
                <a:spcPct val="100000"/>
              </a:lnSpc>
              <a:spcBef>
                <a:spcPct val="20000"/>
              </a:spcBef>
              <a:spcAft>
                <a:spcPct val="0"/>
              </a:spcAft>
              <a:buClrTx/>
              <a:buSzTx/>
              <a:buFont typeface="Arial" charset="0"/>
              <a:buChar char="–"/>
              <a:tabLst/>
              <a:defRPr/>
            </a:pPr>
            <a:r>
              <a:rPr kumimoji="0" lang="de-DE" sz="2000" b="0" i="0" u="none" strike="noStrike" kern="1200" cap="none" spc="0" normalizeH="0" baseline="0" noProof="0" dirty="0" smtClean="0">
                <a:ln>
                  <a:noFill/>
                </a:ln>
                <a:solidFill>
                  <a:prstClr val="black"/>
                </a:solidFill>
                <a:effectLst/>
                <a:uLnTx/>
                <a:uFillTx/>
                <a:latin typeface="Arial"/>
                <a:ea typeface="+mn-ea"/>
                <a:cs typeface="+mn-cs"/>
              </a:rPr>
              <a:t>Vierte Ebene</a:t>
            </a:r>
          </a:p>
          <a:p>
            <a:pPr marL="2057400" marR="0" lvl="4" indent="-228600" algn="l" defTabSz="457200" rtl="0" eaLnBrk="0" fontAlgn="base" latinLnBrk="0" hangingPunct="0">
              <a:lnSpc>
                <a:spcPct val="100000"/>
              </a:lnSpc>
              <a:spcBef>
                <a:spcPct val="20000"/>
              </a:spcBef>
              <a:spcAft>
                <a:spcPct val="0"/>
              </a:spcAft>
              <a:buClrTx/>
              <a:buSzTx/>
              <a:buFont typeface="Arial" charset="0"/>
              <a:buChar char="»"/>
              <a:tabLst/>
              <a:defRPr/>
            </a:pPr>
            <a:r>
              <a:rPr kumimoji="0" lang="de-DE" sz="2000" b="0" i="0" u="none" strike="noStrike" kern="1200" cap="none" spc="0" normalizeH="0" baseline="0" noProof="0" dirty="0" smtClean="0">
                <a:ln>
                  <a:noFill/>
                </a:ln>
                <a:solidFill>
                  <a:prstClr val="black"/>
                </a:solidFill>
                <a:effectLst/>
                <a:uLnTx/>
                <a:uFillTx/>
                <a:latin typeface="Arial"/>
                <a:ea typeface="+mn-ea"/>
                <a:cs typeface="+mn-cs"/>
              </a:rPr>
              <a:t>Fünfte Ebene</a:t>
            </a:r>
          </a:p>
        </p:txBody>
      </p:sp>
      <p:pic>
        <p:nvPicPr>
          <p:cNvPr id="6" name="Picture 5" descr="W-ippog5-02.jpg"/>
          <p:cNvPicPr>
            <a:picLocks noChangeAspect="1"/>
          </p:cNvPicPr>
          <p:nvPr userDrawn="1"/>
        </p:nvPicPr>
        <p:blipFill>
          <a:blip r:embed="rId2"/>
          <a:stretch>
            <a:fillRect/>
          </a:stretch>
        </p:blipFill>
        <p:spPr>
          <a:xfrm>
            <a:off x="0" y="0"/>
            <a:ext cx="799256" cy="767286"/>
          </a:xfrm>
          <a:prstGeom prst="rect">
            <a:avLst/>
          </a:prstGeom>
          <a:ln>
            <a:noFill/>
          </a:ln>
        </p:spPr>
        <p:style>
          <a:lnRef idx="2">
            <a:schemeClr val="accent3">
              <a:shade val="50000"/>
            </a:schemeClr>
          </a:lnRef>
          <a:fillRef idx="1">
            <a:schemeClr val="accent3"/>
          </a:fillRef>
          <a:effectRef idx="0">
            <a:schemeClr val="accent3"/>
          </a:effectRef>
          <a:fontRef idx="minor">
            <a:schemeClr val="lt1"/>
          </a:fontRef>
        </p:style>
      </p:pic>
      <p:sp>
        <p:nvSpPr>
          <p:cNvPr id="7" name="Slide Number Placeholder 3"/>
          <p:cNvSpPr>
            <a:spLocks noGrp="1"/>
          </p:cNvSpPr>
          <p:nvPr>
            <p:ph type="sldNum" sz="quarter" idx="4"/>
          </p:nvPr>
        </p:nvSpPr>
        <p:spPr>
          <a:xfrm>
            <a:off x="6553200" y="6353629"/>
            <a:ext cx="2133600" cy="360000"/>
          </a:xfrm>
          <a:prstGeom prst="rect">
            <a:avLst/>
          </a:prstGeom>
        </p:spPr>
        <p:txBody>
          <a:bodyPr anchor="ctr"/>
          <a:lstStyle>
            <a:lvl1pPr>
              <a:defRPr sz="1200">
                <a:solidFill>
                  <a:schemeClr val="bg1">
                    <a:lumMod val="65000"/>
                  </a:schemeClr>
                </a:solidFill>
              </a:defRPr>
            </a:lvl1pPr>
          </a:lstStyle>
          <a:p>
            <a:pPr algn="r"/>
            <a:fld id="{A0A56251-BD2A-9048-A894-ED47CF33A725}" type="slidenum">
              <a:rPr lang="en-US" smtClean="0"/>
              <a:pPr algn="r"/>
              <a:t>‹#›</a:t>
            </a:fld>
            <a:endParaRPr lang="en-US" dirty="0"/>
          </a:p>
        </p:txBody>
      </p:sp>
    </p:spTree>
    <p:extLst>
      <p:ext uri="{BB962C8B-B14F-4D97-AF65-F5344CB8AC3E}">
        <p14:creationId xmlns:p14="http://schemas.microsoft.com/office/powerpoint/2010/main" val="191276538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image" Target="../media/image1.png"/><Relationship Id="rId12" Type="http://schemas.openxmlformats.org/officeDocument/2006/relationships/image" Target="../media/image2.png"/><Relationship Id="rId13"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4" name="Bild 6" descr="hg neutral.png"/>
          <p:cNvPicPr>
            <a:picLocks noChangeAspect="1"/>
          </p:cNvPicPr>
          <p:nvPr userDrawn="1"/>
        </p:nvPicPr>
        <p:blipFill>
          <a:blip r:embed="rId11">
            <a:clrChange>
              <a:clrFrom>
                <a:srgbClr val="FFFFFF"/>
              </a:clrFrom>
              <a:clrTo>
                <a:srgbClr val="FFFFFF">
                  <a:alpha val="0"/>
                </a:srgbClr>
              </a:clrTo>
            </a:clrChange>
            <a:duotone>
              <a:prstClr val="black"/>
              <a:srgbClr val="108BD9">
                <a:tint val="45000"/>
                <a:satMod val="400000"/>
              </a:srgbClr>
            </a:duotone>
            <a:alphaModFix amt="30000"/>
          </a:blip>
          <a:srcRect/>
          <a:stretch>
            <a:fillRect/>
          </a:stretch>
        </p:blipFill>
        <p:spPr bwMode="auto">
          <a:xfrm>
            <a:off x="-1" y="11508"/>
            <a:ext cx="9144001" cy="6873876"/>
          </a:xfrm>
          <a:prstGeom prst="rect">
            <a:avLst/>
          </a:prstGeom>
          <a:noFill/>
          <a:ln>
            <a:noFill/>
          </a:ln>
        </p:spPr>
      </p:pic>
      <p:pic>
        <p:nvPicPr>
          <p:cNvPr id="8" name="Bild 8" descr="mc-logo.png"/>
          <p:cNvPicPr>
            <a:picLocks noChangeAspect="1"/>
          </p:cNvPicPr>
          <p:nvPr userDrawn="1"/>
        </p:nvPicPr>
        <p:blipFill>
          <a:blip r:embed="rId12">
            <a:alphaModFix amt="49000"/>
          </a:blip>
          <a:srcRect/>
          <a:stretch>
            <a:fillRect/>
          </a:stretch>
        </p:blipFill>
        <p:spPr bwMode="auto">
          <a:xfrm>
            <a:off x="7308304" y="6332454"/>
            <a:ext cx="1008112" cy="402913"/>
          </a:xfrm>
          <a:prstGeom prst="rect">
            <a:avLst/>
          </a:prstGeom>
          <a:noFill/>
          <a:ln w="9525">
            <a:noFill/>
            <a:miter lim="800000"/>
            <a:headEnd/>
            <a:tailEnd/>
          </a:ln>
        </p:spPr>
      </p:pic>
      <p:pic>
        <p:nvPicPr>
          <p:cNvPr id="9" name="Bild 9" descr="ipogg.png"/>
          <p:cNvPicPr>
            <a:picLocks noChangeAspect="1"/>
          </p:cNvPicPr>
          <p:nvPr userDrawn="1"/>
        </p:nvPicPr>
        <p:blipFill>
          <a:blip r:embed="rId13">
            <a:alphaModFix amt="49000"/>
          </a:blip>
          <a:srcRect/>
          <a:stretch>
            <a:fillRect/>
          </a:stretch>
        </p:blipFill>
        <p:spPr bwMode="auto">
          <a:xfrm>
            <a:off x="6660232" y="6324581"/>
            <a:ext cx="541158" cy="396894"/>
          </a:xfrm>
          <a:prstGeom prst="rect">
            <a:avLst/>
          </a:prstGeom>
          <a:noFill/>
          <a:ln w="9525">
            <a:noFill/>
            <a:miter lim="800000"/>
            <a:headEnd/>
            <a:tailEnd/>
          </a:ln>
        </p:spPr>
      </p:pic>
      <p:sp>
        <p:nvSpPr>
          <p:cNvPr id="2050" name="Titelplatzhalt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de-DE" smtClean="0"/>
              <a:t>Mastertitelformat bearbeiten</a:t>
            </a:r>
          </a:p>
        </p:txBody>
      </p:sp>
      <p:sp>
        <p:nvSpPr>
          <p:cNvPr id="2051" name="Textplatzhalter 2"/>
          <p:cNvSpPr>
            <a:spLocks noGrp="1"/>
          </p:cNvSpPr>
          <p:nvPr>
            <p:ph type="body" idx="1"/>
          </p:nvPr>
        </p:nvSpPr>
        <p:spPr bwMode="auto">
          <a:xfrm>
            <a:off x="457200" y="1600200"/>
            <a:ext cx="8229600" cy="4038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de-DE" dirty="0" smtClean="0"/>
              <a:t>Mastertextformat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p>
        </p:txBody>
      </p:sp>
      <p:sp>
        <p:nvSpPr>
          <p:cNvPr id="10" name="Date Placeholder 1"/>
          <p:cNvSpPr>
            <a:spLocks noGrp="1"/>
          </p:cNvSpPr>
          <p:nvPr>
            <p:ph type="dt" sz="half" idx="2"/>
          </p:nvPr>
        </p:nvSpPr>
        <p:spPr>
          <a:xfrm>
            <a:off x="457200" y="6356350"/>
            <a:ext cx="3754760" cy="360000"/>
          </a:xfrm>
          <a:prstGeom prst="rect">
            <a:avLst/>
          </a:prstGeom>
        </p:spPr>
        <p:txBody>
          <a:bodyPr anchor="ctr"/>
          <a:lstStyle>
            <a:lvl1pPr>
              <a:defRPr sz="1200" baseline="0">
                <a:solidFill>
                  <a:schemeClr val="bg1">
                    <a:lumMod val="65000"/>
                  </a:schemeClr>
                </a:solidFill>
              </a:defRPr>
            </a:lvl1pPr>
          </a:lstStyle>
          <a:p>
            <a:r>
              <a:rPr lang="de-CH" smtClean="0"/>
              <a:t>IPPOG Meeting #12, CERN, 10-12 November 2016</a:t>
            </a:r>
            <a:endParaRPr lang="en-US" dirty="0"/>
          </a:p>
        </p:txBody>
      </p:sp>
      <p:sp>
        <p:nvSpPr>
          <p:cNvPr id="13" name="Slide Number Placeholder 3"/>
          <p:cNvSpPr>
            <a:spLocks noGrp="1"/>
          </p:cNvSpPr>
          <p:nvPr>
            <p:ph type="sldNum" sz="quarter" idx="4"/>
          </p:nvPr>
        </p:nvSpPr>
        <p:spPr>
          <a:xfrm>
            <a:off x="6553200" y="6353629"/>
            <a:ext cx="2133600" cy="360000"/>
          </a:xfrm>
          <a:prstGeom prst="rect">
            <a:avLst/>
          </a:prstGeom>
        </p:spPr>
        <p:txBody>
          <a:bodyPr anchor="ctr"/>
          <a:lstStyle>
            <a:lvl1pPr>
              <a:defRPr sz="1200">
                <a:solidFill>
                  <a:schemeClr val="bg1">
                    <a:lumMod val="65000"/>
                  </a:schemeClr>
                </a:solidFill>
              </a:defRPr>
            </a:lvl1pPr>
          </a:lstStyle>
          <a:p>
            <a:pPr algn="r"/>
            <a:fld id="{A0A56251-BD2A-9048-A894-ED47CF33A725}" type="slidenum">
              <a:rPr lang="en-US" smtClean="0"/>
              <a:pPr algn="r"/>
              <a:t>‹#›</a:t>
            </a:fld>
            <a:endParaRPr lang="en-US" dirty="0"/>
          </a:p>
        </p:txBody>
      </p:sp>
    </p:spTree>
  </p:cSld>
  <p:clrMap bg1="lt1" tx1="dk1" bg2="lt2" tx2="dk2" accent1="accent1" accent2="accent2" accent3="accent3" accent4="accent4" accent5="accent5" accent6="accent6" hlink="hlink" folHlink="folHlink"/>
  <p:sldLayoutIdLst>
    <p:sldLayoutId id="2147483683" r:id="rId1"/>
    <p:sldLayoutId id="2147483670" r:id="rId2"/>
    <p:sldLayoutId id="2147483665" r:id="rId3"/>
    <p:sldLayoutId id="2147483663" r:id="rId4"/>
    <p:sldLayoutId id="2147483664" r:id="rId5"/>
    <p:sldLayoutId id="2147483668" r:id="rId6"/>
    <p:sldLayoutId id="2147483684" r:id="rId7"/>
    <p:sldLayoutId id="2147483685" r:id="rId8"/>
    <p:sldLayoutId id="2147483686" r:id="rId9"/>
  </p:sldLayoutIdLst>
  <p:hf hdr="0" ftr="0"/>
  <p:txStyles>
    <p:titleStyle>
      <a:lvl1pPr algn="ctr" defTabSz="457200" rtl="0" eaLnBrk="0" fontAlgn="base" hangingPunct="0">
        <a:spcBef>
          <a:spcPct val="0"/>
        </a:spcBef>
        <a:spcAft>
          <a:spcPct val="0"/>
        </a:spcAft>
        <a:defRPr sz="4400" kern="1200">
          <a:solidFill>
            <a:srgbClr val="10253F"/>
          </a:solidFill>
          <a:latin typeface="+mj-lt"/>
          <a:ea typeface="+mj-ea"/>
          <a:cs typeface="+mj-cs"/>
        </a:defRPr>
      </a:lvl1pPr>
      <a:lvl2pPr algn="ctr" defTabSz="457200" rtl="0" eaLnBrk="0" fontAlgn="base" hangingPunct="0">
        <a:spcBef>
          <a:spcPct val="0"/>
        </a:spcBef>
        <a:spcAft>
          <a:spcPct val="0"/>
        </a:spcAft>
        <a:defRPr sz="4400">
          <a:solidFill>
            <a:srgbClr val="10253F"/>
          </a:solidFill>
          <a:latin typeface="Arial" charset="0"/>
        </a:defRPr>
      </a:lvl2pPr>
      <a:lvl3pPr algn="ctr" defTabSz="457200" rtl="0" eaLnBrk="0" fontAlgn="base" hangingPunct="0">
        <a:spcBef>
          <a:spcPct val="0"/>
        </a:spcBef>
        <a:spcAft>
          <a:spcPct val="0"/>
        </a:spcAft>
        <a:defRPr sz="4400">
          <a:solidFill>
            <a:srgbClr val="10253F"/>
          </a:solidFill>
          <a:latin typeface="Arial" charset="0"/>
        </a:defRPr>
      </a:lvl3pPr>
      <a:lvl4pPr algn="ctr" defTabSz="457200" rtl="0" eaLnBrk="0" fontAlgn="base" hangingPunct="0">
        <a:spcBef>
          <a:spcPct val="0"/>
        </a:spcBef>
        <a:spcAft>
          <a:spcPct val="0"/>
        </a:spcAft>
        <a:defRPr sz="4400">
          <a:solidFill>
            <a:srgbClr val="10253F"/>
          </a:solidFill>
          <a:latin typeface="Arial" charset="0"/>
        </a:defRPr>
      </a:lvl4pPr>
      <a:lvl5pPr algn="ctr" defTabSz="457200" rtl="0" eaLnBrk="0" fontAlgn="base" hangingPunct="0">
        <a:spcBef>
          <a:spcPct val="0"/>
        </a:spcBef>
        <a:spcAft>
          <a:spcPct val="0"/>
        </a:spcAft>
        <a:defRPr sz="4400">
          <a:solidFill>
            <a:srgbClr val="10253F"/>
          </a:solidFill>
          <a:latin typeface="Arial" charset="0"/>
        </a:defRPr>
      </a:lvl5pPr>
      <a:lvl6pPr marL="457200" algn="ctr" defTabSz="457200" rtl="0" fontAlgn="base">
        <a:spcBef>
          <a:spcPct val="0"/>
        </a:spcBef>
        <a:spcAft>
          <a:spcPct val="0"/>
        </a:spcAft>
        <a:defRPr sz="4400">
          <a:solidFill>
            <a:srgbClr val="10253F"/>
          </a:solidFill>
          <a:latin typeface="Arial" charset="0"/>
        </a:defRPr>
      </a:lvl6pPr>
      <a:lvl7pPr marL="914400" algn="ctr" defTabSz="457200" rtl="0" fontAlgn="base">
        <a:spcBef>
          <a:spcPct val="0"/>
        </a:spcBef>
        <a:spcAft>
          <a:spcPct val="0"/>
        </a:spcAft>
        <a:defRPr sz="4400">
          <a:solidFill>
            <a:srgbClr val="10253F"/>
          </a:solidFill>
          <a:latin typeface="Arial" charset="0"/>
        </a:defRPr>
      </a:lvl7pPr>
      <a:lvl8pPr marL="1371600" algn="ctr" defTabSz="457200" rtl="0" fontAlgn="base">
        <a:spcBef>
          <a:spcPct val="0"/>
        </a:spcBef>
        <a:spcAft>
          <a:spcPct val="0"/>
        </a:spcAft>
        <a:defRPr sz="4400">
          <a:solidFill>
            <a:srgbClr val="10253F"/>
          </a:solidFill>
          <a:latin typeface="Arial" charset="0"/>
        </a:defRPr>
      </a:lvl8pPr>
      <a:lvl9pPr marL="1828800" algn="ctr" defTabSz="457200" rtl="0" fontAlgn="base">
        <a:spcBef>
          <a:spcPct val="0"/>
        </a:spcBef>
        <a:spcAft>
          <a:spcPct val="0"/>
        </a:spcAft>
        <a:defRPr sz="4400">
          <a:solidFill>
            <a:srgbClr val="10253F"/>
          </a:solidFill>
          <a:latin typeface="Arial" charset="0"/>
        </a:defRPr>
      </a:lvl9pPr>
    </p:titleStyle>
    <p:bodyStyle>
      <a:lvl1pPr marL="342900" indent="-342900" algn="l" defTabSz="457200" rtl="0" eaLnBrk="0" fontAlgn="base" hangingPunct="0">
        <a:spcBef>
          <a:spcPct val="20000"/>
        </a:spcBef>
        <a:spcAft>
          <a:spcPct val="0"/>
        </a:spcAft>
        <a:buFont typeface="Arial" charset="0"/>
        <a:buChar char="•"/>
        <a:defRPr sz="2800" kern="1200">
          <a:solidFill>
            <a:srgbClr val="85C714"/>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4.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hyperlink" Target="http://eps-hepp.web.cern.ch/eps-hepp/" TargetMode="External"/><Relationship Id="rId4" Type="http://schemas.openxmlformats.org/officeDocument/2006/relationships/image" Target="../media/image5.png"/><Relationship Id="rId5" Type="http://schemas.openxmlformats.org/officeDocument/2006/relationships/hyperlink" Target="http://ippog.web.cern.ch" TargetMode="External"/><Relationship Id="rId1" Type="http://schemas.openxmlformats.org/officeDocument/2006/relationships/slideLayout" Target="../slideLayouts/slideLayout2.xml"/><Relationship Id="rId2" Type="http://schemas.openxmlformats.org/officeDocument/2006/relationships/hyperlink" Target="http://committees.web.cern.ch/Committees/ECFA/Welcome.html"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em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 Id="rId3" Type="http://schemas.openxmlformats.org/officeDocument/2006/relationships/image" Target="../media/image8.em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W-ippog5-02.jpg"/>
          <p:cNvPicPr>
            <a:picLocks noChangeAspect="1"/>
          </p:cNvPicPr>
          <p:nvPr/>
        </p:nvPicPr>
        <p:blipFill>
          <a:blip r:embed="rId2"/>
          <a:stretch>
            <a:fillRect/>
          </a:stretch>
        </p:blipFill>
        <p:spPr>
          <a:xfrm>
            <a:off x="2600597" y="332656"/>
            <a:ext cx="3555579" cy="3413356"/>
          </a:xfrm>
          <a:prstGeom prst="rect">
            <a:avLst/>
          </a:prstGeom>
        </p:spPr>
        <p:style>
          <a:lnRef idx="2">
            <a:schemeClr val="accent3">
              <a:shade val="50000"/>
            </a:schemeClr>
          </a:lnRef>
          <a:fillRef idx="1">
            <a:schemeClr val="accent3"/>
          </a:fillRef>
          <a:effectRef idx="0">
            <a:schemeClr val="accent3"/>
          </a:effectRef>
          <a:fontRef idx="minor">
            <a:schemeClr val="lt1"/>
          </a:fontRef>
        </p:style>
      </p:pic>
      <p:sp>
        <p:nvSpPr>
          <p:cNvPr id="5" name="TextBox 4"/>
          <p:cNvSpPr txBox="1"/>
          <p:nvPr/>
        </p:nvSpPr>
        <p:spPr>
          <a:xfrm>
            <a:off x="2740994" y="4293096"/>
            <a:ext cx="3787816" cy="584776"/>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none" rtlCol="0">
            <a:spAutoFit/>
          </a:bodyPr>
          <a:lstStyle/>
          <a:p>
            <a:pPr algn="ctr"/>
            <a:r>
              <a:rPr lang="en-US" sz="3200" dirty="0" smtClean="0"/>
              <a:t>IPPOG CB ISSUES</a:t>
            </a:r>
            <a:endParaRPr lang="en-US" sz="3200" dirty="0"/>
          </a:p>
        </p:txBody>
      </p:sp>
      <p:sp>
        <p:nvSpPr>
          <p:cNvPr id="6" name="TextBox 5"/>
          <p:cNvSpPr txBox="1"/>
          <p:nvPr/>
        </p:nvSpPr>
        <p:spPr>
          <a:xfrm>
            <a:off x="491599" y="5013176"/>
            <a:ext cx="8286594" cy="954107"/>
          </a:xfrm>
          <a:prstGeom prst="rect">
            <a:avLst/>
          </a:prstGeom>
          <a:noFill/>
        </p:spPr>
        <p:txBody>
          <a:bodyPr wrap="none" rtlCol="0">
            <a:spAutoFit/>
          </a:bodyPr>
          <a:lstStyle/>
          <a:p>
            <a:r>
              <a:rPr lang="en-US" sz="2800" u="sng" dirty="0" smtClean="0"/>
              <a:t>Hans Peter Beck</a:t>
            </a:r>
            <a:r>
              <a:rPr lang="en-US" sz="2800" dirty="0" smtClean="0"/>
              <a:t>: IPPOG Co-chair, Bern University</a:t>
            </a:r>
          </a:p>
          <a:p>
            <a:r>
              <a:rPr lang="en-US" sz="2800" dirty="0" smtClean="0"/>
              <a:t>Marjorie Bardeen: IPPOG Co-chair, </a:t>
            </a:r>
            <a:r>
              <a:rPr lang="en-US" sz="2800" dirty="0" err="1" smtClean="0"/>
              <a:t>Fermilab</a:t>
            </a:r>
            <a:endParaRPr lang="en-US" sz="2800" dirty="0"/>
          </a:p>
        </p:txBody>
      </p:sp>
      <p:sp>
        <p:nvSpPr>
          <p:cNvPr id="2" name="Date Placeholder 1"/>
          <p:cNvSpPr>
            <a:spLocks noGrp="1"/>
          </p:cNvSpPr>
          <p:nvPr>
            <p:ph type="dt" sz="half" idx="2"/>
          </p:nvPr>
        </p:nvSpPr>
        <p:spPr/>
        <p:txBody>
          <a:bodyPr/>
          <a:lstStyle/>
          <a:p>
            <a:r>
              <a:rPr lang="de-CH" smtClean="0"/>
              <a:t>IPPOG Meeting #12, CERN, 10-12 November 2016</a:t>
            </a:r>
            <a:endParaRPr lang="en-US" dirty="0"/>
          </a:p>
        </p:txBody>
      </p:sp>
      <p:sp>
        <p:nvSpPr>
          <p:cNvPr id="3" name="Slide Number Placeholder 2"/>
          <p:cNvSpPr>
            <a:spLocks noGrp="1"/>
          </p:cNvSpPr>
          <p:nvPr>
            <p:ph type="sldNum" sz="quarter" idx="12"/>
          </p:nvPr>
        </p:nvSpPr>
        <p:spPr/>
        <p:txBody>
          <a:bodyPr/>
          <a:lstStyle/>
          <a:p>
            <a:pPr algn="r"/>
            <a:fld id="{A0A56251-BD2A-9048-A894-ED47CF33A725}" type="slidenum">
              <a:rPr lang="en-US" smtClean="0"/>
              <a:pPr algn="r"/>
              <a:t>1</a:t>
            </a:fld>
            <a:endParaRPr lang="en-US" dirty="0"/>
          </a:p>
        </p:txBody>
      </p:sp>
    </p:spTree>
    <p:extLst>
      <p:ext uri="{BB962C8B-B14F-4D97-AF65-F5344CB8AC3E}">
        <p14:creationId xmlns:p14="http://schemas.microsoft.com/office/powerpoint/2010/main" val="1134001489"/>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Membership Fee for Countries</a:t>
            </a:r>
            <a:endParaRPr lang="en-GB" dirty="0"/>
          </a:p>
        </p:txBody>
      </p:sp>
      <p:sp>
        <p:nvSpPr>
          <p:cNvPr id="4" name="Rectangle 3"/>
          <p:cNvSpPr/>
          <p:nvPr/>
        </p:nvSpPr>
        <p:spPr>
          <a:xfrm>
            <a:off x="251520" y="811792"/>
            <a:ext cx="8640960" cy="1094146"/>
          </a:xfrm>
          <a:prstGeom prst="rect">
            <a:avLst/>
          </a:prstGeom>
        </p:spPr>
        <p:txBody>
          <a:bodyPr wrap="square">
            <a:spAutoFit/>
          </a:bodyPr>
          <a:lstStyle/>
          <a:p>
            <a:pPr marL="342900" indent="-342900">
              <a:lnSpc>
                <a:spcPct val="90000"/>
              </a:lnSpc>
              <a:buFont typeface="Wingdings" charset="2"/>
              <a:buChar char="q"/>
            </a:pPr>
            <a:r>
              <a:rPr lang="en-US" dirty="0" smtClean="0">
                <a:solidFill>
                  <a:srgbClr val="132087"/>
                </a:solidFill>
              </a:rPr>
              <a:t>Estimating the investment in particle physics research by counting the number of users at major international labs.</a:t>
            </a:r>
          </a:p>
          <a:p>
            <a:pPr marL="800100" lvl="1" indent="-342900">
              <a:lnSpc>
                <a:spcPct val="90000"/>
              </a:lnSpc>
              <a:buFont typeface="Wingdings" charset="2"/>
              <a:buChar char="q"/>
            </a:pPr>
            <a:r>
              <a:rPr lang="en-US" dirty="0" smtClean="0">
                <a:solidFill>
                  <a:srgbClr val="132087"/>
                </a:solidFill>
              </a:rPr>
              <a:t>CERN and FNAL (but should not forget KEK, DUBNA, </a:t>
            </a:r>
            <a:r>
              <a:rPr lang="mr-IN" dirty="0" smtClean="0">
                <a:solidFill>
                  <a:srgbClr val="132087"/>
                </a:solidFill>
              </a:rPr>
              <a:t>…</a:t>
            </a:r>
            <a:r>
              <a:rPr lang="de-CH" dirty="0" smtClean="0">
                <a:solidFill>
                  <a:srgbClr val="132087"/>
                </a:solidFill>
              </a:rPr>
              <a:t>?)</a:t>
            </a:r>
          </a:p>
          <a:p>
            <a:pPr marL="800100" lvl="1" indent="-342900">
              <a:lnSpc>
                <a:spcPct val="90000"/>
              </a:lnSpc>
              <a:buFont typeface="Wingdings" charset="2"/>
              <a:buChar char="q"/>
            </a:pPr>
            <a:endParaRPr lang="en-US" dirty="0" smtClean="0">
              <a:solidFill>
                <a:srgbClr val="132087"/>
              </a:solidFill>
            </a:endParaRPr>
          </a:p>
        </p:txBody>
      </p:sp>
      <p:sp>
        <p:nvSpPr>
          <p:cNvPr id="6" name="Date Placeholder 5"/>
          <p:cNvSpPr>
            <a:spLocks noGrp="1"/>
          </p:cNvSpPr>
          <p:nvPr>
            <p:ph type="dt" sz="half" idx="2"/>
          </p:nvPr>
        </p:nvSpPr>
        <p:spPr/>
        <p:txBody>
          <a:bodyPr/>
          <a:lstStyle/>
          <a:p>
            <a:r>
              <a:rPr lang="de-CH" smtClean="0"/>
              <a:t>IPPOG Meeting #12, CERN, 10-12 November 2016</a:t>
            </a:r>
            <a:endParaRPr lang="en-US" dirty="0"/>
          </a:p>
        </p:txBody>
      </p:sp>
      <p:sp>
        <p:nvSpPr>
          <p:cNvPr id="7" name="Slide Number Placeholder 6"/>
          <p:cNvSpPr>
            <a:spLocks noGrp="1"/>
          </p:cNvSpPr>
          <p:nvPr>
            <p:ph type="sldNum" sz="quarter" idx="4"/>
          </p:nvPr>
        </p:nvSpPr>
        <p:spPr/>
        <p:txBody>
          <a:bodyPr/>
          <a:lstStyle/>
          <a:p>
            <a:pPr algn="r"/>
            <a:fld id="{A0A56251-BD2A-9048-A894-ED47CF33A725}" type="slidenum">
              <a:rPr lang="en-US" smtClean="0"/>
              <a:pPr algn="r"/>
              <a:t>10</a:t>
            </a:fld>
            <a:endParaRPr lang="en-US" dirty="0"/>
          </a:p>
        </p:txBody>
      </p:sp>
      <p:pic>
        <p:nvPicPr>
          <p:cNvPr id="3" name="Picture 2"/>
          <p:cNvPicPr>
            <a:picLocks noChangeAspect="1"/>
          </p:cNvPicPr>
          <p:nvPr/>
        </p:nvPicPr>
        <p:blipFill>
          <a:blip r:embed="rId2"/>
          <a:stretch>
            <a:fillRect/>
          </a:stretch>
        </p:blipFill>
        <p:spPr>
          <a:xfrm>
            <a:off x="1403648" y="1772816"/>
            <a:ext cx="6152232" cy="4239272"/>
          </a:xfrm>
          <a:prstGeom prst="rect">
            <a:avLst/>
          </a:prstGeom>
        </p:spPr>
      </p:pic>
    </p:spTree>
    <p:extLst>
      <p:ext uri="{BB962C8B-B14F-4D97-AF65-F5344CB8AC3E}">
        <p14:creationId xmlns:p14="http://schemas.microsoft.com/office/powerpoint/2010/main" val="16325413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Membership Fee for Countries</a:t>
            </a:r>
            <a:endParaRPr lang="en-GB" dirty="0"/>
          </a:p>
        </p:txBody>
      </p:sp>
      <p:sp>
        <p:nvSpPr>
          <p:cNvPr id="4" name="Rectangle 3"/>
          <p:cNvSpPr/>
          <p:nvPr/>
        </p:nvSpPr>
        <p:spPr>
          <a:xfrm>
            <a:off x="251520" y="811792"/>
            <a:ext cx="8640960" cy="4833631"/>
          </a:xfrm>
          <a:prstGeom prst="rect">
            <a:avLst/>
          </a:prstGeom>
        </p:spPr>
        <p:txBody>
          <a:bodyPr wrap="square">
            <a:spAutoFit/>
          </a:bodyPr>
          <a:lstStyle/>
          <a:p>
            <a:pPr marL="342900" indent="-342900">
              <a:lnSpc>
                <a:spcPct val="90000"/>
              </a:lnSpc>
              <a:buFont typeface="Wingdings" charset="2"/>
              <a:buChar char="q"/>
            </a:pPr>
            <a:r>
              <a:rPr lang="en-US" dirty="0" smtClean="0">
                <a:solidFill>
                  <a:srgbClr val="132087"/>
                </a:solidFill>
              </a:rPr>
              <a:t>Estimating the investment in particle physics research by counting the number of users at major international labs.</a:t>
            </a:r>
          </a:p>
          <a:p>
            <a:pPr marL="800100" lvl="1" indent="-342900">
              <a:lnSpc>
                <a:spcPct val="90000"/>
              </a:lnSpc>
              <a:buFont typeface="Wingdings" charset="2"/>
              <a:buChar char="q"/>
            </a:pPr>
            <a:r>
              <a:rPr lang="en-US" dirty="0" smtClean="0">
                <a:solidFill>
                  <a:srgbClr val="132087"/>
                </a:solidFill>
              </a:rPr>
              <a:t>CERN and FNAL (but should not forget KEK, DUBNA, …?)</a:t>
            </a:r>
          </a:p>
          <a:p>
            <a:pPr marL="800100" lvl="1" indent="-342900">
              <a:lnSpc>
                <a:spcPct val="90000"/>
              </a:lnSpc>
              <a:buFont typeface="Wingdings" charset="2"/>
              <a:buChar char="q"/>
            </a:pPr>
            <a:endParaRPr lang="en-US" dirty="0" smtClean="0">
              <a:solidFill>
                <a:srgbClr val="132087"/>
              </a:solidFill>
            </a:endParaRPr>
          </a:p>
          <a:p>
            <a:pPr marL="800100" lvl="1" indent="-342900">
              <a:lnSpc>
                <a:spcPct val="90000"/>
              </a:lnSpc>
              <a:buFont typeface="Wingdings" charset="2"/>
              <a:buChar char="q"/>
            </a:pPr>
            <a:r>
              <a:rPr lang="en-US" dirty="0" smtClean="0">
                <a:solidFill>
                  <a:srgbClr val="132087"/>
                </a:solidFill>
              </a:rPr>
              <a:t>Double counting of users active in more than one lab is wanted and shall not be corrected.</a:t>
            </a:r>
          </a:p>
          <a:p>
            <a:pPr marL="1257300" lvl="2" indent="-342900">
              <a:lnSpc>
                <a:spcPct val="90000"/>
              </a:lnSpc>
              <a:buFont typeface="Wingdings" charset="2"/>
              <a:buChar char="q"/>
            </a:pPr>
            <a:r>
              <a:rPr lang="en-US" dirty="0" smtClean="0">
                <a:solidFill>
                  <a:srgbClr val="132087"/>
                </a:solidFill>
              </a:rPr>
              <a:t>If a country affords to send its physicists to be active in multiple labs on different continents, this counts as adding up in the estimator for gauging the investment in particle physics research.</a:t>
            </a:r>
          </a:p>
          <a:p>
            <a:pPr marL="1257300" lvl="2" indent="-342900">
              <a:lnSpc>
                <a:spcPct val="90000"/>
              </a:lnSpc>
              <a:buFont typeface="Wingdings" charset="2"/>
              <a:buChar char="q"/>
            </a:pPr>
            <a:endParaRPr lang="en-US" dirty="0">
              <a:solidFill>
                <a:srgbClr val="132087"/>
              </a:solidFill>
            </a:endParaRPr>
          </a:p>
          <a:p>
            <a:pPr marL="800100" lvl="1" indent="-342900">
              <a:lnSpc>
                <a:spcPct val="90000"/>
              </a:lnSpc>
              <a:buFont typeface="Wingdings" charset="2"/>
              <a:buChar char="q"/>
            </a:pPr>
            <a:r>
              <a:rPr lang="en-US" b="1" dirty="0" smtClean="0">
                <a:solidFill>
                  <a:srgbClr val="132087"/>
                </a:solidFill>
              </a:rPr>
              <a:t>Proposal: </a:t>
            </a:r>
            <a:r>
              <a:rPr lang="en-US" dirty="0" smtClean="0">
                <a:solidFill>
                  <a:srgbClr val="132087"/>
                </a:solidFill>
              </a:rPr>
              <a:t>The country investment in particle physics research can be gauged as small, medium and large by the community size through counting the total number of users per country at major international labs.</a:t>
            </a:r>
          </a:p>
          <a:p>
            <a:pPr marL="1257300" lvl="2" indent="-342900">
              <a:lnSpc>
                <a:spcPct val="90000"/>
              </a:lnSpc>
              <a:buFont typeface="Wingdings" charset="2"/>
              <a:buChar char="q"/>
            </a:pPr>
            <a:endParaRPr lang="en-US" dirty="0">
              <a:solidFill>
                <a:srgbClr val="132087"/>
              </a:solidFill>
            </a:endParaRPr>
          </a:p>
          <a:p>
            <a:pPr marL="342900" indent="-342900">
              <a:lnSpc>
                <a:spcPct val="90000"/>
              </a:lnSpc>
              <a:buFont typeface="Wingdings" charset="2"/>
              <a:buChar char="q"/>
            </a:pPr>
            <a:r>
              <a:rPr lang="en-US" dirty="0" smtClean="0">
                <a:solidFill>
                  <a:srgbClr val="132087"/>
                </a:solidFill>
              </a:rPr>
              <a:t>With </a:t>
            </a:r>
            <a:r>
              <a:rPr lang="en-US" b="1" dirty="0" smtClean="0">
                <a:solidFill>
                  <a:srgbClr val="132087"/>
                </a:solidFill>
              </a:rPr>
              <a:t>GDP</a:t>
            </a:r>
            <a:r>
              <a:rPr lang="en-US" dirty="0" smtClean="0">
                <a:solidFill>
                  <a:srgbClr val="132087"/>
                </a:solidFill>
              </a:rPr>
              <a:t> and </a:t>
            </a:r>
            <a:r>
              <a:rPr lang="en-US" b="1" dirty="0" smtClean="0">
                <a:solidFill>
                  <a:srgbClr val="132087"/>
                </a:solidFill>
              </a:rPr>
              <a:t>community size</a:t>
            </a:r>
            <a:r>
              <a:rPr lang="en-US" dirty="0" smtClean="0">
                <a:solidFill>
                  <a:srgbClr val="132087"/>
                </a:solidFill>
              </a:rPr>
              <a:t>, </a:t>
            </a:r>
            <a:r>
              <a:rPr lang="en-US" dirty="0" smtClean="0">
                <a:solidFill>
                  <a:srgbClr val="D16349"/>
                </a:solidFill>
              </a:rPr>
              <a:t>two independent qualifiers </a:t>
            </a:r>
            <a:r>
              <a:rPr lang="en-US" dirty="0" smtClean="0">
                <a:solidFill>
                  <a:srgbClr val="132087"/>
                </a:solidFill>
              </a:rPr>
              <a:t>are identified for gauging countries as small, medium, or large.</a:t>
            </a:r>
          </a:p>
          <a:p>
            <a:pPr marL="800100" lvl="1" indent="-342900">
              <a:lnSpc>
                <a:spcPct val="90000"/>
              </a:lnSpc>
              <a:buFont typeface="Wingdings" charset="2"/>
              <a:buChar char="q"/>
            </a:pPr>
            <a:r>
              <a:rPr lang="en-US" dirty="0" smtClean="0">
                <a:solidFill>
                  <a:srgbClr val="132087"/>
                </a:solidFill>
              </a:rPr>
              <a:t>For many countries, both estimators lead </a:t>
            </a:r>
            <a:r>
              <a:rPr lang="en-US" b="1" dirty="0" smtClean="0">
                <a:solidFill>
                  <a:srgbClr val="132087"/>
                </a:solidFill>
              </a:rPr>
              <a:t>to consistent gauge</a:t>
            </a:r>
            <a:r>
              <a:rPr lang="en-US" dirty="0" smtClean="0">
                <a:solidFill>
                  <a:srgbClr val="132087"/>
                </a:solidFill>
              </a:rPr>
              <a:t>.</a:t>
            </a:r>
          </a:p>
          <a:p>
            <a:pPr marL="800100" lvl="1" indent="-342900">
              <a:lnSpc>
                <a:spcPct val="90000"/>
              </a:lnSpc>
              <a:buFont typeface="Wingdings" charset="2"/>
              <a:buChar char="q"/>
            </a:pPr>
            <a:r>
              <a:rPr lang="en-US" dirty="0" smtClean="0">
                <a:solidFill>
                  <a:srgbClr val="132087"/>
                </a:solidFill>
              </a:rPr>
              <a:t>For other countries, the </a:t>
            </a:r>
            <a:r>
              <a:rPr lang="en-US" b="1" dirty="0" smtClean="0">
                <a:solidFill>
                  <a:srgbClr val="132087"/>
                </a:solidFill>
              </a:rPr>
              <a:t>smaller gauge </a:t>
            </a:r>
            <a:r>
              <a:rPr lang="en-US" dirty="0" smtClean="0">
                <a:solidFill>
                  <a:srgbClr val="132087"/>
                </a:solidFill>
              </a:rPr>
              <a:t>shall be used.</a:t>
            </a:r>
          </a:p>
          <a:p>
            <a:pPr marL="800100" lvl="1" indent="-342900">
              <a:lnSpc>
                <a:spcPct val="90000"/>
              </a:lnSpc>
              <a:buFont typeface="Wingdings" charset="2"/>
              <a:buChar char="q"/>
            </a:pPr>
            <a:endParaRPr lang="en-US" dirty="0" smtClean="0">
              <a:solidFill>
                <a:srgbClr val="132087"/>
              </a:solidFill>
            </a:endParaRPr>
          </a:p>
        </p:txBody>
      </p:sp>
      <p:sp>
        <p:nvSpPr>
          <p:cNvPr id="6" name="Date Placeholder 5"/>
          <p:cNvSpPr>
            <a:spLocks noGrp="1"/>
          </p:cNvSpPr>
          <p:nvPr>
            <p:ph type="dt" sz="half" idx="2"/>
          </p:nvPr>
        </p:nvSpPr>
        <p:spPr/>
        <p:txBody>
          <a:bodyPr/>
          <a:lstStyle/>
          <a:p>
            <a:r>
              <a:rPr lang="de-CH" smtClean="0"/>
              <a:t>IPPOG Meeting #12, CERN, 10-12 November 2016</a:t>
            </a:r>
            <a:endParaRPr lang="en-US" dirty="0"/>
          </a:p>
        </p:txBody>
      </p:sp>
      <p:sp>
        <p:nvSpPr>
          <p:cNvPr id="7" name="Slide Number Placeholder 6"/>
          <p:cNvSpPr>
            <a:spLocks noGrp="1"/>
          </p:cNvSpPr>
          <p:nvPr>
            <p:ph type="sldNum" sz="quarter" idx="4"/>
          </p:nvPr>
        </p:nvSpPr>
        <p:spPr/>
        <p:txBody>
          <a:bodyPr/>
          <a:lstStyle/>
          <a:p>
            <a:pPr algn="r"/>
            <a:fld id="{A0A56251-BD2A-9048-A894-ED47CF33A725}" type="slidenum">
              <a:rPr lang="en-US" smtClean="0"/>
              <a:pPr algn="r"/>
              <a:t>11</a:t>
            </a:fld>
            <a:endParaRPr lang="en-US" dirty="0"/>
          </a:p>
        </p:txBody>
      </p:sp>
    </p:spTree>
    <p:extLst>
      <p:ext uri="{BB962C8B-B14F-4D97-AF65-F5344CB8AC3E}">
        <p14:creationId xmlns:p14="http://schemas.microsoft.com/office/powerpoint/2010/main" val="9237088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Membership Fee for Countries</a:t>
            </a:r>
            <a:endParaRPr lang="en-GB" dirty="0"/>
          </a:p>
        </p:txBody>
      </p:sp>
      <p:sp>
        <p:nvSpPr>
          <p:cNvPr id="4" name="Rectangle 3"/>
          <p:cNvSpPr/>
          <p:nvPr/>
        </p:nvSpPr>
        <p:spPr>
          <a:xfrm>
            <a:off x="251520" y="811792"/>
            <a:ext cx="8640960" cy="595548"/>
          </a:xfrm>
          <a:prstGeom prst="rect">
            <a:avLst/>
          </a:prstGeom>
        </p:spPr>
        <p:txBody>
          <a:bodyPr wrap="square">
            <a:spAutoFit/>
          </a:bodyPr>
          <a:lstStyle/>
          <a:p>
            <a:pPr marL="342900" indent="-342900">
              <a:lnSpc>
                <a:spcPct val="90000"/>
              </a:lnSpc>
              <a:buFont typeface="Wingdings" charset="2"/>
              <a:buChar char="q"/>
            </a:pPr>
            <a:r>
              <a:rPr lang="en-US" dirty="0" smtClean="0">
                <a:solidFill>
                  <a:srgbClr val="132087"/>
                </a:solidFill>
              </a:rPr>
              <a:t>Proposal:</a:t>
            </a:r>
            <a:endParaRPr lang="en-US" dirty="0" smtClean="0">
              <a:solidFill>
                <a:srgbClr val="132087"/>
              </a:solidFill>
            </a:endParaRPr>
          </a:p>
          <a:p>
            <a:pPr marL="800100" lvl="1" indent="-342900">
              <a:lnSpc>
                <a:spcPct val="90000"/>
              </a:lnSpc>
              <a:buFont typeface="Wingdings" charset="2"/>
              <a:buChar char="q"/>
            </a:pPr>
            <a:endParaRPr lang="en-US" dirty="0" smtClean="0">
              <a:solidFill>
                <a:srgbClr val="132087"/>
              </a:solidFill>
            </a:endParaRPr>
          </a:p>
        </p:txBody>
      </p:sp>
      <p:sp>
        <p:nvSpPr>
          <p:cNvPr id="6" name="Date Placeholder 5"/>
          <p:cNvSpPr>
            <a:spLocks noGrp="1"/>
          </p:cNvSpPr>
          <p:nvPr>
            <p:ph type="dt" sz="half" idx="2"/>
          </p:nvPr>
        </p:nvSpPr>
        <p:spPr/>
        <p:txBody>
          <a:bodyPr/>
          <a:lstStyle/>
          <a:p>
            <a:r>
              <a:rPr lang="de-CH" smtClean="0"/>
              <a:t>IPPOG Meeting #12, CERN, 10-12 November 2016</a:t>
            </a:r>
            <a:endParaRPr lang="en-US" dirty="0"/>
          </a:p>
        </p:txBody>
      </p:sp>
      <p:sp>
        <p:nvSpPr>
          <p:cNvPr id="7" name="Slide Number Placeholder 6"/>
          <p:cNvSpPr>
            <a:spLocks noGrp="1"/>
          </p:cNvSpPr>
          <p:nvPr>
            <p:ph type="sldNum" sz="quarter" idx="4"/>
          </p:nvPr>
        </p:nvSpPr>
        <p:spPr/>
        <p:txBody>
          <a:bodyPr/>
          <a:lstStyle/>
          <a:p>
            <a:pPr algn="r"/>
            <a:fld id="{A0A56251-BD2A-9048-A894-ED47CF33A725}" type="slidenum">
              <a:rPr lang="en-US" smtClean="0"/>
              <a:pPr algn="r"/>
              <a:t>12</a:t>
            </a:fld>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2624403831"/>
              </p:ext>
            </p:extLst>
          </p:nvPr>
        </p:nvGraphicFramePr>
        <p:xfrm>
          <a:off x="467544" y="1008435"/>
          <a:ext cx="6316043" cy="5260191"/>
        </p:xfrm>
        <a:graphic>
          <a:graphicData uri="http://schemas.openxmlformats.org/drawingml/2006/table">
            <a:tbl>
              <a:tblPr/>
              <a:tblGrid>
                <a:gridCol w="703926"/>
                <a:gridCol w="467676"/>
                <a:gridCol w="389730"/>
                <a:gridCol w="623569"/>
                <a:gridCol w="779461"/>
                <a:gridCol w="623569"/>
                <a:gridCol w="701515"/>
                <a:gridCol w="857406"/>
                <a:gridCol w="1169191"/>
              </a:tblGrid>
              <a:tr h="340031">
                <a:tc>
                  <a:txBody>
                    <a:bodyPr/>
                    <a:lstStyle/>
                    <a:p>
                      <a:pPr algn="l" fontAlgn="b"/>
                      <a:r>
                        <a:rPr lang="en-US" sz="800" b="1" i="0" u="none" strike="noStrike">
                          <a:solidFill>
                            <a:srgbClr val="000000"/>
                          </a:solidFill>
                          <a:effectLst/>
                          <a:latin typeface="Calibri"/>
                        </a:rPr>
                        <a:t>Member</a:t>
                      </a:r>
                    </a:p>
                  </a:txBody>
                  <a:tcPr marL="9063" marR="9063" marT="9063" marB="0" anchor="b">
                    <a:lnL>
                      <a:noFill/>
                    </a:lnL>
                    <a:lnR>
                      <a:noFill/>
                    </a:lnR>
                    <a:lnT>
                      <a:noFill/>
                    </a:lnT>
                    <a:lnB>
                      <a:noFill/>
                    </a:lnB>
                  </a:tcPr>
                </a:tc>
                <a:tc>
                  <a:txBody>
                    <a:bodyPr/>
                    <a:lstStyle/>
                    <a:p>
                      <a:pPr algn="l" fontAlgn="b"/>
                      <a:r>
                        <a:rPr lang="en-US" sz="800" b="1" i="0" u="none" strike="noStrike" dirty="0" err="1" smtClean="0">
                          <a:solidFill>
                            <a:srgbClr val="000000"/>
                          </a:solidFill>
                          <a:effectLst/>
                          <a:latin typeface="Calibri"/>
                        </a:rPr>
                        <a:t>cern</a:t>
                      </a:r>
                      <a:r>
                        <a:rPr lang="en-US" sz="800" b="1" i="0" u="none" strike="noStrike" dirty="0" smtClean="0">
                          <a:solidFill>
                            <a:srgbClr val="000000"/>
                          </a:solidFill>
                          <a:effectLst/>
                          <a:latin typeface="Calibri"/>
                        </a:rPr>
                        <a:t> </a:t>
                      </a:r>
                      <a:br>
                        <a:rPr lang="en-US" sz="800" b="1" i="0" u="none" strike="noStrike" dirty="0" smtClean="0">
                          <a:solidFill>
                            <a:srgbClr val="000000"/>
                          </a:solidFill>
                          <a:effectLst/>
                          <a:latin typeface="Calibri"/>
                        </a:rPr>
                      </a:br>
                      <a:r>
                        <a:rPr lang="en-US" sz="800" b="1" i="0" u="none" strike="noStrike" dirty="0" smtClean="0">
                          <a:solidFill>
                            <a:srgbClr val="000000"/>
                          </a:solidFill>
                          <a:effectLst/>
                          <a:latin typeface="Calibri"/>
                        </a:rPr>
                        <a:t>users</a:t>
                      </a:r>
                      <a:endParaRPr lang="en-US" sz="800" b="1" i="0" u="none" strike="noStrike" dirty="0">
                        <a:solidFill>
                          <a:srgbClr val="000000"/>
                        </a:solidFill>
                        <a:effectLst/>
                        <a:latin typeface="Calibri"/>
                      </a:endParaRPr>
                    </a:p>
                  </a:txBody>
                  <a:tcPr marL="9063" marR="9063" marT="9063" marB="0" anchor="b">
                    <a:lnL>
                      <a:noFill/>
                    </a:lnL>
                    <a:lnR>
                      <a:noFill/>
                    </a:lnR>
                    <a:lnT>
                      <a:noFill/>
                    </a:lnT>
                    <a:lnB>
                      <a:noFill/>
                    </a:lnB>
                  </a:tcPr>
                </a:tc>
                <a:tc>
                  <a:txBody>
                    <a:bodyPr/>
                    <a:lstStyle/>
                    <a:p>
                      <a:pPr algn="l" fontAlgn="b"/>
                      <a:r>
                        <a:rPr lang="en-US" sz="800" b="1" i="0" u="none" strike="noStrike" dirty="0" err="1" smtClean="0">
                          <a:solidFill>
                            <a:srgbClr val="000000"/>
                          </a:solidFill>
                          <a:effectLst/>
                          <a:latin typeface="Calibri"/>
                        </a:rPr>
                        <a:t>fnal</a:t>
                      </a:r>
                      <a:r>
                        <a:rPr lang="en-US" sz="800" b="1" i="0" u="none" strike="noStrike" dirty="0" smtClean="0">
                          <a:solidFill>
                            <a:srgbClr val="000000"/>
                          </a:solidFill>
                          <a:effectLst/>
                          <a:latin typeface="Calibri"/>
                        </a:rPr>
                        <a:t> users</a:t>
                      </a:r>
                      <a:endParaRPr lang="en-US" sz="800" b="1" i="0" u="none" strike="noStrike" dirty="0">
                        <a:solidFill>
                          <a:srgbClr val="000000"/>
                        </a:solidFill>
                        <a:effectLst/>
                        <a:latin typeface="Calibri"/>
                      </a:endParaRPr>
                    </a:p>
                  </a:txBody>
                  <a:tcPr marL="9063" marR="9063" marT="9063" marB="0" anchor="b">
                    <a:lnL>
                      <a:noFill/>
                    </a:lnL>
                    <a:lnR>
                      <a:noFill/>
                    </a:lnR>
                    <a:lnT>
                      <a:noFill/>
                    </a:lnT>
                    <a:lnB>
                      <a:noFill/>
                    </a:lnB>
                  </a:tcPr>
                </a:tc>
                <a:tc>
                  <a:txBody>
                    <a:bodyPr/>
                    <a:lstStyle/>
                    <a:p>
                      <a:pPr algn="l" fontAlgn="b"/>
                      <a:r>
                        <a:rPr lang="en-US" sz="800" b="1" i="0" u="none" strike="noStrike" dirty="0" err="1">
                          <a:solidFill>
                            <a:srgbClr val="000000"/>
                          </a:solidFill>
                          <a:effectLst/>
                          <a:latin typeface="Calibri"/>
                        </a:rPr>
                        <a:t>cern+</a:t>
                      </a:r>
                      <a:r>
                        <a:rPr lang="en-US" sz="800" b="1" i="0" u="none" strike="noStrike" dirty="0" err="1" smtClean="0">
                          <a:solidFill>
                            <a:srgbClr val="000000"/>
                          </a:solidFill>
                          <a:effectLst/>
                          <a:latin typeface="Calibri"/>
                        </a:rPr>
                        <a:t>fnal</a:t>
                      </a:r>
                      <a:r>
                        <a:rPr lang="en-US" sz="800" b="1" i="0" u="none" strike="noStrike" dirty="0" smtClean="0">
                          <a:solidFill>
                            <a:srgbClr val="000000"/>
                          </a:solidFill>
                          <a:effectLst/>
                          <a:latin typeface="Calibri"/>
                        </a:rPr>
                        <a:t> users</a:t>
                      </a:r>
                      <a:endParaRPr lang="en-US" sz="800" b="1" i="0" u="none" strike="noStrike" dirty="0">
                        <a:solidFill>
                          <a:srgbClr val="000000"/>
                        </a:solidFill>
                        <a:effectLst/>
                        <a:latin typeface="Calibri"/>
                      </a:endParaRPr>
                    </a:p>
                  </a:txBody>
                  <a:tcPr marL="9063" marR="9063" marT="9063" marB="0" anchor="b">
                    <a:lnL>
                      <a:noFill/>
                    </a:lnL>
                    <a:lnR>
                      <a:noFill/>
                    </a:lnR>
                    <a:lnT>
                      <a:noFill/>
                    </a:lnT>
                    <a:lnB>
                      <a:noFill/>
                    </a:lnB>
                  </a:tcPr>
                </a:tc>
                <a:tc>
                  <a:txBody>
                    <a:bodyPr/>
                    <a:lstStyle/>
                    <a:p>
                      <a:pPr algn="l" fontAlgn="b"/>
                      <a:r>
                        <a:rPr lang="en-US" sz="800" b="1" i="0" u="none" strike="noStrike">
                          <a:solidFill>
                            <a:srgbClr val="000000"/>
                          </a:solidFill>
                          <a:effectLst/>
                          <a:latin typeface="Calibri"/>
                        </a:rPr>
                        <a:t>GDP</a:t>
                      </a:r>
                    </a:p>
                  </a:txBody>
                  <a:tcPr marL="9063" marR="9063" marT="9063" marB="0" anchor="b">
                    <a:lnL>
                      <a:noFill/>
                    </a:lnL>
                    <a:lnR>
                      <a:noFill/>
                    </a:lnR>
                    <a:lnT>
                      <a:noFill/>
                    </a:lnT>
                    <a:lnB>
                      <a:noFill/>
                    </a:lnB>
                  </a:tcPr>
                </a:tc>
                <a:tc>
                  <a:txBody>
                    <a:bodyPr/>
                    <a:lstStyle/>
                    <a:p>
                      <a:pPr algn="l" fontAlgn="b"/>
                      <a:r>
                        <a:rPr lang="en-US" sz="800" b="1" i="0" u="none" strike="noStrike" dirty="0">
                          <a:solidFill>
                            <a:srgbClr val="000000"/>
                          </a:solidFill>
                          <a:effectLst/>
                          <a:latin typeface="Calibri"/>
                        </a:rPr>
                        <a:t>GDP-fee</a:t>
                      </a:r>
                    </a:p>
                  </a:txBody>
                  <a:tcPr marL="9063" marR="9063" marT="9063" marB="0" anchor="b">
                    <a:lnL>
                      <a:noFill/>
                    </a:lnL>
                    <a:lnR>
                      <a:noFill/>
                    </a:lnR>
                    <a:lnT>
                      <a:noFill/>
                    </a:lnT>
                    <a:lnB>
                      <a:noFill/>
                    </a:lnB>
                  </a:tcPr>
                </a:tc>
                <a:tc>
                  <a:txBody>
                    <a:bodyPr/>
                    <a:lstStyle/>
                    <a:p>
                      <a:pPr algn="l" fontAlgn="b"/>
                      <a:r>
                        <a:rPr lang="en-US" sz="800" b="1" i="0" u="none" strike="noStrike">
                          <a:solidFill>
                            <a:srgbClr val="000000"/>
                          </a:solidFill>
                          <a:effectLst/>
                          <a:latin typeface="Calibri"/>
                        </a:rPr>
                        <a:t>CERN-fee</a:t>
                      </a:r>
                    </a:p>
                  </a:txBody>
                  <a:tcPr marL="9063" marR="9063" marT="9063" marB="0" anchor="b">
                    <a:lnL>
                      <a:noFill/>
                    </a:lnL>
                    <a:lnR>
                      <a:noFill/>
                    </a:lnR>
                    <a:lnT>
                      <a:noFill/>
                    </a:lnT>
                    <a:lnB>
                      <a:noFill/>
                    </a:lnB>
                  </a:tcPr>
                </a:tc>
                <a:tc>
                  <a:txBody>
                    <a:bodyPr/>
                    <a:lstStyle/>
                    <a:p>
                      <a:pPr algn="l" fontAlgn="b"/>
                      <a:r>
                        <a:rPr lang="en-US" sz="800" b="1" i="0" u="none" strike="noStrike">
                          <a:solidFill>
                            <a:srgbClr val="000000"/>
                          </a:solidFill>
                          <a:effectLst/>
                          <a:latin typeface="Calibri"/>
                        </a:rPr>
                        <a:t>Cern+FNAL fee</a:t>
                      </a:r>
                    </a:p>
                  </a:txBody>
                  <a:tcPr marL="9063" marR="9063" marT="9063" marB="0" anchor="b">
                    <a:lnL>
                      <a:noFill/>
                    </a:lnL>
                    <a:lnR>
                      <a:noFill/>
                    </a:lnR>
                    <a:lnT>
                      <a:noFill/>
                    </a:lnT>
                    <a:lnB>
                      <a:noFill/>
                    </a:lnB>
                  </a:tcPr>
                </a:tc>
                <a:tc>
                  <a:txBody>
                    <a:bodyPr/>
                    <a:lstStyle/>
                    <a:p>
                      <a:pPr algn="l" fontAlgn="b"/>
                      <a:r>
                        <a:rPr lang="en-US" sz="800" b="1" i="0" u="none" strike="noStrike">
                          <a:solidFill>
                            <a:srgbClr val="000000"/>
                          </a:solidFill>
                          <a:effectLst/>
                          <a:latin typeface="Calibri"/>
                        </a:rPr>
                        <a:t>Min(GDP,CERN+FNAL)</a:t>
                      </a:r>
                    </a:p>
                  </a:txBody>
                  <a:tcPr marL="9063" marR="9063" marT="9063" marB="0" anchor="b">
                    <a:lnL>
                      <a:noFill/>
                    </a:lnL>
                    <a:lnR>
                      <a:noFill/>
                    </a:lnR>
                    <a:lnT>
                      <a:noFill/>
                    </a:lnT>
                    <a:lnB>
                      <a:noFill/>
                    </a:lnB>
                    <a:solidFill>
                      <a:srgbClr val="F2DCDB"/>
                    </a:solidFill>
                  </a:tcPr>
                </a:tc>
              </a:tr>
              <a:tr h="175720">
                <a:tc>
                  <a:txBody>
                    <a:bodyPr/>
                    <a:lstStyle/>
                    <a:p>
                      <a:pPr algn="l" fontAlgn="b"/>
                      <a:r>
                        <a:rPr lang="en-US" sz="800" b="0" i="0" u="none" strike="noStrike">
                          <a:solidFill>
                            <a:srgbClr val="000000"/>
                          </a:solidFill>
                          <a:effectLst/>
                          <a:latin typeface="Calibri"/>
                        </a:rPr>
                        <a:t>USA</a:t>
                      </a:r>
                    </a:p>
                  </a:txBody>
                  <a:tcPr marL="9063" marR="9063" marT="9063" marB="0" anchor="b">
                    <a:lnL>
                      <a:noFill/>
                    </a:lnL>
                    <a:lnR>
                      <a:noFill/>
                    </a:lnR>
                    <a:lnT>
                      <a:noFill/>
                    </a:lnT>
                    <a:lnB>
                      <a:noFill/>
                    </a:lnB>
                  </a:tcPr>
                </a:tc>
                <a:tc>
                  <a:txBody>
                    <a:bodyPr/>
                    <a:lstStyle/>
                    <a:p>
                      <a:pPr algn="r" fontAlgn="b"/>
                      <a:r>
                        <a:rPr lang="en-US" sz="800" b="0" i="0" u="none" strike="noStrike">
                          <a:solidFill>
                            <a:srgbClr val="000000"/>
                          </a:solidFill>
                          <a:effectLst/>
                          <a:latin typeface="Calibri"/>
                        </a:rPr>
                        <a:t>1915</a:t>
                      </a:r>
                    </a:p>
                  </a:txBody>
                  <a:tcPr marL="9063" marR="9063" marT="9063" marB="0" anchor="b">
                    <a:lnL>
                      <a:noFill/>
                    </a:lnL>
                    <a:lnR>
                      <a:noFill/>
                    </a:lnR>
                    <a:lnT>
                      <a:noFill/>
                    </a:lnT>
                    <a:lnB>
                      <a:noFill/>
                    </a:lnB>
                  </a:tcPr>
                </a:tc>
                <a:tc>
                  <a:txBody>
                    <a:bodyPr/>
                    <a:lstStyle/>
                    <a:p>
                      <a:pPr algn="r" fontAlgn="b"/>
                      <a:r>
                        <a:rPr lang="is-IS" sz="800" b="0" i="0" u="none" strike="noStrike">
                          <a:solidFill>
                            <a:srgbClr val="000000"/>
                          </a:solidFill>
                          <a:effectLst/>
                          <a:latin typeface="Calibri"/>
                        </a:rPr>
                        <a:t>2386</a:t>
                      </a:r>
                    </a:p>
                  </a:txBody>
                  <a:tcPr marL="9063" marR="9063" marT="9063" marB="0" anchor="b">
                    <a:lnL>
                      <a:noFill/>
                    </a:lnL>
                    <a:lnR>
                      <a:noFill/>
                    </a:lnR>
                    <a:lnT>
                      <a:noFill/>
                    </a:lnT>
                    <a:lnB>
                      <a:noFill/>
                    </a:lnB>
                  </a:tcPr>
                </a:tc>
                <a:tc>
                  <a:txBody>
                    <a:bodyPr/>
                    <a:lstStyle/>
                    <a:p>
                      <a:pPr algn="r" fontAlgn="b"/>
                      <a:r>
                        <a:rPr lang="is-IS" sz="800" b="0" i="0" u="none" strike="noStrike">
                          <a:solidFill>
                            <a:srgbClr val="000000"/>
                          </a:solidFill>
                          <a:effectLst/>
                          <a:latin typeface="Calibri"/>
                        </a:rPr>
                        <a:t>4301</a:t>
                      </a:r>
                    </a:p>
                  </a:txBody>
                  <a:tcPr marL="9063" marR="9063" marT="9063" marB="0" anchor="b">
                    <a:lnL>
                      <a:noFill/>
                    </a:lnL>
                    <a:lnR>
                      <a:noFill/>
                    </a:lnR>
                    <a:lnT>
                      <a:noFill/>
                    </a:lnT>
                    <a:lnB>
                      <a:noFill/>
                    </a:lnB>
                  </a:tcPr>
                </a:tc>
                <a:tc>
                  <a:txBody>
                    <a:bodyPr/>
                    <a:lstStyle/>
                    <a:p>
                      <a:pPr algn="r" fontAlgn="b"/>
                      <a:r>
                        <a:rPr lang="mr-IN" sz="800" b="0" i="0" u="none" strike="noStrike">
                          <a:solidFill>
                            <a:srgbClr val="000000"/>
                          </a:solidFill>
                          <a:effectLst/>
                          <a:latin typeface="Calibri"/>
                        </a:rPr>
                        <a:t>17'348'072</a:t>
                      </a:r>
                    </a:p>
                  </a:txBody>
                  <a:tcPr marL="9063" marR="108751" marT="9063" marB="0" anchor="b">
                    <a:lnL>
                      <a:noFill/>
                    </a:lnL>
                    <a:lnR>
                      <a:noFill/>
                    </a:lnR>
                    <a:lnT>
                      <a:noFill/>
                    </a:lnT>
                    <a:lnB>
                      <a:noFill/>
                    </a:lnB>
                  </a:tcPr>
                </a:tc>
                <a:tc>
                  <a:txBody>
                    <a:bodyPr/>
                    <a:lstStyle/>
                    <a:p>
                      <a:pPr algn="r" fontAlgn="b"/>
                      <a:r>
                        <a:rPr lang="en-US" sz="800" b="0" i="0" u="none" strike="noStrike">
                          <a:solidFill>
                            <a:srgbClr val="000000"/>
                          </a:solidFill>
                          <a:effectLst/>
                          <a:latin typeface="Calibri"/>
                        </a:rPr>
                        <a:t>5</a:t>
                      </a:r>
                    </a:p>
                  </a:txBody>
                  <a:tcPr marL="9063" marR="9063" marT="9063" marB="0" anchor="b">
                    <a:lnL>
                      <a:noFill/>
                    </a:lnL>
                    <a:lnR>
                      <a:noFill/>
                    </a:lnR>
                    <a:lnT>
                      <a:noFill/>
                    </a:lnT>
                    <a:lnB>
                      <a:noFill/>
                    </a:lnB>
                  </a:tcPr>
                </a:tc>
                <a:tc>
                  <a:txBody>
                    <a:bodyPr/>
                    <a:lstStyle/>
                    <a:p>
                      <a:pPr algn="r" fontAlgn="b"/>
                      <a:r>
                        <a:rPr lang="en-US" sz="800" b="0" i="0" u="none" strike="noStrike">
                          <a:solidFill>
                            <a:srgbClr val="000000"/>
                          </a:solidFill>
                          <a:effectLst/>
                          <a:latin typeface="Calibri"/>
                        </a:rPr>
                        <a:t>5</a:t>
                      </a:r>
                    </a:p>
                  </a:txBody>
                  <a:tcPr marL="9063" marR="9063" marT="9063" marB="0" anchor="b">
                    <a:lnL>
                      <a:noFill/>
                    </a:lnL>
                    <a:lnR>
                      <a:noFill/>
                    </a:lnR>
                    <a:lnT>
                      <a:noFill/>
                    </a:lnT>
                    <a:lnB>
                      <a:noFill/>
                    </a:lnB>
                  </a:tcPr>
                </a:tc>
                <a:tc>
                  <a:txBody>
                    <a:bodyPr/>
                    <a:lstStyle/>
                    <a:p>
                      <a:pPr algn="r" fontAlgn="b"/>
                      <a:r>
                        <a:rPr lang="en-US" sz="800" b="0" i="0" u="none" strike="noStrike">
                          <a:solidFill>
                            <a:srgbClr val="000000"/>
                          </a:solidFill>
                          <a:effectLst/>
                          <a:latin typeface="Calibri"/>
                        </a:rPr>
                        <a:t>5</a:t>
                      </a:r>
                    </a:p>
                  </a:txBody>
                  <a:tcPr marL="9063" marR="9063" marT="9063" marB="0" anchor="b">
                    <a:lnL>
                      <a:noFill/>
                    </a:lnL>
                    <a:lnR>
                      <a:noFill/>
                    </a:lnR>
                    <a:lnT>
                      <a:noFill/>
                    </a:lnT>
                    <a:lnB>
                      <a:noFill/>
                    </a:lnB>
                  </a:tcPr>
                </a:tc>
                <a:tc>
                  <a:txBody>
                    <a:bodyPr/>
                    <a:lstStyle/>
                    <a:p>
                      <a:pPr algn="r" fontAlgn="b"/>
                      <a:r>
                        <a:rPr lang="en-US" sz="800" b="0" i="0" u="none" strike="noStrike">
                          <a:solidFill>
                            <a:srgbClr val="000000"/>
                          </a:solidFill>
                          <a:effectLst/>
                          <a:latin typeface="Calibri"/>
                        </a:rPr>
                        <a:t>5</a:t>
                      </a:r>
                    </a:p>
                  </a:txBody>
                  <a:tcPr marL="9063" marR="9063" marT="9063" marB="0" anchor="b">
                    <a:lnL>
                      <a:noFill/>
                    </a:lnL>
                    <a:lnR>
                      <a:noFill/>
                    </a:lnR>
                    <a:lnT>
                      <a:noFill/>
                    </a:lnT>
                    <a:lnB>
                      <a:noFill/>
                    </a:lnB>
                    <a:solidFill>
                      <a:srgbClr val="F2DCDB"/>
                    </a:solidFill>
                  </a:tcPr>
                </a:tc>
              </a:tr>
              <a:tr h="175720">
                <a:tc>
                  <a:txBody>
                    <a:bodyPr/>
                    <a:lstStyle/>
                    <a:p>
                      <a:pPr algn="l" fontAlgn="b"/>
                      <a:r>
                        <a:rPr lang="en-US" sz="800" b="0" i="0" u="none" strike="noStrike">
                          <a:solidFill>
                            <a:srgbClr val="008000"/>
                          </a:solidFill>
                          <a:effectLst/>
                          <a:latin typeface="Calibri"/>
                        </a:rPr>
                        <a:t>Italy</a:t>
                      </a:r>
                    </a:p>
                  </a:txBody>
                  <a:tcPr marL="9063" marR="9063" marT="9063" marB="0" anchor="b">
                    <a:lnL>
                      <a:noFill/>
                    </a:lnL>
                    <a:lnR>
                      <a:noFill/>
                    </a:lnR>
                    <a:lnT>
                      <a:noFill/>
                    </a:lnT>
                    <a:lnB>
                      <a:noFill/>
                    </a:lnB>
                  </a:tcPr>
                </a:tc>
                <a:tc>
                  <a:txBody>
                    <a:bodyPr/>
                    <a:lstStyle/>
                    <a:p>
                      <a:pPr algn="r" fontAlgn="b"/>
                      <a:r>
                        <a:rPr lang="is-IS" sz="800" b="0" i="0" u="none" strike="noStrike">
                          <a:solidFill>
                            <a:srgbClr val="008000"/>
                          </a:solidFill>
                          <a:effectLst/>
                          <a:latin typeface="Calibri"/>
                        </a:rPr>
                        <a:t>1505</a:t>
                      </a:r>
                    </a:p>
                  </a:txBody>
                  <a:tcPr marL="9063" marR="9063" marT="9063" marB="0" anchor="b">
                    <a:lnL>
                      <a:noFill/>
                    </a:lnL>
                    <a:lnR>
                      <a:noFill/>
                    </a:lnR>
                    <a:lnT>
                      <a:noFill/>
                    </a:lnT>
                    <a:lnB>
                      <a:noFill/>
                    </a:lnB>
                  </a:tcPr>
                </a:tc>
                <a:tc>
                  <a:txBody>
                    <a:bodyPr/>
                    <a:lstStyle/>
                    <a:p>
                      <a:pPr algn="r" fontAlgn="b"/>
                      <a:r>
                        <a:rPr lang="cs-CZ" sz="800" b="0" i="0" u="none" strike="noStrike">
                          <a:solidFill>
                            <a:srgbClr val="008000"/>
                          </a:solidFill>
                          <a:effectLst/>
                          <a:latin typeface="Calibri"/>
                        </a:rPr>
                        <a:t>118</a:t>
                      </a:r>
                    </a:p>
                  </a:txBody>
                  <a:tcPr marL="9063" marR="9063" marT="9063" marB="0" anchor="b">
                    <a:lnL>
                      <a:noFill/>
                    </a:lnL>
                    <a:lnR>
                      <a:noFill/>
                    </a:lnR>
                    <a:lnT>
                      <a:noFill/>
                    </a:lnT>
                    <a:lnB>
                      <a:noFill/>
                    </a:lnB>
                  </a:tcPr>
                </a:tc>
                <a:tc>
                  <a:txBody>
                    <a:bodyPr/>
                    <a:lstStyle/>
                    <a:p>
                      <a:pPr algn="r" fontAlgn="b"/>
                      <a:r>
                        <a:rPr lang="is-IS" sz="800" b="0" i="0" u="none" strike="noStrike">
                          <a:solidFill>
                            <a:srgbClr val="008000"/>
                          </a:solidFill>
                          <a:effectLst/>
                          <a:latin typeface="Calibri"/>
                        </a:rPr>
                        <a:t>1623</a:t>
                      </a:r>
                    </a:p>
                  </a:txBody>
                  <a:tcPr marL="9063" marR="9063" marT="9063" marB="0" anchor="b">
                    <a:lnL>
                      <a:noFill/>
                    </a:lnL>
                    <a:lnR>
                      <a:noFill/>
                    </a:lnR>
                    <a:lnT>
                      <a:noFill/>
                    </a:lnT>
                    <a:lnB>
                      <a:noFill/>
                    </a:lnB>
                  </a:tcPr>
                </a:tc>
                <a:tc>
                  <a:txBody>
                    <a:bodyPr/>
                    <a:lstStyle/>
                    <a:p>
                      <a:pPr algn="r" fontAlgn="b"/>
                      <a:r>
                        <a:rPr lang="mr-IN" sz="800" b="0" i="0" u="none" strike="noStrike">
                          <a:solidFill>
                            <a:srgbClr val="008000"/>
                          </a:solidFill>
                          <a:effectLst/>
                          <a:latin typeface="Calibri"/>
                        </a:rPr>
                        <a:t>2'141'161</a:t>
                      </a:r>
                    </a:p>
                  </a:txBody>
                  <a:tcPr marL="9063" marR="108751" marT="9063" marB="0" anchor="b">
                    <a:lnL>
                      <a:noFill/>
                    </a:lnL>
                    <a:lnR>
                      <a:noFill/>
                    </a:lnR>
                    <a:lnT>
                      <a:noFill/>
                    </a:lnT>
                    <a:lnB>
                      <a:noFill/>
                    </a:lnB>
                  </a:tcPr>
                </a:tc>
                <a:tc>
                  <a:txBody>
                    <a:bodyPr/>
                    <a:lstStyle/>
                    <a:p>
                      <a:pPr algn="r" fontAlgn="b"/>
                      <a:r>
                        <a:rPr lang="en-US" sz="800" b="0" i="0" u="none" strike="noStrike">
                          <a:solidFill>
                            <a:srgbClr val="008000"/>
                          </a:solidFill>
                          <a:effectLst/>
                          <a:latin typeface="Calibri"/>
                        </a:rPr>
                        <a:t>5</a:t>
                      </a:r>
                    </a:p>
                  </a:txBody>
                  <a:tcPr marL="9063" marR="9063" marT="9063" marB="0" anchor="b">
                    <a:lnL>
                      <a:noFill/>
                    </a:lnL>
                    <a:lnR>
                      <a:noFill/>
                    </a:lnR>
                    <a:lnT>
                      <a:noFill/>
                    </a:lnT>
                    <a:lnB>
                      <a:noFill/>
                    </a:lnB>
                  </a:tcPr>
                </a:tc>
                <a:tc>
                  <a:txBody>
                    <a:bodyPr/>
                    <a:lstStyle/>
                    <a:p>
                      <a:pPr algn="r" fontAlgn="b"/>
                      <a:r>
                        <a:rPr lang="en-US" sz="800" b="0" i="0" u="none" strike="noStrike">
                          <a:solidFill>
                            <a:srgbClr val="008000"/>
                          </a:solidFill>
                          <a:effectLst/>
                          <a:latin typeface="Calibri"/>
                        </a:rPr>
                        <a:t>5</a:t>
                      </a:r>
                    </a:p>
                  </a:txBody>
                  <a:tcPr marL="9063" marR="9063" marT="9063" marB="0" anchor="b">
                    <a:lnL>
                      <a:noFill/>
                    </a:lnL>
                    <a:lnR>
                      <a:noFill/>
                    </a:lnR>
                    <a:lnT>
                      <a:noFill/>
                    </a:lnT>
                    <a:lnB>
                      <a:noFill/>
                    </a:lnB>
                  </a:tcPr>
                </a:tc>
                <a:tc>
                  <a:txBody>
                    <a:bodyPr/>
                    <a:lstStyle/>
                    <a:p>
                      <a:pPr algn="r" fontAlgn="b"/>
                      <a:r>
                        <a:rPr lang="en-US" sz="800" b="0" i="0" u="none" strike="noStrike">
                          <a:solidFill>
                            <a:srgbClr val="008000"/>
                          </a:solidFill>
                          <a:effectLst/>
                          <a:latin typeface="Calibri"/>
                        </a:rPr>
                        <a:t>5</a:t>
                      </a:r>
                    </a:p>
                  </a:txBody>
                  <a:tcPr marL="9063" marR="9063" marT="9063" marB="0" anchor="b">
                    <a:lnL>
                      <a:noFill/>
                    </a:lnL>
                    <a:lnR>
                      <a:noFill/>
                    </a:lnR>
                    <a:lnT>
                      <a:noFill/>
                    </a:lnT>
                    <a:lnB>
                      <a:noFill/>
                    </a:lnB>
                  </a:tcPr>
                </a:tc>
                <a:tc>
                  <a:txBody>
                    <a:bodyPr/>
                    <a:lstStyle/>
                    <a:p>
                      <a:pPr algn="r" fontAlgn="b"/>
                      <a:r>
                        <a:rPr lang="en-US" sz="800" b="0" i="0" u="none" strike="noStrike">
                          <a:solidFill>
                            <a:srgbClr val="008000"/>
                          </a:solidFill>
                          <a:effectLst/>
                          <a:latin typeface="Calibri"/>
                        </a:rPr>
                        <a:t>5</a:t>
                      </a:r>
                    </a:p>
                  </a:txBody>
                  <a:tcPr marL="9063" marR="9063" marT="9063" marB="0" anchor="b">
                    <a:lnL>
                      <a:noFill/>
                    </a:lnL>
                    <a:lnR>
                      <a:noFill/>
                    </a:lnR>
                    <a:lnT>
                      <a:noFill/>
                    </a:lnT>
                    <a:lnB>
                      <a:noFill/>
                    </a:lnB>
                    <a:solidFill>
                      <a:srgbClr val="F2DCDB"/>
                    </a:solidFill>
                  </a:tcPr>
                </a:tc>
              </a:tr>
              <a:tr h="175720">
                <a:tc>
                  <a:txBody>
                    <a:bodyPr/>
                    <a:lstStyle/>
                    <a:p>
                      <a:pPr algn="l" fontAlgn="b"/>
                      <a:r>
                        <a:rPr lang="en-US" sz="800" b="1" i="0" u="none" strike="noStrike" dirty="0">
                          <a:solidFill>
                            <a:srgbClr val="008000"/>
                          </a:solidFill>
                          <a:effectLst/>
                          <a:latin typeface="Calibri"/>
                        </a:rPr>
                        <a:t>Germany</a:t>
                      </a:r>
                    </a:p>
                  </a:txBody>
                  <a:tcPr marL="9063" marR="9063" marT="9063" marB="0" anchor="b">
                    <a:lnL>
                      <a:noFill/>
                    </a:lnL>
                    <a:lnR>
                      <a:noFill/>
                    </a:lnR>
                    <a:lnT>
                      <a:noFill/>
                    </a:lnT>
                    <a:lnB>
                      <a:noFill/>
                    </a:lnB>
                  </a:tcPr>
                </a:tc>
                <a:tc>
                  <a:txBody>
                    <a:bodyPr/>
                    <a:lstStyle/>
                    <a:p>
                      <a:pPr algn="r" fontAlgn="b"/>
                      <a:r>
                        <a:rPr lang="is-IS" sz="800" b="1" i="0" u="none" strike="noStrike">
                          <a:solidFill>
                            <a:srgbClr val="008000"/>
                          </a:solidFill>
                          <a:effectLst/>
                          <a:latin typeface="Calibri"/>
                        </a:rPr>
                        <a:t>1307</a:t>
                      </a:r>
                    </a:p>
                  </a:txBody>
                  <a:tcPr marL="9063" marR="9063" marT="9063" marB="0" anchor="b">
                    <a:lnL>
                      <a:noFill/>
                    </a:lnL>
                    <a:lnR>
                      <a:noFill/>
                    </a:lnR>
                    <a:lnT>
                      <a:noFill/>
                    </a:lnT>
                    <a:lnB>
                      <a:noFill/>
                    </a:lnB>
                  </a:tcPr>
                </a:tc>
                <a:tc>
                  <a:txBody>
                    <a:bodyPr/>
                    <a:lstStyle/>
                    <a:p>
                      <a:pPr algn="r" fontAlgn="b"/>
                      <a:r>
                        <a:rPr lang="fi-FI" sz="800" b="1" i="0" u="none" strike="noStrike">
                          <a:solidFill>
                            <a:srgbClr val="008000"/>
                          </a:solidFill>
                          <a:effectLst/>
                          <a:latin typeface="Calibri"/>
                        </a:rPr>
                        <a:t>79</a:t>
                      </a:r>
                    </a:p>
                  </a:txBody>
                  <a:tcPr marL="9063" marR="9063" marT="9063" marB="0" anchor="b">
                    <a:lnL>
                      <a:noFill/>
                    </a:lnL>
                    <a:lnR>
                      <a:noFill/>
                    </a:lnR>
                    <a:lnT>
                      <a:noFill/>
                    </a:lnT>
                    <a:lnB>
                      <a:noFill/>
                    </a:lnB>
                  </a:tcPr>
                </a:tc>
                <a:tc>
                  <a:txBody>
                    <a:bodyPr/>
                    <a:lstStyle/>
                    <a:p>
                      <a:pPr algn="r" fontAlgn="b"/>
                      <a:r>
                        <a:rPr lang="is-IS" sz="800" b="1" i="0" u="none" strike="noStrike">
                          <a:solidFill>
                            <a:srgbClr val="008000"/>
                          </a:solidFill>
                          <a:effectLst/>
                          <a:latin typeface="Calibri"/>
                        </a:rPr>
                        <a:t>1386</a:t>
                      </a:r>
                    </a:p>
                  </a:txBody>
                  <a:tcPr marL="9063" marR="9063" marT="9063" marB="0" anchor="b">
                    <a:lnL>
                      <a:noFill/>
                    </a:lnL>
                    <a:lnR>
                      <a:noFill/>
                    </a:lnR>
                    <a:lnT>
                      <a:noFill/>
                    </a:lnT>
                    <a:lnB>
                      <a:noFill/>
                    </a:lnB>
                  </a:tcPr>
                </a:tc>
                <a:tc>
                  <a:txBody>
                    <a:bodyPr/>
                    <a:lstStyle/>
                    <a:p>
                      <a:pPr algn="r" fontAlgn="b"/>
                      <a:r>
                        <a:rPr lang="mr-IN" sz="800" b="1" i="0" u="none" strike="noStrike">
                          <a:solidFill>
                            <a:srgbClr val="008000"/>
                          </a:solidFill>
                          <a:effectLst/>
                          <a:latin typeface="Calibri"/>
                        </a:rPr>
                        <a:t>3'868'291</a:t>
                      </a:r>
                    </a:p>
                  </a:txBody>
                  <a:tcPr marL="9063" marR="108751" marT="9063" marB="0" anchor="b">
                    <a:lnL>
                      <a:noFill/>
                    </a:lnL>
                    <a:lnR>
                      <a:noFill/>
                    </a:lnR>
                    <a:lnT>
                      <a:noFill/>
                    </a:lnT>
                    <a:lnB>
                      <a:noFill/>
                    </a:lnB>
                  </a:tcPr>
                </a:tc>
                <a:tc>
                  <a:txBody>
                    <a:bodyPr/>
                    <a:lstStyle/>
                    <a:p>
                      <a:pPr algn="r" fontAlgn="b"/>
                      <a:r>
                        <a:rPr lang="en-US" sz="800" b="1" i="0" u="none" strike="noStrike">
                          <a:solidFill>
                            <a:srgbClr val="008000"/>
                          </a:solidFill>
                          <a:effectLst/>
                          <a:latin typeface="Calibri"/>
                        </a:rPr>
                        <a:t>5</a:t>
                      </a:r>
                    </a:p>
                  </a:txBody>
                  <a:tcPr marL="9063" marR="9063" marT="9063" marB="0" anchor="b">
                    <a:lnL>
                      <a:noFill/>
                    </a:lnL>
                    <a:lnR>
                      <a:noFill/>
                    </a:lnR>
                    <a:lnT>
                      <a:noFill/>
                    </a:lnT>
                    <a:lnB>
                      <a:noFill/>
                    </a:lnB>
                  </a:tcPr>
                </a:tc>
                <a:tc>
                  <a:txBody>
                    <a:bodyPr/>
                    <a:lstStyle/>
                    <a:p>
                      <a:pPr algn="r" fontAlgn="b"/>
                      <a:r>
                        <a:rPr lang="en-US" sz="800" b="1" i="0" u="none" strike="noStrike">
                          <a:solidFill>
                            <a:srgbClr val="008000"/>
                          </a:solidFill>
                          <a:effectLst/>
                          <a:latin typeface="Calibri"/>
                        </a:rPr>
                        <a:t>5</a:t>
                      </a:r>
                    </a:p>
                  </a:txBody>
                  <a:tcPr marL="9063" marR="9063" marT="9063" marB="0" anchor="b">
                    <a:lnL>
                      <a:noFill/>
                    </a:lnL>
                    <a:lnR>
                      <a:noFill/>
                    </a:lnR>
                    <a:lnT>
                      <a:noFill/>
                    </a:lnT>
                    <a:lnB>
                      <a:noFill/>
                    </a:lnB>
                  </a:tcPr>
                </a:tc>
                <a:tc>
                  <a:txBody>
                    <a:bodyPr/>
                    <a:lstStyle/>
                    <a:p>
                      <a:pPr algn="r" fontAlgn="b"/>
                      <a:r>
                        <a:rPr lang="en-US" sz="800" b="1" i="0" u="none" strike="noStrike">
                          <a:solidFill>
                            <a:srgbClr val="008000"/>
                          </a:solidFill>
                          <a:effectLst/>
                          <a:latin typeface="Calibri"/>
                        </a:rPr>
                        <a:t>5</a:t>
                      </a:r>
                    </a:p>
                  </a:txBody>
                  <a:tcPr marL="9063" marR="9063" marT="9063" marB="0" anchor="b">
                    <a:lnL>
                      <a:noFill/>
                    </a:lnL>
                    <a:lnR>
                      <a:noFill/>
                    </a:lnR>
                    <a:lnT>
                      <a:noFill/>
                    </a:lnT>
                    <a:lnB>
                      <a:noFill/>
                    </a:lnB>
                  </a:tcPr>
                </a:tc>
                <a:tc>
                  <a:txBody>
                    <a:bodyPr/>
                    <a:lstStyle/>
                    <a:p>
                      <a:pPr algn="r" fontAlgn="b"/>
                      <a:r>
                        <a:rPr lang="en-US" sz="800" b="1" i="0" u="none" strike="noStrike">
                          <a:solidFill>
                            <a:srgbClr val="008000"/>
                          </a:solidFill>
                          <a:effectLst/>
                          <a:latin typeface="Calibri"/>
                        </a:rPr>
                        <a:t>5</a:t>
                      </a:r>
                    </a:p>
                  </a:txBody>
                  <a:tcPr marL="9063" marR="9063" marT="9063" marB="0" anchor="b">
                    <a:lnL>
                      <a:noFill/>
                    </a:lnL>
                    <a:lnR>
                      <a:noFill/>
                    </a:lnR>
                    <a:lnT>
                      <a:noFill/>
                    </a:lnT>
                    <a:lnB>
                      <a:noFill/>
                    </a:lnB>
                    <a:solidFill>
                      <a:srgbClr val="F2DCDB"/>
                    </a:solidFill>
                  </a:tcPr>
                </a:tc>
              </a:tr>
              <a:tr h="175720">
                <a:tc>
                  <a:txBody>
                    <a:bodyPr/>
                    <a:lstStyle/>
                    <a:p>
                      <a:pPr algn="l" fontAlgn="b"/>
                      <a:r>
                        <a:rPr lang="en-US" sz="800" b="0" i="0" u="none" strike="noStrike">
                          <a:solidFill>
                            <a:srgbClr val="000000"/>
                          </a:solidFill>
                          <a:effectLst/>
                          <a:latin typeface="Calibri"/>
                        </a:rPr>
                        <a:t>United Kingdom</a:t>
                      </a:r>
                    </a:p>
                  </a:txBody>
                  <a:tcPr marL="9063" marR="9063" marT="9063" marB="0" anchor="b">
                    <a:lnL>
                      <a:noFill/>
                    </a:lnL>
                    <a:lnR>
                      <a:noFill/>
                    </a:lnR>
                    <a:lnT>
                      <a:noFill/>
                    </a:lnT>
                    <a:lnB>
                      <a:noFill/>
                    </a:lnB>
                  </a:tcPr>
                </a:tc>
                <a:tc>
                  <a:txBody>
                    <a:bodyPr/>
                    <a:lstStyle/>
                    <a:p>
                      <a:pPr algn="r" fontAlgn="b"/>
                      <a:r>
                        <a:rPr lang="en-US" sz="800" b="0" i="0" u="none" strike="noStrike">
                          <a:solidFill>
                            <a:srgbClr val="000000"/>
                          </a:solidFill>
                          <a:effectLst/>
                          <a:latin typeface="Calibri"/>
                        </a:rPr>
                        <a:t>910</a:t>
                      </a:r>
                    </a:p>
                  </a:txBody>
                  <a:tcPr marL="9063" marR="9063" marT="9063" marB="0" anchor="b">
                    <a:lnL>
                      <a:noFill/>
                    </a:lnL>
                    <a:lnR>
                      <a:noFill/>
                    </a:lnR>
                    <a:lnT>
                      <a:noFill/>
                    </a:lnT>
                    <a:lnB>
                      <a:noFill/>
                    </a:lnB>
                  </a:tcPr>
                </a:tc>
                <a:tc>
                  <a:txBody>
                    <a:bodyPr/>
                    <a:lstStyle/>
                    <a:p>
                      <a:pPr algn="r" fontAlgn="b"/>
                      <a:r>
                        <a:rPr lang="is-IS" sz="800" b="0" i="0" u="none" strike="noStrike">
                          <a:solidFill>
                            <a:srgbClr val="000000"/>
                          </a:solidFill>
                          <a:effectLst/>
                          <a:latin typeface="Calibri"/>
                        </a:rPr>
                        <a:t>235</a:t>
                      </a:r>
                    </a:p>
                  </a:txBody>
                  <a:tcPr marL="9063" marR="9063" marT="9063" marB="0" anchor="b">
                    <a:lnL>
                      <a:noFill/>
                    </a:lnL>
                    <a:lnR>
                      <a:noFill/>
                    </a:lnR>
                    <a:lnT>
                      <a:noFill/>
                    </a:lnT>
                    <a:lnB>
                      <a:noFill/>
                    </a:lnB>
                  </a:tcPr>
                </a:tc>
                <a:tc>
                  <a:txBody>
                    <a:bodyPr/>
                    <a:lstStyle/>
                    <a:p>
                      <a:pPr algn="r" fontAlgn="b"/>
                      <a:r>
                        <a:rPr lang="cs-CZ" sz="800" b="0" i="0" u="none" strike="noStrike">
                          <a:solidFill>
                            <a:srgbClr val="000000"/>
                          </a:solidFill>
                          <a:effectLst/>
                          <a:latin typeface="Calibri"/>
                        </a:rPr>
                        <a:t>1145</a:t>
                      </a:r>
                    </a:p>
                  </a:txBody>
                  <a:tcPr marL="9063" marR="9063" marT="9063" marB="0" anchor="b">
                    <a:lnL>
                      <a:noFill/>
                    </a:lnL>
                    <a:lnR>
                      <a:noFill/>
                    </a:lnR>
                    <a:lnT>
                      <a:noFill/>
                    </a:lnT>
                    <a:lnB>
                      <a:noFill/>
                    </a:lnB>
                  </a:tcPr>
                </a:tc>
                <a:tc>
                  <a:txBody>
                    <a:bodyPr/>
                    <a:lstStyle/>
                    <a:p>
                      <a:pPr algn="r" fontAlgn="b"/>
                      <a:r>
                        <a:rPr lang="mr-IN" sz="800" b="0" i="0" u="none" strike="noStrike">
                          <a:solidFill>
                            <a:srgbClr val="000000"/>
                          </a:solidFill>
                          <a:effectLst/>
                          <a:latin typeface="Calibri"/>
                        </a:rPr>
                        <a:t>2'988'893</a:t>
                      </a:r>
                    </a:p>
                  </a:txBody>
                  <a:tcPr marL="9063" marR="108751" marT="9063" marB="0" anchor="b">
                    <a:lnL>
                      <a:noFill/>
                    </a:lnL>
                    <a:lnR>
                      <a:noFill/>
                    </a:lnR>
                    <a:lnT>
                      <a:noFill/>
                    </a:lnT>
                    <a:lnB>
                      <a:noFill/>
                    </a:lnB>
                  </a:tcPr>
                </a:tc>
                <a:tc>
                  <a:txBody>
                    <a:bodyPr/>
                    <a:lstStyle/>
                    <a:p>
                      <a:pPr algn="r" fontAlgn="b"/>
                      <a:r>
                        <a:rPr lang="en-US" sz="800" b="0" i="0" u="none" strike="noStrike">
                          <a:solidFill>
                            <a:srgbClr val="000000"/>
                          </a:solidFill>
                          <a:effectLst/>
                          <a:latin typeface="Calibri"/>
                        </a:rPr>
                        <a:t>5</a:t>
                      </a:r>
                    </a:p>
                  </a:txBody>
                  <a:tcPr marL="9063" marR="9063" marT="9063" marB="0" anchor="b">
                    <a:lnL>
                      <a:noFill/>
                    </a:lnL>
                    <a:lnR>
                      <a:noFill/>
                    </a:lnR>
                    <a:lnT>
                      <a:noFill/>
                    </a:lnT>
                    <a:lnB>
                      <a:noFill/>
                    </a:lnB>
                  </a:tcPr>
                </a:tc>
                <a:tc>
                  <a:txBody>
                    <a:bodyPr/>
                    <a:lstStyle/>
                    <a:p>
                      <a:pPr algn="r" fontAlgn="b"/>
                      <a:r>
                        <a:rPr lang="en-US" sz="800" b="0" i="0" u="none" strike="noStrike">
                          <a:solidFill>
                            <a:srgbClr val="000000"/>
                          </a:solidFill>
                          <a:effectLst/>
                          <a:latin typeface="Calibri"/>
                        </a:rPr>
                        <a:t>5</a:t>
                      </a:r>
                    </a:p>
                  </a:txBody>
                  <a:tcPr marL="9063" marR="9063" marT="9063" marB="0" anchor="b">
                    <a:lnL>
                      <a:noFill/>
                    </a:lnL>
                    <a:lnR>
                      <a:noFill/>
                    </a:lnR>
                    <a:lnT>
                      <a:noFill/>
                    </a:lnT>
                    <a:lnB>
                      <a:noFill/>
                    </a:lnB>
                  </a:tcPr>
                </a:tc>
                <a:tc>
                  <a:txBody>
                    <a:bodyPr/>
                    <a:lstStyle/>
                    <a:p>
                      <a:pPr algn="r" fontAlgn="b"/>
                      <a:r>
                        <a:rPr lang="en-US" sz="800" b="0" i="0" u="none" strike="noStrike">
                          <a:solidFill>
                            <a:srgbClr val="000000"/>
                          </a:solidFill>
                          <a:effectLst/>
                          <a:latin typeface="Calibri"/>
                        </a:rPr>
                        <a:t>5</a:t>
                      </a:r>
                    </a:p>
                  </a:txBody>
                  <a:tcPr marL="9063" marR="9063" marT="9063" marB="0" anchor="b">
                    <a:lnL>
                      <a:noFill/>
                    </a:lnL>
                    <a:lnR>
                      <a:noFill/>
                    </a:lnR>
                    <a:lnT>
                      <a:noFill/>
                    </a:lnT>
                    <a:lnB>
                      <a:noFill/>
                    </a:lnB>
                  </a:tcPr>
                </a:tc>
                <a:tc>
                  <a:txBody>
                    <a:bodyPr/>
                    <a:lstStyle/>
                    <a:p>
                      <a:pPr algn="r" fontAlgn="b"/>
                      <a:r>
                        <a:rPr lang="en-US" sz="800" b="0" i="0" u="none" strike="noStrike">
                          <a:solidFill>
                            <a:srgbClr val="000000"/>
                          </a:solidFill>
                          <a:effectLst/>
                          <a:latin typeface="Calibri"/>
                        </a:rPr>
                        <a:t>5</a:t>
                      </a:r>
                    </a:p>
                  </a:txBody>
                  <a:tcPr marL="9063" marR="9063" marT="9063" marB="0" anchor="b">
                    <a:lnL>
                      <a:noFill/>
                    </a:lnL>
                    <a:lnR>
                      <a:noFill/>
                    </a:lnR>
                    <a:lnT>
                      <a:noFill/>
                    </a:lnT>
                    <a:lnB>
                      <a:noFill/>
                    </a:lnB>
                    <a:solidFill>
                      <a:srgbClr val="F2DCDB"/>
                    </a:solidFill>
                  </a:tcPr>
                </a:tc>
              </a:tr>
              <a:tr h="175720">
                <a:tc>
                  <a:txBody>
                    <a:bodyPr/>
                    <a:lstStyle/>
                    <a:p>
                      <a:pPr algn="l" fontAlgn="b"/>
                      <a:r>
                        <a:rPr lang="en-US" sz="800" b="0" i="0" u="none" strike="noStrike" dirty="0">
                          <a:solidFill>
                            <a:srgbClr val="008000"/>
                          </a:solidFill>
                          <a:effectLst/>
                          <a:latin typeface="Calibri"/>
                        </a:rPr>
                        <a:t>France</a:t>
                      </a:r>
                    </a:p>
                  </a:txBody>
                  <a:tcPr marL="9063" marR="9063" marT="9063" marB="0" anchor="b">
                    <a:lnL>
                      <a:noFill/>
                    </a:lnL>
                    <a:lnR>
                      <a:noFill/>
                    </a:lnR>
                    <a:lnT>
                      <a:noFill/>
                    </a:lnT>
                    <a:lnB>
                      <a:noFill/>
                    </a:lnB>
                  </a:tcPr>
                </a:tc>
                <a:tc>
                  <a:txBody>
                    <a:bodyPr/>
                    <a:lstStyle/>
                    <a:p>
                      <a:pPr algn="r" fontAlgn="b"/>
                      <a:r>
                        <a:rPr lang="is-IS" sz="800" b="0" i="0" u="none" strike="noStrike" dirty="0">
                          <a:solidFill>
                            <a:srgbClr val="008000"/>
                          </a:solidFill>
                          <a:effectLst/>
                          <a:latin typeface="Calibri"/>
                        </a:rPr>
                        <a:t>933</a:t>
                      </a:r>
                    </a:p>
                  </a:txBody>
                  <a:tcPr marL="9063" marR="9063" marT="9063" marB="0" anchor="b">
                    <a:lnL>
                      <a:noFill/>
                    </a:lnL>
                    <a:lnR>
                      <a:noFill/>
                    </a:lnR>
                    <a:lnT>
                      <a:noFill/>
                    </a:lnT>
                    <a:lnB>
                      <a:noFill/>
                    </a:lnB>
                  </a:tcPr>
                </a:tc>
                <a:tc>
                  <a:txBody>
                    <a:bodyPr/>
                    <a:lstStyle/>
                    <a:p>
                      <a:pPr algn="r" fontAlgn="b"/>
                      <a:r>
                        <a:rPr lang="en-US" sz="800" b="0" i="0" u="none" strike="noStrike" dirty="0">
                          <a:solidFill>
                            <a:srgbClr val="008000"/>
                          </a:solidFill>
                          <a:effectLst/>
                          <a:latin typeface="Calibri"/>
                        </a:rPr>
                        <a:t>44</a:t>
                      </a:r>
                    </a:p>
                  </a:txBody>
                  <a:tcPr marL="9063" marR="9063" marT="9063" marB="0" anchor="b">
                    <a:lnL>
                      <a:noFill/>
                    </a:lnL>
                    <a:lnR>
                      <a:noFill/>
                    </a:lnR>
                    <a:lnT>
                      <a:noFill/>
                    </a:lnT>
                    <a:lnB>
                      <a:noFill/>
                    </a:lnB>
                  </a:tcPr>
                </a:tc>
                <a:tc>
                  <a:txBody>
                    <a:bodyPr/>
                    <a:lstStyle/>
                    <a:p>
                      <a:pPr algn="r" fontAlgn="b"/>
                      <a:r>
                        <a:rPr lang="cs-CZ" sz="800" b="0" i="0" u="none" strike="noStrike">
                          <a:solidFill>
                            <a:srgbClr val="008000"/>
                          </a:solidFill>
                          <a:effectLst/>
                          <a:latin typeface="Calibri"/>
                        </a:rPr>
                        <a:t>977</a:t>
                      </a:r>
                    </a:p>
                  </a:txBody>
                  <a:tcPr marL="9063" marR="9063" marT="9063" marB="0" anchor="b">
                    <a:lnL>
                      <a:noFill/>
                    </a:lnL>
                    <a:lnR>
                      <a:noFill/>
                    </a:lnR>
                    <a:lnT>
                      <a:noFill/>
                    </a:lnT>
                    <a:lnB>
                      <a:noFill/>
                    </a:lnB>
                  </a:tcPr>
                </a:tc>
                <a:tc>
                  <a:txBody>
                    <a:bodyPr/>
                    <a:lstStyle/>
                    <a:p>
                      <a:pPr algn="r" fontAlgn="b"/>
                      <a:r>
                        <a:rPr lang="mr-IN" sz="800" b="0" i="0" u="none" strike="noStrike" dirty="0">
                          <a:solidFill>
                            <a:srgbClr val="008000"/>
                          </a:solidFill>
                          <a:effectLst/>
                          <a:latin typeface="Calibri"/>
                        </a:rPr>
                        <a:t>2'829'192</a:t>
                      </a:r>
                    </a:p>
                  </a:txBody>
                  <a:tcPr marL="9063" marR="108751" marT="9063" marB="0" anchor="b">
                    <a:lnL>
                      <a:noFill/>
                    </a:lnL>
                    <a:lnR>
                      <a:noFill/>
                    </a:lnR>
                    <a:lnT>
                      <a:noFill/>
                    </a:lnT>
                    <a:lnB>
                      <a:noFill/>
                    </a:lnB>
                  </a:tcPr>
                </a:tc>
                <a:tc>
                  <a:txBody>
                    <a:bodyPr/>
                    <a:lstStyle/>
                    <a:p>
                      <a:pPr algn="r" fontAlgn="b"/>
                      <a:r>
                        <a:rPr lang="en-US" sz="800" b="0" i="0" u="none" strike="noStrike" dirty="0">
                          <a:solidFill>
                            <a:srgbClr val="008000"/>
                          </a:solidFill>
                          <a:effectLst/>
                          <a:latin typeface="Calibri"/>
                        </a:rPr>
                        <a:t>5</a:t>
                      </a:r>
                    </a:p>
                  </a:txBody>
                  <a:tcPr marL="9063" marR="9063" marT="9063" marB="0" anchor="b">
                    <a:lnL>
                      <a:noFill/>
                    </a:lnL>
                    <a:lnR>
                      <a:noFill/>
                    </a:lnR>
                    <a:lnT>
                      <a:noFill/>
                    </a:lnT>
                    <a:lnB>
                      <a:noFill/>
                    </a:lnB>
                  </a:tcPr>
                </a:tc>
                <a:tc>
                  <a:txBody>
                    <a:bodyPr/>
                    <a:lstStyle/>
                    <a:p>
                      <a:pPr algn="r" fontAlgn="b"/>
                      <a:r>
                        <a:rPr lang="en-US" sz="800" b="0" i="0" u="none" strike="noStrike" dirty="0">
                          <a:solidFill>
                            <a:srgbClr val="008000"/>
                          </a:solidFill>
                          <a:effectLst/>
                          <a:latin typeface="Calibri"/>
                        </a:rPr>
                        <a:t>5</a:t>
                      </a:r>
                    </a:p>
                  </a:txBody>
                  <a:tcPr marL="9063" marR="9063" marT="9063" marB="0" anchor="b">
                    <a:lnL>
                      <a:noFill/>
                    </a:lnL>
                    <a:lnR>
                      <a:noFill/>
                    </a:lnR>
                    <a:lnT>
                      <a:noFill/>
                    </a:lnT>
                    <a:lnB>
                      <a:noFill/>
                    </a:lnB>
                  </a:tcPr>
                </a:tc>
                <a:tc>
                  <a:txBody>
                    <a:bodyPr/>
                    <a:lstStyle/>
                    <a:p>
                      <a:pPr algn="r" fontAlgn="b"/>
                      <a:r>
                        <a:rPr lang="en-US" sz="800" b="0" i="0" u="none" strike="noStrike">
                          <a:solidFill>
                            <a:srgbClr val="008000"/>
                          </a:solidFill>
                          <a:effectLst/>
                          <a:latin typeface="Calibri"/>
                        </a:rPr>
                        <a:t>5</a:t>
                      </a:r>
                    </a:p>
                  </a:txBody>
                  <a:tcPr marL="9063" marR="9063" marT="9063" marB="0" anchor="b">
                    <a:lnL>
                      <a:noFill/>
                    </a:lnL>
                    <a:lnR>
                      <a:noFill/>
                    </a:lnR>
                    <a:lnT>
                      <a:noFill/>
                    </a:lnT>
                    <a:lnB>
                      <a:noFill/>
                    </a:lnB>
                  </a:tcPr>
                </a:tc>
                <a:tc>
                  <a:txBody>
                    <a:bodyPr/>
                    <a:lstStyle/>
                    <a:p>
                      <a:pPr algn="r" fontAlgn="b"/>
                      <a:r>
                        <a:rPr lang="en-US" sz="800" b="0" i="0" u="none" strike="noStrike" dirty="0">
                          <a:solidFill>
                            <a:srgbClr val="008000"/>
                          </a:solidFill>
                          <a:effectLst/>
                          <a:latin typeface="Calibri"/>
                        </a:rPr>
                        <a:t>5</a:t>
                      </a:r>
                    </a:p>
                  </a:txBody>
                  <a:tcPr marL="9063" marR="9063" marT="9063" marB="0" anchor="b">
                    <a:lnL>
                      <a:noFill/>
                    </a:lnL>
                    <a:lnR>
                      <a:noFill/>
                    </a:lnR>
                    <a:lnT>
                      <a:noFill/>
                    </a:lnT>
                    <a:lnB>
                      <a:noFill/>
                    </a:lnB>
                    <a:solidFill>
                      <a:srgbClr val="F2DCDB"/>
                    </a:solidFill>
                  </a:tcPr>
                </a:tc>
              </a:tr>
              <a:tr h="175720">
                <a:tc>
                  <a:txBody>
                    <a:bodyPr/>
                    <a:lstStyle/>
                    <a:p>
                      <a:pPr algn="l" fontAlgn="b"/>
                      <a:r>
                        <a:rPr lang="en-US" sz="800" b="1" i="0" u="none" strike="noStrike" dirty="0">
                          <a:solidFill>
                            <a:srgbClr val="008000"/>
                          </a:solidFill>
                          <a:effectLst/>
                          <a:latin typeface="Calibri"/>
                        </a:rPr>
                        <a:t>Switzerland</a:t>
                      </a:r>
                    </a:p>
                  </a:txBody>
                  <a:tcPr marL="9063" marR="9063" marT="9063" marB="0" anchor="b">
                    <a:lnL>
                      <a:noFill/>
                    </a:lnL>
                    <a:lnR>
                      <a:noFill/>
                    </a:lnR>
                    <a:lnT>
                      <a:noFill/>
                    </a:lnT>
                    <a:lnB>
                      <a:noFill/>
                    </a:lnB>
                  </a:tcPr>
                </a:tc>
                <a:tc>
                  <a:txBody>
                    <a:bodyPr/>
                    <a:lstStyle/>
                    <a:p>
                      <a:pPr algn="r" fontAlgn="b"/>
                      <a:r>
                        <a:rPr lang="uk-UA" sz="800" b="1" i="0" u="none" strike="noStrike" dirty="0">
                          <a:solidFill>
                            <a:srgbClr val="008000"/>
                          </a:solidFill>
                          <a:effectLst/>
                          <a:latin typeface="Calibri"/>
                        </a:rPr>
                        <a:t>477</a:t>
                      </a:r>
                    </a:p>
                  </a:txBody>
                  <a:tcPr marL="9063" marR="9063" marT="9063" marB="0" anchor="b">
                    <a:lnL>
                      <a:noFill/>
                    </a:lnL>
                    <a:lnR>
                      <a:noFill/>
                    </a:lnR>
                    <a:lnT>
                      <a:noFill/>
                    </a:lnT>
                    <a:lnB>
                      <a:noFill/>
                    </a:lnB>
                  </a:tcPr>
                </a:tc>
                <a:tc>
                  <a:txBody>
                    <a:bodyPr/>
                    <a:lstStyle/>
                    <a:p>
                      <a:pPr algn="r" fontAlgn="b"/>
                      <a:r>
                        <a:rPr lang="ru-RU" sz="800" b="1" i="0" u="none" strike="noStrike">
                          <a:solidFill>
                            <a:srgbClr val="008000"/>
                          </a:solidFill>
                          <a:effectLst/>
                          <a:latin typeface="Calibri"/>
                        </a:rPr>
                        <a:t>58</a:t>
                      </a:r>
                    </a:p>
                  </a:txBody>
                  <a:tcPr marL="9063" marR="9063" marT="9063" marB="0" anchor="b">
                    <a:lnL>
                      <a:noFill/>
                    </a:lnL>
                    <a:lnR>
                      <a:noFill/>
                    </a:lnR>
                    <a:lnT>
                      <a:noFill/>
                    </a:lnT>
                    <a:lnB>
                      <a:noFill/>
                    </a:lnB>
                  </a:tcPr>
                </a:tc>
                <a:tc>
                  <a:txBody>
                    <a:bodyPr/>
                    <a:lstStyle/>
                    <a:p>
                      <a:pPr algn="r" fontAlgn="b"/>
                      <a:r>
                        <a:rPr lang="en-US" sz="800" b="1" i="0" u="none" strike="noStrike">
                          <a:solidFill>
                            <a:srgbClr val="008000"/>
                          </a:solidFill>
                          <a:effectLst/>
                          <a:latin typeface="Calibri"/>
                        </a:rPr>
                        <a:t>535</a:t>
                      </a:r>
                    </a:p>
                  </a:txBody>
                  <a:tcPr marL="9063" marR="9063" marT="9063" marB="0" anchor="b">
                    <a:lnL>
                      <a:noFill/>
                    </a:lnL>
                    <a:lnR>
                      <a:noFill/>
                    </a:lnR>
                    <a:lnT>
                      <a:noFill/>
                    </a:lnT>
                    <a:lnB>
                      <a:noFill/>
                    </a:lnB>
                  </a:tcPr>
                </a:tc>
                <a:tc>
                  <a:txBody>
                    <a:bodyPr/>
                    <a:lstStyle/>
                    <a:p>
                      <a:pPr algn="r" fontAlgn="b"/>
                      <a:r>
                        <a:rPr lang="mr-IN" sz="800" b="1" i="0" u="none" strike="noStrike">
                          <a:solidFill>
                            <a:srgbClr val="008000"/>
                          </a:solidFill>
                          <a:effectLst/>
                          <a:latin typeface="Calibri"/>
                        </a:rPr>
                        <a:t>701'037</a:t>
                      </a:r>
                    </a:p>
                  </a:txBody>
                  <a:tcPr marL="9063" marR="108751" marT="9063" marB="0" anchor="b">
                    <a:lnL>
                      <a:noFill/>
                    </a:lnL>
                    <a:lnR>
                      <a:noFill/>
                    </a:lnR>
                    <a:lnT>
                      <a:noFill/>
                    </a:lnT>
                    <a:lnB>
                      <a:noFill/>
                    </a:lnB>
                  </a:tcPr>
                </a:tc>
                <a:tc>
                  <a:txBody>
                    <a:bodyPr/>
                    <a:lstStyle/>
                    <a:p>
                      <a:pPr algn="r" fontAlgn="b"/>
                      <a:r>
                        <a:rPr lang="en-US" sz="800" b="1" i="0" u="none" strike="noStrike">
                          <a:solidFill>
                            <a:srgbClr val="008000"/>
                          </a:solidFill>
                          <a:effectLst/>
                          <a:latin typeface="Calibri"/>
                        </a:rPr>
                        <a:t>3</a:t>
                      </a:r>
                    </a:p>
                  </a:txBody>
                  <a:tcPr marL="9063" marR="9063" marT="9063" marB="0" anchor="b">
                    <a:lnL>
                      <a:noFill/>
                    </a:lnL>
                    <a:lnR>
                      <a:noFill/>
                    </a:lnR>
                    <a:lnT>
                      <a:noFill/>
                    </a:lnT>
                    <a:lnB>
                      <a:noFill/>
                    </a:lnB>
                  </a:tcPr>
                </a:tc>
                <a:tc>
                  <a:txBody>
                    <a:bodyPr/>
                    <a:lstStyle/>
                    <a:p>
                      <a:pPr algn="r" fontAlgn="b"/>
                      <a:r>
                        <a:rPr lang="en-US" sz="800" b="1" i="0" u="none" strike="noStrike">
                          <a:solidFill>
                            <a:srgbClr val="008000"/>
                          </a:solidFill>
                          <a:effectLst/>
                          <a:latin typeface="Calibri"/>
                        </a:rPr>
                        <a:t>5</a:t>
                      </a:r>
                    </a:p>
                  </a:txBody>
                  <a:tcPr marL="9063" marR="9063" marT="9063" marB="0" anchor="b">
                    <a:lnL>
                      <a:noFill/>
                    </a:lnL>
                    <a:lnR>
                      <a:noFill/>
                    </a:lnR>
                    <a:lnT>
                      <a:noFill/>
                    </a:lnT>
                    <a:lnB>
                      <a:noFill/>
                    </a:lnB>
                  </a:tcPr>
                </a:tc>
                <a:tc>
                  <a:txBody>
                    <a:bodyPr/>
                    <a:lstStyle/>
                    <a:p>
                      <a:pPr algn="r" fontAlgn="b"/>
                      <a:r>
                        <a:rPr lang="en-US" sz="800" b="1" i="0" u="none" strike="noStrike">
                          <a:solidFill>
                            <a:srgbClr val="008000"/>
                          </a:solidFill>
                          <a:effectLst/>
                          <a:latin typeface="Calibri"/>
                        </a:rPr>
                        <a:t>5</a:t>
                      </a:r>
                    </a:p>
                  </a:txBody>
                  <a:tcPr marL="9063" marR="9063" marT="9063" marB="0" anchor="b">
                    <a:lnL>
                      <a:noFill/>
                    </a:lnL>
                    <a:lnR>
                      <a:noFill/>
                    </a:lnR>
                    <a:lnT>
                      <a:noFill/>
                    </a:lnT>
                    <a:lnB>
                      <a:noFill/>
                    </a:lnB>
                  </a:tcPr>
                </a:tc>
                <a:tc>
                  <a:txBody>
                    <a:bodyPr/>
                    <a:lstStyle/>
                    <a:p>
                      <a:pPr algn="r" fontAlgn="b"/>
                      <a:r>
                        <a:rPr lang="en-US" sz="800" b="1" i="0" u="none" strike="noStrike">
                          <a:solidFill>
                            <a:srgbClr val="008000"/>
                          </a:solidFill>
                          <a:effectLst/>
                          <a:latin typeface="Calibri"/>
                        </a:rPr>
                        <a:t>3</a:t>
                      </a:r>
                    </a:p>
                  </a:txBody>
                  <a:tcPr marL="9063" marR="9063" marT="9063" marB="0" anchor="b">
                    <a:lnL>
                      <a:noFill/>
                    </a:lnL>
                    <a:lnR>
                      <a:noFill/>
                    </a:lnR>
                    <a:lnT>
                      <a:noFill/>
                    </a:lnT>
                    <a:lnB>
                      <a:noFill/>
                    </a:lnB>
                    <a:solidFill>
                      <a:srgbClr val="F2DCDB"/>
                    </a:solidFill>
                  </a:tcPr>
                </a:tc>
              </a:tr>
              <a:tr h="175720">
                <a:tc>
                  <a:txBody>
                    <a:bodyPr/>
                    <a:lstStyle/>
                    <a:p>
                      <a:pPr algn="l" fontAlgn="b"/>
                      <a:r>
                        <a:rPr lang="en-US" sz="800" b="0" i="0" u="none" strike="noStrike">
                          <a:solidFill>
                            <a:srgbClr val="000000"/>
                          </a:solidFill>
                          <a:effectLst/>
                          <a:latin typeface="Calibri"/>
                        </a:rPr>
                        <a:t>Spain</a:t>
                      </a:r>
                    </a:p>
                  </a:txBody>
                  <a:tcPr marL="9063" marR="9063" marT="9063" marB="0" anchor="b">
                    <a:lnL>
                      <a:noFill/>
                    </a:lnL>
                    <a:lnR>
                      <a:noFill/>
                    </a:lnR>
                    <a:lnT>
                      <a:noFill/>
                    </a:lnT>
                    <a:lnB>
                      <a:noFill/>
                    </a:lnB>
                  </a:tcPr>
                </a:tc>
                <a:tc>
                  <a:txBody>
                    <a:bodyPr/>
                    <a:lstStyle/>
                    <a:p>
                      <a:pPr algn="r" fontAlgn="b"/>
                      <a:r>
                        <a:rPr lang="ru-RU" sz="800" b="0" i="0" u="none" strike="noStrike">
                          <a:solidFill>
                            <a:srgbClr val="000000"/>
                          </a:solidFill>
                          <a:effectLst/>
                          <a:latin typeface="Calibri"/>
                        </a:rPr>
                        <a:t>334</a:t>
                      </a:r>
                    </a:p>
                  </a:txBody>
                  <a:tcPr marL="9063" marR="9063" marT="9063" marB="0" anchor="b">
                    <a:lnL>
                      <a:noFill/>
                    </a:lnL>
                    <a:lnR>
                      <a:noFill/>
                    </a:lnR>
                    <a:lnT>
                      <a:noFill/>
                    </a:lnT>
                    <a:lnB>
                      <a:noFill/>
                    </a:lnB>
                  </a:tcPr>
                </a:tc>
                <a:tc>
                  <a:txBody>
                    <a:bodyPr/>
                    <a:lstStyle/>
                    <a:p>
                      <a:pPr algn="r" fontAlgn="b"/>
                      <a:r>
                        <a:rPr lang="en-US" sz="800" b="0" i="0" u="none" strike="noStrike">
                          <a:solidFill>
                            <a:srgbClr val="000000"/>
                          </a:solidFill>
                          <a:effectLst/>
                          <a:latin typeface="Calibri"/>
                        </a:rPr>
                        <a:t>46</a:t>
                      </a:r>
                    </a:p>
                  </a:txBody>
                  <a:tcPr marL="9063" marR="9063" marT="9063" marB="0" anchor="b">
                    <a:lnL>
                      <a:noFill/>
                    </a:lnL>
                    <a:lnR>
                      <a:noFill/>
                    </a:lnR>
                    <a:lnT>
                      <a:noFill/>
                    </a:lnT>
                    <a:lnB>
                      <a:noFill/>
                    </a:lnB>
                  </a:tcPr>
                </a:tc>
                <a:tc>
                  <a:txBody>
                    <a:bodyPr/>
                    <a:lstStyle/>
                    <a:p>
                      <a:pPr algn="r" fontAlgn="b"/>
                      <a:r>
                        <a:rPr lang="en-US" sz="800" b="0" i="0" u="none" strike="noStrike">
                          <a:solidFill>
                            <a:srgbClr val="000000"/>
                          </a:solidFill>
                          <a:effectLst/>
                          <a:latin typeface="Calibri"/>
                        </a:rPr>
                        <a:t>380</a:t>
                      </a:r>
                    </a:p>
                  </a:txBody>
                  <a:tcPr marL="9063" marR="9063" marT="9063" marB="0" anchor="b">
                    <a:lnL>
                      <a:noFill/>
                    </a:lnL>
                    <a:lnR>
                      <a:noFill/>
                    </a:lnR>
                    <a:lnT>
                      <a:noFill/>
                    </a:lnT>
                    <a:lnB>
                      <a:noFill/>
                    </a:lnB>
                  </a:tcPr>
                </a:tc>
                <a:tc>
                  <a:txBody>
                    <a:bodyPr/>
                    <a:lstStyle/>
                    <a:p>
                      <a:pPr algn="r" fontAlgn="b"/>
                      <a:r>
                        <a:rPr lang="mr-IN" sz="800" b="0" i="0" u="none" strike="noStrike">
                          <a:solidFill>
                            <a:srgbClr val="000000"/>
                          </a:solidFill>
                          <a:effectLst/>
                          <a:latin typeface="Calibri"/>
                        </a:rPr>
                        <a:t>1'381'342</a:t>
                      </a:r>
                    </a:p>
                  </a:txBody>
                  <a:tcPr marL="9063" marR="108751" marT="9063" marB="0" anchor="b">
                    <a:lnL>
                      <a:noFill/>
                    </a:lnL>
                    <a:lnR>
                      <a:noFill/>
                    </a:lnR>
                    <a:lnT>
                      <a:noFill/>
                    </a:lnT>
                    <a:lnB>
                      <a:noFill/>
                    </a:lnB>
                  </a:tcPr>
                </a:tc>
                <a:tc>
                  <a:txBody>
                    <a:bodyPr/>
                    <a:lstStyle/>
                    <a:p>
                      <a:pPr algn="r" fontAlgn="b"/>
                      <a:r>
                        <a:rPr lang="en-US" sz="800" b="0" i="0" u="none" strike="noStrike">
                          <a:solidFill>
                            <a:srgbClr val="000000"/>
                          </a:solidFill>
                          <a:effectLst/>
                          <a:latin typeface="Calibri"/>
                        </a:rPr>
                        <a:t>3</a:t>
                      </a:r>
                    </a:p>
                  </a:txBody>
                  <a:tcPr marL="9063" marR="9063" marT="9063" marB="0" anchor="b">
                    <a:lnL>
                      <a:noFill/>
                    </a:lnL>
                    <a:lnR>
                      <a:noFill/>
                    </a:lnR>
                    <a:lnT>
                      <a:noFill/>
                    </a:lnT>
                    <a:lnB>
                      <a:noFill/>
                    </a:lnB>
                  </a:tcPr>
                </a:tc>
                <a:tc>
                  <a:txBody>
                    <a:bodyPr/>
                    <a:lstStyle/>
                    <a:p>
                      <a:pPr algn="r" fontAlgn="b"/>
                      <a:r>
                        <a:rPr lang="en-US" sz="800" b="0" i="0" u="none" strike="noStrike">
                          <a:solidFill>
                            <a:srgbClr val="000000"/>
                          </a:solidFill>
                          <a:effectLst/>
                          <a:latin typeface="Calibri"/>
                        </a:rPr>
                        <a:t>3</a:t>
                      </a:r>
                    </a:p>
                  </a:txBody>
                  <a:tcPr marL="9063" marR="9063" marT="9063" marB="0" anchor="b">
                    <a:lnL>
                      <a:noFill/>
                    </a:lnL>
                    <a:lnR>
                      <a:noFill/>
                    </a:lnR>
                    <a:lnT>
                      <a:noFill/>
                    </a:lnT>
                    <a:lnB>
                      <a:noFill/>
                    </a:lnB>
                  </a:tcPr>
                </a:tc>
                <a:tc>
                  <a:txBody>
                    <a:bodyPr/>
                    <a:lstStyle/>
                    <a:p>
                      <a:pPr algn="r" fontAlgn="b"/>
                      <a:r>
                        <a:rPr lang="en-US" sz="800" b="0" i="0" u="none" strike="noStrike">
                          <a:solidFill>
                            <a:srgbClr val="000000"/>
                          </a:solidFill>
                          <a:effectLst/>
                          <a:latin typeface="Calibri"/>
                        </a:rPr>
                        <a:t>3</a:t>
                      </a:r>
                    </a:p>
                  </a:txBody>
                  <a:tcPr marL="9063" marR="9063" marT="9063" marB="0" anchor="b">
                    <a:lnL>
                      <a:noFill/>
                    </a:lnL>
                    <a:lnR>
                      <a:noFill/>
                    </a:lnR>
                    <a:lnT>
                      <a:noFill/>
                    </a:lnT>
                    <a:lnB>
                      <a:noFill/>
                    </a:lnB>
                  </a:tcPr>
                </a:tc>
                <a:tc>
                  <a:txBody>
                    <a:bodyPr/>
                    <a:lstStyle/>
                    <a:p>
                      <a:pPr algn="r" fontAlgn="b"/>
                      <a:r>
                        <a:rPr lang="en-US" sz="800" b="0" i="0" u="none" strike="noStrike">
                          <a:solidFill>
                            <a:srgbClr val="000000"/>
                          </a:solidFill>
                          <a:effectLst/>
                          <a:latin typeface="Calibri"/>
                        </a:rPr>
                        <a:t>3</a:t>
                      </a:r>
                    </a:p>
                  </a:txBody>
                  <a:tcPr marL="9063" marR="9063" marT="9063" marB="0" anchor="b">
                    <a:lnL>
                      <a:noFill/>
                    </a:lnL>
                    <a:lnR>
                      <a:noFill/>
                    </a:lnR>
                    <a:lnT>
                      <a:noFill/>
                    </a:lnT>
                    <a:lnB>
                      <a:noFill/>
                    </a:lnB>
                    <a:solidFill>
                      <a:srgbClr val="F2DCDB"/>
                    </a:solidFill>
                  </a:tcPr>
                </a:tc>
              </a:tr>
              <a:tr h="175720">
                <a:tc>
                  <a:txBody>
                    <a:bodyPr/>
                    <a:lstStyle/>
                    <a:p>
                      <a:pPr algn="l" fontAlgn="b"/>
                      <a:r>
                        <a:rPr lang="en-US" sz="800" b="0" i="0" u="none" strike="noStrike">
                          <a:solidFill>
                            <a:srgbClr val="000000"/>
                          </a:solidFill>
                          <a:effectLst/>
                          <a:latin typeface="Calibri"/>
                        </a:rPr>
                        <a:t>Poland</a:t>
                      </a:r>
                    </a:p>
                  </a:txBody>
                  <a:tcPr marL="9063" marR="9063" marT="9063" marB="0" anchor="b">
                    <a:lnL>
                      <a:noFill/>
                    </a:lnL>
                    <a:lnR>
                      <a:noFill/>
                    </a:lnR>
                    <a:lnT>
                      <a:noFill/>
                    </a:lnT>
                    <a:lnB>
                      <a:noFill/>
                    </a:lnB>
                  </a:tcPr>
                </a:tc>
                <a:tc>
                  <a:txBody>
                    <a:bodyPr/>
                    <a:lstStyle/>
                    <a:p>
                      <a:pPr algn="r" fontAlgn="b"/>
                      <a:r>
                        <a:rPr lang="is-IS" sz="800" b="0" i="0" u="none" strike="noStrike">
                          <a:solidFill>
                            <a:srgbClr val="000000"/>
                          </a:solidFill>
                          <a:effectLst/>
                          <a:latin typeface="Calibri"/>
                        </a:rPr>
                        <a:t>264</a:t>
                      </a:r>
                    </a:p>
                  </a:txBody>
                  <a:tcPr marL="9063" marR="9063" marT="9063" marB="0" anchor="b">
                    <a:lnL>
                      <a:noFill/>
                    </a:lnL>
                    <a:lnR>
                      <a:noFill/>
                    </a:lnR>
                    <a:lnT>
                      <a:noFill/>
                    </a:lnT>
                    <a:lnB>
                      <a:noFill/>
                    </a:lnB>
                  </a:tcPr>
                </a:tc>
                <a:tc>
                  <a:txBody>
                    <a:bodyPr/>
                    <a:lstStyle/>
                    <a:p>
                      <a:pPr algn="l" fontAlgn="b"/>
                      <a:endParaRPr lang="en-US" sz="800" b="0" i="0" u="none" strike="noStrike">
                        <a:solidFill>
                          <a:srgbClr val="000000"/>
                        </a:solidFill>
                        <a:effectLst/>
                        <a:latin typeface="Calibri"/>
                      </a:endParaRPr>
                    </a:p>
                  </a:txBody>
                  <a:tcPr marL="9063" marR="9063" marT="9063" marB="0" anchor="b">
                    <a:lnL>
                      <a:noFill/>
                    </a:lnL>
                    <a:lnR>
                      <a:noFill/>
                    </a:lnR>
                    <a:lnT>
                      <a:noFill/>
                    </a:lnT>
                    <a:lnB>
                      <a:noFill/>
                    </a:lnB>
                  </a:tcPr>
                </a:tc>
                <a:tc>
                  <a:txBody>
                    <a:bodyPr/>
                    <a:lstStyle/>
                    <a:p>
                      <a:pPr algn="r" fontAlgn="b"/>
                      <a:r>
                        <a:rPr lang="is-IS" sz="800" b="0" i="0" u="none" strike="noStrike">
                          <a:solidFill>
                            <a:srgbClr val="000000"/>
                          </a:solidFill>
                          <a:effectLst/>
                          <a:latin typeface="Calibri"/>
                        </a:rPr>
                        <a:t>264</a:t>
                      </a:r>
                    </a:p>
                  </a:txBody>
                  <a:tcPr marL="9063" marR="9063" marT="9063" marB="0" anchor="b">
                    <a:lnL>
                      <a:noFill/>
                    </a:lnL>
                    <a:lnR>
                      <a:noFill/>
                    </a:lnR>
                    <a:lnT>
                      <a:noFill/>
                    </a:lnT>
                    <a:lnB>
                      <a:noFill/>
                    </a:lnB>
                  </a:tcPr>
                </a:tc>
                <a:tc>
                  <a:txBody>
                    <a:bodyPr/>
                    <a:lstStyle/>
                    <a:p>
                      <a:pPr algn="r" fontAlgn="b"/>
                      <a:r>
                        <a:rPr lang="mr-IN" sz="800" b="0" i="0" u="none" strike="noStrike">
                          <a:solidFill>
                            <a:srgbClr val="000000"/>
                          </a:solidFill>
                          <a:effectLst/>
                          <a:latin typeface="Calibri"/>
                        </a:rPr>
                        <a:t>544'959</a:t>
                      </a:r>
                    </a:p>
                  </a:txBody>
                  <a:tcPr marL="9063" marR="108751" marT="9063" marB="0" anchor="b">
                    <a:lnL>
                      <a:noFill/>
                    </a:lnL>
                    <a:lnR>
                      <a:noFill/>
                    </a:lnR>
                    <a:lnT>
                      <a:noFill/>
                    </a:lnT>
                    <a:lnB>
                      <a:noFill/>
                    </a:lnB>
                  </a:tcPr>
                </a:tc>
                <a:tc>
                  <a:txBody>
                    <a:bodyPr/>
                    <a:lstStyle/>
                    <a:p>
                      <a:pPr algn="r" fontAlgn="b"/>
                      <a:r>
                        <a:rPr lang="en-US" sz="800" b="0" i="0" u="none" strike="noStrike">
                          <a:solidFill>
                            <a:srgbClr val="000000"/>
                          </a:solidFill>
                          <a:effectLst/>
                          <a:latin typeface="Calibri"/>
                        </a:rPr>
                        <a:t>3</a:t>
                      </a:r>
                    </a:p>
                  </a:txBody>
                  <a:tcPr marL="9063" marR="9063" marT="9063" marB="0" anchor="b">
                    <a:lnL>
                      <a:noFill/>
                    </a:lnL>
                    <a:lnR>
                      <a:noFill/>
                    </a:lnR>
                    <a:lnT>
                      <a:noFill/>
                    </a:lnT>
                    <a:lnB>
                      <a:noFill/>
                    </a:lnB>
                  </a:tcPr>
                </a:tc>
                <a:tc>
                  <a:txBody>
                    <a:bodyPr/>
                    <a:lstStyle/>
                    <a:p>
                      <a:pPr algn="r" fontAlgn="b"/>
                      <a:r>
                        <a:rPr lang="en-US" sz="800" b="0" i="0" u="none" strike="noStrike">
                          <a:solidFill>
                            <a:srgbClr val="000000"/>
                          </a:solidFill>
                          <a:effectLst/>
                          <a:latin typeface="Calibri"/>
                        </a:rPr>
                        <a:t>3</a:t>
                      </a:r>
                    </a:p>
                  </a:txBody>
                  <a:tcPr marL="9063" marR="9063" marT="9063" marB="0" anchor="b">
                    <a:lnL>
                      <a:noFill/>
                    </a:lnL>
                    <a:lnR>
                      <a:noFill/>
                    </a:lnR>
                    <a:lnT>
                      <a:noFill/>
                    </a:lnT>
                    <a:lnB>
                      <a:noFill/>
                    </a:lnB>
                  </a:tcPr>
                </a:tc>
                <a:tc>
                  <a:txBody>
                    <a:bodyPr/>
                    <a:lstStyle/>
                    <a:p>
                      <a:pPr algn="r" fontAlgn="b"/>
                      <a:r>
                        <a:rPr lang="en-US" sz="800" b="0" i="0" u="none" strike="noStrike">
                          <a:solidFill>
                            <a:srgbClr val="000000"/>
                          </a:solidFill>
                          <a:effectLst/>
                          <a:latin typeface="Calibri"/>
                        </a:rPr>
                        <a:t>3</a:t>
                      </a:r>
                    </a:p>
                  </a:txBody>
                  <a:tcPr marL="9063" marR="9063" marT="9063" marB="0" anchor="b">
                    <a:lnL>
                      <a:noFill/>
                    </a:lnL>
                    <a:lnR>
                      <a:noFill/>
                    </a:lnR>
                    <a:lnT>
                      <a:noFill/>
                    </a:lnT>
                    <a:lnB>
                      <a:noFill/>
                    </a:lnB>
                  </a:tcPr>
                </a:tc>
                <a:tc>
                  <a:txBody>
                    <a:bodyPr/>
                    <a:lstStyle/>
                    <a:p>
                      <a:pPr algn="r" fontAlgn="b"/>
                      <a:r>
                        <a:rPr lang="en-US" sz="800" b="0" i="0" u="none" strike="noStrike">
                          <a:solidFill>
                            <a:srgbClr val="000000"/>
                          </a:solidFill>
                          <a:effectLst/>
                          <a:latin typeface="Calibri"/>
                        </a:rPr>
                        <a:t>3</a:t>
                      </a:r>
                    </a:p>
                  </a:txBody>
                  <a:tcPr marL="9063" marR="9063" marT="9063" marB="0" anchor="b">
                    <a:lnL>
                      <a:noFill/>
                    </a:lnL>
                    <a:lnR>
                      <a:noFill/>
                    </a:lnR>
                    <a:lnT>
                      <a:noFill/>
                    </a:lnT>
                    <a:lnB>
                      <a:noFill/>
                    </a:lnB>
                    <a:solidFill>
                      <a:srgbClr val="F2DCDB"/>
                    </a:solidFill>
                  </a:tcPr>
                </a:tc>
              </a:tr>
              <a:tr h="175720">
                <a:tc>
                  <a:txBody>
                    <a:bodyPr/>
                    <a:lstStyle/>
                    <a:p>
                      <a:pPr algn="l" fontAlgn="b"/>
                      <a:r>
                        <a:rPr lang="en-US" sz="800" b="1" i="0" u="none" strike="noStrike">
                          <a:solidFill>
                            <a:srgbClr val="008000"/>
                          </a:solidFill>
                          <a:effectLst/>
                          <a:latin typeface="Calibri"/>
                        </a:rPr>
                        <a:t>the Netherlands</a:t>
                      </a:r>
                    </a:p>
                  </a:txBody>
                  <a:tcPr marL="9063" marR="9063" marT="9063" marB="0" anchor="b">
                    <a:lnL>
                      <a:noFill/>
                    </a:lnL>
                    <a:lnR>
                      <a:noFill/>
                    </a:lnR>
                    <a:lnT>
                      <a:noFill/>
                    </a:lnT>
                    <a:lnB>
                      <a:noFill/>
                    </a:lnB>
                  </a:tcPr>
                </a:tc>
                <a:tc>
                  <a:txBody>
                    <a:bodyPr/>
                    <a:lstStyle/>
                    <a:p>
                      <a:pPr algn="r" fontAlgn="b"/>
                      <a:r>
                        <a:rPr lang="is-IS" sz="800" b="1" i="0" u="none" strike="noStrike">
                          <a:solidFill>
                            <a:srgbClr val="008000"/>
                          </a:solidFill>
                          <a:effectLst/>
                          <a:latin typeface="Calibri"/>
                        </a:rPr>
                        <a:t>172</a:t>
                      </a:r>
                    </a:p>
                  </a:txBody>
                  <a:tcPr marL="9063" marR="9063" marT="9063" marB="0" anchor="b">
                    <a:lnL>
                      <a:noFill/>
                    </a:lnL>
                    <a:lnR>
                      <a:noFill/>
                    </a:lnR>
                    <a:lnT>
                      <a:noFill/>
                    </a:lnT>
                    <a:lnB>
                      <a:noFill/>
                    </a:lnB>
                  </a:tcPr>
                </a:tc>
                <a:tc>
                  <a:txBody>
                    <a:bodyPr/>
                    <a:lstStyle/>
                    <a:p>
                      <a:pPr algn="l" fontAlgn="b"/>
                      <a:endParaRPr lang="en-US" sz="800" b="1" i="0" u="none" strike="noStrike">
                        <a:solidFill>
                          <a:srgbClr val="008000"/>
                        </a:solidFill>
                        <a:effectLst/>
                        <a:latin typeface="Calibri"/>
                      </a:endParaRPr>
                    </a:p>
                  </a:txBody>
                  <a:tcPr marL="9063" marR="9063" marT="9063" marB="0" anchor="b">
                    <a:lnL>
                      <a:noFill/>
                    </a:lnL>
                    <a:lnR>
                      <a:noFill/>
                    </a:lnR>
                    <a:lnT>
                      <a:noFill/>
                    </a:lnT>
                    <a:lnB>
                      <a:noFill/>
                    </a:lnB>
                  </a:tcPr>
                </a:tc>
                <a:tc>
                  <a:txBody>
                    <a:bodyPr/>
                    <a:lstStyle/>
                    <a:p>
                      <a:pPr algn="r" fontAlgn="b"/>
                      <a:r>
                        <a:rPr lang="is-IS" sz="800" b="1" i="0" u="none" strike="noStrike">
                          <a:solidFill>
                            <a:srgbClr val="008000"/>
                          </a:solidFill>
                          <a:effectLst/>
                          <a:latin typeface="Calibri"/>
                        </a:rPr>
                        <a:t>172</a:t>
                      </a:r>
                    </a:p>
                  </a:txBody>
                  <a:tcPr marL="9063" marR="9063" marT="9063" marB="0" anchor="b">
                    <a:lnL>
                      <a:noFill/>
                    </a:lnL>
                    <a:lnR>
                      <a:noFill/>
                    </a:lnR>
                    <a:lnT>
                      <a:noFill/>
                    </a:lnT>
                    <a:lnB>
                      <a:noFill/>
                    </a:lnB>
                  </a:tcPr>
                </a:tc>
                <a:tc>
                  <a:txBody>
                    <a:bodyPr/>
                    <a:lstStyle/>
                    <a:p>
                      <a:pPr algn="r" fontAlgn="b"/>
                      <a:r>
                        <a:rPr lang="fi-FI" sz="800" b="1" i="0" u="none" strike="noStrike">
                          <a:solidFill>
                            <a:srgbClr val="008000"/>
                          </a:solidFill>
                          <a:effectLst/>
                          <a:latin typeface="Calibri"/>
                        </a:rPr>
                        <a:t>879'319</a:t>
                      </a:r>
                    </a:p>
                  </a:txBody>
                  <a:tcPr marL="9063" marR="108751" marT="9063" marB="0" anchor="b">
                    <a:lnL>
                      <a:noFill/>
                    </a:lnL>
                    <a:lnR>
                      <a:noFill/>
                    </a:lnR>
                    <a:lnT>
                      <a:noFill/>
                    </a:lnT>
                    <a:lnB>
                      <a:noFill/>
                    </a:lnB>
                  </a:tcPr>
                </a:tc>
                <a:tc>
                  <a:txBody>
                    <a:bodyPr/>
                    <a:lstStyle/>
                    <a:p>
                      <a:pPr algn="r" fontAlgn="b"/>
                      <a:r>
                        <a:rPr lang="en-US" sz="800" b="1" i="0" u="none" strike="noStrike">
                          <a:solidFill>
                            <a:srgbClr val="008000"/>
                          </a:solidFill>
                          <a:effectLst/>
                          <a:latin typeface="Calibri"/>
                        </a:rPr>
                        <a:t>3</a:t>
                      </a:r>
                    </a:p>
                  </a:txBody>
                  <a:tcPr marL="9063" marR="9063" marT="9063" marB="0" anchor="b">
                    <a:lnL>
                      <a:noFill/>
                    </a:lnL>
                    <a:lnR>
                      <a:noFill/>
                    </a:lnR>
                    <a:lnT>
                      <a:noFill/>
                    </a:lnT>
                    <a:lnB>
                      <a:noFill/>
                    </a:lnB>
                  </a:tcPr>
                </a:tc>
                <a:tc>
                  <a:txBody>
                    <a:bodyPr/>
                    <a:lstStyle/>
                    <a:p>
                      <a:pPr algn="r" fontAlgn="b"/>
                      <a:r>
                        <a:rPr lang="en-US" sz="800" b="1" i="0" u="none" strike="noStrike">
                          <a:solidFill>
                            <a:srgbClr val="008000"/>
                          </a:solidFill>
                          <a:effectLst/>
                          <a:latin typeface="Calibri"/>
                        </a:rPr>
                        <a:t>3</a:t>
                      </a:r>
                    </a:p>
                  </a:txBody>
                  <a:tcPr marL="9063" marR="9063" marT="9063" marB="0" anchor="b">
                    <a:lnL>
                      <a:noFill/>
                    </a:lnL>
                    <a:lnR>
                      <a:noFill/>
                    </a:lnR>
                    <a:lnT>
                      <a:noFill/>
                    </a:lnT>
                    <a:lnB>
                      <a:noFill/>
                    </a:lnB>
                  </a:tcPr>
                </a:tc>
                <a:tc>
                  <a:txBody>
                    <a:bodyPr/>
                    <a:lstStyle/>
                    <a:p>
                      <a:pPr algn="r" fontAlgn="b"/>
                      <a:r>
                        <a:rPr lang="en-US" sz="800" b="1" i="0" u="none" strike="noStrike">
                          <a:solidFill>
                            <a:srgbClr val="008000"/>
                          </a:solidFill>
                          <a:effectLst/>
                          <a:latin typeface="Calibri"/>
                        </a:rPr>
                        <a:t>3</a:t>
                      </a:r>
                    </a:p>
                  </a:txBody>
                  <a:tcPr marL="9063" marR="9063" marT="9063" marB="0" anchor="b">
                    <a:lnL>
                      <a:noFill/>
                    </a:lnL>
                    <a:lnR>
                      <a:noFill/>
                    </a:lnR>
                    <a:lnT>
                      <a:noFill/>
                    </a:lnT>
                    <a:lnB>
                      <a:noFill/>
                    </a:lnB>
                  </a:tcPr>
                </a:tc>
                <a:tc>
                  <a:txBody>
                    <a:bodyPr/>
                    <a:lstStyle/>
                    <a:p>
                      <a:pPr algn="r" fontAlgn="b"/>
                      <a:r>
                        <a:rPr lang="en-US" sz="800" b="1" i="0" u="none" strike="noStrike">
                          <a:solidFill>
                            <a:srgbClr val="008000"/>
                          </a:solidFill>
                          <a:effectLst/>
                          <a:latin typeface="Calibri"/>
                        </a:rPr>
                        <a:t>3</a:t>
                      </a:r>
                    </a:p>
                  </a:txBody>
                  <a:tcPr marL="9063" marR="9063" marT="9063" marB="0" anchor="b">
                    <a:lnL>
                      <a:noFill/>
                    </a:lnL>
                    <a:lnR>
                      <a:noFill/>
                    </a:lnR>
                    <a:lnT>
                      <a:noFill/>
                    </a:lnT>
                    <a:lnB>
                      <a:noFill/>
                    </a:lnB>
                    <a:solidFill>
                      <a:srgbClr val="F2DCDB"/>
                    </a:solidFill>
                  </a:tcPr>
                </a:tc>
              </a:tr>
              <a:tr h="175720">
                <a:tc>
                  <a:txBody>
                    <a:bodyPr/>
                    <a:lstStyle/>
                    <a:p>
                      <a:pPr algn="l" fontAlgn="b"/>
                      <a:r>
                        <a:rPr lang="en-US" sz="800" b="0" i="0" u="none" strike="noStrike">
                          <a:solidFill>
                            <a:srgbClr val="000000"/>
                          </a:solidFill>
                          <a:effectLst/>
                          <a:latin typeface="Calibri"/>
                        </a:rPr>
                        <a:t>Belgium</a:t>
                      </a:r>
                    </a:p>
                  </a:txBody>
                  <a:tcPr marL="9063" marR="9063" marT="9063" marB="0" anchor="b">
                    <a:lnL>
                      <a:noFill/>
                    </a:lnL>
                    <a:lnR>
                      <a:noFill/>
                    </a:lnR>
                    <a:lnT>
                      <a:noFill/>
                    </a:lnT>
                    <a:lnB>
                      <a:noFill/>
                    </a:lnB>
                  </a:tcPr>
                </a:tc>
                <a:tc>
                  <a:txBody>
                    <a:bodyPr/>
                    <a:lstStyle/>
                    <a:p>
                      <a:pPr algn="r" fontAlgn="b"/>
                      <a:r>
                        <a:rPr lang="is-IS" sz="800" b="0" i="0" u="none" strike="noStrike">
                          <a:solidFill>
                            <a:srgbClr val="000000"/>
                          </a:solidFill>
                          <a:effectLst/>
                          <a:latin typeface="Calibri"/>
                        </a:rPr>
                        <a:t>162</a:t>
                      </a:r>
                    </a:p>
                  </a:txBody>
                  <a:tcPr marL="9063" marR="9063" marT="9063" marB="0" anchor="b">
                    <a:lnL>
                      <a:noFill/>
                    </a:lnL>
                    <a:lnR>
                      <a:noFill/>
                    </a:lnR>
                    <a:lnT>
                      <a:noFill/>
                    </a:lnT>
                    <a:lnB>
                      <a:noFill/>
                    </a:lnB>
                  </a:tcPr>
                </a:tc>
                <a:tc>
                  <a:txBody>
                    <a:bodyPr/>
                    <a:lstStyle/>
                    <a:p>
                      <a:pPr algn="l" fontAlgn="b"/>
                      <a:endParaRPr lang="en-US" sz="800" b="0" i="0" u="none" strike="noStrike">
                        <a:solidFill>
                          <a:srgbClr val="000000"/>
                        </a:solidFill>
                        <a:effectLst/>
                        <a:latin typeface="Calibri"/>
                      </a:endParaRPr>
                    </a:p>
                  </a:txBody>
                  <a:tcPr marL="9063" marR="9063" marT="9063" marB="0" anchor="b">
                    <a:lnL>
                      <a:noFill/>
                    </a:lnL>
                    <a:lnR>
                      <a:noFill/>
                    </a:lnR>
                    <a:lnT>
                      <a:noFill/>
                    </a:lnT>
                    <a:lnB>
                      <a:noFill/>
                    </a:lnB>
                  </a:tcPr>
                </a:tc>
                <a:tc>
                  <a:txBody>
                    <a:bodyPr/>
                    <a:lstStyle/>
                    <a:p>
                      <a:pPr algn="r" fontAlgn="b"/>
                      <a:r>
                        <a:rPr lang="is-IS" sz="800" b="0" i="0" u="none" strike="noStrike">
                          <a:solidFill>
                            <a:srgbClr val="000000"/>
                          </a:solidFill>
                          <a:effectLst/>
                          <a:latin typeface="Calibri"/>
                        </a:rPr>
                        <a:t>162</a:t>
                      </a:r>
                    </a:p>
                  </a:txBody>
                  <a:tcPr marL="9063" marR="9063" marT="9063" marB="0" anchor="b">
                    <a:lnL>
                      <a:noFill/>
                    </a:lnL>
                    <a:lnR>
                      <a:noFill/>
                    </a:lnR>
                    <a:lnT>
                      <a:noFill/>
                    </a:lnT>
                    <a:lnB>
                      <a:noFill/>
                    </a:lnB>
                  </a:tcPr>
                </a:tc>
                <a:tc>
                  <a:txBody>
                    <a:bodyPr/>
                    <a:lstStyle/>
                    <a:p>
                      <a:pPr algn="r" fontAlgn="b"/>
                      <a:r>
                        <a:rPr lang="mr-IN" sz="800" b="0" i="0" u="none" strike="noStrike">
                          <a:solidFill>
                            <a:srgbClr val="000000"/>
                          </a:solidFill>
                          <a:effectLst/>
                          <a:latin typeface="Calibri"/>
                        </a:rPr>
                        <a:t>531'547</a:t>
                      </a:r>
                    </a:p>
                  </a:txBody>
                  <a:tcPr marL="9063" marR="108751" marT="9063" marB="0" anchor="b">
                    <a:lnL>
                      <a:noFill/>
                    </a:lnL>
                    <a:lnR>
                      <a:noFill/>
                    </a:lnR>
                    <a:lnT>
                      <a:noFill/>
                    </a:lnT>
                    <a:lnB>
                      <a:noFill/>
                    </a:lnB>
                  </a:tcPr>
                </a:tc>
                <a:tc>
                  <a:txBody>
                    <a:bodyPr/>
                    <a:lstStyle/>
                    <a:p>
                      <a:pPr algn="r" fontAlgn="b"/>
                      <a:r>
                        <a:rPr lang="en-US" sz="800" b="0" i="0" u="none" strike="noStrike">
                          <a:solidFill>
                            <a:srgbClr val="000000"/>
                          </a:solidFill>
                          <a:effectLst/>
                          <a:latin typeface="Calibri"/>
                        </a:rPr>
                        <a:t>3</a:t>
                      </a:r>
                    </a:p>
                  </a:txBody>
                  <a:tcPr marL="9063" marR="9063" marT="9063" marB="0" anchor="b">
                    <a:lnL>
                      <a:noFill/>
                    </a:lnL>
                    <a:lnR>
                      <a:noFill/>
                    </a:lnR>
                    <a:lnT>
                      <a:noFill/>
                    </a:lnT>
                    <a:lnB>
                      <a:noFill/>
                    </a:lnB>
                  </a:tcPr>
                </a:tc>
                <a:tc>
                  <a:txBody>
                    <a:bodyPr/>
                    <a:lstStyle/>
                    <a:p>
                      <a:pPr algn="r" fontAlgn="b"/>
                      <a:r>
                        <a:rPr lang="en-US" sz="800" b="0" i="0" u="none" strike="noStrike">
                          <a:solidFill>
                            <a:srgbClr val="000000"/>
                          </a:solidFill>
                          <a:effectLst/>
                          <a:latin typeface="Calibri"/>
                        </a:rPr>
                        <a:t>3</a:t>
                      </a:r>
                    </a:p>
                  </a:txBody>
                  <a:tcPr marL="9063" marR="9063" marT="9063" marB="0" anchor="b">
                    <a:lnL>
                      <a:noFill/>
                    </a:lnL>
                    <a:lnR>
                      <a:noFill/>
                    </a:lnR>
                    <a:lnT>
                      <a:noFill/>
                    </a:lnT>
                    <a:lnB>
                      <a:noFill/>
                    </a:lnB>
                  </a:tcPr>
                </a:tc>
                <a:tc>
                  <a:txBody>
                    <a:bodyPr/>
                    <a:lstStyle/>
                    <a:p>
                      <a:pPr algn="r" fontAlgn="b"/>
                      <a:r>
                        <a:rPr lang="en-US" sz="800" b="0" i="0" u="none" strike="noStrike">
                          <a:solidFill>
                            <a:srgbClr val="000000"/>
                          </a:solidFill>
                          <a:effectLst/>
                          <a:latin typeface="Calibri"/>
                        </a:rPr>
                        <a:t>3</a:t>
                      </a:r>
                    </a:p>
                  </a:txBody>
                  <a:tcPr marL="9063" marR="9063" marT="9063" marB="0" anchor="b">
                    <a:lnL>
                      <a:noFill/>
                    </a:lnL>
                    <a:lnR>
                      <a:noFill/>
                    </a:lnR>
                    <a:lnT>
                      <a:noFill/>
                    </a:lnT>
                    <a:lnB>
                      <a:noFill/>
                    </a:lnB>
                  </a:tcPr>
                </a:tc>
                <a:tc>
                  <a:txBody>
                    <a:bodyPr/>
                    <a:lstStyle/>
                    <a:p>
                      <a:pPr algn="r" fontAlgn="b"/>
                      <a:r>
                        <a:rPr lang="en-US" sz="800" b="0" i="0" u="none" strike="noStrike">
                          <a:solidFill>
                            <a:srgbClr val="000000"/>
                          </a:solidFill>
                          <a:effectLst/>
                          <a:latin typeface="Calibri"/>
                        </a:rPr>
                        <a:t>3</a:t>
                      </a:r>
                    </a:p>
                  </a:txBody>
                  <a:tcPr marL="9063" marR="9063" marT="9063" marB="0" anchor="b">
                    <a:lnL>
                      <a:noFill/>
                    </a:lnL>
                    <a:lnR>
                      <a:noFill/>
                    </a:lnR>
                    <a:lnT>
                      <a:noFill/>
                    </a:lnT>
                    <a:lnB>
                      <a:noFill/>
                    </a:lnB>
                    <a:solidFill>
                      <a:srgbClr val="F2DCDB"/>
                    </a:solidFill>
                  </a:tcPr>
                </a:tc>
              </a:tr>
              <a:tr h="175720">
                <a:tc>
                  <a:txBody>
                    <a:bodyPr/>
                    <a:lstStyle/>
                    <a:p>
                      <a:pPr algn="l" fontAlgn="b"/>
                      <a:r>
                        <a:rPr lang="en-US" sz="800" b="0" i="0" u="none" strike="noStrike">
                          <a:solidFill>
                            <a:srgbClr val="008000"/>
                          </a:solidFill>
                          <a:effectLst/>
                          <a:latin typeface="Calibri"/>
                        </a:rPr>
                        <a:t>Finland</a:t>
                      </a:r>
                    </a:p>
                  </a:txBody>
                  <a:tcPr marL="9063" marR="9063" marT="9063" marB="0" anchor="b">
                    <a:lnL>
                      <a:noFill/>
                    </a:lnL>
                    <a:lnR>
                      <a:noFill/>
                    </a:lnR>
                    <a:lnT>
                      <a:noFill/>
                    </a:lnT>
                    <a:lnB>
                      <a:noFill/>
                    </a:lnB>
                  </a:tcPr>
                </a:tc>
                <a:tc>
                  <a:txBody>
                    <a:bodyPr/>
                    <a:lstStyle/>
                    <a:p>
                      <a:pPr algn="r" fontAlgn="b"/>
                      <a:r>
                        <a:rPr lang="cs-CZ" sz="800" b="0" i="0" u="none" strike="noStrike">
                          <a:solidFill>
                            <a:srgbClr val="008000"/>
                          </a:solidFill>
                          <a:effectLst/>
                          <a:latin typeface="Calibri"/>
                        </a:rPr>
                        <a:t>116</a:t>
                      </a:r>
                    </a:p>
                  </a:txBody>
                  <a:tcPr marL="9063" marR="9063" marT="9063" marB="0" anchor="b">
                    <a:lnL>
                      <a:noFill/>
                    </a:lnL>
                    <a:lnR>
                      <a:noFill/>
                    </a:lnR>
                    <a:lnT>
                      <a:noFill/>
                    </a:lnT>
                    <a:lnB>
                      <a:noFill/>
                    </a:lnB>
                  </a:tcPr>
                </a:tc>
                <a:tc>
                  <a:txBody>
                    <a:bodyPr/>
                    <a:lstStyle/>
                    <a:p>
                      <a:pPr algn="l" fontAlgn="b"/>
                      <a:endParaRPr lang="en-US" sz="800" b="0" i="0" u="none" strike="noStrike">
                        <a:solidFill>
                          <a:srgbClr val="008000"/>
                        </a:solidFill>
                        <a:effectLst/>
                        <a:latin typeface="Calibri"/>
                      </a:endParaRPr>
                    </a:p>
                  </a:txBody>
                  <a:tcPr marL="9063" marR="9063" marT="9063" marB="0" anchor="b">
                    <a:lnL>
                      <a:noFill/>
                    </a:lnL>
                    <a:lnR>
                      <a:noFill/>
                    </a:lnR>
                    <a:lnT>
                      <a:noFill/>
                    </a:lnT>
                    <a:lnB>
                      <a:noFill/>
                    </a:lnB>
                  </a:tcPr>
                </a:tc>
                <a:tc>
                  <a:txBody>
                    <a:bodyPr/>
                    <a:lstStyle/>
                    <a:p>
                      <a:pPr algn="r" fontAlgn="b"/>
                      <a:r>
                        <a:rPr lang="cs-CZ" sz="800" b="0" i="0" u="none" strike="noStrike">
                          <a:solidFill>
                            <a:srgbClr val="008000"/>
                          </a:solidFill>
                          <a:effectLst/>
                          <a:latin typeface="Calibri"/>
                        </a:rPr>
                        <a:t>116</a:t>
                      </a:r>
                    </a:p>
                  </a:txBody>
                  <a:tcPr marL="9063" marR="9063" marT="9063" marB="0" anchor="b">
                    <a:lnL>
                      <a:noFill/>
                    </a:lnL>
                    <a:lnR>
                      <a:noFill/>
                    </a:lnR>
                    <a:lnT>
                      <a:noFill/>
                    </a:lnT>
                    <a:lnB>
                      <a:noFill/>
                    </a:lnB>
                  </a:tcPr>
                </a:tc>
                <a:tc>
                  <a:txBody>
                    <a:bodyPr/>
                    <a:lstStyle/>
                    <a:p>
                      <a:pPr algn="r" fontAlgn="b"/>
                      <a:r>
                        <a:rPr lang="is-IS" sz="800" b="0" i="0" u="none" strike="noStrike">
                          <a:solidFill>
                            <a:srgbClr val="008000"/>
                          </a:solidFill>
                          <a:effectLst/>
                          <a:latin typeface="Calibri"/>
                        </a:rPr>
                        <a:t>272'217</a:t>
                      </a:r>
                    </a:p>
                  </a:txBody>
                  <a:tcPr marL="9063" marR="108751" marT="9063" marB="0" anchor="b">
                    <a:lnL>
                      <a:noFill/>
                    </a:lnL>
                    <a:lnR>
                      <a:noFill/>
                    </a:lnR>
                    <a:lnT>
                      <a:noFill/>
                    </a:lnT>
                    <a:lnB>
                      <a:noFill/>
                    </a:lnB>
                  </a:tcPr>
                </a:tc>
                <a:tc>
                  <a:txBody>
                    <a:bodyPr/>
                    <a:lstStyle/>
                    <a:p>
                      <a:pPr algn="r" fontAlgn="b"/>
                      <a:r>
                        <a:rPr lang="en-US" sz="800" b="0" i="0" u="none" strike="noStrike">
                          <a:solidFill>
                            <a:srgbClr val="008000"/>
                          </a:solidFill>
                          <a:effectLst/>
                          <a:latin typeface="Calibri"/>
                        </a:rPr>
                        <a:t>3</a:t>
                      </a:r>
                    </a:p>
                  </a:txBody>
                  <a:tcPr marL="9063" marR="9063" marT="9063" marB="0" anchor="b">
                    <a:lnL>
                      <a:noFill/>
                    </a:lnL>
                    <a:lnR>
                      <a:noFill/>
                    </a:lnR>
                    <a:lnT>
                      <a:noFill/>
                    </a:lnT>
                    <a:lnB>
                      <a:noFill/>
                    </a:lnB>
                  </a:tcPr>
                </a:tc>
                <a:tc>
                  <a:txBody>
                    <a:bodyPr/>
                    <a:lstStyle/>
                    <a:p>
                      <a:pPr algn="r" fontAlgn="b"/>
                      <a:r>
                        <a:rPr lang="en-US" sz="800" b="0" i="0" u="none" strike="noStrike">
                          <a:solidFill>
                            <a:srgbClr val="008000"/>
                          </a:solidFill>
                          <a:effectLst/>
                          <a:latin typeface="Calibri"/>
                        </a:rPr>
                        <a:t>3</a:t>
                      </a:r>
                    </a:p>
                  </a:txBody>
                  <a:tcPr marL="9063" marR="9063" marT="9063" marB="0" anchor="b">
                    <a:lnL>
                      <a:noFill/>
                    </a:lnL>
                    <a:lnR>
                      <a:noFill/>
                    </a:lnR>
                    <a:lnT>
                      <a:noFill/>
                    </a:lnT>
                    <a:lnB>
                      <a:noFill/>
                    </a:lnB>
                  </a:tcPr>
                </a:tc>
                <a:tc>
                  <a:txBody>
                    <a:bodyPr/>
                    <a:lstStyle/>
                    <a:p>
                      <a:pPr algn="r" fontAlgn="b"/>
                      <a:r>
                        <a:rPr lang="en-US" sz="800" b="0" i="0" u="none" strike="noStrike">
                          <a:solidFill>
                            <a:srgbClr val="008000"/>
                          </a:solidFill>
                          <a:effectLst/>
                          <a:latin typeface="Calibri"/>
                        </a:rPr>
                        <a:t>3</a:t>
                      </a:r>
                    </a:p>
                  </a:txBody>
                  <a:tcPr marL="9063" marR="9063" marT="9063" marB="0" anchor="b">
                    <a:lnL>
                      <a:noFill/>
                    </a:lnL>
                    <a:lnR>
                      <a:noFill/>
                    </a:lnR>
                    <a:lnT>
                      <a:noFill/>
                    </a:lnT>
                    <a:lnB>
                      <a:noFill/>
                    </a:lnB>
                  </a:tcPr>
                </a:tc>
                <a:tc>
                  <a:txBody>
                    <a:bodyPr/>
                    <a:lstStyle/>
                    <a:p>
                      <a:pPr algn="r" fontAlgn="b"/>
                      <a:r>
                        <a:rPr lang="en-US" sz="800" b="0" i="0" u="none" strike="noStrike">
                          <a:solidFill>
                            <a:srgbClr val="008000"/>
                          </a:solidFill>
                          <a:effectLst/>
                          <a:latin typeface="Calibri"/>
                        </a:rPr>
                        <a:t>3</a:t>
                      </a:r>
                    </a:p>
                  </a:txBody>
                  <a:tcPr marL="9063" marR="9063" marT="9063" marB="0" anchor="b">
                    <a:lnL>
                      <a:noFill/>
                    </a:lnL>
                    <a:lnR>
                      <a:noFill/>
                    </a:lnR>
                    <a:lnT>
                      <a:noFill/>
                    </a:lnT>
                    <a:lnB>
                      <a:noFill/>
                    </a:lnB>
                    <a:solidFill>
                      <a:srgbClr val="F2DCDB"/>
                    </a:solidFill>
                  </a:tcPr>
                </a:tc>
              </a:tr>
              <a:tr h="175720">
                <a:tc>
                  <a:txBody>
                    <a:bodyPr/>
                    <a:lstStyle/>
                    <a:p>
                      <a:pPr algn="l" fontAlgn="b"/>
                      <a:r>
                        <a:rPr lang="en-US" sz="800" b="1" i="0" u="none" strike="noStrike" dirty="0">
                          <a:solidFill>
                            <a:srgbClr val="008000"/>
                          </a:solidFill>
                          <a:effectLst/>
                          <a:latin typeface="Calibri"/>
                        </a:rPr>
                        <a:t>Sweden</a:t>
                      </a:r>
                    </a:p>
                  </a:txBody>
                  <a:tcPr marL="9063" marR="9063" marT="9063" marB="0" anchor="b">
                    <a:lnL>
                      <a:noFill/>
                    </a:lnL>
                    <a:lnR>
                      <a:noFill/>
                    </a:lnR>
                    <a:lnT>
                      <a:noFill/>
                    </a:lnT>
                    <a:lnB>
                      <a:noFill/>
                    </a:lnB>
                  </a:tcPr>
                </a:tc>
                <a:tc>
                  <a:txBody>
                    <a:bodyPr/>
                    <a:lstStyle/>
                    <a:p>
                      <a:pPr algn="r" fontAlgn="b"/>
                      <a:r>
                        <a:rPr lang="is-IS" sz="800" b="1" i="0" u="none" strike="noStrike" dirty="0">
                          <a:solidFill>
                            <a:srgbClr val="008000"/>
                          </a:solidFill>
                          <a:effectLst/>
                          <a:latin typeface="Calibri"/>
                        </a:rPr>
                        <a:t>107</a:t>
                      </a:r>
                    </a:p>
                  </a:txBody>
                  <a:tcPr marL="9063" marR="9063" marT="9063" marB="0" anchor="b">
                    <a:lnL>
                      <a:noFill/>
                    </a:lnL>
                    <a:lnR>
                      <a:noFill/>
                    </a:lnR>
                    <a:lnT>
                      <a:noFill/>
                    </a:lnT>
                    <a:lnB>
                      <a:noFill/>
                    </a:lnB>
                  </a:tcPr>
                </a:tc>
                <a:tc>
                  <a:txBody>
                    <a:bodyPr/>
                    <a:lstStyle/>
                    <a:p>
                      <a:pPr algn="l" fontAlgn="b"/>
                      <a:endParaRPr lang="en-US" sz="800" b="0" i="0" u="none" strike="noStrike">
                        <a:solidFill>
                          <a:srgbClr val="008000"/>
                        </a:solidFill>
                        <a:effectLst/>
                        <a:latin typeface="Calibri"/>
                      </a:endParaRPr>
                    </a:p>
                  </a:txBody>
                  <a:tcPr marL="9063" marR="9063" marT="9063" marB="0" anchor="b">
                    <a:lnL>
                      <a:noFill/>
                    </a:lnL>
                    <a:lnR>
                      <a:noFill/>
                    </a:lnR>
                    <a:lnT>
                      <a:noFill/>
                    </a:lnT>
                    <a:lnB>
                      <a:noFill/>
                    </a:lnB>
                  </a:tcPr>
                </a:tc>
                <a:tc>
                  <a:txBody>
                    <a:bodyPr/>
                    <a:lstStyle/>
                    <a:p>
                      <a:pPr algn="r" fontAlgn="b"/>
                      <a:r>
                        <a:rPr lang="is-IS" sz="800" b="1" i="0" u="none" strike="noStrike" dirty="0">
                          <a:solidFill>
                            <a:srgbClr val="008000"/>
                          </a:solidFill>
                          <a:effectLst/>
                          <a:latin typeface="Calibri"/>
                        </a:rPr>
                        <a:t>107</a:t>
                      </a:r>
                    </a:p>
                  </a:txBody>
                  <a:tcPr marL="9063" marR="9063" marT="9063" marB="0" anchor="b">
                    <a:lnL>
                      <a:noFill/>
                    </a:lnL>
                    <a:lnR>
                      <a:noFill/>
                    </a:lnR>
                    <a:lnT>
                      <a:noFill/>
                    </a:lnT>
                    <a:lnB>
                      <a:noFill/>
                    </a:lnB>
                  </a:tcPr>
                </a:tc>
                <a:tc>
                  <a:txBody>
                    <a:bodyPr/>
                    <a:lstStyle/>
                    <a:p>
                      <a:pPr algn="r" fontAlgn="b"/>
                      <a:r>
                        <a:rPr lang="mr-IN" sz="800" b="1" i="0" u="none" strike="noStrike" dirty="0">
                          <a:solidFill>
                            <a:srgbClr val="008000"/>
                          </a:solidFill>
                          <a:effectLst/>
                          <a:latin typeface="Calibri"/>
                        </a:rPr>
                        <a:t>571'090</a:t>
                      </a:r>
                    </a:p>
                  </a:txBody>
                  <a:tcPr marL="9063" marR="108751" marT="9063" marB="0" anchor="b">
                    <a:lnL>
                      <a:noFill/>
                    </a:lnL>
                    <a:lnR>
                      <a:noFill/>
                    </a:lnR>
                    <a:lnT>
                      <a:noFill/>
                    </a:lnT>
                    <a:lnB>
                      <a:noFill/>
                    </a:lnB>
                  </a:tcPr>
                </a:tc>
                <a:tc>
                  <a:txBody>
                    <a:bodyPr/>
                    <a:lstStyle/>
                    <a:p>
                      <a:pPr algn="r" fontAlgn="b"/>
                      <a:r>
                        <a:rPr lang="en-US" sz="800" b="1" i="0" u="none" strike="noStrike" dirty="0">
                          <a:solidFill>
                            <a:srgbClr val="008000"/>
                          </a:solidFill>
                          <a:effectLst/>
                          <a:latin typeface="Calibri"/>
                        </a:rPr>
                        <a:t>3</a:t>
                      </a:r>
                    </a:p>
                  </a:txBody>
                  <a:tcPr marL="9063" marR="9063" marT="9063" marB="0" anchor="b">
                    <a:lnL>
                      <a:noFill/>
                    </a:lnL>
                    <a:lnR>
                      <a:noFill/>
                    </a:lnR>
                    <a:lnT>
                      <a:noFill/>
                    </a:lnT>
                    <a:lnB>
                      <a:noFill/>
                    </a:lnB>
                  </a:tcPr>
                </a:tc>
                <a:tc>
                  <a:txBody>
                    <a:bodyPr/>
                    <a:lstStyle/>
                    <a:p>
                      <a:pPr algn="r" fontAlgn="b"/>
                      <a:r>
                        <a:rPr lang="en-US" sz="800" b="1" i="0" u="none" strike="noStrike" dirty="0">
                          <a:solidFill>
                            <a:srgbClr val="008000"/>
                          </a:solidFill>
                          <a:effectLst/>
                          <a:latin typeface="Calibri"/>
                        </a:rPr>
                        <a:t>3</a:t>
                      </a:r>
                    </a:p>
                  </a:txBody>
                  <a:tcPr marL="9063" marR="9063" marT="9063" marB="0" anchor="b">
                    <a:lnL>
                      <a:noFill/>
                    </a:lnL>
                    <a:lnR>
                      <a:noFill/>
                    </a:lnR>
                    <a:lnT>
                      <a:noFill/>
                    </a:lnT>
                    <a:lnB>
                      <a:noFill/>
                    </a:lnB>
                  </a:tcPr>
                </a:tc>
                <a:tc>
                  <a:txBody>
                    <a:bodyPr/>
                    <a:lstStyle/>
                    <a:p>
                      <a:pPr algn="r" fontAlgn="b"/>
                      <a:r>
                        <a:rPr lang="en-US" sz="800" b="1" i="0" u="none" strike="noStrike" dirty="0">
                          <a:solidFill>
                            <a:srgbClr val="008000"/>
                          </a:solidFill>
                          <a:effectLst/>
                          <a:latin typeface="Calibri"/>
                        </a:rPr>
                        <a:t>3</a:t>
                      </a:r>
                    </a:p>
                  </a:txBody>
                  <a:tcPr marL="9063" marR="9063" marT="9063" marB="0" anchor="b">
                    <a:lnL>
                      <a:noFill/>
                    </a:lnL>
                    <a:lnR>
                      <a:noFill/>
                    </a:lnR>
                    <a:lnT>
                      <a:noFill/>
                    </a:lnT>
                    <a:lnB>
                      <a:noFill/>
                    </a:lnB>
                  </a:tcPr>
                </a:tc>
                <a:tc>
                  <a:txBody>
                    <a:bodyPr/>
                    <a:lstStyle/>
                    <a:p>
                      <a:pPr algn="r" fontAlgn="b"/>
                      <a:r>
                        <a:rPr lang="en-US" sz="800" b="1" i="0" u="none" strike="noStrike" dirty="0">
                          <a:solidFill>
                            <a:srgbClr val="008000"/>
                          </a:solidFill>
                          <a:effectLst/>
                          <a:latin typeface="Calibri"/>
                        </a:rPr>
                        <a:t>3</a:t>
                      </a:r>
                    </a:p>
                  </a:txBody>
                  <a:tcPr marL="9063" marR="9063" marT="9063" marB="0" anchor="b">
                    <a:lnL>
                      <a:noFill/>
                    </a:lnL>
                    <a:lnR>
                      <a:noFill/>
                    </a:lnR>
                    <a:lnT>
                      <a:noFill/>
                    </a:lnT>
                    <a:lnB>
                      <a:noFill/>
                    </a:lnB>
                    <a:solidFill>
                      <a:srgbClr val="F2DCDB"/>
                    </a:solidFill>
                  </a:tcPr>
                </a:tc>
              </a:tr>
              <a:tr h="175720">
                <a:tc>
                  <a:txBody>
                    <a:bodyPr/>
                    <a:lstStyle/>
                    <a:p>
                      <a:pPr algn="l" fontAlgn="b"/>
                      <a:r>
                        <a:rPr lang="en-US" sz="800" b="0" i="0" u="none" strike="noStrike">
                          <a:solidFill>
                            <a:srgbClr val="000000"/>
                          </a:solidFill>
                          <a:effectLst/>
                          <a:latin typeface="Calibri"/>
                        </a:rPr>
                        <a:t>Austria</a:t>
                      </a:r>
                    </a:p>
                  </a:txBody>
                  <a:tcPr marL="9063" marR="9063" marT="9063" marB="0" anchor="b">
                    <a:lnL>
                      <a:noFill/>
                    </a:lnL>
                    <a:lnR>
                      <a:noFill/>
                    </a:lnR>
                    <a:lnT>
                      <a:noFill/>
                    </a:lnT>
                    <a:lnB>
                      <a:noFill/>
                    </a:lnB>
                  </a:tcPr>
                </a:tc>
                <a:tc>
                  <a:txBody>
                    <a:bodyPr/>
                    <a:lstStyle/>
                    <a:p>
                      <a:pPr algn="r" fontAlgn="b"/>
                      <a:r>
                        <a:rPr lang="cs-CZ" sz="800" b="0" i="0" u="none" strike="noStrike">
                          <a:solidFill>
                            <a:srgbClr val="000000"/>
                          </a:solidFill>
                          <a:effectLst/>
                          <a:latin typeface="Calibri"/>
                        </a:rPr>
                        <a:t>94</a:t>
                      </a:r>
                    </a:p>
                  </a:txBody>
                  <a:tcPr marL="9063" marR="9063" marT="9063" marB="0" anchor="b">
                    <a:lnL>
                      <a:noFill/>
                    </a:lnL>
                    <a:lnR>
                      <a:noFill/>
                    </a:lnR>
                    <a:lnT>
                      <a:noFill/>
                    </a:lnT>
                    <a:lnB>
                      <a:noFill/>
                    </a:lnB>
                  </a:tcPr>
                </a:tc>
                <a:tc>
                  <a:txBody>
                    <a:bodyPr/>
                    <a:lstStyle/>
                    <a:p>
                      <a:pPr algn="l" fontAlgn="b"/>
                      <a:endParaRPr lang="en-US" sz="800" b="0" i="0" u="none" strike="noStrike">
                        <a:solidFill>
                          <a:srgbClr val="000000"/>
                        </a:solidFill>
                        <a:effectLst/>
                        <a:latin typeface="Calibri"/>
                      </a:endParaRPr>
                    </a:p>
                  </a:txBody>
                  <a:tcPr marL="9063" marR="9063" marT="9063" marB="0" anchor="b">
                    <a:lnL>
                      <a:noFill/>
                    </a:lnL>
                    <a:lnR>
                      <a:noFill/>
                    </a:lnR>
                    <a:lnT>
                      <a:noFill/>
                    </a:lnT>
                    <a:lnB>
                      <a:noFill/>
                    </a:lnB>
                  </a:tcPr>
                </a:tc>
                <a:tc>
                  <a:txBody>
                    <a:bodyPr/>
                    <a:lstStyle/>
                    <a:p>
                      <a:pPr algn="r" fontAlgn="b"/>
                      <a:r>
                        <a:rPr lang="cs-CZ" sz="800" b="0" i="0" u="none" strike="noStrike">
                          <a:solidFill>
                            <a:srgbClr val="000000"/>
                          </a:solidFill>
                          <a:effectLst/>
                          <a:latin typeface="Calibri"/>
                        </a:rPr>
                        <a:t>94</a:t>
                      </a:r>
                    </a:p>
                  </a:txBody>
                  <a:tcPr marL="9063" marR="9063" marT="9063" marB="0" anchor="b">
                    <a:lnL>
                      <a:noFill/>
                    </a:lnL>
                    <a:lnR>
                      <a:noFill/>
                    </a:lnR>
                    <a:lnT>
                      <a:noFill/>
                    </a:lnT>
                    <a:lnB>
                      <a:noFill/>
                    </a:lnB>
                  </a:tcPr>
                </a:tc>
                <a:tc>
                  <a:txBody>
                    <a:bodyPr/>
                    <a:lstStyle/>
                    <a:p>
                      <a:pPr algn="r" fontAlgn="b"/>
                      <a:r>
                        <a:rPr lang="mr-IN" sz="800" b="0" i="0" u="none" strike="noStrike">
                          <a:solidFill>
                            <a:srgbClr val="000000"/>
                          </a:solidFill>
                          <a:effectLst/>
                          <a:latin typeface="Calibri"/>
                        </a:rPr>
                        <a:t>436'888</a:t>
                      </a:r>
                    </a:p>
                  </a:txBody>
                  <a:tcPr marL="9063" marR="108751" marT="9063" marB="0" anchor="b">
                    <a:lnL>
                      <a:noFill/>
                    </a:lnL>
                    <a:lnR>
                      <a:noFill/>
                    </a:lnR>
                    <a:lnT>
                      <a:noFill/>
                    </a:lnT>
                    <a:lnB>
                      <a:noFill/>
                    </a:lnB>
                  </a:tcPr>
                </a:tc>
                <a:tc>
                  <a:txBody>
                    <a:bodyPr/>
                    <a:lstStyle/>
                    <a:p>
                      <a:pPr algn="r" fontAlgn="b"/>
                      <a:r>
                        <a:rPr lang="en-US" sz="800" b="0" i="0" u="none" strike="noStrike">
                          <a:solidFill>
                            <a:srgbClr val="000000"/>
                          </a:solidFill>
                          <a:effectLst/>
                          <a:latin typeface="Calibri"/>
                        </a:rPr>
                        <a:t>3</a:t>
                      </a:r>
                    </a:p>
                  </a:txBody>
                  <a:tcPr marL="9063" marR="9063" marT="9063" marB="0" anchor="b">
                    <a:lnL>
                      <a:noFill/>
                    </a:lnL>
                    <a:lnR>
                      <a:noFill/>
                    </a:lnR>
                    <a:lnT>
                      <a:noFill/>
                    </a:lnT>
                    <a:lnB>
                      <a:noFill/>
                    </a:lnB>
                  </a:tcPr>
                </a:tc>
                <a:tc>
                  <a:txBody>
                    <a:bodyPr/>
                    <a:lstStyle/>
                    <a:p>
                      <a:pPr algn="r" fontAlgn="b"/>
                      <a:r>
                        <a:rPr lang="en-US" sz="800" b="0" i="0" u="none" strike="noStrike">
                          <a:solidFill>
                            <a:srgbClr val="000000"/>
                          </a:solidFill>
                          <a:effectLst/>
                          <a:latin typeface="Calibri"/>
                        </a:rPr>
                        <a:t>3</a:t>
                      </a:r>
                    </a:p>
                  </a:txBody>
                  <a:tcPr marL="9063" marR="9063" marT="9063" marB="0" anchor="b">
                    <a:lnL>
                      <a:noFill/>
                    </a:lnL>
                    <a:lnR>
                      <a:noFill/>
                    </a:lnR>
                    <a:lnT>
                      <a:noFill/>
                    </a:lnT>
                    <a:lnB>
                      <a:noFill/>
                    </a:lnB>
                  </a:tcPr>
                </a:tc>
                <a:tc>
                  <a:txBody>
                    <a:bodyPr/>
                    <a:lstStyle/>
                    <a:p>
                      <a:pPr algn="r" fontAlgn="b"/>
                      <a:r>
                        <a:rPr lang="en-US" sz="800" b="0" i="0" u="none" strike="noStrike">
                          <a:solidFill>
                            <a:srgbClr val="000000"/>
                          </a:solidFill>
                          <a:effectLst/>
                          <a:latin typeface="Calibri"/>
                        </a:rPr>
                        <a:t>3</a:t>
                      </a:r>
                    </a:p>
                  </a:txBody>
                  <a:tcPr marL="9063" marR="9063" marT="9063" marB="0" anchor="b">
                    <a:lnL>
                      <a:noFill/>
                    </a:lnL>
                    <a:lnR>
                      <a:noFill/>
                    </a:lnR>
                    <a:lnT>
                      <a:noFill/>
                    </a:lnT>
                    <a:lnB>
                      <a:noFill/>
                    </a:lnB>
                  </a:tcPr>
                </a:tc>
                <a:tc>
                  <a:txBody>
                    <a:bodyPr/>
                    <a:lstStyle/>
                    <a:p>
                      <a:pPr algn="r" fontAlgn="b"/>
                      <a:r>
                        <a:rPr lang="en-US" sz="800" b="0" i="0" u="none" strike="noStrike">
                          <a:solidFill>
                            <a:srgbClr val="000000"/>
                          </a:solidFill>
                          <a:effectLst/>
                          <a:latin typeface="Calibri"/>
                        </a:rPr>
                        <a:t>3</a:t>
                      </a:r>
                    </a:p>
                  </a:txBody>
                  <a:tcPr marL="9063" marR="9063" marT="9063" marB="0" anchor="b">
                    <a:lnL>
                      <a:noFill/>
                    </a:lnL>
                    <a:lnR>
                      <a:noFill/>
                    </a:lnR>
                    <a:lnT>
                      <a:noFill/>
                    </a:lnT>
                    <a:lnB>
                      <a:noFill/>
                    </a:lnB>
                    <a:solidFill>
                      <a:srgbClr val="F2DCDB"/>
                    </a:solidFill>
                  </a:tcPr>
                </a:tc>
              </a:tr>
              <a:tr h="175720">
                <a:tc>
                  <a:txBody>
                    <a:bodyPr/>
                    <a:lstStyle/>
                    <a:p>
                      <a:pPr algn="l" fontAlgn="b"/>
                      <a:r>
                        <a:rPr lang="en-US" sz="800" b="1" i="0" u="none" strike="noStrike">
                          <a:solidFill>
                            <a:srgbClr val="008000"/>
                          </a:solidFill>
                          <a:effectLst/>
                          <a:latin typeface="Calibri"/>
                        </a:rPr>
                        <a:t>Norway</a:t>
                      </a:r>
                    </a:p>
                  </a:txBody>
                  <a:tcPr marL="9063" marR="9063" marT="9063" marB="0" anchor="b">
                    <a:lnL>
                      <a:noFill/>
                    </a:lnL>
                    <a:lnR>
                      <a:noFill/>
                    </a:lnR>
                    <a:lnT>
                      <a:noFill/>
                    </a:lnT>
                    <a:lnB>
                      <a:noFill/>
                    </a:lnB>
                  </a:tcPr>
                </a:tc>
                <a:tc>
                  <a:txBody>
                    <a:bodyPr/>
                    <a:lstStyle/>
                    <a:p>
                      <a:pPr algn="r" fontAlgn="b"/>
                      <a:r>
                        <a:rPr lang="en-US" sz="800" b="1" i="0" u="none" strike="noStrike">
                          <a:solidFill>
                            <a:srgbClr val="008000"/>
                          </a:solidFill>
                          <a:effectLst/>
                          <a:latin typeface="Calibri"/>
                        </a:rPr>
                        <a:t>91</a:t>
                      </a:r>
                    </a:p>
                  </a:txBody>
                  <a:tcPr marL="9063" marR="9063" marT="9063" marB="0" anchor="b">
                    <a:lnL>
                      <a:noFill/>
                    </a:lnL>
                    <a:lnR>
                      <a:noFill/>
                    </a:lnR>
                    <a:lnT>
                      <a:noFill/>
                    </a:lnT>
                    <a:lnB>
                      <a:noFill/>
                    </a:lnB>
                  </a:tcPr>
                </a:tc>
                <a:tc>
                  <a:txBody>
                    <a:bodyPr/>
                    <a:lstStyle/>
                    <a:p>
                      <a:pPr algn="l" fontAlgn="b"/>
                      <a:endParaRPr lang="en-US" sz="800" b="1" i="0" u="none" strike="noStrike">
                        <a:solidFill>
                          <a:srgbClr val="008000"/>
                        </a:solidFill>
                        <a:effectLst/>
                        <a:latin typeface="Calibri"/>
                      </a:endParaRPr>
                    </a:p>
                  </a:txBody>
                  <a:tcPr marL="9063" marR="9063" marT="9063" marB="0" anchor="b">
                    <a:lnL>
                      <a:noFill/>
                    </a:lnL>
                    <a:lnR>
                      <a:noFill/>
                    </a:lnR>
                    <a:lnT>
                      <a:noFill/>
                    </a:lnT>
                    <a:lnB>
                      <a:noFill/>
                    </a:lnB>
                  </a:tcPr>
                </a:tc>
                <a:tc>
                  <a:txBody>
                    <a:bodyPr/>
                    <a:lstStyle/>
                    <a:p>
                      <a:pPr algn="r" fontAlgn="b"/>
                      <a:r>
                        <a:rPr lang="en-US" sz="800" b="1" i="0" u="none" strike="noStrike">
                          <a:solidFill>
                            <a:srgbClr val="008000"/>
                          </a:solidFill>
                          <a:effectLst/>
                          <a:latin typeface="Calibri"/>
                        </a:rPr>
                        <a:t>91</a:t>
                      </a:r>
                    </a:p>
                  </a:txBody>
                  <a:tcPr marL="9063" marR="9063" marT="9063" marB="0" anchor="b">
                    <a:lnL>
                      <a:noFill/>
                    </a:lnL>
                    <a:lnR>
                      <a:noFill/>
                    </a:lnR>
                    <a:lnT>
                      <a:noFill/>
                    </a:lnT>
                    <a:lnB>
                      <a:noFill/>
                    </a:lnB>
                  </a:tcPr>
                </a:tc>
                <a:tc>
                  <a:txBody>
                    <a:bodyPr/>
                    <a:lstStyle/>
                    <a:p>
                      <a:pPr algn="r" fontAlgn="b"/>
                      <a:r>
                        <a:rPr lang="tr-TR" sz="800" b="1" i="0" u="none" strike="noStrike">
                          <a:solidFill>
                            <a:srgbClr val="008000"/>
                          </a:solidFill>
                          <a:effectLst/>
                          <a:latin typeface="Calibri"/>
                        </a:rPr>
                        <a:t>500'519</a:t>
                      </a:r>
                    </a:p>
                  </a:txBody>
                  <a:tcPr marL="9063" marR="108751" marT="9063" marB="0" anchor="b">
                    <a:lnL>
                      <a:noFill/>
                    </a:lnL>
                    <a:lnR>
                      <a:noFill/>
                    </a:lnR>
                    <a:lnT>
                      <a:noFill/>
                    </a:lnT>
                    <a:lnB>
                      <a:noFill/>
                    </a:lnB>
                  </a:tcPr>
                </a:tc>
                <a:tc>
                  <a:txBody>
                    <a:bodyPr/>
                    <a:lstStyle/>
                    <a:p>
                      <a:pPr algn="r" fontAlgn="b"/>
                      <a:r>
                        <a:rPr lang="en-US" sz="800" b="1" i="0" u="none" strike="noStrike">
                          <a:solidFill>
                            <a:srgbClr val="008000"/>
                          </a:solidFill>
                          <a:effectLst/>
                          <a:latin typeface="Calibri"/>
                        </a:rPr>
                        <a:t>3</a:t>
                      </a:r>
                    </a:p>
                  </a:txBody>
                  <a:tcPr marL="9063" marR="9063" marT="9063" marB="0" anchor="b">
                    <a:lnL>
                      <a:noFill/>
                    </a:lnL>
                    <a:lnR>
                      <a:noFill/>
                    </a:lnR>
                    <a:lnT>
                      <a:noFill/>
                    </a:lnT>
                    <a:lnB>
                      <a:noFill/>
                    </a:lnB>
                  </a:tcPr>
                </a:tc>
                <a:tc>
                  <a:txBody>
                    <a:bodyPr/>
                    <a:lstStyle/>
                    <a:p>
                      <a:pPr algn="r" fontAlgn="b"/>
                      <a:r>
                        <a:rPr lang="en-US" sz="800" b="1" i="0" u="none" strike="noStrike">
                          <a:solidFill>
                            <a:srgbClr val="008000"/>
                          </a:solidFill>
                          <a:effectLst/>
                          <a:latin typeface="Calibri"/>
                        </a:rPr>
                        <a:t>3</a:t>
                      </a:r>
                    </a:p>
                  </a:txBody>
                  <a:tcPr marL="9063" marR="9063" marT="9063" marB="0" anchor="b">
                    <a:lnL>
                      <a:noFill/>
                    </a:lnL>
                    <a:lnR>
                      <a:noFill/>
                    </a:lnR>
                    <a:lnT>
                      <a:noFill/>
                    </a:lnT>
                    <a:lnB>
                      <a:noFill/>
                    </a:lnB>
                  </a:tcPr>
                </a:tc>
                <a:tc>
                  <a:txBody>
                    <a:bodyPr/>
                    <a:lstStyle/>
                    <a:p>
                      <a:pPr algn="r" fontAlgn="b"/>
                      <a:r>
                        <a:rPr lang="en-US" sz="800" b="1" i="0" u="none" strike="noStrike">
                          <a:solidFill>
                            <a:srgbClr val="008000"/>
                          </a:solidFill>
                          <a:effectLst/>
                          <a:latin typeface="Calibri"/>
                        </a:rPr>
                        <a:t>3</a:t>
                      </a:r>
                    </a:p>
                  </a:txBody>
                  <a:tcPr marL="9063" marR="9063" marT="9063" marB="0" anchor="b">
                    <a:lnL>
                      <a:noFill/>
                    </a:lnL>
                    <a:lnR>
                      <a:noFill/>
                    </a:lnR>
                    <a:lnT>
                      <a:noFill/>
                    </a:lnT>
                    <a:lnB>
                      <a:noFill/>
                    </a:lnB>
                  </a:tcPr>
                </a:tc>
                <a:tc>
                  <a:txBody>
                    <a:bodyPr/>
                    <a:lstStyle/>
                    <a:p>
                      <a:pPr algn="r" fontAlgn="b"/>
                      <a:r>
                        <a:rPr lang="en-US" sz="800" b="1" i="0" u="none" strike="noStrike">
                          <a:solidFill>
                            <a:srgbClr val="008000"/>
                          </a:solidFill>
                          <a:effectLst/>
                          <a:latin typeface="Calibri"/>
                        </a:rPr>
                        <a:t>3</a:t>
                      </a:r>
                    </a:p>
                  </a:txBody>
                  <a:tcPr marL="9063" marR="9063" marT="9063" marB="0" anchor="b">
                    <a:lnL>
                      <a:noFill/>
                    </a:lnL>
                    <a:lnR>
                      <a:noFill/>
                    </a:lnR>
                    <a:lnT>
                      <a:noFill/>
                    </a:lnT>
                    <a:lnB>
                      <a:noFill/>
                    </a:lnB>
                    <a:solidFill>
                      <a:srgbClr val="F2DCDB"/>
                    </a:solidFill>
                  </a:tcPr>
                </a:tc>
              </a:tr>
              <a:tr h="175720">
                <a:tc>
                  <a:txBody>
                    <a:bodyPr/>
                    <a:lstStyle/>
                    <a:p>
                      <a:pPr algn="l" fontAlgn="b"/>
                      <a:r>
                        <a:rPr lang="en-US" sz="800" b="0" i="0" u="none" strike="noStrike">
                          <a:solidFill>
                            <a:srgbClr val="000000"/>
                          </a:solidFill>
                          <a:effectLst/>
                          <a:latin typeface="Calibri"/>
                        </a:rPr>
                        <a:t>Australia</a:t>
                      </a:r>
                    </a:p>
                  </a:txBody>
                  <a:tcPr marL="9063" marR="9063" marT="9063" marB="0" anchor="b">
                    <a:lnL>
                      <a:noFill/>
                    </a:lnL>
                    <a:lnR>
                      <a:noFill/>
                    </a:lnR>
                    <a:lnT>
                      <a:noFill/>
                    </a:lnT>
                    <a:lnB>
                      <a:noFill/>
                    </a:lnB>
                  </a:tcPr>
                </a:tc>
                <a:tc>
                  <a:txBody>
                    <a:bodyPr/>
                    <a:lstStyle/>
                    <a:p>
                      <a:pPr algn="r" fontAlgn="b"/>
                      <a:r>
                        <a:rPr lang="en-US" sz="800" b="0" i="0" u="none" strike="noStrike">
                          <a:solidFill>
                            <a:srgbClr val="000000"/>
                          </a:solidFill>
                          <a:effectLst/>
                          <a:latin typeface="Calibri"/>
                        </a:rPr>
                        <a:t>40</a:t>
                      </a:r>
                    </a:p>
                  </a:txBody>
                  <a:tcPr marL="9063" marR="9063" marT="9063" marB="0" anchor="b">
                    <a:lnL>
                      <a:noFill/>
                    </a:lnL>
                    <a:lnR>
                      <a:noFill/>
                    </a:lnR>
                    <a:lnT>
                      <a:noFill/>
                    </a:lnT>
                    <a:lnB>
                      <a:noFill/>
                    </a:lnB>
                  </a:tcPr>
                </a:tc>
                <a:tc>
                  <a:txBody>
                    <a:bodyPr/>
                    <a:lstStyle/>
                    <a:p>
                      <a:pPr algn="r" fontAlgn="b"/>
                      <a:r>
                        <a:rPr lang="fi-FI" sz="800" b="0" i="0" u="none" strike="noStrike">
                          <a:solidFill>
                            <a:srgbClr val="000000"/>
                          </a:solidFill>
                          <a:effectLst/>
                          <a:latin typeface="Calibri"/>
                        </a:rPr>
                        <a:t>18</a:t>
                      </a:r>
                    </a:p>
                  </a:txBody>
                  <a:tcPr marL="9063" marR="9063" marT="9063" marB="0" anchor="b">
                    <a:lnL>
                      <a:noFill/>
                    </a:lnL>
                    <a:lnR>
                      <a:noFill/>
                    </a:lnR>
                    <a:lnT>
                      <a:noFill/>
                    </a:lnT>
                    <a:lnB>
                      <a:noFill/>
                    </a:lnB>
                  </a:tcPr>
                </a:tc>
                <a:tc>
                  <a:txBody>
                    <a:bodyPr/>
                    <a:lstStyle/>
                    <a:p>
                      <a:pPr algn="r" fontAlgn="b"/>
                      <a:r>
                        <a:rPr lang="ru-RU" sz="800" b="0" i="0" u="none" strike="noStrike">
                          <a:solidFill>
                            <a:srgbClr val="000000"/>
                          </a:solidFill>
                          <a:effectLst/>
                          <a:latin typeface="Calibri"/>
                        </a:rPr>
                        <a:t>58</a:t>
                      </a:r>
                    </a:p>
                  </a:txBody>
                  <a:tcPr marL="9063" marR="9063" marT="9063" marB="0" anchor="b">
                    <a:lnL>
                      <a:noFill/>
                    </a:lnL>
                    <a:lnR>
                      <a:noFill/>
                    </a:lnR>
                    <a:lnT>
                      <a:noFill/>
                    </a:lnT>
                    <a:lnB>
                      <a:noFill/>
                    </a:lnB>
                  </a:tcPr>
                </a:tc>
                <a:tc>
                  <a:txBody>
                    <a:bodyPr/>
                    <a:lstStyle/>
                    <a:p>
                      <a:pPr algn="r" fontAlgn="b"/>
                      <a:r>
                        <a:rPr lang="mr-IN" sz="800" b="0" i="0" u="none" strike="noStrike">
                          <a:solidFill>
                            <a:srgbClr val="000000"/>
                          </a:solidFill>
                          <a:effectLst/>
                          <a:latin typeface="Calibri"/>
                        </a:rPr>
                        <a:t>1'471'439</a:t>
                      </a:r>
                    </a:p>
                  </a:txBody>
                  <a:tcPr marL="9063" marR="108751" marT="9063" marB="0" anchor="b">
                    <a:lnL>
                      <a:noFill/>
                    </a:lnL>
                    <a:lnR>
                      <a:noFill/>
                    </a:lnR>
                    <a:lnT>
                      <a:noFill/>
                    </a:lnT>
                    <a:lnB>
                      <a:noFill/>
                    </a:lnB>
                  </a:tcPr>
                </a:tc>
                <a:tc>
                  <a:txBody>
                    <a:bodyPr/>
                    <a:lstStyle/>
                    <a:p>
                      <a:pPr algn="r" fontAlgn="b"/>
                      <a:r>
                        <a:rPr lang="en-US" sz="800" b="0" i="0" u="none" strike="noStrike">
                          <a:solidFill>
                            <a:srgbClr val="000000"/>
                          </a:solidFill>
                          <a:effectLst/>
                          <a:latin typeface="Calibri"/>
                        </a:rPr>
                        <a:t>5</a:t>
                      </a:r>
                    </a:p>
                  </a:txBody>
                  <a:tcPr marL="9063" marR="9063" marT="9063" marB="0" anchor="b">
                    <a:lnL>
                      <a:noFill/>
                    </a:lnL>
                    <a:lnR>
                      <a:noFill/>
                    </a:lnR>
                    <a:lnT>
                      <a:noFill/>
                    </a:lnT>
                    <a:lnB>
                      <a:noFill/>
                    </a:lnB>
                  </a:tcPr>
                </a:tc>
                <a:tc>
                  <a:txBody>
                    <a:bodyPr/>
                    <a:lstStyle/>
                    <a:p>
                      <a:pPr algn="r" fontAlgn="b"/>
                      <a:r>
                        <a:rPr lang="en-US" sz="800" b="0" i="0" u="none" strike="noStrike">
                          <a:solidFill>
                            <a:srgbClr val="000000"/>
                          </a:solidFill>
                          <a:effectLst/>
                          <a:latin typeface="Calibri"/>
                        </a:rPr>
                        <a:t>3</a:t>
                      </a:r>
                    </a:p>
                  </a:txBody>
                  <a:tcPr marL="9063" marR="9063" marT="9063" marB="0" anchor="b">
                    <a:lnL>
                      <a:noFill/>
                    </a:lnL>
                    <a:lnR>
                      <a:noFill/>
                    </a:lnR>
                    <a:lnT>
                      <a:noFill/>
                    </a:lnT>
                    <a:lnB>
                      <a:noFill/>
                    </a:lnB>
                  </a:tcPr>
                </a:tc>
                <a:tc>
                  <a:txBody>
                    <a:bodyPr/>
                    <a:lstStyle/>
                    <a:p>
                      <a:pPr algn="r" fontAlgn="b"/>
                      <a:r>
                        <a:rPr lang="en-US" sz="800" b="0" i="0" u="none" strike="noStrike">
                          <a:solidFill>
                            <a:srgbClr val="000000"/>
                          </a:solidFill>
                          <a:effectLst/>
                          <a:latin typeface="Calibri"/>
                        </a:rPr>
                        <a:t>1</a:t>
                      </a:r>
                    </a:p>
                  </a:txBody>
                  <a:tcPr marL="9063" marR="9063" marT="9063" marB="0" anchor="b">
                    <a:lnL>
                      <a:noFill/>
                    </a:lnL>
                    <a:lnR>
                      <a:noFill/>
                    </a:lnR>
                    <a:lnT>
                      <a:noFill/>
                    </a:lnT>
                    <a:lnB>
                      <a:noFill/>
                    </a:lnB>
                  </a:tcPr>
                </a:tc>
                <a:tc>
                  <a:txBody>
                    <a:bodyPr/>
                    <a:lstStyle/>
                    <a:p>
                      <a:pPr algn="r" fontAlgn="b"/>
                      <a:r>
                        <a:rPr lang="en-US" sz="800" b="0" i="0" u="none" strike="noStrike">
                          <a:solidFill>
                            <a:srgbClr val="000000"/>
                          </a:solidFill>
                          <a:effectLst/>
                          <a:latin typeface="Calibri"/>
                        </a:rPr>
                        <a:t>1</a:t>
                      </a:r>
                    </a:p>
                  </a:txBody>
                  <a:tcPr marL="9063" marR="9063" marT="9063" marB="0" anchor="b">
                    <a:lnL>
                      <a:noFill/>
                    </a:lnL>
                    <a:lnR>
                      <a:noFill/>
                    </a:lnR>
                    <a:lnT>
                      <a:noFill/>
                    </a:lnT>
                    <a:lnB>
                      <a:noFill/>
                    </a:lnB>
                    <a:solidFill>
                      <a:srgbClr val="F2DCDB"/>
                    </a:solidFill>
                  </a:tcPr>
                </a:tc>
              </a:tr>
              <a:tr h="175720">
                <a:tc>
                  <a:txBody>
                    <a:bodyPr/>
                    <a:lstStyle/>
                    <a:p>
                      <a:pPr algn="l" fontAlgn="b"/>
                      <a:r>
                        <a:rPr lang="en-US" sz="800" b="0" i="0" u="none" strike="noStrike">
                          <a:solidFill>
                            <a:srgbClr val="000000"/>
                          </a:solidFill>
                          <a:effectLst/>
                          <a:latin typeface="Calibri"/>
                        </a:rPr>
                        <a:t>Israel</a:t>
                      </a:r>
                    </a:p>
                  </a:txBody>
                  <a:tcPr marL="9063" marR="9063" marT="9063" marB="0" anchor="b">
                    <a:lnL>
                      <a:noFill/>
                    </a:lnL>
                    <a:lnR>
                      <a:noFill/>
                    </a:lnR>
                    <a:lnT>
                      <a:noFill/>
                    </a:lnT>
                    <a:lnB>
                      <a:noFill/>
                    </a:lnB>
                  </a:tcPr>
                </a:tc>
                <a:tc>
                  <a:txBody>
                    <a:bodyPr/>
                    <a:lstStyle/>
                    <a:p>
                      <a:pPr algn="r" fontAlgn="b"/>
                      <a:r>
                        <a:rPr lang="is-IS" sz="800" b="0" i="0" u="none" strike="noStrike">
                          <a:solidFill>
                            <a:srgbClr val="000000"/>
                          </a:solidFill>
                          <a:effectLst/>
                          <a:latin typeface="Calibri"/>
                        </a:rPr>
                        <a:t>71</a:t>
                      </a:r>
                    </a:p>
                  </a:txBody>
                  <a:tcPr marL="9063" marR="9063" marT="9063" marB="0" anchor="b">
                    <a:lnL>
                      <a:noFill/>
                    </a:lnL>
                    <a:lnR>
                      <a:noFill/>
                    </a:lnR>
                    <a:lnT>
                      <a:noFill/>
                    </a:lnT>
                    <a:lnB>
                      <a:noFill/>
                    </a:lnB>
                  </a:tcPr>
                </a:tc>
                <a:tc>
                  <a:txBody>
                    <a:bodyPr/>
                    <a:lstStyle/>
                    <a:p>
                      <a:pPr algn="l" fontAlgn="b"/>
                      <a:endParaRPr lang="en-US" sz="800" b="0" i="0" u="none" strike="noStrike">
                        <a:solidFill>
                          <a:srgbClr val="000000"/>
                        </a:solidFill>
                        <a:effectLst/>
                        <a:latin typeface="Calibri"/>
                      </a:endParaRPr>
                    </a:p>
                  </a:txBody>
                  <a:tcPr marL="9063" marR="9063" marT="9063" marB="0" anchor="b">
                    <a:lnL>
                      <a:noFill/>
                    </a:lnL>
                    <a:lnR>
                      <a:noFill/>
                    </a:lnR>
                    <a:lnT>
                      <a:noFill/>
                    </a:lnT>
                    <a:lnB>
                      <a:noFill/>
                    </a:lnB>
                  </a:tcPr>
                </a:tc>
                <a:tc>
                  <a:txBody>
                    <a:bodyPr/>
                    <a:lstStyle/>
                    <a:p>
                      <a:pPr algn="r" fontAlgn="b"/>
                      <a:r>
                        <a:rPr lang="is-IS" sz="800" b="0" i="0" u="none" strike="noStrike">
                          <a:solidFill>
                            <a:srgbClr val="000000"/>
                          </a:solidFill>
                          <a:effectLst/>
                          <a:latin typeface="Calibri"/>
                        </a:rPr>
                        <a:t>71</a:t>
                      </a:r>
                    </a:p>
                  </a:txBody>
                  <a:tcPr marL="9063" marR="9063" marT="9063" marB="0" anchor="b">
                    <a:lnL>
                      <a:noFill/>
                    </a:lnL>
                    <a:lnR>
                      <a:noFill/>
                    </a:lnR>
                    <a:lnT>
                      <a:noFill/>
                    </a:lnT>
                    <a:lnB>
                      <a:noFill/>
                    </a:lnB>
                  </a:tcPr>
                </a:tc>
                <a:tc>
                  <a:txBody>
                    <a:bodyPr/>
                    <a:lstStyle/>
                    <a:p>
                      <a:pPr algn="r" fontAlgn="b"/>
                      <a:r>
                        <a:rPr lang="is-IS" sz="800" b="0" i="0" u="none" strike="noStrike">
                          <a:solidFill>
                            <a:srgbClr val="000000"/>
                          </a:solidFill>
                          <a:effectLst/>
                          <a:latin typeface="Calibri"/>
                        </a:rPr>
                        <a:t>305'673</a:t>
                      </a:r>
                    </a:p>
                  </a:txBody>
                  <a:tcPr marL="9063" marR="108751" marT="9063" marB="0" anchor="b">
                    <a:lnL>
                      <a:noFill/>
                    </a:lnL>
                    <a:lnR>
                      <a:noFill/>
                    </a:lnR>
                    <a:lnT>
                      <a:noFill/>
                    </a:lnT>
                    <a:lnB>
                      <a:noFill/>
                    </a:lnB>
                  </a:tcPr>
                </a:tc>
                <a:tc>
                  <a:txBody>
                    <a:bodyPr/>
                    <a:lstStyle/>
                    <a:p>
                      <a:pPr algn="r" fontAlgn="b"/>
                      <a:r>
                        <a:rPr lang="en-US" sz="800" b="0" i="0" u="none" strike="noStrike">
                          <a:solidFill>
                            <a:srgbClr val="000000"/>
                          </a:solidFill>
                          <a:effectLst/>
                          <a:latin typeface="Calibri"/>
                        </a:rPr>
                        <a:t>3</a:t>
                      </a:r>
                    </a:p>
                  </a:txBody>
                  <a:tcPr marL="9063" marR="9063" marT="9063" marB="0" anchor="b">
                    <a:lnL>
                      <a:noFill/>
                    </a:lnL>
                    <a:lnR>
                      <a:noFill/>
                    </a:lnR>
                    <a:lnT>
                      <a:noFill/>
                    </a:lnT>
                    <a:lnB>
                      <a:noFill/>
                    </a:lnB>
                  </a:tcPr>
                </a:tc>
                <a:tc>
                  <a:txBody>
                    <a:bodyPr/>
                    <a:lstStyle/>
                    <a:p>
                      <a:pPr algn="r" fontAlgn="b"/>
                      <a:r>
                        <a:rPr lang="en-US" sz="800" b="0" i="0" u="none" strike="noStrike">
                          <a:solidFill>
                            <a:srgbClr val="000000"/>
                          </a:solidFill>
                          <a:effectLst/>
                          <a:latin typeface="Calibri"/>
                        </a:rPr>
                        <a:t>3</a:t>
                      </a:r>
                    </a:p>
                  </a:txBody>
                  <a:tcPr marL="9063" marR="9063" marT="9063" marB="0" anchor="b">
                    <a:lnL>
                      <a:noFill/>
                    </a:lnL>
                    <a:lnR>
                      <a:noFill/>
                    </a:lnR>
                    <a:lnT>
                      <a:noFill/>
                    </a:lnT>
                    <a:lnB>
                      <a:noFill/>
                    </a:lnB>
                  </a:tcPr>
                </a:tc>
                <a:tc>
                  <a:txBody>
                    <a:bodyPr/>
                    <a:lstStyle/>
                    <a:p>
                      <a:pPr algn="r" fontAlgn="b"/>
                      <a:r>
                        <a:rPr lang="en-US" sz="800" b="0" i="0" u="none" strike="noStrike">
                          <a:solidFill>
                            <a:srgbClr val="000000"/>
                          </a:solidFill>
                          <a:effectLst/>
                          <a:latin typeface="Calibri"/>
                        </a:rPr>
                        <a:t>1</a:t>
                      </a:r>
                    </a:p>
                  </a:txBody>
                  <a:tcPr marL="9063" marR="9063" marT="9063" marB="0" anchor="b">
                    <a:lnL>
                      <a:noFill/>
                    </a:lnL>
                    <a:lnR>
                      <a:noFill/>
                    </a:lnR>
                    <a:lnT>
                      <a:noFill/>
                    </a:lnT>
                    <a:lnB>
                      <a:noFill/>
                    </a:lnB>
                  </a:tcPr>
                </a:tc>
                <a:tc>
                  <a:txBody>
                    <a:bodyPr/>
                    <a:lstStyle/>
                    <a:p>
                      <a:pPr algn="r" fontAlgn="b"/>
                      <a:r>
                        <a:rPr lang="en-US" sz="800" b="0" i="0" u="none" strike="noStrike">
                          <a:solidFill>
                            <a:srgbClr val="000000"/>
                          </a:solidFill>
                          <a:effectLst/>
                          <a:latin typeface="Calibri"/>
                        </a:rPr>
                        <a:t>1</a:t>
                      </a:r>
                    </a:p>
                  </a:txBody>
                  <a:tcPr marL="9063" marR="9063" marT="9063" marB="0" anchor="b">
                    <a:lnL>
                      <a:noFill/>
                    </a:lnL>
                    <a:lnR>
                      <a:noFill/>
                    </a:lnR>
                    <a:lnT>
                      <a:noFill/>
                    </a:lnT>
                    <a:lnB>
                      <a:noFill/>
                    </a:lnB>
                    <a:solidFill>
                      <a:srgbClr val="F2DCDB"/>
                    </a:solidFill>
                  </a:tcPr>
                </a:tc>
              </a:tr>
              <a:tr h="175720">
                <a:tc>
                  <a:txBody>
                    <a:bodyPr/>
                    <a:lstStyle/>
                    <a:p>
                      <a:pPr algn="l" fontAlgn="b"/>
                      <a:r>
                        <a:rPr lang="en-US" sz="800" b="0" i="0" u="none" strike="noStrike">
                          <a:solidFill>
                            <a:srgbClr val="000000"/>
                          </a:solidFill>
                          <a:effectLst/>
                          <a:latin typeface="Calibri"/>
                        </a:rPr>
                        <a:t>Denmark</a:t>
                      </a:r>
                    </a:p>
                  </a:txBody>
                  <a:tcPr marL="9063" marR="9063" marT="9063" marB="0" anchor="b">
                    <a:lnL>
                      <a:noFill/>
                    </a:lnL>
                    <a:lnR>
                      <a:noFill/>
                    </a:lnR>
                    <a:lnT>
                      <a:noFill/>
                    </a:lnT>
                    <a:lnB>
                      <a:noFill/>
                    </a:lnB>
                  </a:tcPr>
                </a:tc>
                <a:tc>
                  <a:txBody>
                    <a:bodyPr/>
                    <a:lstStyle/>
                    <a:p>
                      <a:pPr algn="r" fontAlgn="b"/>
                      <a:r>
                        <a:rPr lang="en-US" sz="800" b="0" i="0" u="none" strike="noStrike">
                          <a:solidFill>
                            <a:srgbClr val="000000"/>
                          </a:solidFill>
                          <a:effectLst/>
                          <a:latin typeface="Calibri"/>
                        </a:rPr>
                        <a:t>64</a:t>
                      </a:r>
                    </a:p>
                  </a:txBody>
                  <a:tcPr marL="9063" marR="9063" marT="9063" marB="0" anchor="b">
                    <a:lnL>
                      <a:noFill/>
                    </a:lnL>
                    <a:lnR>
                      <a:noFill/>
                    </a:lnR>
                    <a:lnT>
                      <a:noFill/>
                    </a:lnT>
                    <a:lnB>
                      <a:noFill/>
                    </a:lnB>
                  </a:tcPr>
                </a:tc>
                <a:tc>
                  <a:txBody>
                    <a:bodyPr/>
                    <a:lstStyle/>
                    <a:p>
                      <a:pPr algn="l" fontAlgn="b"/>
                      <a:endParaRPr lang="en-US" sz="800" b="0" i="0" u="none" strike="noStrike">
                        <a:solidFill>
                          <a:srgbClr val="000000"/>
                        </a:solidFill>
                        <a:effectLst/>
                        <a:latin typeface="Calibri"/>
                      </a:endParaRPr>
                    </a:p>
                  </a:txBody>
                  <a:tcPr marL="9063" marR="9063" marT="9063" marB="0" anchor="b">
                    <a:lnL>
                      <a:noFill/>
                    </a:lnL>
                    <a:lnR>
                      <a:noFill/>
                    </a:lnR>
                    <a:lnT>
                      <a:noFill/>
                    </a:lnT>
                    <a:lnB>
                      <a:noFill/>
                    </a:lnB>
                  </a:tcPr>
                </a:tc>
                <a:tc>
                  <a:txBody>
                    <a:bodyPr/>
                    <a:lstStyle/>
                    <a:p>
                      <a:pPr algn="r" fontAlgn="b"/>
                      <a:r>
                        <a:rPr lang="en-US" sz="800" b="0" i="0" u="none" strike="noStrike">
                          <a:solidFill>
                            <a:srgbClr val="000000"/>
                          </a:solidFill>
                          <a:effectLst/>
                          <a:latin typeface="Calibri"/>
                        </a:rPr>
                        <a:t>64</a:t>
                      </a:r>
                    </a:p>
                  </a:txBody>
                  <a:tcPr marL="9063" marR="9063" marT="9063" marB="0" anchor="b">
                    <a:lnL>
                      <a:noFill/>
                    </a:lnL>
                    <a:lnR>
                      <a:noFill/>
                    </a:lnR>
                    <a:lnT>
                      <a:noFill/>
                    </a:lnT>
                    <a:lnB>
                      <a:noFill/>
                    </a:lnB>
                  </a:tcPr>
                </a:tc>
                <a:tc>
                  <a:txBody>
                    <a:bodyPr/>
                    <a:lstStyle/>
                    <a:p>
                      <a:pPr algn="r" fontAlgn="b"/>
                      <a:r>
                        <a:rPr lang="mr-IN" sz="800" b="0" i="0" u="none" strike="noStrike">
                          <a:solidFill>
                            <a:srgbClr val="000000"/>
                          </a:solidFill>
                          <a:effectLst/>
                          <a:latin typeface="Calibri"/>
                        </a:rPr>
                        <a:t>346'119</a:t>
                      </a:r>
                    </a:p>
                  </a:txBody>
                  <a:tcPr marL="9063" marR="108751" marT="9063" marB="0" anchor="b">
                    <a:lnL>
                      <a:noFill/>
                    </a:lnL>
                    <a:lnR>
                      <a:noFill/>
                    </a:lnR>
                    <a:lnT>
                      <a:noFill/>
                    </a:lnT>
                    <a:lnB>
                      <a:noFill/>
                    </a:lnB>
                  </a:tcPr>
                </a:tc>
                <a:tc>
                  <a:txBody>
                    <a:bodyPr/>
                    <a:lstStyle/>
                    <a:p>
                      <a:pPr algn="r" fontAlgn="b"/>
                      <a:r>
                        <a:rPr lang="en-US" sz="800" b="0" i="0" u="none" strike="noStrike">
                          <a:solidFill>
                            <a:srgbClr val="000000"/>
                          </a:solidFill>
                          <a:effectLst/>
                          <a:latin typeface="Calibri"/>
                        </a:rPr>
                        <a:t>3</a:t>
                      </a:r>
                    </a:p>
                  </a:txBody>
                  <a:tcPr marL="9063" marR="9063" marT="9063" marB="0" anchor="b">
                    <a:lnL>
                      <a:noFill/>
                    </a:lnL>
                    <a:lnR>
                      <a:noFill/>
                    </a:lnR>
                    <a:lnT>
                      <a:noFill/>
                    </a:lnT>
                    <a:lnB>
                      <a:noFill/>
                    </a:lnB>
                  </a:tcPr>
                </a:tc>
                <a:tc>
                  <a:txBody>
                    <a:bodyPr/>
                    <a:lstStyle/>
                    <a:p>
                      <a:pPr algn="r" fontAlgn="b"/>
                      <a:r>
                        <a:rPr lang="en-US" sz="800" b="0" i="0" u="none" strike="noStrike">
                          <a:solidFill>
                            <a:srgbClr val="000000"/>
                          </a:solidFill>
                          <a:effectLst/>
                          <a:latin typeface="Calibri"/>
                        </a:rPr>
                        <a:t>3</a:t>
                      </a:r>
                    </a:p>
                  </a:txBody>
                  <a:tcPr marL="9063" marR="9063" marT="9063" marB="0" anchor="b">
                    <a:lnL>
                      <a:noFill/>
                    </a:lnL>
                    <a:lnR>
                      <a:noFill/>
                    </a:lnR>
                    <a:lnT>
                      <a:noFill/>
                    </a:lnT>
                    <a:lnB>
                      <a:noFill/>
                    </a:lnB>
                  </a:tcPr>
                </a:tc>
                <a:tc>
                  <a:txBody>
                    <a:bodyPr/>
                    <a:lstStyle/>
                    <a:p>
                      <a:pPr algn="r" fontAlgn="b"/>
                      <a:r>
                        <a:rPr lang="en-US" sz="800" b="0" i="0" u="none" strike="noStrike">
                          <a:solidFill>
                            <a:srgbClr val="000000"/>
                          </a:solidFill>
                          <a:effectLst/>
                          <a:latin typeface="Calibri"/>
                        </a:rPr>
                        <a:t>1</a:t>
                      </a:r>
                    </a:p>
                  </a:txBody>
                  <a:tcPr marL="9063" marR="9063" marT="9063" marB="0" anchor="b">
                    <a:lnL>
                      <a:noFill/>
                    </a:lnL>
                    <a:lnR>
                      <a:noFill/>
                    </a:lnR>
                    <a:lnT>
                      <a:noFill/>
                    </a:lnT>
                    <a:lnB>
                      <a:noFill/>
                    </a:lnB>
                  </a:tcPr>
                </a:tc>
                <a:tc>
                  <a:txBody>
                    <a:bodyPr/>
                    <a:lstStyle/>
                    <a:p>
                      <a:pPr algn="r" fontAlgn="b"/>
                      <a:r>
                        <a:rPr lang="en-US" sz="800" b="0" i="0" u="none" strike="noStrike">
                          <a:solidFill>
                            <a:srgbClr val="000000"/>
                          </a:solidFill>
                          <a:effectLst/>
                          <a:latin typeface="Calibri"/>
                        </a:rPr>
                        <a:t>1</a:t>
                      </a:r>
                    </a:p>
                  </a:txBody>
                  <a:tcPr marL="9063" marR="9063" marT="9063" marB="0" anchor="b">
                    <a:lnL>
                      <a:noFill/>
                    </a:lnL>
                    <a:lnR>
                      <a:noFill/>
                    </a:lnR>
                    <a:lnT>
                      <a:noFill/>
                    </a:lnT>
                    <a:lnB>
                      <a:noFill/>
                    </a:lnB>
                    <a:solidFill>
                      <a:srgbClr val="F2DCDB"/>
                    </a:solidFill>
                  </a:tcPr>
                </a:tc>
              </a:tr>
              <a:tr h="175720">
                <a:tc>
                  <a:txBody>
                    <a:bodyPr/>
                    <a:lstStyle/>
                    <a:p>
                      <a:pPr algn="l" fontAlgn="b"/>
                      <a:r>
                        <a:rPr lang="en-US" sz="800" b="0" i="0" u="none" strike="noStrike">
                          <a:solidFill>
                            <a:srgbClr val="000000"/>
                          </a:solidFill>
                          <a:effectLst/>
                          <a:latin typeface="Calibri"/>
                        </a:rPr>
                        <a:t>South Afrika</a:t>
                      </a:r>
                    </a:p>
                  </a:txBody>
                  <a:tcPr marL="9063" marR="9063" marT="9063" marB="0" anchor="b">
                    <a:lnL>
                      <a:noFill/>
                    </a:lnL>
                    <a:lnR>
                      <a:noFill/>
                    </a:lnR>
                    <a:lnT>
                      <a:noFill/>
                    </a:lnT>
                    <a:lnB>
                      <a:noFill/>
                    </a:lnB>
                  </a:tcPr>
                </a:tc>
                <a:tc>
                  <a:txBody>
                    <a:bodyPr/>
                    <a:lstStyle/>
                    <a:p>
                      <a:pPr algn="r" fontAlgn="b"/>
                      <a:r>
                        <a:rPr lang="en-US" sz="800" b="0" i="0" u="none" strike="noStrike">
                          <a:solidFill>
                            <a:srgbClr val="000000"/>
                          </a:solidFill>
                          <a:effectLst/>
                          <a:latin typeface="Calibri"/>
                        </a:rPr>
                        <a:t>47</a:t>
                      </a:r>
                    </a:p>
                  </a:txBody>
                  <a:tcPr marL="9063" marR="9063" marT="9063" marB="0" anchor="b">
                    <a:lnL>
                      <a:noFill/>
                    </a:lnL>
                    <a:lnR>
                      <a:noFill/>
                    </a:lnR>
                    <a:lnT>
                      <a:noFill/>
                    </a:lnT>
                    <a:lnB>
                      <a:noFill/>
                    </a:lnB>
                  </a:tcPr>
                </a:tc>
                <a:tc>
                  <a:txBody>
                    <a:bodyPr/>
                    <a:lstStyle/>
                    <a:p>
                      <a:pPr algn="l" fontAlgn="b"/>
                      <a:endParaRPr lang="en-US" sz="800" b="0" i="0" u="none" strike="noStrike">
                        <a:solidFill>
                          <a:srgbClr val="000000"/>
                        </a:solidFill>
                        <a:effectLst/>
                        <a:latin typeface="Calibri"/>
                      </a:endParaRPr>
                    </a:p>
                  </a:txBody>
                  <a:tcPr marL="9063" marR="9063" marT="9063" marB="0" anchor="b">
                    <a:lnL>
                      <a:noFill/>
                    </a:lnL>
                    <a:lnR>
                      <a:noFill/>
                    </a:lnR>
                    <a:lnT>
                      <a:noFill/>
                    </a:lnT>
                    <a:lnB>
                      <a:noFill/>
                    </a:lnB>
                  </a:tcPr>
                </a:tc>
                <a:tc>
                  <a:txBody>
                    <a:bodyPr/>
                    <a:lstStyle/>
                    <a:p>
                      <a:pPr algn="r" fontAlgn="b"/>
                      <a:r>
                        <a:rPr lang="en-US" sz="800" b="0" i="0" u="none" strike="noStrike">
                          <a:solidFill>
                            <a:srgbClr val="000000"/>
                          </a:solidFill>
                          <a:effectLst/>
                          <a:latin typeface="Calibri"/>
                        </a:rPr>
                        <a:t>47</a:t>
                      </a:r>
                    </a:p>
                  </a:txBody>
                  <a:tcPr marL="9063" marR="9063" marT="9063" marB="0" anchor="b">
                    <a:lnL>
                      <a:noFill/>
                    </a:lnL>
                    <a:lnR>
                      <a:noFill/>
                    </a:lnR>
                    <a:lnT>
                      <a:noFill/>
                    </a:lnT>
                    <a:lnB>
                      <a:noFill/>
                    </a:lnB>
                  </a:tcPr>
                </a:tc>
                <a:tc>
                  <a:txBody>
                    <a:bodyPr/>
                    <a:lstStyle/>
                    <a:p>
                      <a:pPr algn="r" fontAlgn="b"/>
                      <a:r>
                        <a:rPr lang="ru-RU" sz="800" b="0" i="0" u="none" strike="noStrike">
                          <a:solidFill>
                            <a:srgbClr val="000000"/>
                          </a:solidFill>
                          <a:effectLst/>
                          <a:latin typeface="Calibri"/>
                        </a:rPr>
                        <a:t>349'819</a:t>
                      </a:r>
                    </a:p>
                  </a:txBody>
                  <a:tcPr marL="9063" marR="108751" marT="9063" marB="0" anchor="b">
                    <a:lnL>
                      <a:noFill/>
                    </a:lnL>
                    <a:lnR>
                      <a:noFill/>
                    </a:lnR>
                    <a:lnT>
                      <a:noFill/>
                    </a:lnT>
                    <a:lnB>
                      <a:noFill/>
                    </a:lnB>
                  </a:tcPr>
                </a:tc>
                <a:tc>
                  <a:txBody>
                    <a:bodyPr/>
                    <a:lstStyle/>
                    <a:p>
                      <a:pPr algn="r" fontAlgn="b"/>
                      <a:r>
                        <a:rPr lang="en-US" sz="800" b="0" i="0" u="none" strike="noStrike">
                          <a:solidFill>
                            <a:srgbClr val="000000"/>
                          </a:solidFill>
                          <a:effectLst/>
                          <a:latin typeface="Calibri"/>
                        </a:rPr>
                        <a:t>3</a:t>
                      </a:r>
                    </a:p>
                  </a:txBody>
                  <a:tcPr marL="9063" marR="9063" marT="9063" marB="0" anchor="b">
                    <a:lnL>
                      <a:noFill/>
                    </a:lnL>
                    <a:lnR>
                      <a:noFill/>
                    </a:lnR>
                    <a:lnT>
                      <a:noFill/>
                    </a:lnT>
                    <a:lnB>
                      <a:noFill/>
                    </a:lnB>
                  </a:tcPr>
                </a:tc>
                <a:tc>
                  <a:txBody>
                    <a:bodyPr/>
                    <a:lstStyle/>
                    <a:p>
                      <a:pPr algn="r" fontAlgn="b"/>
                      <a:r>
                        <a:rPr lang="en-US" sz="800" b="0" i="0" u="none" strike="noStrike">
                          <a:solidFill>
                            <a:srgbClr val="000000"/>
                          </a:solidFill>
                          <a:effectLst/>
                          <a:latin typeface="Calibri"/>
                        </a:rPr>
                        <a:t>3</a:t>
                      </a:r>
                    </a:p>
                  </a:txBody>
                  <a:tcPr marL="9063" marR="9063" marT="9063" marB="0" anchor="b">
                    <a:lnL>
                      <a:noFill/>
                    </a:lnL>
                    <a:lnR>
                      <a:noFill/>
                    </a:lnR>
                    <a:lnT>
                      <a:noFill/>
                    </a:lnT>
                    <a:lnB>
                      <a:noFill/>
                    </a:lnB>
                  </a:tcPr>
                </a:tc>
                <a:tc>
                  <a:txBody>
                    <a:bodyPr/>
                    <a:lstStyle/>
                    <a:p>
                      <a:pPr algn="r" fontAlgn="b"/>
                      <a:r>
                        <a:rPr lang="en-US" sz="800" b="0" i="0" u="none" strike="noStrike">
                          <a:solidFill>
                            <a:srgbClr val="000000"/>
                          </a:solidFill>
                          <a:effectLst/>
                          <a:latin typeface="Calibri"/>
                        </a:rPr>
                        <a:t>1</a:t>
                      </a:r>
                    </a:p>
                  </a:txBody>
                  <a:tcPr marL="9063" marR="9063" marT="9063" marB="0" anchor="b">
                    <a:lnL>
                      <a:noFill/>
                    </a:lnL>
                    <a:lnR>
                      <a:noFill/>
                    </a:lnR>
                    <a:lnT>
                      <a:noFill/>
                    </a:lnT>
                    <a:lnB>
                      <a:noFill/>
                    </a:lnB>
                  </a:tcPr>
                </a:tc>
                <a:tc>
                  <a:txBody>
                    <a:bodyPr/>
                    <a:lstStyle/>
                    <a:p>
                      <a:pPr algn="r" fontAlgn="b"/>
                      <a:r>
                        <a:rPr lang="en-US" sz="800" b="0" i="0" u="none" strike="noStrike">
                          <a:solidFill>
                            <a:srgbClr val="000000"/>
                          </a:solidFill>
                          <a:effectLst/>
                          <a:latin typeface="Calibri"/>
                        </a:rPr>
                        <a:t>1</a:t>
                      </a:r>
                    </a:p>
                  </a:txBody>
                  <a:tcPr marL="9063" marR="9063" marT="9063" marB="0" anchor="b">
                    <a:lnL>
                      <a:noFill/>
                    </a:lnL>
                    <a:lnR>
                      <a:noFill/>
                    </a:lnR>
                    <a:lnT>
                      <a:noFill/>
                    </a:lnT>
                    <a:lnB>
                      <a:noFill/>
                    </a:lnB>
                    <a:solidFill>
                      <a:srgbClr val="F2DCDB"/>
                    </a:solidFill>
                  </a:tcPr>
                </a:tc>
              </a:tr>
              <a:tr h="175720">
                <a:tc>
                  <a:txBody>
                    <a:bodyPr/>
                    <a:lstStyle/>
                    <a:p>
                      <a:pPr algn="l" fontAlgn="b"/>
                      <a:r>
                        <a:rPr lang="en-US" sz="800" b="0" i="0" u="none" strike="noStrike">
                          <a:solidFill>
                            <a:srgbClr val="000000"/>
                          </a:solidFill>
                          <a:effectLst/>
                          <a:latin typeface="Calibri"/>
                        </a:rPr>
                        <a:t>Ireland</a:t>
                      </a:r>
                    </a:p>
                  </a:txBody>
                  <a:tcPr marL="9063" marR="9063" marT="9063" marB="0" anchor="b">
                    <a:lnL>
                      <a:noFill/>
                    </a:lnL>
                    <a:lnR>
                      <a:noFill/>
                    </a:lnR>
                    <a:lnT>
                      <a:noFill/>
                    </a:lnT>
                    <a:lnB>
                      <a:noFill/>
                    </a:lnB>
                  </a:tcPr>
                </a:tc>
                <a:tc>
                  <a:txBody>
                    <a:bodyPr/>
                    <a:lstStyle/>
                    <a:p>
                      <a:pPr algn="r" fontAlgn="b"/>
                      <a:r>
                        <a:rPr lang="en-US" sz="800" b="0" i="0" u="none" strike="noStrike">
                          <a:solidFill>
                            <a:srgbClr val="000000"/>
                          </a:solidFill>
                          <a:effectLst/>
                          <a:latin typeface="Calibri"/>
                        </a:rPr>
                        <a:t>9</a:t>
                      </a:r>
                    </a:p>
                  </a:txBody>
                  <a:tcPr marL="9063" marR="9063" marT="9063" marB="0" anchor="b">
                    <a:lnL>
                      <a:noFill/>
                    </a:lnL>
                    <a:lnR>
                      <a:noFill/>
                    </a:lnR>
                    <a:lnT>
                      <a:noFill/>
                    </a:lnT>
                    <a:lnB>
                      <a:noFill/>
                    </a:lnB>
                  </a:tcPr>
                </a:tc>
                <a:tc>
                  <a:txBody>
                    <a:bodyPr/>
                    <a:lstStyle/>
                    <a:p>
                      <a:pPr algn="l" fontAlgn="b"/>
                      <a:endParaRPr lang="en-US" sz="800" b="0" i="0" u="none" strike="noStrike">
                        <a:solidFill>
                          <a:srgbClr val="000000"/>
                        </a:solidFill>
                        <a:effectLst/>
                        <a:latin typeface="Calibri"/>
                      </a:endParaRPr>
                    </a:p>
                  </a:txBody>
                  <a:tcPr marL="9063" marR="9063" marT="9063" marB="0" anchor="b">
                    <a:lnL>
                      <a:noFill/>
                    </a:lnL>
                    <a:lnR>
                      <a:noFill/>
                    </a:lnR>
                    <a:lnT>
                      <a:noFill/>
                    </a:lnT>
                    <a:lnB>
                      <a:noFill/>
                    </a:lnB>
                  </a:tcPr>
                </a:tc>
                <a:tc>
                  <a:txBody>
                    <a:bodyPr/>
                    <a:lstStyle/>
                    <a:p>
                      <a:pPr algn="r" fontAlgn="b"/>
                      <a:r>
                        <a:rPr lang="en-US" sz="800" b="0" i="0" u="none" strike="noStrike">
                          <a:solidFill>
                            <a:srgbClr val="000000"/>
                          </a:solidFill>
                          <a:effectLst/>
                          <a:latin typeface="Calibri"/>
                        </a:rPr>
                        <a:t>9</a:t>
                      </a:r>
                    </a:p>
                  </a:txBody>
                  <a:tcPr marL="9063" marR="9063" marT="9063" marB="0" anchor="b">
                    <a:lnL>
                      <a:noFill/>
                    </a:lnL>
                    <a:lnR>
                      <a:noFill/>
                    </a:lnR>
                    <a:lnT>
                      <a:noFill/>
                    </a:lnT>
                    <a:lnB>
                      <a:noFill/>
                    </a:lnB>
                  </a:tcPr>
                </a:tc>
                <a:tc>
                  <a:txBody>
                    <a:bodyPr/>
                    <a:lstStyle/>
                    <a:p>
                      <a:pPr algn="r" fontAlgn="b"/>
                      <a:r>
                        <a:rPr lang="mr-IN" sz="800" b="0" i="0" u="none" strike="noStrike">
                          <a:solidFill>
                            <a:srgbClr val="000000"/>
                          </a:solidFill>
                          <a:effectLst/>
                          <a:latin typeface="Calibri"/>
                        </a:rPr>
                        <a:t>250'814</a:t>
                      </a:r>
                    </a:p>
                  </a:txBody>
                  <a:tcPr marL="9063" marR="108751" marT="9063" marB="0" anchor="b">
                    <a:lnL>
                      <a:noFill/>
                    </a:lnL>
                    <a:lnR>
                      <a:noFill/>
                    </a:lnR>
                    <a:lnT>
                      <a:noFill/>
                    </a:lnT>
                    <a:lnB>
                      <a:noFill/>
                    </a:lnB>
                  </a:tcPr>
                </a:tc>
                <a:tc>
                  <a:txBody>
                    <a:bodyPr/>
                    <a:lstStyle/>
                    <a:p>
                      <a:pPr algn="r" fontAlgn="b"/>
                      <a:r>
                        <a:rPr lang="en-US" sz="800" b="0" i="0" u="none" strike="noStrike">
                          <a:solidFill>
                            <a:srgbClr val="000000"/>
                          </a:solidFill>
                          <a:effectLst/>
                          <a:latin typeface="Calibri"/>
                        </a:rPr>
                        <a:t>3</a:t>
                      </a:r>
                    </a:p>
                  </a:txBody>
                  <a:tcPr marL="9063" marR="9063" marT="9063" marB="0" anchor="b">
                    <a:lnL>
                      <a:noFill/>
                    </a:lnL>
                    <a:lnR>
                      <a:noFill/>
                    </a:lnR>
                    <a:lnT>
                      <a:noFill/>
                    </a:lnT>
                    <a:lnB>
                      <a:noFill/>
                    </a:lnB>
                  </a:tcPr>
                </a:tc>
                <a:tc>
                  <a:txBody>
                    <a:bodyPr/>
                    <a:lstStyle/>
                    <a:p>
                      <a:pPr algn="r" fontAlgn="b"/>
                      <a:r>
                        <a:rPr lang="en-US" sz="800" b="0" i="0" u="none" strike="noStrike">
                          <a:solidFill>
                            <a:srgbClr val="000000"/>
                          </a:solidFill>
                          <a:effectLst/>
                          <a:latin typeface="Calibri"/>
                        </a:rPr>
                        <a:t>1</a:t>
                      </a:r>
                    </a:p>
                  </a:txBody>
                  <a:tcPr marL="9063" marR="9063" marT="9063" marB="0" anchor="b">
                    <a:lnL>
                      <a:noFill/>
                    </a:lnL>
                    <a:lnR>
                      <a:noFill/>
                    </a:lnR>
                    <a:lnT>
                      <a:noFill/>
                    </a:lnT>
                    <a:lnB>
                      <a:noFill/>
                    </a:lnB>
                  </a:tcPr>
                </a:tc>
                <a:tc>
                  <a:txBody>
                    <a:bodyPr/>
                    <a:lstStyle/>
                    <a:p>
                      <a:pPr algn="r" fontAlgn="b"/>
                      <a:r>
                        <a:rPr lang="en-US" sz="800" b="0" i="0" u="none" strike="noStrike">
                          <a:solidFill>
                            <a:srgbClr val="000000"/>
                          </a:solidFill>
                          <a:effectLst/>
                          <a:latin typeface="Calibri"/>
                        </a:rPr>
                        <a:t>1</a:t>
                      </a:r>
                    </a:p>
                  </a:txBody>
                  <a:tcPr marL="9063" marR="9063" marT="9063" marB="0" anchor="b">
                    <a:lnL>
                      <a:noFill/>
                    </a:lnL>
                    <a:lnR>
                      <a:noFill/>
                    </a:lnR>
                    <a:lnT>
                      <a:noFill/>
                    </a:lnT>
                    <a:lnB>
                      <a:noFill/>
                    </a:lnB>
                  </a:tcPr>
                </a:tc>
                <a:tc>
                  <a:txBody>
                    <a:bodyPr/>
                    <a:lstStyle/>
                    <a:p>
                      <a:pPr algn="r" fontAlgn="b"/>
                      <a:r>
                        <a:rPr lang="en-US" sz="800" b="0" i="0" u="none" strike="noStrike">
                          <a:solidFill>
                            <a:srgbClr val="000000"/>
                          </a:solidFill>
                          <a:effectLst/>
                          <a:latin typeface="Calibri"/>
                        </a:rPr>
                        <a:t>1</a:t>
                      </a:r>
                    </a:p>
                  </a:txBody>
                  <a:tcPr marL="9063" marR="9063" marT="9063" marB="0" anchor="b">
                    <a:lnL>
                      <a:noFill/>
                    </a:lnL>
                    <a:lnR>
                      <a:noFill/>
                    </a:lnR>
                    <a:lnT>
                      <a:noFill/>
                    </a:lnT>
                    <a:lnB>
                      <a:noFill/>
                    </a:lnB>
                    <a:solidFill>
                      <a:srgbClr val="F2DCDB"/>
                    </a:solidFill>
                  </a:tcPr>
                </a:tc>
              </a:tr>
              <a:tr h="175720">
                <a:tc>
                  <a:txBody>
                    <a:bodyPr/>
                    <a:lstStyle/>
                    <a:p>
                      <a:pPr algn="l" fontAlgn="b"/>
                      <a:r>
                        <a:rPr lang="en-US" sz="800" b="0" i="0" u="none" strike="noStrike">
                          <a:solidFill>
                            <a:srgbClr val="000000"/>
                          </a:solidFill>
                          <a:effectLst/>
                          <a:latin typeface="Calibri"/>
                        </a:rPr>
                        <a:t>czech republic</a:t>
                      </a:r>
                    </a:p>
                  </a:txBody>
                  <a:tcPr marL="9063" marR="9063" marT="9063" marB="0" anchor="b">
                    <a:lnL>
                      <a:noFill/>
                    </a:lnL>
                    <a:lnR>
                      <a:noFill/>
                    </a:lnR>
                    <a:lnT>
                      <a:noFill/>
                    </a:lnT>
                    <a:lnB>
                      <a:noFill/>
                    </a:lnB>
                  </a:tcPr>
                </a:tc>
                <a:tc>
                  <a:txBody>
                    <a:bodyPr/>
                    <a:lstStyle/>
                    <a:p>
                      <a:pPr algn="r" fontAlgn="b"/>
                      <a:r>
                        <a:rPr lang="is-IS" sz="800" b="0" i="0" u="none" strike="noStrike">
                          <a:solidFill>
                            <a:srgbClr val="000000"/>
                          </a:solidFill>
                          <a:effectLst/>
                          <a:latin typeface="Calibri"/>
                        </a:rPr>
                        <a:t>234</a:t>
                      </a:r>
                    </a:p>
                  </a:txBody>
                  <a:tcPr marL="9063" marR="9063" marT="9063" marB="0" anchor="b">
                    <a:lnL>
                      <a:noFill/>
                    </a:lnL>
                    <a:lnR>
                      <a:noFill/>
                    </a:lnR>
                    <a:lnT>
                      <a:noFill/>
                    </a:lnT>
                    <a:lnB>
                      <a:noFill/>
                    </a:lnB>
                  </a:tcPr>
                </a:tc>
                <a:tc>
                  <a:txBody>
                    <a:bodyPr/>
                    <a:lstStyle/>
                    <a:p>
                      <a:pPr algn="r" fontAlgn="b"/>
                      <a:r>
                        <a:rPr lang="fi-FI" sz="800" b="0" i="0" u="none" strike="noStrike">
                          <a:solidFill>
                            <a:srgbClr val="000000"/>
                          </a:solidFill>
                          <a:effectLst/>
                          <a:latin typeface="Calibri"/>
                        </a:rPr>
                        <a:t>18</a:t>
                      </a:r>
                    </a:p>
                  </a:txBody>
                  <a:tcPr marL="9063" marR="9063" marT="9063" marB="0" anchor="b">
                    <a:lnL>
                      <a:noFill/>
                    </a:lnL>
                    <a:lnR>
                      <a:noFill/>
                    </a:lnR>
                    <a:lnT>
                      <a:noFill/>
                    </a:lnT>
                    <a:lnB>
                      <a:noFill/>
                    </a:lnB>
                  </a:tcPr>
                </a:tc>
                <a:tc>
                  <a:txBody>
                    <a:bodyPr/>
                    <a:lstStyle/>
                    <a:p>
                      <a:pPr algn="r" fontAlgn="b"/>
                      <a:r>
                        <a:rPr lang="is-IS" sz="800" b="0" i="0" u="none" strike="noStrike">
                          <a:solidFill>
                            <a:srgbClr val="000000"/>
                          </a:solidFill>
                          <a:effectLst/>
                          <a:latin typeface="Calibri"/>
                        </a:rPr>
                        <a:t>252</a:t>
                      </a:r>
                    </a:p>
                  </a:txBody>
                  <a:tcPr marL="9063" marR="9063" marT="9063" marB="0" anchor="b">
                    <a:lnL>
                      <a:noFill/>
                    </a:lnL>
                    <a:lnR>
                      <a:noFill/>
                    </a:lnR>
                    <a:lnT>
                      <a:noFill/>
                    </a:lnT>
                    <a:lnB>
                      <a:noFill/>
                    </a:lnB>
                  </a:tcPr>
                </a:tc>
                <a:tc>
                  <a:txBody>
                    <a:bodyPr/>
                    <a:lstStyle/>
                    <a:p>
                      <a:pPr algn="r" fontAlgn="b"/>
                      <a:r>
                        <a:rPr lang="is-IS" sz="800" b="0" i="0" u="none" strike="noStrike">
                          <a:solidFill>
                            <a:srgbClr val="000000"/>
                          </a:solidFill>
                          <a:effectLst/>
                          <a:latin typeface="Calibri"/>
                        </a:rPr>
                        <a:t>208'796</a:t>
                      </a:r>
                    </a:p>
                  </a:txBody>
                  <a:tcPr marL="9063" marR="108751" marT="9063" marB="0" anchor="b">
                    <a:lnL>
                      <a:noFill/>
                    </a:lnL>
                    <a:lnR>
                      <a:noFill/>
                    </a:lnR>
                    <a:lnT>
                      <a:noFill/>
                    </a:lnT>
                    <a:lnB>
                      <a:noFill/>
                    </a:lnB>
                  </a:tcPr>
                </a:tc>
                <a:tc>
                  <a:txBody>
                    <a:bodyPr/>
                    <a:lstStyle/>
                    <a:p>
                      <a:pPr algn="r" fontAlgn="b"/>
                      <a:r>
                        <a:rPr lang="en-US" sz="800" b="0" i="0" u="none" strike="noStrike">
                          <a:solidFill>
                            <a:srgbClr val="000000"/>
                          </a:solidFill>
                          <a:effectLst/>
                          <a:latin typeface="Calibri"/>
                        </a:rPr>
                        <a:t>1</a:t>
                      </a:r>
                    </a:p>
                  </a:txBody>
                  <a:tcPr marL="9063" marR="9063" marT="9063" marB="0" anchor="b">
                    <a:lnL>
                      <a:noFill/>
                    </a:lnL>
                    <a:lnR>
                      <a:noFill/>
                    </a:lnR>
                    <a:lnT>
                      <a:noFill/>
                    </a:lnT>
                    <a:lnB>
                      <a:noFill/>
                    </a:lnB>
                  </a:tcPr>
                </a:tc>
                <a:tc>
                  <a:txBody>
                    <a:bodyPr/>
                    <a:lstStyle/>
                    <a:p>
                      <a:pPr algn="r" fontAlgn="b"/>
                      <a:r>
                        <a:rPr lang="en-US" sz="800" b="0" i="0" u="none" strike="noStrike">
                          <a:solidFill>
                            <a:srgbClr val="000000"/>
                          </a:solidFill>
                          <a:effectLst/>
                          <a:latin typeface="Calibri"/>
                        </a:rPr>
                        <a:t>3</a:t>
                      </a:r>
                    </a:p>
                  </a:txBody>
                  <a:tcPr marL="9063" marR="9063" marT="9063" marB="0" anchor="b">
                    <a:lnL>
                      <a:noFill/>
                    </a:lnL>
                    <a:lnR>
                      <a:noFill/>
                    </a:lnR>
                    <a:lnT>
                      <a:noFill/>
                    </a:lnT>
                    <a:lnB>
                      <a:noFill/>
                    </a:lnB>
                  </a:tcPr>
                </a:tc>
                <a:tc>
                  <a:txBody>
                    <a:bodyPr/>
                    <a:lstStyle/>
                    <a:p>
                      <a:pPr algn="r" fontAlgn="b"/>
                      <a:r>
                        <a:rPr lang="en-US" sz="800" b="0" i="0" u="none" strike="noStrike">
                          <a:solidFill>
                            <a:srgbClr val="000000"/>
                          </a:solidFill>
                          <a:effectLst/>
                          <a:latin typeface="Calibri"/>
                        </a:rPr>
                        <a:t>3</a:t>
                      </a:r>
                    </a:p>
                  </a:txBody>
                  <a:tcPr marL="9063" marR="9063" marT="9063" marB="0" anchor="b">
                    <a:lnL>
                      <a:noFill/>
                    </a:lnL>
                    <a:lnR>
                      <a:noFill/>
                    </a:lnR>
                    <a:lnT>
                      <a:noFill/>
                    </a:lnT>
                    <a:lnB>
                      <a:noFill/>
                    </a:lnB>
                  </a:tcPr>
                </a:tc>
                <a:tc>
                  <a:txBody>
                    <a:bodyPr/>
                    <a:lstStyle/>
                    <a:p>
                      <a:pPr algn="r" fontAlgn="b"/>
                      <a:r>
                        <a:rPr lang="en-US" sz="800" b="0" i="0" u="none" strike="noStrike">
                          <a:solidFill>
                            <a:srgbClr val="000000"/>
                          </a:solidFill>
                          <a:effectLst/>
                          <a:latin typeface="Calibri"/>
                        </a:rPr>
                        <a:t>1</a:t>
                      </a:r>
                    </a:p>
                  </a:txBody>
                  <a:tcPr marL="9063" marR="9063" marT="9063" marB="0" anchor="b">
                    <a:lnL>
                      <a:noFill/>
                    </a:lnL>
                    <a:lnR>
                      <a:noFill/>
                    </a:lnR>
                    <a:lnT>
                      <a:noFill/>
                    </a:lnT>
                    <a:lnB>
                      <a:noFill/>
                    </a:lnB>
                    <a:solidFill>
                      <a:srgbClr val="F2DCDB"/>
                    </a:solidFill>
                  </a:tcPr>
                </a:tc>
              </a:tr>
              <a:tr h="175720">
                <a:tc>
                  <a:txBody>
                    <a:bodyPr/>
                    <a:lstStyle/>
                    <a:p>
                      <a:pPr algn="l" fontAlgn="b"/>
                      <a:r>
                        <a:rPr lang="en-US" sz="800" b="0" i="0" u="none" strike="noStrike">
                          <a:solidFill>
                            <a:srgbClr val="000000"/>
                          </a:solidFill>
                          <a:effectLst/>
                          <a:latin typeface="Calibri"/>
                        </a:rPr>
                        <a:t>Greece</a:t>
                      </a:r>
                    </a:p>
                  </a:txBody>
                  <a:tcPr marL="9063" marR="9063" marT="9063" marB="0" anchor="b">
                    <a:lnL>
                      <a:noFill/>
                    </a:lnL>
                    <a:lnR>
                      <a:noFill/>
                    </a:lnR>
                    <a:lnT>
                      <a:noFill/>
                    </a:lnT>
                    <a:lnB>
                      <a:noFill/>
                    </a:lnB>
                  </a:tcPr>
                </a:tc>
                <a:tc>
                  <a:txBody>
                    <a:bodyPr/>
                    <a:lstStyle/>
                    <a:p>
                      <a:pPr algn="r" fontAlgn="b"/>
                      <a:r>
                        <a:rPr lang="en-US" sz="800" b="0" i="0" u="none" strike="noStrike">
                          <a:solidFill>
                            <a:srgbClr val="000000"/>
                          </a:solidFill>
                          <a:effectLst/>
                          <a:latin typeface="Calibri"/>
                        </a:rPr>
                        <a:t>144</a:t>
                      </a:r>
                    </a:p>
                  </a:txBody>
                  <a:tcPr marL="9063" marR="9063" marT="9063" marB="0" anchor="b">
                    <a:lnL>
                      <a:noFill/>
                    </a:lnL>
                    <a:lnR>
                      <a:noFill/>
                    </a:lnR>
                    <a:lnT>
                      <a:noFill/>
                    </a:lnT>
                    <a:lnB>
                      <a:noFill/>
                    </a:lnB>
                  </a:tcPr>
                </a:tc>
                <a:tc>
                  <a:txBody>
                    <a:bodyPr/>
                    <a:lstStyle/>
                    <a:p>
                      <a:pPr algn="l" fontAlgn="b"/>
                      <a:endParaRPr lang="en-US" sz="800" b="0" i="0" u="none" strike="noStrike">
                        <a:solidFill>
                          <a:srgbClr val="000000"/>
                        </a:solidFill>
                        <a:effectLst/>
                        <a:latin typeface="Calibri"/>
                      </a:endParaRPr>
                    </a:p>
                  </a:txBody>
                  <a:tcPr marL="9063" marR="9063" marT="9063" marB="0" anchor="b">
                    <a:lnL>
                      <a:noFill/>
                    </a:lnL>
                    <a:lnR>
                      <a:noFill/>
                    </a:lnR>
                    <a:lnT>
                      <a:noFill/>
                    </a:lnT>
                    <a:lnB>
                      <a:noFill/>
                    </a:lnB>
                  </a:tcPr>
                </a:tc>
                <a:tc>
                  <a:txBody>
                    <a:bodyPr/>
                    <a:lstStyle/>
                    <a:p>
                      <a:pPr algn="r" fontAlgn="b"/>
                      <a:r>
                        <a:rPr lang="en-US" sz="800" b="0" i="0" u="none" strike="noStrike">
                          <a:solidFill>
                            <a:srgbClr val="000000"/>
                          </a:solidFill>
                          <a:effectLst/>
                          <a:latin typeface="Calibri"/>
                        </a:rPr>
                        <a:t>144</a:t>
                      </a:r>
                    </a:p>
                  </a:txBody>
                  <a:tcPr marL="9063" marR="9063" marT="9063" marB="0" anchor="b">
                    <a:lnL>
                      <a:noFill/>
                    </a:lnL>
                    <a:lnR>
                      <a:noFill/>
                    </a:lnR>
                    <a:lnT>
                      <a:noFill/>
                    </a:lnT>
                    <a:lnB>
                      <a:noFill/>
                    </a:lnB>
                  </a:tcPr>
                </a:tc>
                <a:tc>
                  <a:txBody>
                    <a:bodyPr/>
                    <a:lstStyle/>
                    <a:p>
                      <a:pPr algn="r" fontAlgn="b"/>
                      <a:r>
                        <a:rPr lang="mr-IN" sz="800" b="0" i="0" u="none" strike="noStrike">
                          <a:solidFill>
                            <a:srgbClr val="000000"/>
                          </a:solidFill>
                          <a:effectLst/>
                          <a:latin typeface="Calibri"/>
                        </a:rPr>
                        <a:t>235'574</a:t>
                      </a:r>
                    </a:p>
                  </a:txBody>
                  <a:tcPr marL="9063" marR="108751" marT="9063" marB="0" anchor="b">
                    <a:lnL>
                      <a:noFill/>
                    </a:lnL>
                    <a:lnR>
                      <a:noFill/>
                    </a:lnR>
                    <a:lnT>
                      <a:noFill/>
                    </a:lnT>
                    <a:lnB>
                      <a:noFill/>
                    </a:lnB>
                  </a:tcPr>
                </a:tc>
                <a:tc>
                  <a:txBody>
                    <a:bodyPr/>
                    <a:lstStyle/>
                    <a:p>
                      <a:pPr algn="r" fontAlgn="b"/>
                      <a:r>
                        <a:rPr lang="en-US" sz="800" b="0" i="0" u="none" strike="noStrike">
                          <a:solidFill>
                            <a:srgbClr val="000000"/>
                          </a:solidFill>
                          <a:effectLst/>
                          <a:latin typeface="Calibri"/>
                        </a:rPr>
                        <a:t>1</a:t>
                      </a:r>
                    </a:p>
                  </a:txBody>
                  <a:tcPr marL="9063" marR="9063" marT="9063" marB="0" anchor="b">
                    <a:lnL>
                      <a:noFill/>
                    </a:lnL>
                    <a:lnR>
                      <a:noFill/>
                    </a:lnR>
                    <a:lnT>
                      <a:noFill/>
                    </a:lnT>
                    <a:lnB>
                      <a:noFill/>
                    </a:lnB>
                  </a:tcPr>
                </a:tc>
                <a:tc>
                  <a:txBody>
                    <a:bodyPr/>
                    <a:lstStyle/>
                    <a:p>
                      <a:pPr algn="r" fontAlgn="b"/>
                      <a:r>
                        <a:rPr lang="en-US" sz="800" b="0" i="0" u="none" strike="noStrike">
                          <a:solidFill>
                            <a:srgbClr val="000000"/>
                          </a:solidFill>
                          <a:effectLst/>
                          <a:latin typeface="Calibri"/>
                        </a:rPr>
                        <a:t>3</a:t>
                      </a:r>
                    </a:p>
                  </a:txBody>
                  <a:tcPr marL="9063" marR="9063" marT="9063" marB="0" anchor="b">
                    <a:lnL>
                      <a:noFill/>
                    </a:lnL>
                    <a:lnR>
                      <a:noFill/>
                    </a:lnR>
                    <a:lnT>
                      <a:noFill/>
                    </a:lnT>
                    <a:lnB>
                      <a:noFill/>
                    </a:lnB>
                  </a:tcPr>
                </a:tc>
                <a:tc>
                  <a:txBody>
                    <a:bodyPr/>
                    <a:lstStyle/>
                    <a:p>
                      <a:pPr algn="r" fontAlgn="b"/>
                      <a:r>
                        <a:rPr lang="en-US" sz="800" b="0" i="0" u="none" strike="noStrike">
                          <a:solidFill>
                            <a:srgbClr val="000000"/>
                          </a:solidFill>
                          <a:effectLst/>
                          <a:latin typeface="Calibri"/>
                        </a:rPr>
                        <a:t>3</a:t>
                      </a:r>
                    </a:p>
                  </a:txBody>
                  <a:tcPr marL="9063" marR="9063" marT="9063" marB="0" anchor="b">
                    <a:lnL>
                      <a:noFill/>
                    </a:lnL>
                    <a:lnR>
                      <a:noFill/>
                    </a:lnR>
                    <a:lnT>
                      <a:noFill/>
                    </a:lnT>
                    <a:lnB>
                      <a:noFill/>
                    </a:lnB>
                  </a:tcPr>
                </a:tc>
                <a:tc>
                  <a:txBody>
                    <a:bodyPr/>
                    <a:lstStyle/>
                    <a:p>
                      <a:pPr algn="r" fontAlgn="b"/>
                      <a:r>
                        <a:rPr lang="en-US" sz="800" b="0" i="0" u="none" strike="noStrike">
                          <a:solidFill>
                            <a:srgbClr val="000000"/>
                          </a:solidFill>
                          <a:effectLst/>
                          <a:latin typeface="Calibri"/>
                        </a:rPr>
                        <a:t>1</a:t>
                      </a:r>
                    </a:p>
                  </a:txBody>
                  <a:tcPr marL="9063" marR="9063" marT="9063" marB="0" anchor="b">
                    <a:lnL>
                      <a:noFill/>
                    </a:lnL>
                    <a:lnR>
                      <a:noFill/>
                    </a:lnR>
                    <a:lnT>
                      <a:noFill/>
                    </a:lnT>
                    <a:lnB>
                      <a:noFill/>
                    </a:lnB>
                    <a:solidFill>
                      <a:srgbClr val="F2DCDB"/>
                    </a:solidFill>
                  </a:tcPr>
                </a:tc>
              </a:tr>
              <a:tr h="175720">
                <a:tc>
                  <a:txBody>
                    <a:bodyPr/>
                    <a:lstStyle/>
                    <a:p>
                      <a:pPr algn="l" fontAlgn="b"/>
                      <a:r>
                        <a:rPr lang="en-US" sz="800" b="1" i="0" u="none" strike="noStrike">
                          <a:solidFill>
                            <a:srgbClr val="008000"/>
                          </a:solidFill>
                          <a:effectLst/>
                          <a:latin typeface="Calibri"/>
                        </a:rPr>
                        <a:t>Portugal</a:t>
                      </a:r>
                    </a:p>
                  </a:txBody>
                  <a:tcPr marL="9063" marR="9063" marT="9063" marB="0" anchor="b">
                    <a:lnL>
                      <a:noFill/>
                    </a:lnL>
                    <a:lnR>
                      <a:noFill/>
                    </a:lnR>
                    <a:lnT>
                      <a:noFill/>
                    </a:lnT>
                    <a:lnB>
                      <a:noFill/>
                    </a:lnB>
                  </a:tcPr>
                </a:tc>
                <a:tc>
                  <a:txBody>
                    <a:bodyPr/>
                    <a:lstStyle/>
                    <a:p>
                      <a:pPr algn="r" fontAlgn="b"/>
                      <a:r>
                        <a:rPr lang="is-IS" sz="800" b="1" i="0" u="none" strike="noStrike">
                          <a:solidFill>
                            <a:srgbClr val="008000"/>
                          </a:solidFill>
                          <a:effectLst/>
                          <a:latin typeface="Calibri"/>
                        </a:rPr>
                        <a:t>106</a:t>
                      </a:r>
                    </a:p>
                  </a:txBody>
                  <a:tcPr marL="9063" marR="9063" marT="9063" marB="0" anchor="b">
                    <a:lnL>
                      <a:noFill/>
                    </a:lnL>
                    <a:lnR>
                      <a:noFill/>
                    </a:lnR>
                    <a:lnT>
                      <a:noFill/>
                    </a:lnT>
                    <a:lnB>
                      <a:noFill/>
                    </a:lnB>
                  </a:tcPr>
                </a:tc>
                <a:tc>
                  <a:txBody>
                    <a:bodyPr/>
                    <a:lstStyle/>
                    <a:p>
                      <a:pPr algn="l" fontAlgn="b"/>
                      <a:endParaRPr lang="en-US" sz="800" b="1" i="0" u="none" strike="noStrike">
                        <a:solidFill>
                          <a:srgbClr val="008000"/>
                        </a:solidFill>
                        <a:effectLst/>
                        <a:latin typeface="Calibri"/>
                      </a:endParaRPr>
                    </a:p>
                  </a:txBody>
                  <a:tcPr marL="9063" marR="9063" marT="9063" marB="0" anchor="b">
                    <a:lnL>
                      <a:noFill/>
                    </a:lnL>
                    <a:lnR>
                      <a:noFill/>
                    </a:lnR>
                    <a:lnT>
                      <a:noFill/>
                    </a:lnT>
                    <a:lnB>
                      <a:noFill/>
                    </a:lnB>
                  </a:tcPr>
                </a:tc>
                <a:tc>
                  <a:txBody>
                    <a:bodyPr/>
                    <a:lstStyle/>
                    <a:p>
                      <a:pPr algn="r" fontAlgn="b"/>
                      <a:r>
                        <a:rPr lang="is-IS" sz="800" b="1" i="0" u="none" strike="noStrike">
                          <a:solidFill>
                            <a:srgbClr val="008000"/>
                          </a:solidFill>
                          <a:effectLst/>
                          <a:latin typeface="Calibri"/>
                        </a:rPr>
                        <a:t>106</a:t>
                      </a:r>
                    </a:p>
                  </a:txBody>
                  <a:tcPr marL="9063" marR="9063" marT="9063" marB="0" anchor="b">
                    <a:lnL>
                      <a:noFill/>
                    </a:lnL>
                    <a:lnR>
                      <a:noFill/>
                    </a:lnR>
                    <a:lnT>
                      <a:noFill/>
                    </a:lnT>
                    <a:lnB>
                      <a:noFill/>
                    </a:lnB>
                  </a:tcPr>
                </a:tc>
                <a:tc>
                  <a:txBody>
                    <a:bodyPr/>
                    <a:lstStyle/>
                    <a:p>
                      <a:pPr algn="r" fontAlgn="b"/>
                      <a:r>
                        <a:rPr lang="mr-IN" sz="800" b="1" i="0" u="none" strike="noStrike">
                          <a:solidFill>
                            <a:srgbClr val="008000"/>
                          </a:solidFill>
                          <a:effectLst/>
                          <a:latin typeface="Calibri"/>
                        </a:rPr>
                        <a:t>230'117</a:t>
                      </a:r>
                    </a:p>
                  </a:txBody>
                  <a:tcPr marL="9063" marR="108751" marT="9063" marB="0" anchor="b">
                    <a:lnL>
                      <a:noFill/>
                    </a:lnL>
                    <a:lnR>
                      <a:noFill/>
                    </a:lnR>
                    <a:lnT>
                      <a:noFill/>
                    </a:lnT>
                    <a:lnB>
                      <a:noFill/>
                    </a:lnB>
                  </a:tcPr>
                </a:tc>
                <a:tc>
                  <a:txBody>
                    <a:bodyPr/>
                    <a:lstStyle/>
                    <a:p>
                      <a:pPr algn="r" fontAlgn="b"/>
                      <a:r>
                        <a:rPr lang="en-US" sz="800" b="1" i="0" u="none" strike="noStrike">
                          <a:solidFill>
                            <a:srgbClr val="008000"/>
                          </a:solidFill>
                          <a:effectLst/>
                          <a:latin typeface="Calibri"/>
                        </a:rPr>
                        <a:t>1</a:t>
                      </a:r>
                    </a:p>
                  </a:txBody>
                  <a:tcPr marL="9063" marR="9063" marT="9063" marB="0" anchor="b">
                    <a:lnL>
                      <a:noFill/>
                    </a:lnL>
                    <a:lnR>
                      <a:noFill/>
                    </a:lnR>
                    <a:lnT>
                      <a:noFill/>
                    </a:lnT>
                    <a:lnB>
                      <a:noFill/>
                    </a:lnB>
                  </a:tcPr>
                </a:tc>
                <a:tc>
                  <a:txBody>
                    <a:bodyPr/>
                    <a:lstStyle/>
                    <a:p>
                      <a:pPr algn="r" fontAlgn="b"/>
                      <a:r>
                        <a:rPr lang="en-US" sz="800" b="1" i="0" u="none" strike="noStrike">
                          <a:solidFill>
                            <a:srgbClr val="008000"/>
                          </a:solidFill>
                          <a:effectLst/>
                          <a:latin typeface="Calibri"/>
                        </a:rPr>
                        <a:t>3</a:t>
                      </a:r>
                    </a:p>
                  </a:txBody>
                  <a:tcPr marL="9063" marR="9063" marT="9063" marB="0" anchor="b">
                    <a:lnL>
                      <a:noFill/>
                    </a:lnL>
                    <a:lnR>
                      <a:noFill/>
                    </a:lnR>
                    <a:lnT>
                      <a:noFill/>
                    </a:lnT>
                    <a:lnB>
                      <a:noFill/>
                    </a:lnB>
                  </a:tcPr>
                </a:tc>
                <a:tc>
                  <a:txBody>
                    <a:bodyPr/>
                    <a:lstStyle/>
                    <a:p>
                      <a:pPr algn="r" fontAlgn="b"/>
                      <a:r>
                        <a:rPr lang="en-US" sz="800" b="1" i="0" u="none" strike="noStrike">
                          <a:solidFill>
                            <a:srgbClr val="008000"/>
                          </a:solidFill>
                          <a:effectLst/>
                          <a:latin typeface="Calibri"/>
                        </a:rPr>
                        <a:t>3</a:t>
                      </a:r>
                    </a:p>
                  </a:txBody>
                  <a:tcPr marL="9063" marR="9063" marT="9063" marB="0" anchor="b">
                    <a:lnL>
                      <a:noFill/>
                    </a:lnL>
                    <a:lnR>
                      <a:noFill/>
                    </a:lnR>
                    <a:lnT>
                      <a:noFill/>
                    </a:lnT>
                    <a:lnB>
                      <a:noFill/>
                    </a:lnB>
                  </a:tcPr>
                </a:tc>
                <a:tc>
                  <a:txBody>
                    <a:bodyPr/>
                    <a:lstStyle/>
                    <a:p>
                      <a:pPr algn="r" fontAlgn="b"/>
                      <a:r>
                        <a:rPr lang="en-US" sz="800" b="1" i="0" u="none" strike="noStrike">
                          <a:solidFill>
                            <a:srgbClr val="008000"/>
                          </a:solidFill>
                          <a:effectLst/>
                          <a:latin typeface="Calibri"/>
                        </a:rPr>
                        <a:t>1</a:t>
                      </a:r>
                    </a:p>
                  </a:txBody>
                  <a:tcPr marL="9063" marR="9063" marT="9063" marB="0" anchor="b">
                    <a:lnL>
                      <a:noFill/>
                    </a:lnL>
                    <a:lnR>
                      <a:noFill/>
                    </a:lnR>
                    <a:lnT>
                      <a:noFill/>
                    </a:lnT>
                    <a:lnB>
                      <a:noFill/>
                    </a:lnB>
                    <a:solidFill>
                      <a:srgbClr val="F2DCDB"/>
                    </a:solidFill>
                  </a:tcPr>
                </a:tc>
              </a:tr>
              <a:tr h="175720">
                <a:tc>
                  <a:txBody>
                    <a:bodyPr/>
                    <a:lstStyle/>
                    <a:p>
                      <a:pPr algn="l" fontAlgn="b"/>
                      <a:r>
                        <a:rPr lang="en-US" sz="800" b="0" i="0" u="none" strike="noStrike" dirty="0">
                          <a:solidFill>
                            <a:srgbClr val="008000"/>
                          </a:solidFill>
                          <a:effectLst/>
                          <a:latin typeface="Calibri"/>
                        </a:rPr>
                        <a:t>Romania</a:t>
                      </a:r>
                    </a:p>
                  </a:txBody>
                  <a:tcPr marL="9063" marR="9063" marT="9063" marB="0" anchor="b">
                    <a:lnL>
                      <a:noFill/>
                    </a:lnL>
                    <a:lnR>
                      <a:noFill/>
                    </a:lnR>
                    <a:lnT>
                      <a:noFill/>
                    </a:lnT>
                    <a:lnB>
                      <a:noFill/>
                    </a:lnB>
                  </a:tcPr>
                </a:tc>
                <a:tc>
                  <a:txBody>
                    <a:bodyPr/>
                    <a:lstStyle/>
                    <a:p>
                      <a:pPr algn="r" fontAlgn="b"/>
                      <a:r>
                        <a:rPr lang="en-US" sz="800" b="0" i="0" u="none" strike="noStrike">
                          <a:solidFill>
                            <a:srgbClr val="008000"/>
                          </a:solidFill>
                          <a:effectLst/>
                          <a:latin typeface="Calibri"/>
                        </a:rPr>
                        <a:t>99</a:t>
                      </a:r>
                    </a:p>
                  </a:txBody>
                  <a:tcPr marL="9063" marR="9063" marT="9063" marB="0" anchor="b">
                    <a:lnL>
                      <a:noFill/>
                    </a:lnL>
                    <a:lnR>
                      <a:noFill/>
                    </a:lnR>
                    <a:lnT>
                      <a:noFill/>
                    </a:lnT>
                    <a:lnB>
                      <a:noFill/>
                    </a:lnB>
                  </a:tcPr>
                </a:tc>
                <a:tc>
                  <a:txBody>
                    <a:bodyPr/>
                    <a:lstStyle/>
                    <a:p>
                      <a:pPr algn="l" fontAlgn="b"/>
                      <a:endParaRPr lang="en-US" sz="800" b="0" i="0" u="none" strike="noStrike" dirty="0">
                        <a:solidFill>
                          <a:srgbClr val="008000"/>
                        </a:solidFill>
                        <a:effectLst/>
                        <a:latin typeface="Calibri"/>
                      </a:endParaRPr>
                    </a:p>
                  </a:txBody>
                  <a:tcPr marL="9063" marR="9063" marT="9063" marB="0" anchor="b">
                    <a:lnL>
                      <a:noFill/>
                    </a:lnL>
                    <a:lnR>
                      <a:noFill/>
                    </a:lnR>
                    <a:lnT>
                      <a:noFill/>
                    </a:lnT>
                    <a:lnB>
                      <a:noFill/>
                    </a:lnB>
                  </a:tcPr>
                </a:tc>
                <a:tc>
                  <a:txBody>
                    <a:bodyPr/>
                    <a:lstStyle/>
                    <a:p>
                      <a:pPr algn="r" fontAlgn="b"/>
                      <a:r>
                        <a:rPr lang="en-US" sz="800" b="0" i="0" u="none" strike="noStrike">
                          <a:solidFill>
                            <a:srgbClr val="008000"/>
                          </a:solidFill>
                          <a:effectLst/>
                          <a:latin typeface="Calibri"/>
                        </a:rPr>
                        <a:t>99</a:t>
                      </a:r>
                    </a:p>
                  </a:txBody>
                  <a:tcPr marL="9063" marR="9063" marT="9063" marB="0" anchor="b">
                    <a:lnL>
                      <a:noFill/>
                    </a:lnL>
                    <a:lnR>
                      <a:noFill/>
                    </a:lnR>
                    <a:lnT>
                      <a:noFill/>
                    </a:lnT>
                    <a:lnB>
                      <a:noFill/>
                    </a:lnB>
                  </a:tcPr>
                </a:tc>
                <a:tc>
                  <a:txBody>
                    <a:bodyPr/>
                    <a:lstStyle/>
                    <a:p>
                      <a:pPr algn="r" fontAlgn="b"/>
                      <a:r>
                        <a:rPr lang="mr-IN" sz="800" b="0" i="0" u="none" strike="noStrike">
                          <a:solidFill>
                            <a:srgbClr val="008000"/>
                          </a:solidFill>
                          <a:effectLst/>
                          <a:latin typeface="Calibri"/>
                        </a:rPr>
                        <a:t>192'094</a:t>
                      </a:r>
                    </a:p>
                  </a:txBody>
                  <a:tcPr marL="9063" marR="108751" marT="9063" marB="0" anchor="b">
                    <a:lnL>
                      <a:noFill/>
                    </a:lnL>
                    <a:lnR>
                      <a:noFill/>
                    </a:lnR>
                    <a:lnT>
                      <a:noFill/>
                    </a:lnT>
                    <a:lnB>
                      <a:noFill/>
                    </a:lnB>
                  </a:tcPr>
                </a:tc>
                <a:tc>
                  <a:txBody>
                    <a:bodyPr/>
                    <a:lstStyle/>
                    <a:p>
                      <a:pPr algn="r" fontAlgn="b"/>
                      <a:r>
                        <a:rPr lang="en-US" sz="800" b="0" i="0" u="none" strike="noStrike" dirty="0">
                          <a:solidFill>
                            <a:srgbClr val="008000"/>
                          </a:solidFill>
                          <a:effectLst/>
                          <a:latin typeface="Calibri"/>
                        </a:rPr>
                        <a:t>1</a:t>
                      </a:r>
                    </a:p>
                  </a:txBody>
                  <a:tcPr marL="9063" marR="9063" marT="9063" marB="0" anchor="b">
                    <a:lnL>
                      <a:noFill/>
                    </a:lnL>
                    <a:lnR>
                      <a:noFill/>
                    </a:lnR>
                    <a:lnT>
                      <a:noFill/>
                    </a:lnT>
                    <a:lnB>
                      <a:noFill/>
                    </a:lnB>
                  </a:tcPr>
                </a:tc>
                <a:tc>
                  <a:txBody>
                    <a:bodyPr/>
                    <a:lstStyle/>
                    <a:p>
                      <a:pPr algn="r" fontAlgn="b"/>
                      <a:r>
                        <a:rPr lang="en-US" sz="800" b="0" i="0" u="none" strike="noStrike" dirty="0">
                          <a:solidFill>
                            <a:srgbClr val="008000"/>
                          </a:solidFill>
                          <a:effectLst/>
                          <a:latin typeface="Calibri"/>
                        </a:rPr>
                        <a:t>3</a:t>
                      </a:r>
                    </a:p>
                  </a:txBody>
                  <a:tcPr marL="9063" marR="9063" marT="9063" marB="0" anchor="b">
                    <a:lnL>
                      <a:noFill/>
                    </a:lnL>
                    <a:lnR>
                      <a:noFill/>
                    </a:lnR>
                    <a:lnT>
                      <a:noFill/>
                    </a:lnT>
                    <a:lnB>
                      <a:noFill/>
                    </a:lnB>
                  </a:tcPr>
                </a:tc>
                <a:tc>
                  <a:txBody>
                    <a:bodyPr/>
                    <a:lstStyle/>
                    <a:p>
                      <a:pPr algn="r" fontAlgn="b"/>
                      <a:r>
                        <a:rPr lang="en-US" sz="800" b="0" i="0" u="none" strike="noStrike">
                          <a:solidFill>
                            <a:srgbClr val="008000"/>
                          </a:solidFill>
                          <a:effectLst/>
                          <a:latin typeface="Calibri"/>
                        </a:rPr>
                        <a:t>3</a:t>
                      </a:r>
                    </a:p>
                  </a:txBody>
                  <a:tcPr marL="9063" marR="9063" marT="9063" marB="0" anchor="b">
                    <a:lnL>
                      <a:noFill/>
                    </a:lnL>
                    <a:lnR>
                      <a:noFill/>
                    </a:lnR>
                    <a:lnT>
                      <a:noFill/>
                    </a:lnT>
                    <a:lnB>
                      <a:noFill/>
                    </a:lnB>
                  </a:tcPr>
                </a:tc>
                <a:tc>
                  <a:txBody>
                    <a:bodyPr/>
                    <a:lstStyle/>
                    <a:p>
                      <a:pPr algn="r" fontAlgn="b"/>
                      <a:r>
                        <a:rPr lang="en-US" sz="800" b="0" i="0" u="none" strike="noStrike">
                          <a:solidFill>
                            <a:srgbClr val="008000"/>
                          </a:solidFill>
                          <a:effectLst/>
                          <a:latin typeface="Calibri"/>
                        </a:rPr>
                        <a:t>1</a:t>
                      </a:r>
                    </a:p>
                  </a:txBody>
                  <a:tcPr marL="9063" marR="9063" marT="9063" marB="0" anchor="b">
                    <a:lnL>
                      <a:noFill/>
                    </a:lnL>
                    <a:lnR>
                      <a:noFill/>
                    </a:lnR>
                    <a:lnT>
                      <a:noFill/>
                    </a:lnT>
                    <a:lnB>
                      <a:noFill/>
                    </a:lnB>
                    <a:solidFill>
                      <a:srgbClr val="F2DCDB"/>
                    </a:solidFill>
                  </a:tcPr>
                </a:tc>
              </a:tr>
              <a:tr h="175720">
                <a:tc>
                  <a:txBody>
                    <a:bodyPr/>
                    <a:lstStyle/>
                    <a:p>
                      <a:pPr algn="l" fontAlgn="b"/>
                      <a:r>
                        <a:rPr lang="en-US" sz="800" b="0" i="0" u="none" strike="noStrike">
                          <a:solidFill>
                            <a:srgbClr val="008000"/>
                          </a:solidFill>
                          <a:effectLst/>
                          <a:latin typeface="Calibri"/>
                        </a:rPr>
                        <a:t>Slovakia</a:t>
                      </a:r>
                    </a:p>
                  </a:txBody>
                  <a:tcPr marL="9063" marR="9063" marT="9063" marB="0" anchor="b">
                    <a:lnL>
                      <a:noFill/>
                    </a:lnL>
                    <a:lnR>
                      <a:noFill/>
                    </a:lnR>
                    <a:lnT>
                      <a:noFill/>
                    </a:lnT>
                    <a:lnB>
                      <a:noFill/>
                    </a:lnB>
                  </a:tcPr>
                </a:tc>
                <a:tc>
                  <a:txBody>
                    <a:bodyPr/>
                    <a:lstStyle/>
                    <a:p>
                      <a:pPr algn="r" fontAlgn="b"/>
                      <a:r>
                        <a:rPr lang="is-IS" sz="800" b="0" i="0" u="none" strike="noStrike">
                          <a:solidFill>
                            <a:srgbClr val="008000"/>
                          </a:solidFill>
                          <a:effectLst/>
                          <a:latin typeface="Calibri"/>
                        </a:rPr>
                        <a:t>72</a:t>
                      </a:r>
                    </a:p>
                  </a:txBody>
                  <a:tcPr marL="9063" marR="9063" marT="9063" marB="0" anchor="b">
                    <a:lnL>
                      <a:noFill/>
                    </a:lnL>
                    <a:lnR>
                      <a:noFill/>
                    </a:lnR>
                    <a:lnT>
                      <a:noFill/>
                    </a:lnT>
                    <a:lnB>
                      <a:noFill/>
                    </a:lnB>
                  </a:tcPr>
                </a:tc>
                <a:tc>
                  <a:txBody>
                    <a:bodyPr/>
                    <a:lstStyle/>
                    <a:p>
                      <a:pPr algn="l" fontAlgn="b"/>
                      <a:endParaRPr lang="en-US" sz="800" b="0" i="0" u="none" strike="noStrike">
                        <a:solidFill>
                          <a:srgbClr val="008000"/>
                        </a:solidFill>
                        <a:effectLst/>
                        <a:latin typeface="Calibri"/>
                      </a:endParaRPr>
                    </a:p>
                  </a:txBody>
                  <a:tcPr marL="9063" marR="9063" marT="9063" marB="0" anchor="b">
                    <a:lnL>
                      <a:noFill/>
                    </a:lnL>
                    <a:lnR>
                      <a:noFill/>
                    </a:lnR>
                    <a:lnT>
                      <a:noFill/>
                    </a:lnT>
                    <a:lnB>
                      <a:noFill/>
                    </a:lnB>
                  </a:tcPr>
                </a:tc>
                <a:tc>
                  <a:txBody>
                    <a:bodyPr/>
                    <a:lstStyle/>
                    <a:p>
                      <a:pPr algn="r" fontAlgn="b"/>
                      <a:r>
                        <a:rPr lang="is-IS" sz="800" b="0" i="0" u="none" strike="noStrike">
                          <a:solidFill>
                            <a:srgbClr val="008000"/>
                          </a:solidFill>
                          <a:effectLst/>
                          <a:latin typeface="Calibri"/>
                        </a:rPr>
                        <a:t>72</a:t>
                      </a:r>
                    </a:p>
                  </a:txBody>
                  <a:tcPr marL="9063" marR="9063" marT="9063" marB="0" anchor="b">
                    <a:lnL>
                      <a:noFill/>
                    </a:lnL>
                    <a:lnR>
                      <a:noFill/>
                    </a:lnR>
                    <a:lnT>
                      <a:noFill/>
                    </a:lnT>
                    <a:lnB>
                      <a:noFill/>
                    </a:lnB>
                  </a:tcPr>
                </a:tc>
                <a:tc>
                  <a:txBody>
                    <a:bodyPr/>
                    <a:lstStyle/>
                    <a:p>
                      <a:pPr algn="r" fontAlgn="b"/>
                      <a:r>
                        <a:rPr lang="mr-IN" sz="800" b="0" i="0" u="none" strike="noStrike">
                          <a:solidFill>
                            <a:srgbClr val="008000"/>
                          </a:solidFill>
                          <a:effectLst/>
                          <a:latin typeface="Calibri"/>
                        </a:rPr>
                        <a:t>97'713</a:t>
                      </a:r>
                    </a:p>
                  </a:txBody>
                  <a:tcPr marL="9063" marR="108751" marT="9063" marB="0" anchor="b">
                    <a:lnL>
                      <a:noFill/>
                    </a:lnL>
                    <a:lnR>
                      <a:noFill/>
                    </a:lnR>
                    <a:lnT>
                      <a:noFill/>
                    </a:lnT>
                    <a:lnB>
                      <a:noFill/>
                    </a:lnB>
                  </a:tcPr>
                </a:tc>
                <a:tc>
                  <a:txBody>
                    <a:bodyPr/>
                    <a:lstStyle/>
                    <a:p>
                      <a:pPr algn="r" fontAlgn="b"/>
                      <a:r>
                        <a:rPr lang="en-US" sz="800" b="0" i="0" u="none" strike="noStrike" dirty="0">
                          <a:solidFill>
                            <a:srgbClr val="008000"/>
                          </a:solidFill>
                          <a:effectLst/>
                          <a:latin typeface="Calibri"/>
                        </a:rPr>
                        <a:t>1</a:t>
                      </a:r>
                    </a:p>
                  </a:txBody>
                  <a:tcPr marL="9063" marR="9063" marT="9063" marB="0" anchor="b">
                    <a:lnL>
                      <a:noFill/>
                    </a:lnL>
                    <a:lnR>
                      <a:noFill/>
                    </a:lnR>
                    <a:lnT>
                      <a:noFill/>
                    </a:lnT>
                    <a:lnB>
                      <a:noFill/>
                    </a:lnB>
                  </a:tcPr>
                </a:tc>
                <a:tc>
                  <a:txBody>
                    <a:bodyPr/>
                    <a:lstStyle/>
                    <a:p>
                      <a:pPr algn="r" fontAlgn="b"/>
                      <a:r>
                        <a:rPr lang="en-US" sz="800" b="0" i="0" u="none" strike="noStrike">
                          <a:solidFill>
                            <a:srgbClr val="008000"/>
                          </a:solidFill>
                          <a:effectLst/>
                          <a:latin typeface="Calibri"/>
                        </a:rPr>
                        <a:t>3</a:t>
                      </a:r>
                    </a:p>
                  </a:txBody>
                  <a:tcPr marL="9063" marR="9063" marT="9063" marB="0" anchor="b">
                    <a:lnL>
                      <a:noFill/>
                    </a:lnL>
                    <a:lnR>
                      <a:noFill/>
                    </a:lnR>
                    <a:lnT>
                      <a:noFill/>
                    </a:lnT>
                    <a:lnB>
                      <a:noFill/>
                    </a:lnB>
                  </a:tcPr>
                </a:tc>
                <a:tc>
                  <a:txBody>
                    <a:bodyPr/>
                    <a:lstStyle/>
                    <a:p>
                      <a:pPr algn="r" fontAlgn="b"/>
                      <a:r>
                        <a:rPr lang="en-US" sz="800" b="0" i="0" u="none" strike="noStrike" dirty="0">
                          <a:solidFill>
                            <a:srgbClr val="008000"/>
                          </a:solidFill>
                          <a:effectLst/>
                          <a:latin typeface="Calibri"/>
                        </a:rPr>
                        <a:t>3</a:t>
                      </a:r>
                    </a:p>
                  </a:txBody>
                  <a:tcPr marL="9063" marR="9063" marT="9063" marB="0" anchor="b">
                    <a:lnL>
                      <a:noFill/>
                    </a:lnL>
                    <a:lnR>
                      <a:noFill/>
                    </a:lnR>
                    <a:lnT>
                      <a:noFill/>
                    </a:lnT>
                    <a:lnB>
                      <a:noFill/>
                    </a:lnB>
                  </a:tcPr>
                </a:tc>
                <a:tc>
                  <a:txBody>
                    <a:bodyPr/>
                    <a:lstStyle/>
                    <a:p>
                      <a:pPr algn="r" fontAlgn="b"/>
                      <a:r>
                        <a:rPr lang="en-US" sz="800" b="0" i="0" u="none" strike="noStrike" dirty="0">
                          <a:solidFill>
                            <a:srgbClr val="008000"/>
                          </a:solidFill>
                          <a:effectLst/>
                          <a:latin typeface="Calibri"/>
                        </a:rPr>
                        <a:t>1</a:t>
                      </a:r>
                    </a:p>
                  </a:txBody>
                  <a:tcPr marL="9063" marR="9063" marT="9063" marB="0" anchor="b">
                    <a:lnL>
                      <a:noFill/>
                    </a:lnL>
                    <a:lnR>
                      <a:noFill/>
                    </a:lnR>
                    <a:lnT>
                      <a:noFill/>
                    </a:lnT>
                    <a:lnB>
                      <a:noFill/>
                    </a:lnB>
                    <a:solidFill>
                      <a:srgbClr val="F2DCDB"/>
                    </a:solidFill>
                  </a:tcPr>
                </a:tc>
              </a:tr>
              <a:tr h="175720">
                <a:tc>
                  <a:txBody>
                    <a:bodyPr/>
                    <a:lstStyle/>
                    <a:p>
                      <a:pPr algn="l" fontAlgn="b"/>
                      <a:r>
                        <a:rPr lang="en-US" sz="800" b="0" i="0" u="none" strike="noStrike">
                          <a:solidFill>
                            <a:srgbClr val="000000"/>
                          </a:solidFill>
                          <a:effectLst/>
                          <a:latin typeface="Calibri"/>
                        </a:rPr>
                        <a:t>Hungary</a:t>
                      </a:r>
                    </a:p>
                  </a:txBody>
                  <a:tcPr marL="9063" marR="9063" marT="9063" marB="0" anchor="b">
                    <a:lnL>
                      <a:noFill/>
                    </a:lnL>
                    <a:lnR>
                      <a:noFill/>
                    </a:lnR>
                    <a:lnT>
                      <a:noFill/>
                    </a:lnT>
                    <a:lnB>
                      <a:noFill/>
                    </a:lnB>
                  </a:tcPr>
                </a:tc>
                <a:tc>
                  <a:txBody>
                    <a:bodyPr/>
                    <a:lstStyle/>
                    <a:p>
                      <a:pPr algn="r" fontAlgn="b"/>
                      <a:r>
                        <a:rPr lang="is-IS" sz="800" b="0" i="0" u="none" strike="noStrike">
                          <a:solidFill>
                            <a:srgbClr val="000000"/>
                          </a:solidFill>
                          <a:effectLst/>
                          <a:latin typeface="Calibri"/>
                        </a:rPr>
                        <a:t>67</a:t>
                      </a:r>
                    </a:p>
                  </a:txBody>
                  <a:tcPr marL="9063" marR="9063" marT="9063" marB="0" anchor="b">
                    <a:lnL>
                      <a:noFill/>
                    </a:lnL>
                    <a:lnR>
                      <a:noFill/>
                    </a:lnR>
                    <a:lnT>
                      <a:noFill/>
                    </a:lnT>
                    <a:lnB>
                      <a:noFill/>
                    </a:lnB>
                  </a:tcPr>
                </a:tc>
                <a:tc>
                  <a:txBody>
                    <a:bodyPr/>
                    <a:lstStyle/>
                    <a:p>
                      <a:pPr algn="l" fontAlgn="b"/>
                      <a:endParaRPr lang="en-US" sz="800" b="0" i="0" u="none" strike="noStrike">
                        <a:solidFill>
                          <a:srgbClr val="000000"/>
                        </a:solidFill>
                        <a:effectLst/>
                        <a:latin typeface="Calibri"/>
                      </a:endParaRPr>
                    </a:p>
                  </a:txBody>
                  <a:tcPr marL="9063" marR="9063" marT="9063" marB="0" anchor="b">
                    <a:lnL>
                      <a:noFill/>
                    </a:lnL>
                    <a:lnR>
                      <a:noFill/>
                    </a:lnR>
                    <a:lnT>
                      <a:noFill/>
                    </a:lnT>
                    <a:lnB>
                      <a:noFill/>
                    </a:lnB>
                  </a:tcPr>
                </a:tc>
                <a:tc>
                  <a:txBody>
                    <a:bodyPr/>
                    <a:lstStyle/>
                    <a:p>
                      <a:pPr algn="r" fontAlgn="b"/>
                      <a:r>
                        <a:rPr lang="is-IS" sz="800" b="0" i="0" u="none" strike="noStrike">
                          <a:solidFill>
                            <a:srgbClr val="000000"/>
                          </a:solidFill>
                          <a:effectLst/>
                          <a:latin typeface="Calibri"/>
                        </a:rPr>
                        <a:t>67</a:t>
                      </a:r>
                    </a:p>
                  </a:txBody>
                  <a:tcPr marL="9063" marR="9063" marT="9063" marB="0" anchor="b">
                    <a:lnL>
                      <a:noFill/>
                    </a:lnL>
                    <a:lnR>
                      <a:noFill/>
                    </a:lnR>
                    <a:lnT>
                      <a:noFill/>
                    </a:lnT>
                    <a:lnB>
                      <a:noFill/>
                    </a:lnB>
                  </a:tcPr>
                </a:tc>
                <a:tc>
                  <a:txBody>
                    <a:bodyPr/>
                    <a:lstStyle/>
                    <a:p>
                      <a:pPr algn="r" fontAlgn="b"/>
                      <a:r>
                        <a:rPr lang="mr-IN" sz="800" b="0" i="0" u="none" strike="noStrike">
                          <a:solidFill>
                            <a:srgbClr val="000000"/>
                          </a:solidFill>
                          <a:effectLst/>
                          <a:latin typeface="Calibri"/>
                        </a:rPr>
                        <a:t>133'424</a:t>
                      </a:r>
                    </a:p>
                  </a:txBody>
                  <a:tcPr marL="9063" marR="108751" marT="9063" marB="0" anchor="b">
                    <a:lnL>
                      <a:noFill/>
                    </a:lnL>
                    <a:lnR>
                      <a:noFill/>
                    </a:lnR>
                    <a:lnT>
                      <a:noFill/>
                    </a:lnT>
                    <a:lnB>
                      <a:noFill/>
                    </a:lnB>
                  </a:tcPr>
                </a:tc>
                <a:tc>
                  <a:txBody>
                    <a:bodyPr/>
                    <a:lstStyle/>
                    <a:p>
                      <a:pPr algn="r" fontAlgn="b"/>
                      <a:r>
                        <a:rPr lang="en-US" sz="800" b="0" i="0" u="none" strike="noStrike">
                          <a:solidFill>
                            <a:srgbClr val="000000"/>
                          </a:solidFill>
                          <a:effectLst/>
                          <a:latin typeface="Calibri"/>
                        </a:rPr>
                        <a:t>1</a:t>
                      </a:r>
                    </a:p>
                  </a:txBody>
                  <a:tcPr marL="9063" marR="9063" marT="9063" marB="0" anchor="b">
                    <a:lnL>
                      <a:noFill/>
                    </a:lnL>
                    <a:lnR>
                      <a:noFill/>
                    </a:lnR>
                    <a:lnT>
                      <a:noFill/>
                    </a:lnT>
                    <a:lnB>
                      <a:noFill/>
                    </a:lnB>
                  </a:tcPr>
                </a:tc>
                <a:tc>
                  <a:txBody>
                    <a:bodyPr/>
                    <a:lstStyle/>
                    <a:p>
                      <a:pPr algn="r" fontAlgn="b"/>
                      <a:r>
                        <a:rPr lang="en-US" sz="800" b="0" i="0" u="none" strike="noStrike">
                          <a:solidFill>
                            <a:srgbClr val="000000"/>
                          </a:solidFill>
                          <a:effectLst/>
                          <a:latin typeface="Calibri"/>
                        </a:rPr>
                        <a:t>3</a:t>
                      </a:r>
                    </a:p>
                  </a:txBody>
                  <a:tcPr marL="9063" marR="9063" marT="9063" marB="0" anchor="b">
                    <a:lnL>
                      <a:noFill/>
                    </a:lnL>
                    <a:lnR>
                      <a:noFill/>
                    </a:lnR>
                    <a:lnT>
                      <a:noFill/>
                    </a:lnT>
                    <a:lnB>
                      <a:noFill/>
                    </a:lnB>
                  </a:tcPr>
                </a:tc>
                <a:tc>
                  <a:txBody>
                    <a:bodyPr/>
                    <a:lstStyle/>
                    <a:p>
                      <a:pPr algn="r" fontAlgn="b"/>
                      <a:r>
                        <a:rPr lang="en-US" sz="800" b="0" i="0" u="none" strike="noStrike">
                          <a:solidFill>
                            <a:srgbClr val="000000"/>
                          </a:solidFill>
                          <a:effectLst/>
                          <a:latin typeface="Calibri"/>
                        </a:rPr>
                        <a:t>1</a:t>
                      </a:r>
                    </a:p>
                  </a:txBody>
                  <a:tcPr marL="9063" marR="9063" marT="9063" marB="0" anchor="b">
                    <a:lnL>
                      <a:noFill/>
                    </a:lnL>
                    <a:lnR>
                      <a:noFill/>
                    </a:lnR>
                    <a:lnT>
                      <a:noFill/>
                    </a:lnT>
                    <a:lnB>
                      <a:noFill/>
                    </a:lnB>
                  </a:tcPr>
                </a:tc>
                <a:tc>
                  <a:txBody>
                    <a:bodyPr/>
                    <a:lstStyle/>
                    <a:p>
                      <a:pPr algn="r" fontAlgn="b"/>
                      <a:r>
                        <a:rPr lang="en-US" sz="800" b="0" i="0" u="none" strike="noStrike">
                          <a:solidFill>
                            <a:srgbClr val="000000"/>
                          </a:solidFill>
                          <a:effectLst/>
                          <a:latin typeface="Calibri"/>
                        </a:rPr>
                        <a:t>1</a:t>
                      </a:r>
                    </a:p>
                  </a:txBody>
                  <a:tcPr marL="9063" marR="9063" marT="9063" marB="0" anchor="b">
                    <a:lnL>
                      <a:noFill/>
                    </a:lnL>
                    <a:lnR>
                      <a:noFill/>
                    </a:lnR>
                    <a:lnT>
                      <a:noFill/>
                    </a:lnT>
                    <a:lnB>
                      <a:noFill/>
                    </a:lnB>
                    <a:solidFill>
                      <a:srgbClr val="F2DCDB"/>
                    </a:solidFill>
                  </a:tcPr>
                </a:tc>
              </a:tr>
              <a:tr h="175720">
                <a:tc>
                  <a:txBody>
                    <a:bodyPr/>
                    <a:lstStyle/>
                    <a:p>
                      <a:pPr algn="l" fontAlgn="b"/>
                      <a:r>
                        <a:rPr lang="en-US" sz="800" b="0" i="0" u="none" strike="noStrike">
                          <a:solidFill>
                            <a:srgbClr val="000000"/>
                          </a:solidFill>
                          <a:effectLst/>
                          <a:latin typeface="Calibri"/>
                        </a:rPr>
                        <a:t>Bulgaria</a:t>
                      </a:r>
                    </a:p>
                  </a:txBody>
                  <a:tcPr marL="9063" marR="9063" marT="9063" marB="0" anchor="b">
                    <a:lnL>
                      <a:noFill/>
                    </a:lnL>
                    <a:lnR>
                      <a:noFill/>
                    </a:lnR>
                    <a:lnT>
                      <a:noFill/>
                    </a:lnT>
                    <a:lnB>
                      <a:noFill/>
                    </a:lnB>
                  </a:tcPr>
                </a:tc>
                <a:tc>
                  <a:txBody>
                    <a:bodyPr/>
                    <a:lstStyle/>
                    <a:p>
                      <a:pPr algn="r" fontAlgn="b"/>
                      <a:r>
                        <a:rPr lang="cs-CZ" sz="800" b="0" i="0" u="none" strike="noStrike">
                          <a:solidFill>
                            <a:srgbClr val="000000"/>
                          </a:solidFill>
                          <a:effectLst/>
                          <a:latin typeface="Calibri"/>
                        </a:rPr>
                        <a:t>49</a:t>
                      </a:r>
                    </a:p>
                  </a:txBody>
                  <a:tcPr marL="9063" marR="9063" marT="9063" marB="0" anchor="b">
                    <a:lnL>
                      <a:noFill/>
                    </a:lnL>
                    <a:lnR>
                      <a:noFill/>
                    </a:lnR>
                    <a:lnT>
                      <a:noFill/>
                    </a:lnT>
                    <a:lnB>
                      <a:noFill/>
                    </a:lnB>
                  </a:tcPr>
                </a:tc>
                <a:tc>
                  <a:txBody>
                    <a:bodyPr/>
                    <a:lstStyle/>
                    <a:p>
                      <a:pPr algn="l" fontAlgn="b"/>
                      <a:endParaRPr lang="en-US" sz="800" b="0" i="0" u="none" strike="noStrike">
                        <a:solidFill>
                          <a:srgbClr val="000000"/>
                        </a:solidFill>
                        <a:effectLst/>
                        <a:latin typeface="Calibri"/>
                      </a:endParaRPr>
                    </a:p>
                  </a:txBody>
                  <a:tcPr marL="9063" marR="9063" marT="9063" marB="0" anchor="b">
                    <a:lnL>
                      <a:noFill/>
                    </a:lnL>
                    <a:lnR>
                      <a:noFill/>
                    </a:lnR>
                    <a:lnT>
                      <a:noFill/>
                    </a:lnT>
                    <a:lnB>
                      <a:noFill/>
                    </a:lnB>
                  </a:tcPr>
                </a:tc>
                <a:tc>
                  <a:txBody>
                    <a:bodyPr/>
                    <a:lstStyle/>
                    <a:p>
                      <a:pPr algn="r" fontAlgn="b"/>
                      <a:r>
                        <a:rPr lang="cs-CZ" sz="800" b="0" i="0" u="none" strike="noStrike">
                          <a:solidFill>
                            <a:srgbClr val="000000"/>
                          </a:solidFill>
                          <a:effectLst/>
                          <a:latin typeface="Calibri"/>
                        </a:rPr>
                        <a:t>49</a:t>
                      </a:r>
                    </a:p>
                  </a:txBody>
                  <a:tcPr marL="9063" marR="9063" marT="9063" marB="0" anchor="b">
                    <a:lnL>
                      <a:noFill/>
                    </a:lnL>
                    <a:lnR>
                      <a:noFill/>
                    </a:lnR>
                    <a:lnT>
                      <a:noFill/>
                    </a:lnT>
                    <a:lnB>
                      <a:noFill/>
                    </a:lnB>
                  </a:tcPr>
                </a:tc>
                <a:tc>
                  <a:txBody>
                    <a:bodyPr/>
                    <a:lstStyle/>
                    <a:p>
                      <a:pPr algn="r" fontAlgn="b"/>
                      <a:r>
                        <a:rPr lang="mr-IN" sz="800" b="0" i="0" u="none" strike="noStrike">
                          <a:solidFill>
                            <a:srgbClr val="000000"/>
                          </a:solidFill>
                          <a:effectLst/>
                          <a:latin typeface="Calibri"/>
                        </a:rPr>
                        <a:t>54'481</a:t>
                      </a:r>
                    </a:p>
                  </a:txBody>
                  <a:tcPr marL="9063" marR="108751" marT="9063" marB="0" anchor="b">
                    <a:lnL>
                      <a:noFill/>
                    </a:lnL>
                    <a:lnR>
                      <a:noFill/>
                    </a:lnR>
                    <a:lnT>
                      <a:noFill/>
                    </a:lnT>
                    <a:lnB>
                      <a:noFill/>
                    </a:lnB>
                  </a:tcPr>
                </a:tc>
                <a:tc>
                  <a:txBody>
                    <a:bodyPr/>
                    <a:lstStyle/>
                    <a:p>
                      <a:pPr algn="r" fontAlgn="b"/>
                      <a:r>
                        <a:rPr lang="en-US" sz="800" b="0" i="0" u="none" strike="noStrike">
                          <a:solidFill>
                            <a:srgbClr val="000000"/>
                          </a:solidFill>
                          <a:effectLst/>
                          <a:latin typeface="Calibri"/>
                        </a:rPr>
                        <a:t>1</a:t>
                      </a:r>
                    </a:p>
                  </a:txBody>
                  <a:tcPr marL="9063" marR="9063" marT="9063" marB="0" anchor="b">
                    <a:lnL>
                      <a:noFill/>
                    </a:lnL>
                    <a:lnR>
                      <a:noFill/>
                    </a:lnR>
                    <a:lnT>
                      <a:noFill/>
                    </a:lnT>
                    <a:lnB>
                      <a:noFill/>
                    </a:lnB>
                  </a:tcPr>
                </a:tc>
                <a:tc>
                  <a:txBody>
                    <a:bodyPr/>
                    <a:lstStyle/>
                    <a:p>
                      <a:pPr algn="r" fontAlgn="b"/>
                      <a:r>
                        <a:rPr lang="en-US" sz="800" b="0" i="0" u="none" strike="noStrike">
                          <a:solidFill>
                            <a:srgbClr val="000000"/>
                          </a:solidFill>
                          <a:effectLst/>
                          <a:latin typeface="Calibri"/>
                        </a:rPr>
                        <a:t>3</a:t>
                      </a:r>
                    </a:p>
                  </a:txBody>
                  <a:tcPr marL="9063" marR="9063" marT="9063" marB="0" anchor="b">
                    <a:lnL>
                      <a:noFill/>
                    </a:lnL>
                    <a:lnR>
                      <a:noFill/>
                    </a:lnR>
                    <a:lnT>
                      <a:noFill/>
                    </a:lnT>
                    <a:lnB>
                      <a:noFill/>
                    </a:lnB>
                  </a:tcPr>
                </a:tc>
                <a:tc>
                  <a:txBody>
                    <a:bodyPr/>
                    <a:lstStyle/>
                    <a:p>
                      <a:pPr algn="r" fontAlgn="b"/>
                      <a:r>
                        <a:rPr lang="en-US" sz="800" b="0" i="0" u="none" strike="noStrike">
                          <a:solidFill>
                            <a:srgbClr val="000000"/>
                          </a:solidFill>
                          <a:effectLst/>
                          <a:latin typeface="Calibri"/>
                        </a:rPr>
                        <a:t>1</a:t>
                      </a:r>
                    </a:p>
                  </a:txBody>
                  <a:tcPr marL="9063" marR="9063" marT="9063" marB="0" anchor="b">
                    <a:lnL>
                      <a:noFill/>
                    </a:lnL>
                    <a:lnR>
                      <a:noFill/>
                    </a:lnR>
                    <a:lnT>
                      <a:noFill/>
                    </a:lnT>
                    <a:lnB>
                      <a:noFill/>
                    </a:lnB>
                  </a:tcPr>
                </a:tc>
                <a:tc>
                  <a:txBody>
                    <a:bodyPr/>
                    <a:lstStyle/>
                    <a:p>
                      <a:pPr algn="r" fontAlgn="b"/>
                      <a:r>
                        <a:rPr lang="en-US" sz="800" b="0" i="0" u="none" strike="noStrike">
                          <a:solidFill>
                            <a:srgbClr val="000000"/>
                          </a:solidFill>
                          <a:effectLst/>
                          <a:latin typeface="Calibri"/>
                        </a:rPr>
                        <a:t>1</a:t>
                      </a:r>
                    </a:p>
                  </a:txBody>
                  <a:tcPr marL="9063" marR="9063" marT="9063" marB="0" anchor="b">
                    <a:lnL>
                      <a:noFill/>
                    </a:lnL>
                    <a:lnR>
                      <a:noFill/>
                    </a:lnR>
                    <a:lnT>
                      <a:noFill/>
                    </a:lnT>
                    <a:lnB>
                      <a:noFill/>
                    </a:lnB>
                    <a:solidFill>
                      <a:srgbClr val="F2DCDB"/>
                    </a:solidFill>
                  </a:tcPr>
                </a:tc>
              </a:tr>
              <a:tr h="175720">
                <a:tc>
                  <a:txBody>
                    <a:bodyPr/>
                    <a:lstStyle/>
                    <a:p>
                      <a:pPr algn="l" fontAlgn="b"/>
                      <a:r>
                        <a:rPr lang="en-US" sz="800" b="0" i="0" u="none" strike="noStrike">
                          <a:solidFill>
                            <a:srgbClr val="000000"/>
                          </a:solidFill>
                          <a:effectLst/>
                          <a:latin typeface="Calibri"/>
                        </a:rPr>
                        <a:t>Slovenia</a:t>
                      </a:r>
                    </a:p>
                  </a:txBody>
                  <a:tcPr marL="9063" marR="9063" marT="9063" marB="0" anchor="b">
                    <a:lnL>
                      <a:noFill/>
                    </a:lnL>
                    <a:lnR>
                      <a:noFill/>
                    </a:lnR>
                    <a:lnT>
                      <a:noFill/>
                    </a:lnT>
                    <a:lnB>
                      <a:noFill/>
                    </a:lnB>
                  </a:tcPr>
                </a:tc>
                <a:tc>
                  <a:txBody>
                    <a:bodyPr/>
                    <a:lstStyle/>
                    <a:p>
                      <a:pPr algn="r" fontAlgn="b"/>
                      <a:r>
                        <a:rPr lang="is-IS" sz="800" b="0" i="0" u="none" strike="noStrike">
                          <a:solidFill>
                            <a:srgbClr val="000000"/>
                          </a:solidFill>
                          <a:effectLst/>
                          <a:latin typeface="Calibri"/>
                        </a:rPr>
                        <a:t>20</a:t>
                      </a:r>
                    </a:p>
                  </a:txBody>
                  <a:tcPr marL="9063" marR="9063" marT="9063" marB="0" anchor="b">
                    <a:lnL>
                      <a:noFill/>
                    </a:lnL>
                    <a:lnR>
                      <a:noFill/>
                    </a:lnR>
                    <a:lnT>
                      <a:noFill/>
                    </a:lnT>
                    <a:lnB>
                      <a:noFill/>
                    </a:lnB>
                  </a:tcPr>
                </a:tc>
                <a:tc>
                  <a:txBody>
                    <a:bodyPr/>
                    <a:lstStyle/>
                    <a:p>
                      <a:pPr algn="l" fontAlgn="b"/>
                      <a:endParaRPr lang="en-US" sz="800" b="0" i="0" u="none" strike="noStrike">
                        <a:solidFill>
                          <a:srgbClr val="000000"/>
                        </a:solidFill>
                        <a:effectLst/>
                        <a:latin typeface="Calibri"/>
                      </a:endParaRPr>
                    </a:p>
                  </a:txBody>
                  <a:tcPr marL="9063" marR="9063" marT="9063" marB="0" anchor="b">
                    <a:lnL>
                      <a:noFill/>
                    </a:lnL>
                    <a:lnR>
                      <a:noFill/>
                    </a:lnR>
                    <a:lnT>
                      <a:noFill/>
                    </a:lnT>
                    <a:lnB>
                      <a:noFill/>
                    </a:lnB>
                  </a:tcPr>
                </a:tc>
                <a:tc>
                  <a:txBody>
                    <a:bodyPr/>
                    <a:lstStyle/>
                    <a:p>
                      <a:pPr algn="r" fontAlgn="b"/>
                      <a:r>
                        <a:rPr lang="is-IS" sz="800" b="0" i="0" u="none" strike="noStrike">
                          <a:solidFill>
                            <a:srgbClr val="000000"/>
                          </a:solidFill>
                          <a:effectLst/>
                          <a:latin typeface="Calibri"/>
                        </a:rPr>
                        <a:t>20</a:t>
                      </a:r>
                    </a:p>
                  </a:txBody>
                  <a:tcPr marL="9063" marR="9063" marT="9063" marB="0" anchor="b">
                    <a:lnL>
                      <a:noFill/>
                    </a:lnL>
                    <a:lnR>
                      <a:noFill/>
                    </a:lnR>
                    <a:lnT>
                      <a:noFill/>
                    </a:lnT>
                    <a:lnB>
                      <a:noFill/>
                    </a:lnB>
                  </a:tcPr>
                </a:tc>
                <a:tc>
                  <a:txBody>
                    <a:bodyPr/>
                    <a:lstStyle/>
                    <a:p>
                      <a:pPr algn="r" fontAlgn="b"/>
                      <a:r>
                        <a:rPr lang="mr-IN" sz="800" b="0" i="0" u="none" strike="noStrike">
                          <a:solidFill>
                            <a:srgbClr val="000000"/>
                          </a:solidFill>
                          <a:effectLst/>
                          <a:latin typeface="Calibri"/>
                        </a:rPr>
                        <a:t>49'491</a:t>
                      </a:r>
                    </a:p>
                  </a:txBody>
                  <a:tcPr marL="9063" marR="108751" marT="9063" marB="0" anchor="b">
                    <a:lnL>
                      <a:noFill/>
                    </a:lnL>
                    <a:lnR>
                      <a:noFill/>
                    </a:lnR>
                    <a:lnT>
                      <a:noFill/>
                    </a:lnT>
                    <a:lnB>
                      <a:noFill/>
                    </a:lnB>
                  </a:tcPr>
                </a:tc>
                <a:tc>
                  <a:txBody>
                    <a:bodyPr/>
                    <a:lstStyle/>
                    <a:p>
                      <a:pPr algn="r" fontAlgn="b"/>
                      <a:r>
                        <a:rPr lang="en-US" sz="800" b="0" i="0" u="none" strike="noStrike">
                          <a:solidFill>
                            <a:srgbClr val="000000"/>
                          </a:solidFill>
                          <a:effectLst/>
                          <a:latin typeface="Calibri"/>
                        </a:rPr>
                        <a:t>1</a:t>
                      </a:r>
                    </a:p>
                  </a:txBody>
                  <a:tcPr marL="9063" marR="9063" marT="9063" marB="0" anchor="b">
                    <a:lnL>
                      <a:noFill/>
                    </a:lnL>
                    <a:lnR>
                      <a:noFill/>
                    </a:lnR>
                    <a:lnT>
                      <a:noFill/>
                    </a:lnT>
                    <a:lnB>
                      <a:noFill/>
                    </a:lnB>
                  </a:tcPr>
                </a:tc>
                <a:tc>
                  <a:txBody>
                    <a:bodyPr/>
                    <a:lstStyle/>
                    <a:p>
                      <a:pPr algn="r" fontAlgn="b"/>
                      <a:r>
                        <a:rPr lang="en-US" sz="800" b="0" i="0" u="none" strike="noStrike">
                          <a:solidFill>
                            <a:srgbClr val="000000"/>
                          </a:solidFill>
                          <a:effectLst/>
                          <a:latin typeface="Calibri"/>
                        </a:rPr>
                        <a:t>1</a:t>
                      </a:r>
                    </a:p>
                  </a:txBody>
                  <a:tcPr marL="9063" marR="9063" marT="9063" marB="0" anchor="b">
                    <a:lnL>
                      <a:noFill/>
                    </a:lnL>
                    <a:lnR>
                      <a:noFill/>
                    </a:lnR>
                    <a:lnT>
                      <a:noFill/>
                    </a:lnT>
                    <a:lnB>
                      <a:noFill/>
                    </a:lnB>
                  </a:tcPr>
                </a:tc>
                <a:tc>
                  <a:txBody>
                    <a:bodyPr/>
                    <a:lstStyle/>
                    <a:p>
                      <a:pPr algn="r" fontAlgn="b"/>
                      <a:r>
                        <a:rPr lang="en-US" sz="800" b="0" i="0" u="none" strike="noStrike">
                          <a:solidFill>
                            <a:srgbClr val="000000"/>
                          </a:solidFill>
                          <a:effectLst/>
                          <a:latin typeface="Calibri"/>
                        </a:rPr>
                        <a:t>1</a:t>
                      </a:r>
                    </a:p>
                  </a:txBody>
                  <a:tcPr marL="9063" marR="9063" marT="9063" marB="0" anchor="b">
                    <a:lnL>
                      <a:noFill/>
                    </a:lnL>
                    <a:lnR>
                      <a:noFill/>
                    </a:lnR>
                    <a:lnT>
                      <a:noFill/>
                    </a:lnT>
                    <a:lnB>
                      <a:noFill/>
                    </a:lnB>
                  </a:tcPr>
                </a:tc>
                <a:tc>
                  <a:txBody>
                    <a:bodyPr/>
                    <a:lstStyle/>
                    <a:p>
                      <a:pPr algn="r" fontAlgn="b"/>
                      <a:r>
                        <a:rPr lang="en-US" sz="800" b="0" i="0" u="none" strike="noStrike">
                          <a:solidFill>
                            <a:srgbClr val="000000"/>
                          </a:solidFill>
                          <a:effectLst/>
                          <a:latin typeface="Calibri"/>
                        </a:rPr>
                        <a:t>1</a:t>
                      </a:r>
                    </a:p>
                  </a:txBody>
                  <a:tcPr marL="9063" marR="9063" marT="9063" marB="0" anchor="b">
                    <a:lnL>
                      <a:noFill/>
                    </a:lnL>
                    <a:lnR>
                      <a:noFill/>
                    </a:lnR>
                    <a:lnT>
                      <a:noFill/>
                    </a:lnT>
                    <a:lnB>
                      <a:noFill/>
                    </a:lnB>
                    <a:solidFill>
                      <a:srgbClr val="F2DCDB"/>
                    </a:solidFill>
                  </a:tcPr>
                </a:tc>
              </a:tr>
              <a:tr h="175720">
                <a:tc>
                  <a:txBody>
                    <a:bodyPr/>
                    <a:lstStyle/>
                    <a:p>
                      <a:pPr algn="l" fontAlgn="b"/>
                      <a:r>
                        <a:rPr lang="en-US" sz="800" b="0" i="0" u="none" strike="noStrike">
                          <a:solidFill>
                            <a:srgbClr val="000000"/>
                          </a:solidFill>
                          <a:effectLst/>
                          <a:latin typeface="Calibri"/>
                        </a:rPr>
                        <a:t>Total </a:t>
                      </a:r>
                    </a:p>
                  </a:txBody>
                  <a:tcPr marL="9063" marR="9063" marT="9063" marB="0" anchor="b">
                    <a:lnL>
                      <a:noFill/>
                    </a:lnL>
                    <a:lnR>
                      <a:noFill/>
                    </a:lnR>
                    <a:lnT>
                      <a:noFill/>
                    </a:lnT>
                    <a:lnB>
                      <a:noFill/>
                    </a:lnB>
                  </a:tcPr>
                </a:tc>
                <a:tc>
                  <a:txBody>
                    <a:bodyPr/>
                    <a:lstStyle/>
                    <a:p>
                      <a:pPr algn="l" fontAlgn="b"/>
                      <a:endParaRPr lang="en-US" sz="800" b="0" i="0" u="none" strike="noStrike" dirty="0">
                        <a:solidFill>
                          <a:srgbClr val="000000"/>
                        </a:solidFill>
                        <a:effectLst/>
                        <a:latin typeface="Calibri"/>
                      </a:endParaRPr>
                    </a:p>
                  </a:txBody>
                  <a:tcPr marL="9063" marR="9063" marT="9063" marB="0" anchor="b">
                    <a:lnL>
                      <a:noFill/>
                    </a:lnL>
                    <a:lnR>
                      <a:noFill/>
                    </a:lnR>
                    <a:lnT>
                      <a:noFill/>
                    </a:lnT>
                    <a:lnB>
                      <a:noFill/>
                    </a:lnB>
                  </a:tcPr>
                </a:tc>
                <a:tc>
                  <a:txBody>
                    <a:bodyPr/>
                    <a:lstStyle/>
                    <a:p>
                      <a:pPr algn="l" fontAlgn="b"/>
                      <a:endParaRPr lang="en-US" sz="800" b="0" i="0" u="none" strike="noStrike">
                        <a:solidFill>
                          <a:srgbClr val="000000"/>
                        </a:solidFill>
                        <a:effectLst/>
                        <a:latin typeface="Calibri"/>
                      </a:endParaRPr>
                    </a:p>
                  </a:txBody>
                  <a:tcPr marL="9063" marR="9063" marT="9063" marB="0" anchor="b">
                    <a:lnL>
                      <a:noFill/>
                    </a:lnL>
                    <a:lnR>
                      <a:noFill/>
                    </a:lnR>
                    <a:lnT>
                      <a:noFill/>
                    </a:lnT>
                    <a:lnB>
                      <a:noFill/>
                    </a:lnB>
                  </a:tcPr>
                </a:tc>
                <a:tc>
                  <a:txBody>
                    <a:bodyPr/>
                    <a:lstStyle/>
                    <a:p>
                      <a:pPr algn="l" fontAlgn="b"/>
                      <a:endParaRPr lang="en-US" sz="800" b="0" i="0" u="none" strike="noStrike">
                        <a:solidFill>
                          <a:srgbClr val="000000"/>
                        </a:solidFill>
                        <a:effectLst/>
                        <a:latin typeface="Calibri"/>
                      </a:endParaRPr>
                    </a:p>
                  </a:txBody>
                  <a:tcPr marL="9063" marR="9063" marT="9063" marB="0" anchor="b">
                    <a:lnL>
                      <a:noFill/>
                    </a:lnL>
                    <a:lnR>
                      <a:noFill/>
                    </a:lnR>
                    <a:lnT>
                      <a:noFill/>
                    </a:lnT>
                    <a:lnB>
                      <a:noFill/>
                    </a:lnB>
                  </a:tcPr>
                </a:tc>
                <a:tc>
                  <a:txBody>
                    <a:bodyPr/>
                    <a:lstStyle/>
                    <a:p>
                      <a:pPr algn="l" fontAlgn="b"/>
                      <a:endParaRPr lang="en-US" sz="800" b="0" i="0" u="none" strike="noStrike">
                        <a:solidFill>
                          <a:srgbClr val="000000"/>
                        </a:solidFill>
                        <a:effectLst/>
                        <a:latin typeface="Calibri"/>
                      </a:endParaRPr>
                    </a:p>
                  </a:txBody>
                  <a:tcPr marL="9063" marR="9063" marT="9063" marB="0" anchor="b">
                    <a:lnL>
                      <a:noFill/>
                    </a:lnL>
                    <a:lnR>
                      <a:noFill/>
                    </a:lnR>
                    <a:lnT>
                      <a:noFill/>
                    </a:lnT>
                    <a:lnB>
                      <a:noFill/>
                    </a:lnB>
                  </a:tcPr>
                </a:tc>
                <a:tc>
                  <a:txBody>
                    <a:bodyPr/>
                    <a:lstStyle/>
                    <a:p>
                      <a:pPr algn="r" fontAlgn="b"/>
                      <a:r>
                        <a:rPr lang="en-US" sz="800" b="0" i="0" u="none" strike="noStrike">
                          <a:solidFill>
                            <a:srgbClr val="000000"/>
                          </a:solidFill>
                          <a:effectLst/>
                          <a:latin typeface="Calibri"/>
                        </a:rPr>
                        <a:t>76</a:t>
                      </a:r>
                    </a:p>
                  </a:txBody>
                  <a:tcPr marL="9063" marR="9063" marT="9063" marB="0" anchor="b">
                    <a:lnL>
                      <a:noFill/>
                    </a:lnL>
                    <a:lnR>
                      <a:noFill/>
                    </a:lnR>
                    <a:lnT>
                      <a:noFill/>
                    </a:lnT>
                    <a:lnB>
                      <a:noFill/>
                    </a:lnB>
                  </a:tcPr>
                </a:tc>
                <a:tc>
                  <a:txBody>
                    <a:bodyPr/>
                    <a:lstStyle/>
                    <a:p>
                      <a:pPr algn="r" fontAlgn="b"/>
                      <a:r>
                        <a:rPr lang="en-US" sz="800" b="0" i="0" u="none" strike="noStrike">
                          <a:solidFill>
                            <a:srgbClr val="000000"/>
                          </a:solidFill>
                          <a:effectLst/>
                          <a:latin typeface="Calibri"/>
                        </a:rPr>
                        <a:t>88</a:t>
                      </a:r>
                    </a:p>
                  </a:txBody>
                  <a:tcPr marL="9063" marR="9063" marT="9063" marB="0" anchor="b">
                    <a:lnL>
                      <a:noFill/>
                    </a:lnL>
                    <a:lnR>
                      <a:noFill/>
                    </a:lnR>
                    <a:lnT>
                      <a:noFill/>
                    </a:lnT>
                    <a:lnB>
                      <a:noFill/>
                    </a:lnB>
                  </a:tcPr>
                </a:tc>
                <a:tc>
                  <a:txBody>
                    <a:bodyPr/>
                    <a:lstStyle/>
                    <a:p>
                      <a:pPr algn="r" fontAlgn="b"/>
                      <a:r>
                        <a:rPr lang="en-US" sz="800" b="0" i="0" u="none" strike="noStrike">
                          <a:solidFill>
                            <a:srgbClr val="000000"/>
                          </a:solidFill>
                          <a:effectLst/>
                          <a:latin typeface="Calibri"/>
                        </a:rPr>
                        <a:t>76</a:t>
                      </a:r>
                    </a:p>
                  </a:txBody>
                  <a:tcPr marL="9063" marR="9063" marT="9063" marB="0" anchor="b">
                    <a:lnL>
                      <a:noFill/>
                    </a:lnL>
                    <a:lnR>
                      <a:noFill/>
                    </a:lnR>
                    <a:lnT>
                      <a:noFill/>
                    </a:lnT>
                    <a:lnB>
                      <a:noFill/>
                    </a:lnB>
                  </a:tcPr>
                </a:tc>
                <a:tc>
                  <a:txBody>
                    <a:bodyPr/>
                    <a:lstStyle/>
                    <a:p>
                      <a:pPr algn="r" fontAlgn="b"/>
                      <a:r>
                        <a:rPr lang="en-US" sz="800" b="0" i="0" u="none" strike="noStrike" dirty="0">
                          <a:solidFill>
                            <a:srgbClr val="000000"/>
                          </a:solidFill>
                          <a:effectLst/>
                          <a:latin typeface="Calibri"/>
                        </a:rPr>
                        <a:t>64</a:t>
                      </a:r>
                    </a:p>
                  </a:txBody>
                  <a:tcPr marL="9063" marR="9063" marT="9063" marB="0" anchor="b">
                    <a:lnL>
                      <a:noFill/>
                    </a:lnL>
                    <a:lnR>
                      <a:noFill/>
                    </a:lnR>
                    <a:lnT>
                      <a:noFill/>
                    </a:lnT>
                    <a:lnB>
                      <a:noFill/>
                    </a:lnB>
                    <a:solidFill>
                      <a:srgbClr val="F2DCDB"/>
                    </a:solidFill>
                  </a:tcPr>
                </a:tc>
              </a:tr>
            </a:tbl>
          </a:graphicData>
        </a:graphic>
      </p:graphicFrame>
      <p:sp>
        <p:nvSpPr>
          <p:cNvPr id="8" name="Rectangle 7"/>
          <p:cNvSpPr/>
          <p:nvPr/>
        </p:nvSpPr>
        <p:spPr>
          <a:xfrm>
            <a:off x="7023740" y="1407340"/>
            <a:ext cx="2108893" cy="3337837"/>
          </a:xfrm>
          <a:prstGeom prst="rect">
            <a:avLst/>
          </a:prstGeom>
        </p:spPr>
        <p:txBody>
          <a:bodyPr wrap="square">
            <a:spAutoFit/>
          </a:bodyPr>
          <a:lstStyle/>
          <a:p>
            <a:pPr>
              <a:lnSpc>
                <a:spcPct val="90000"/>
              </a:lnSpc>
            </a:pPr>
            <a:r>
              <a:rPr lang="en-US" b="1" dirty="0">
                <a:solidFill>
                  <a:srgbClr val="008000"/>
                </a:solidFill>
              </a:rPr>
              <a:t>Bold font</a:t>
            </a:r>
            <a:r>
              <a:rPr lang="en-US" dirty="0">
                <a:solidFill>
                  <a:srgbClr val="008000"/>
                </a:solidFill>
              </a:rPr>
              <a:t>:</a:t>
            </a:r>
          </a:p>
          <a:p>
            <a:pPr>
              <a:lnSpc>
                <a:spcPct val="90000"/>
              </a:lnSpc>
            </a:pPr>
            <a:r>
              <a:rPr lang="en-US" dirty="0">
                <a:solidFill>
                  <a:srgbClr val="008000"/>
                </a:solidFill>
              </a:rPr>
              <a:t>signature sheet of the </a:t>
            </a:r>
            <a:r>
              <a:rPr lang="en-US" dirty="0" err="1">
                <a:solidFill>
                  <a:srgbClr val="008000"/>
                </a:solidFill>
              </a:rPr>
              <a:t>MoU</a:t>
            </a:r>
            <a:r>
              <a:rPr lang="en-US" dirty="0">
                <a:solidFill>
                  <a:srgbClr val="008000"/>
                </a:solidFill>
              </a:rPr>
              <a:t>  arrived as of today</a:t>
            </a:r>
          </a:p>
          <a:p>
            <a:pPr>
              <a:lnSpc>
                <a:spcPct val="90000"/>
              </a:lnSpc>
            </a:pPr>
            <a:endParaRPr lang="en-US" dirty="0" smtClean="0">
              <a:solidFill>
                <a:srgbClr val="008000"/>
              </a:solidFill>
            </a:endParaRPr>
          </a:p>
          <a:p>
            <a:pPr>
              <a:lnSpc>
                <a:spcPct val="90000"/>
              </a:lnSpc>
            </a:pPr>
            <a:r>
              <a:rPr lang="en-US" dirty="0">
                <a:solidFill>
                  <a:srgbClr val="008000"/>
                </a:solidFill>
              </a:rPr>
              <a:t>G</a:t>
            </a:r>
            <a:r>
              <a:rPr lang="en-US" dirty="0" smtClean="0">
                <a:solidFill>
                  <a:srgbClr val="008000"/>
                </a:solidFill>
              </a:rPr>
              <a:t>reen font:</a:t>
            </a:r>
          </a:p>
          <a:p>
            <a:pPr>
              <a:lnSpc>
                <a:spcPct val="90000"/>
              </a:lnSpc>
            </a:pPr>
            <a:r>
              <a:rPr lang="en-US" dirty="0" smtClean="0">
                <a:solidFill>
                  <a:srgbClr val="008000"/>
                </a:solidFill>
              </a:rPr>
              <a:t>committed to sign the </a:t>
            </a:r>
            <a:r>
              <a:rPr lang="en-US" dirty="0" err="1" smtClean="0">
                <a:solidFill>
                  <a:srgbClr val="008000"/>
                </a:solidFill>
              </a:rPr>
              <a:t>MoU</a:t>
            </a:r>
            <a:endParaRPr lang="en-US" dirty="0">
              <a:solidFill>
                <a:srgbClr val="008000"/>
              </a:solidFill>
            </a:endParaRPr>
          </a:p>
          <a:p>
            <a:pPr>
              <a:lnSpc>
                <a:spcPct val="90000"/>
              </a:lnSpc>
            </a:pPr>
            <a:endParaRPr lang="en-US" dirty="0">
              <a:solidFill>
                <a:srgbClr val="008000"/>
              </a:solidFill>
            </a:endParaRPr>
          </a:p>
          <a:p>
            <a:pPr>
              <a:lnSpc>
                <a:spcPct val="90000"/>
              </a:lnSpc>
            </a:pPr>
            <a:r>
              <a:rPr lang="en-US" dirty="0" smtClean="0"/>
              <a:t>Black font:</a:t>
            </a:r>
          </a:p>
          <a:p>
            <a:pPr>
              <a:lnSpc>
                <a:spcPct val="90000"/>
              </a:lnSpc>
            </a:pPr>
            <a:r>
              <a:rPr lang="en-US" dirty="0" smtClean="0"/>
              <a:t>In negotiation, or waiting for more information</a:t>
            </a:r>
            <a:endParaRPr lang="en-US" dirty="0" smtClean="0"/>
          </a:p>
        </p:txBody>
      </p:sp>
    </p:spTree>
    <p:extLst>
      <p:ext uri="{BB962C8B-B14F-4D97-AF65-F5344CB8AC3E}">
        <p14:creationId xmlns:p14="http://schemas.microsoft.com/office/powerpoint/2010/main" val="14905942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Membership Fee for Laboratories</a:t>
            </a:r>
            <a:endParaRPr lang="en-GB" dirty="0"/>
          </a:p>
        </p:txBody>
      </p:sp>
      <p:sp>
        <p:nvSpPr>
          <p:cNvPr id="4" name="Rectangle 3"/>
          <p:cNvSpPr/>
          <p:nvPr/>
        </p:nvSpPr>
        <p:spPr>
          <a:xfrm>
            <a:off x="251520" y="1010366"/>
            <a:ext cx="8640960" cy="5332229"/>
          </a:xfrm>
          <a:prstGeom prst="rect">
            <a:avLst/>
          </a:prstGeom>
        </p:spPr>
        <p:txBody>
          <a:bodyPr wrap="square">
            <a:spAutoFit/>
          </a:bodyPr>
          <a:lstStyle/>
          <a:p>
            <a:pPr marL="342900" indent="-342900">
              <a:lnSpc>
                <a:spcPct val="90000"/>
              </a:lnSpc>
              <a:buFont typeface="Wingdings" charset="2"/>
              <a:buChar char="q"/>
            </a:pPr>
            <a:r>
              <a:rPr lang="en-US" dirty="0" smtClean="0">
                <a:solidFill>
                  <a:srgbClr val="132087"/>
                </a:solidFill>
              </a:rPr>
              <a:t>International l</a:t>
            </a:r>
            <a:r>
              <a:rPr lang="en-US" dirty="0" smtClean="0">
                <a:solidFill>
                  <a:srgbClr val="132087"/>
                </a:solidFill>
              </a:rPr>
              <a:t>aboratories* sign the </a:t>
            </a:r>
            <a:r>
              <a:rPr lang="en-US" dirty="0" err="1" smtClean="0">
                <a:solidFill>
                  <a:srgbClr val="132087"/>
                </a:solidFill>
              </a:rPr>
              <a:t>MoU</a:t>
            </a:r>
            <a:r>
              <a:rPr lang="en-US" dirty="0" smtClean="0">
                <a:solidFill>
                  <a:srgbClr val="132087"/>
                </a:solidFill>
              </a:rPr>
              <a:t> and have same rights as countries</a:t>
            </a:r>
          </a:p>
          <a:p>
            <a:pPr marL="800100" lvl="1" indent="-342900">
              <a:lnSpc>
                <a:spcPct val="90000"/>
              </a:lnSpc>
              <a:buFont typeface="Wingdings" charset="2"/>
              <a:buChar char="q"/>
            </a:pPr>
            <a:r>
              <a:rPr lang="en-US" dirty="0" smtClean="0">
                <a:solidFill>
                  <a:srgbClr val="132087"/>
                </a:solidFill>
              </a:rPr>
              <a:t>* </a:t>
            </a:r>
            <a:r>
              <a:rPr lang="en-US" dirty="0" err="1" smtClean="0">
                <a:solidFill>
                  <a:srgbClr val="132087"/>
                </a:solidFill>
              </a:rPr>
              <a:t>MoU</a:t>
            </a:r>
            <a:r>
              <a:rPr lang="en-US" dirty="0">
                <a:solidFill>
                  <a:srgbClr val="132087"/>
                </a:solidFill>
              </a:rPr>
              <a:t> </a:t>
            </a:r>
            <a:r>
              <a:rPr lang="en-US" dirty="0" smtClean="0">
                <a:solidFill>
                  <a:srgbClr val="132087"/>
                </a:solidFill>
              </a:rPr>
              <a:t>§ 3.2</a:t>
            </a:r>
            <a:r>
              <a:rPr lang="en-US" dirty="0">
                <a:solidFill>
                  <a:srgbClr val="132087"/>
                </a:solidFill>
              </a:rPr>
              <a:t/>
            </a:r>
            <a:br>
              <a:rPr lang="en-US" dirty="0">
                <a:solidFill>
                  <a:srgbClr val="132087"/>
                </a:solidFill>
              </a:rPr>
            </a:br>
            <a:r>
              <a:rPr lang="en-US" i="1" dirty="0">
                <a:solidFill>
                  <a:srgbClr val="132087"/>
                </a:solidFill>
              </a:rPr>
              <a:t>international bodies</a:t>
            </a:r>
            <a:r>
              <a:rPr lang="en-US" i="1" dirty="0" smtClean="0">
                <a:solidFill>
                  <a:srgbClr val="132087"/>
                </a:solidFill>
              </a:rPr>
              <a:t>, including </a:t>
            </a:r>
            <a:r>
              <a:rPr lang="en-US" i="1" dirty="0">
                <a:solidFill>
                  <a:srgbClr val="D16349"/>
                </a:solidFill>
              </a:rPr>
              <a:t>laboratories</a:t>
            </a:r>
            <a:r>
              <a:rPr lang="en-US" i="1" dirty="0">
                <a:solidFill>
                  <a:srgbClr val="132087"/>
                </a:solidFill>
              </a:rPr>
              <a:t> and scientific collaborations </a:t>
            </a:r>
            <a:r>
              <a:rPr lang="en-US" i="1" dirty="0">
                <a:solidFill>
                  <a:srgbClr val="D16349"/>
                </a:solidFill>
              </a:rPr>
              <a:t>having a </a:t>
            </a:r>
            <a:r>
              <a:rPr lang="en-US" i="1" dirty="0" smtClean="0">
                <a:solidFill>
                  <a:srgbClr val="D16349"/>
                </a:solidFill>
              </a:rPr>
              <a:t>significant, international </a:t>
            </a:r>
            <a:r>
              <a:rPr lang="en-US" i="1" dirty="0">
                <a:solidFill>
                  <a:srgbClr val="D16349"/>
                </a:solidFill>
              </a:rPr>
              <a:t>participation</a:t>
            </a:r>
            <a:r>
              <a:rPr lang="en-US" i="1" dirty="0">
                <a:solidFill>
                  <a:srgbClr val="132087"/>
                </a:solidFill>
              </a:rPr>
              <a:t>, are eligible to apply for membership in </a:t>
            </a:r>
            <a:r>
              <a:rPr lang="en-US" i="1" dirty="0" smtClean="0">
                <a:solidFill>
                  <a:srgbClr val="132087"/>
                </a:solidFill>
              </a:rPr>
              <a:t>their own </a:t>
            </a:r>
            <a:r>
              <a:rPr lang="en-US" i="1" dirty="0">
                <a:solidFill>
                  <a:srgbClr val="132087"/>
                </a:solidFill>
              </a:rPr>
              <a:t>right</a:t>
            </a:r>
            <a:r>
              <a:rPr lang="en-US" dirty="0">
                <a:solidFill>
                  <a:srgbClr val="132087"/>
                </a:solidFill>
              </a:rPr>
              <a:t>.</a:t>
            </a:r>
            <a:endParaRPr lang="en-US" dirty="0" smtClean="0">
              <a:solidFill>
                <a:srgbClr val="132087"/>
              </a:solidFill>
            </a:endParaRPr>
          </a:p>
          <a:p>
            <a:pPr marL="342900" indent="-342900">
              <a:lnSpc>
                <a:spcPct val="90000"/>
              </a:lnSpc>
              <a:buFont typeface="Wingdings" charset="2"/>
              <a:buChar char="q"/>
            </a:pPr>
            <a:endParaRPr lang="en-US" dirty="0">
              <a:solidFill>
                <a:srgbClr val="132087"/>
              </a:solidFill>
            </a:endParaRPr>
          </a:p>
          <a:p>
            <a:pPr marL="800100" lvl="1" indent="-342900">
              <a:lnSpc>
                <a:spcPct val="90000"/>
              </a:lnSpc>
              <a:buFont typeface="Wingdings" charset="2"/>
              <a:buChar char="q"/>
            </a:pPr>
            <a:r>
              <a:rPr lang="en-US" dirty="0" smtClean="0">
                <a:solidFill>
                  <a:srgbClr val="132087"/>
                </a:solidFill>
              </a:rPr>
              <a:t>Membership fee not to be 1, 3, or 5 k€</a:t>
            </a:r>
            <a:br>
              <a:rPr lang="en-US" dirty="0" smtClean="0">
                <a:solidFill>
                  <a:srgbClr val="132087"/>
                </a:solidFill>
              </a:rPr>
            </a:br>
            <a:r>
              <a:rPr lang="en-US" dirty="0" smtClean="0">
                <a:solidFill>
                  <a:srgbClr val="132087"/>
                </a:solidFill>
              </a:rPr>
              <a:t>There are different needs and expectations from international laboratories.</a:t>
            </a:r>
          </a:p>
          <a:p>
            <a:pPr marL="800100" lvl="1" indent="-342900">
              <a:lnSpc>
                <a:spcPct val="90000"/>
              </a:lnSpc>
              <a:buFont typeface="Wingdings" charset="2"/>
              <a:buChar char="q"/>
            </a:pPr>
            <a:endParaRPr lang="en-US" dirty="0">
              <a:solidFill>
                <a:srgbClr val="132087"/>
              </a:solidFill>
            </a:endParaRPr>
          </a:p>
          <a:p>
            <a:pPr marL="800100" lvl="1" indent="-342900">
              <a:lnSpc>
                <a:spcPct val="90000"/>
              </a:lnSpc>
              <a:buFont typeface="Wingdings" charset="2"/>
              <a:buChar char="q"/>
            </a:pPr>
            <a:r>
              <a:rPr lang="en-US" dirty="0" smtClean="0">
                <a:solidFill>
                  <a:srgbClr val="132087"/>
                </a:solidFill>
              </a:rPr>
              <a:t>Proposal: Laboratories  shall sign upon a special agreement signed and amended to the </a:t>
            </a:r>
            <a:r>
              <a:rPr lang="en-US" dirty="0" err="1" smtClean="0">
                <a:solidFill>
                  <a:srgbClr val="132087"/>
                </a:solidFill>
              </a:rPr>
              <a:t>MoU</a:t>
            </a:r>
            <a:r>
              <a:rPr lang="en-US" dirty="0" smtClean="0">
                <a:solidFill>
                  <a:srgbClr val="132087"/>
                </a:solidFill>
              </a:rPr>
              <a:t>, where in-kind and monetary contributions are negotiated individually.</a:t>
            </a:r>
          </a:p>
          <a:p>
            <a:pPr marL="800100" lvl="1" indent="-342900">
              <a:lnSpc>
                <a:spcPct val="90000"/>
              </a:lnSpc>
              <a:buFont typeface="Wingdings" charset="2"/>
              <a:buChar char="q"/>
            </a:pPr>
            <a:r>
              <a:rPr lang="en-US" dirty="0" smtClean="0">
                <a:solidFill>
                  <a:srgbClr val="132087"/>
                </a:solidFill>
              </a:rPr>
              <a:t>A vote is required:</a:t>
            </a:r>
          </a:p>
          <a:p>
            <a:pPr marL="800100" lvl="1" indent="-342900">
              <a:lnSpc>
                <a:spcPct val="90000"/>
              </a:lnSpc>
              <a:buFont typeface="Wingdings" charset="2"/>
              <a:buChar char="q"/>
            </a:pPr>
            <a:endParaRPr lang="en-US" dirty="0">
              <a:solidFill>
                <a:srgbClr val="132087"/>
              </a:solidFill>
            </a:endParaRPr>
          </a:p>
          <a:p>
            <a:pPr lvl="2">
              <a:lnSpc>
                <a:spcPct val="90000"/>
              </a:lnSpc>
            </a:pPr>
            <a:r>
              <a:rPr lang="en-US" dirty="0" err="1" smtClean="0">
                <a:solidFill>
                  <a:srgbClr val="132087"/>
                </a:solidFill>
              </a:rPr>
              <a:t>MoU</a:t>
            </a:r>
            <a:r>
              <a:rPr lang="en-US" dirty="0" smtClean="0">
                <a:solidFill>
                  <a:srgbClr val="132087"/>
                </a:solidFill>
              </a:rPr>
              <a:t> § 15 AMENDMENT</a:t>
            </a:r>
            <a:endParaRPr lang="en-US" dirty="0">
              <a:solidFill>
                <a:srgbClr val="132087"/>
              </a:solidFill>
            </a:endParaRPr>
          </a:p>
          <a:p>
            <a:pPr lvl="3">
              <a:lnSpc>
                <a:spcPct val="90000"/>
              </a:lnSpc>
            </a:pPr>
            <a:r>
              <a:rPr lang="en-US" dirty="0">
                <a:solidFill>
                  <a:srgbClr val="132087"/>
                </a:solidFill>
              </a:rPr>
              <a:t>§ 15.1 This </a:t>
            </a:r>
            <a:r>
              <a:rPr lang="en-US" dirty="0" err="1">
                <a:solidFill>
                  <a:srgbClr val="132087"/>
                </a:solidFill>
              </a:rPr>
              <a:t>MoU</a:t>
            </a:r>
            <a:r>
              <a:rPr lang="en-US" dirty="0">
                <a:solidFill>
                  <a:srgbClr val="132087"/>
                </a:solidFill>
              </a:rPr>
              <a:t> may be amended by a decision of the Collaboration </a:t>
            </a:r>
            <a:r>
              <a:rPr lang="en-US" dirty="0" smtClean="0">
                <a:solidFill>
                  <a:srgbClr val="132087"/>
                </a:solidFill>
              </a:rPr>
              <a:t>	     Board by a two</a:t>
            </a:r>
            <a:r>
              <a:rPr lang="en-US" dirty="0">
                <a:solidFill>
                  <a:srgbClr val="132087"/>
                </a:solidFill>
              </a:rPr>
              <a:t>-thirds majority of the votes cast.</a:t>
            </a:r>
          </a:p>
          <a:p>
            <a:pPr lvl="3">
              <a:lnSpc>
                <a:spcPct val="90000"/>
              </a:lnSpc>
            </a:pPr>
            <a:r>
              <a:rPr lang="en-US" dirty="0">
                <a:solidFill>
                  <a:srgbClr val="132087"/>
                </a:solidFill>
              </a:rPr>
              <a:t>§ 15.2 The amendment of Addenda shall be subject to agreement of </a:t>
            </a:r>
            <a:r>
              <a:rPr lang="en-US" dirty="0" smtClean="0">
                <a:solidFill>
                  <a:srgbClr val="132087"/>
                </a:solidFill>
              </a:rPr>
              <a:t>	    its signatories.</a:t>
            </a:r>
          </a:p>
          <a:p>
            <a:pPr lvl="3">
              <a:lnSpc>
                <a:spcPct val="90000"/>
              </a:lnSpc>
            </a:pPr>
            <a:endParaRPr lang="en-US" dirty="0" smtClean="0">
              <a:solidFill>
                <a:srgbClr val="132087"/>
              </a:solidFill>
            </a:endParaRPr>
          </a:p>
          <a:p>
            <a:pPr marL="342900" indent="-342900">
              <a:lnSpc>
                <a:spcPct val="90000"/>
              </a:lnSpc>
              <a:buFont typeface="Wingdings" charset="2"/>
              <a:buChar char="q"/>
            </a:pPr>
            <a:r>
              <a:rPr lang="en-US" dirty="0" smtClean="0">
                <a:solidFill>
                  <a:srgbClr val="132087"/>
                </a:solidFill>
              </a:rPr>
              <a:t>Negotiations on in-kind contributions from CERN have started.</a:t>
            </a:r>
            <a:endParaRPr lang="en-US" dirty="0" smtClean="0">
              <a:solidFill>
                <a:srgbClr val="132087"/>
              </a:solidFill>
            </a:endParaRPr>
          </a:p>
        </p:txBody>
      </p:sp>
      <p:sp>
        <p:nvSpPr>
          <p:cNvPr id="6" name="Date Placeholder 5"/>
          <p:cNvSpPr>
            <a:spLocks noGrp="1"/>
          </p:cNvSpPr>
          <p:nvPr>
            <p:ph type="dt" sz="half" idx="2"/>
          </p:nvPr>
        </p:nvSpPr>
        <p:spPr/>
        <p:txBody>
          <a:bodyPr/>
          <a:lstStyle/>
          <a:p>
            <a:r>
              <a:rPr lang="de-CH" smtClean="0"/>
              <a:t>IPPOG Meeting #12, CERN, 10-12 November 2016</a:t>
            </a:r>
            <a:endParaRPr lang="en-US" dirty="0"/>
          </a:p>
        </p:txBody>
      </p:sp>
      <p:sp>
        <p:nvSpPr>
          <p:cNvPr id="7" name="Slide Number Placeholder 6"/>
          <p:cNvSpPr>
            <a:spLocks noGrp="1"/>
          </p:cNvSpPr>
          <p:nvPr>
            <p:ph type="sldNum" sz="quarter" idx="4"/>
          </p:nvPr>
        </p:nvSpPr>
        <p:spPr/>
        <p:txBody>
          <a:bodyPr/>
          <a:lstStyle/>
          <a:p>
            <a:pPr algn="r"/>
            <a:fld id="{A0A56251-BD2A-9048-A894-ED47CF33A725}" type="slidenum">
              <a:rPr lang="en-US" smtClean="0"/>
              <a:pPr algn="r"/>
              <a:t>13</a:t>
            </a:fld>
            <a:endParaRPr lang="en-US" dirty="0"/>
          </a:p>
        </p:txBody>
      </p:sp>
    </p:spTree>
    <p:extLst>
      <p:ext uri="{BB962C8B-B14F-4D97-AF65-F5344CB8AC3E}">
        <p14:creationId xmlns:p14="http://schemas.microsoft.com/office/powerpoint/2010/main" val="1861651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Membership Fee for Experiments</a:t>
            </a:r>
            <a:endParaRPr lang="en-GB" dirty="0"/>
          </a:p>
        </p:txBody>
      </p:sp>
      <p:sp>
        <p:nvSpPr>
          <p:cNvPr id="4" name="Rectangle 3"/>
          <p:cNvSpPr/>
          <p:nvPr/>
        </p:nvSpPr>
        <p:spPr>
          <a:xfrm>
            <a:off x="251520" y="1010366"/>
            <a:ext cx="8640960" cy="4335033"/>
          </a:xfrm>
          <a:prstGeom prst="rect">
            <a:avLst/>
          </a:prstGeom>
        </p:spPr>
        <p:txBody>
          <a:bodyPr wrap="square">
            <a:spAutoFit/>
          </a:bodyPr>
          <a:lstStyle/>
          <a:p>
            <a:pPr marL="342900" indent="-342900">
              <a:lnSpc>
                <a:spcPct val="90000"/>
              </a:lnSpc>
              <a:buFont typeface="Wingdings" charset="2"/>
              <a:buChar char="q"/>
            </a:pPr>
            <a:r>
              <a:rPr lang="en-US" dirty="0" smtClean="0">
                <a:solidFill>
                  <a:srgbClr val="132087"/>
                </a:solidFill>
              </a:rPr>
              <a:t>Experiments</a:t>
            </a:r>
            <a:r>
              <a:rPr lang="en-US" dirty="0" smtClean="0">
                <a:solidFill>
                  <a:srgbClr val="132087"/>
                </a:solidFill>
              </a:rPr>
              <a:t>* sign the </a:t>
            </a:r>
            <a:r>
              <a:rPr lang="en-US" dirty="0" err="1" smtClean="0">
                <a:solidFill>
                  <a:srgbClr val="132087"/>
                </a:solidFill>
              </a:rPr>
              <a:t>MoU</a:t>
            </a:r>
            <a:r>
              <a:rPr lang="en-US" dirty="0" smtClean="0">
                <a:solidFill>
                  <a:srgbClr val="132087"/>
                </a:solidFill>
              </a:rPr>
              <a:t> and have same rights as countries</a:t>
            </a:r>
          </a:p>
          <a:p>
            <a:pPr marL="800100" lvl="1" indent="-342900">
              <a:lnSpc>
                <a:spcPct val="90000"/>
              </a:lnSpc>
              <a:buFont typeface="Wingdings" charset="2"/>
              <a:buChar char="q"/>
            </a:pPr>
            <a:r>
              <a:rPr lang="en-US" dirty="0" smtClean="0">
                <a:solidFill>
                  <a:srgbClr val="132087"/>
                </a:solidFill>
              </a:rPr>
              <a:t>* </a:t>
            </a:r>
            <a:r>
              <a:rPr lang="en-US" dirty="0" err="1" smtClean="0">
                <a:solidFill>
                  <a:srgbClr val="132087"/>
                </a:solidFill>
              </a:rPr>
              <a:t>MoU</a:t>
            </a:r>
            <a:r>
              <a:rPr lang="en-US" dirty="0">
                <a:solidFill>
                  <a:srgbClr val="132087"/>
                </a:solidFill>
              </a:rPr>
              <a:t> </a:t>
            </a:r>
            <a:r>
              <a:rPr lang="en-US" dirty="0" smtClean="0">
                <a:solidFill>
                  <a:srgbClr val="132087"/>
                </a:solidFill>
              </a:rPr>
              <a:t>§ 3.2</a:t>
            </a:r>
            <a:r>
              <a:rPr lang="en-US" dirty="0">
                <a:solidFill>
                  <a:srgbClr val="132087"/>
                </a:solidFill>
              </a:rPr>
              <a:t/>
            </a:r>
            <a:br>
              <a:rPr lang="en-US" dirty="0">
                <a:solidFill>
                  <a:srgbClr val="132087"/>
                </a:solidFill>
              </a:rPr>
            </a:br>
            <a:r>
              <a:rPr lang="en-US" i="1" dirty="0">
                <a:solidFill>
                  <a:srgbClr val="132087"/>
                </a:solidFill>
              </a:rPr>
              <a:t>international bodies</a:t>
            </a:r>
            <a:r>
              <a:rPr lang="en-US" i="1" dirty="0" smtClean="0">
                <a:solidFill>
                  <a:srgbClr val="132087"/>
                </a:solidFill>
              </a:rPr>
              <a:t>, including </a:t>
            </a:r>
            <a:r>
              <a:rPr lang="en-US" i="1" dirty="0">
                <a:solidFill>
                  <a:srgbClr val="132087"/>
                </a:solidFill>
              </a:rPr>
              <a:t>laboratories and </a:t>
            </a:r>
            <a:r>
              <a:rPr lang="en-US" i="1" dirty="0">
                <a:solidFill>
                  <a:srgbClr val="D16349"/>
                </a:solidFill>
              </a:rPr>
              <a:t>scientific collaborations having a </a:t>
            </a:r>
            <a:r>
              <a:rPr lang="en-US" i="1" dirty="0" smtClean="0">
                <a:solidFill>
                  <a:srgbClr val="D16349"/>
                </a:solidFill>
              </a:rPr>
              <a:t>significant, international </a:t>
            </a:r>
            <a:r>
              <a:rPr lang="en-US" i="1" dirty="0">
                <a:solidFill>
                  <a:srgbClr val="D16349"/>
                </a:solidFill>
              </a:rPr>
              <a:t>participation</a:t>
            </a:r>
            <a:r>
              <a:rPr lang="en-US" i="1" dirty="0">
                <a:solidFill>
                  <a:srgbClr val="132087"/>
                </a:solidFill>
              </a:rPr>
              <a:t>, are eligible to apply for membership in </a:t>
            </a:r>
            <a:r>
              <a:rPr lang="en-US" i="1" dirty="0" smtClean="0">
                <a:solidFill>
                  <a:srgbClr val="132087"/>
                </a:solidFill>
              </a:rPr>
              <a:t>their own </a:t>
            </a:r>
            <a:r>
              <a:rPr lang="en-US" i="1" dirty="0">
                <a:solidFill>
                  <a:srgbClr val="132087"/>
                </a:solidFill>
              </a:rPr>
              <a:t>right</a:t>
            </a:r>
            <a:r>
              <a:rPr lang="en-US" dirty="0">
                <a:solidFill>
                  <a:srgbClr val="132087"/>
                </a:solidFill>
              </a:rPr>
              <a:t>.</a:t>
            </a:r>
            <a:endParaRPr lang="en-US" dirty="0" smtClean="0">
              <a:solidFill>
                <a:srgbClr val="132087"/>
              </a:solidFill>
            </a:endParaRPr>
          </a:p>
          <a:p>
            <a:pPr marL="342900" indent="-342900">
              <a:lnSpc>
                <a:spcPct val="90000"/>
              </a:lnSpc>
              <a:buFont typeface="Wingdings" charset="2"/>
              <a:buChar char="q"/>
            </a:pPr>
            <a:endParaRPr lang="en-US" dirty="0">
              <a:solidFill>
                <a:srgbClr val="132087"/>
              </a:solidFill>
            </a:endParaRPr>
          </a:p>
          <a:p>
            <a:pPr marL="800100" lvl="1" indent="-342900">
              <a:lnSpc>
                <a:spcPct val="90000"/>
              </a:lnSpc>
              <a:buFont typeface="Wingdings" charset="2"/>
              <a:buChar char="q"/>
            </a:pPr>
            <a:r>
              <a:rPr lang="en-US" dirty="0" smtClean="0">
                <a:solidFill>
                  <a:srgbClr val="132087"/>
                </a:solidFill>
              </a:rPr>
              <a:t>Membership fee not to be 1, 3, or 5 k€</a:t>
            </a:r>
            <a:br>
              <a:rPr lang="en-US" dirty="0" smtClean="0">
                <a:solidFill>
                  <a:srgbClr val="132087"/>
                </a:solidFill>
              </a:rPr>
            </a:br>
            <a:r>
              <a:rPr lang="en-US" dirty="0" smtClean="0">
                <a:solidFill>
                  <a:srgbClr val="132087"/>
                </a:solidFill>
              </a:rPr>
              <a:t>There are different needs and expectations from experiments.</a:t>
            </a:r>
          </a:p>
          <a:p>
            <a:pPr marL="800100" lvl="1" indent="-342900">
              <a:lnSpc>
                <a:spcPct val="90000"/>
              </a:lnSpc>
              <a:buFont typeface="Wingdings" charset="2"/>
              <a:buChar char="q"/>
            </a:pPr>
            <a:endParaRPr lang="en-US" dirty="0">
              <a:solidFill>
                <a:srgbClr val="132087"/>
              </a:solidFill>
            </a:endParaRPr>
          </a:p>
          <a:p>
            <a:pPr marL="342900" indent="-342900">
              <a:lnSpc>
                <a:spcPct val="90000"/>
              </a:lnSpc>
              <a:buFont typeface="Wingdings" charset="2"/>
              <a:buChar char="q"/>
            </a:pPr>
            <a:r>
              <a:rPr lang="en-US" dirty="0" smtClean="0">
                <a:solidFill>
                  <a:srgbClr val="132087"/>
                </a:solidFill>
              </a:rPr>
              <a:t>Experiments are the source of data, expertise, manpower, etc. </a:t>
            </a:r>
            <a:r>
              <a:rPr lang="en-US" dirty="0" smtClean="0">
                <a:solidFill>
                  <a:srgbClr val="132087"/>
                </a:solidFill>
              </a:rPr>
              <a:t>upon which IPPOG bases its activities.</a:t>
            </a:r>
          </a:p>
          <a:p>
            <a:pPr marL="342900" indent="-342900">
              <a:lnSpc>
                <a:spcPct val="90000"/>
              </a:lnSpc>
              <a:buFont typeface="Wingdings" charset="2"/>
              <a:buChar char="q"/>
            </a:pPr>
            <a:endParaRPr lang="en-US" dirty="0" smtClean="0">
              <a:solidFill>
                <a:srgbClr val="132087"/>
              </a:solidFill>
            </a:endParaRPr>
          </a:p>
          <a:p>
            <a:pPr marL="800100" lvl="1" indent="-342900">
              <a:lnSpc>
                <a:spcPct val="90000"/>
              </a:lnSpc>
              <a:buFont typeface="Wingdings" charset="2"/>
              <a:buChar char="q"/>
            </a:pPr>
            <a:r>
              <a:rPr lang="en-US" dirty="0" smtClean="0">
                <a:solidFill>
                  <a:srgbClr val="132087"/>
                </a:solidFill>
              </a:rPr>
              <a:t>We need to launch an internal discussion on how to formalize the contributions and support structure for experiments participating in IPPOG.</a:t>
            </a:r>
          </a:p>
          <a:p>
            <a:pPr marL="800100" lvl="1" indent="-342900">
              <a:lnSpc>
                <a:spcPct val="90000"/>
              </a:lnSpc>
              <a:buFont typeface="Wingdings" charset="2"/>
              <a:buChar char="q"/>
            </a:pPr>
            <a:endParaRPr lang="en-US" dirty="0">
              <a:solidFill>
                <a:srgbClr val="132087"/>
              </a:solidFill>
            </a:endParaRPr>
          </a:p>
          <a:p>
            <a:pPr marL="800100" lvl="1" indent="-342900">
              <a:lnSpc>
                <a:spcPct val="90000"/>
              </a:lnSpc>
              <a:buFont typeface="Wingdings" charset="2"/>
              <a:buChar char="q"/>
            </a:pPr>
            <a:r>
              <a:rPr lang="en-US" dirty="0" smtClean="0">
                <a:solidFill>
                  <a:srgbClr val="132087"/>
                </a:solidFill>
              </a:rPr>
              <a:t>Should define a template approach for all experiments in IPPOG that makes it both attractive and useful for experiments joining </a:t>
            </a:r>
            <a:r>
              <a:rPr lang="en-US" dirty="0" smtClean="0">
                <a:solidFill>
                  <a:srgbClr val="132087"/>
                </a:solidFill>
              </a:rPr>
              <a:t>IPPOG</a:t>
            </a:r>
            <a:r>
              <a:rPr lang="en-US" dirty="0" smtClean="0">
                <a:solidFill>
                  <a:srgbClr val="132087"/>
                </a:solidFill>
              </a:rPr>
              <a:t>.</a:t>
            </a:r>
          </a:p>
        </p:txBody>
      </p:sp>
      <p:sp>
        <p:nvSpPr>
          <p:cNvPr id="6" name="Date Placeholder 5"/>
          <p:cNvSpPr>
            <a:spLocks noGrp="1"/>
          </p:cNvSpPr>
          <p:nvPr>
            <p:ph type="dt" sz="half" idx="2"/>
          </p:nvPr>
        </p:nvSpPr>
        <p:spPr/>
        <p:txBody>
          <a:bodyPr/>
          <a:lstStyle/>
          <a:p>
            <a:r>
              <a:rPr lang="de-CH" smtClean="0"/>
              <a:t>IPPOG Meeting #12, CERN, 10-12 November 2016</a:t>
            </a:r>
            <a:endParaRPr lang="en-US" dirty="0"/>
          </a:p>
        </p:txBody>
      </p:sp>
      <p:sp>
        <p:nvSpPr>
          <p:cNvPr id="7" name="Slide Number Placeholder 6"/>
          <p:cNvSpPr>
            <a:spLocks noGrp="1"/>
          </p:cNvSpPr>
          <p:nvPr>
            <p:ph type="sldNum" sz="quarter" idx="4"/>
          </p:nvPr>
        </p:nvSpPr>
        <p:spPr/>
        <p:txBody>
          <a:bodyPr/>
          <a:lstStyle/>
          <a:p>
            <a:pPr algn="r"/>
            <a:fld id="{A0A56251-BD2A-9048-A894-ED47CF33A725}" type="slidenum">
              <a:rPr lang="en-US" smtClean="0"/>
              <a:pPr algn="r"/>
              <a:t>14</a:t>
            </a:fld>
            <a:endParaRPr lang="en-US" dirty="0"/>
          </a:p>
        </p:txBody>
      </p:sp>
    </p:spTree>
    <p:extLst>
      <p:ext uri="{BB962C8B-B14F-4D97-AF65-F5344CB8AC3E}">
        <p14:creationId xmlns:p14="http://schemas.microsoft.com/office/powerpoint/2010/main" val="4390648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endParaRPr lang="en-US"/>
          </a:p>
        </p:txBody>
      </p:sp>
      <p:sp>
        <p:nvSpPr>
          <p:cNvPr id="6" name="Text Placeholder 5"/>
          <p:cNvSpPr>
            <a:spLocks noGrp="1"/>
          </p:cNvSpPr>
          <p:nvPr>
            <p:ph type="body" idx="1"/>
          </p:nvPr>
        </p:nvSpPr>
        <p:spPr/>
        <p:txBody>
          <a:bodyPr/>
          <a:lstStyle/>
          <a:p>
            <a:pPr algn="ctr"/>
            <a:r>
              <a:rPr lang="en-US" dirty="0" smtClean="0"/>
              <a:t>Backup</a:t>
            </a:r>
            <a:endParaRPr lang="en-US" dirty="0"/>
          </a:p>
        </p:txBody>
      </p:sp>
      <p:sp>
        <p:nvSpPr>
          <p:cNvPr id="4" name="Slide Number Placeholder 3"/>
          <p:cNvSpPr>
            <a:spLocks noGrp="1"/>
          </p:cNvSpPr>
          <p:nvPr>
            <p:ph type="sldNum" sz="quarter" idx="12"/>
          </p:nvPr>
        </p:nvSpPr>
        <p:spPr/>
        <p:txBody>
          <a:bodyPr/>
          <a:lstStyle/>
          <a:p>
            <a:pPr algn="r"/>
            <a:fld id="{A0A56251-BD2A-9048-A894-ED47CF33A725}" type="slidenum">
              <a:rPr lang="en-US" smtClean="0"/>
              <a:pPr algn="r"/>
              <a:t>15</a:t>
            </a:fld>
            <a:endParaRPr lang="en-US" dirty="0"/>
          </a:p>
        </p:txBody>
      </p:sp>
      <p:sp>
        <p:nvSpPr>
          <p:cNvPr id="3" name="Date Placeholder 2"/>
          <p:cNvSpPr>
            <a:spLocks noGrp="1"/>
          </p:cNvSpPr>
          <p:nvPr>
            <p:ph type="dt" sz="half" idx="2"/>
          </p:nvPr>
        </p:nvSpPr>
        <p:spPr/>
        <p:txBody>
          <a:bodyPr/>
          <a:lstStyle/>
          <a:p>
            <a:r>
              <a:rPr lang="de-CH" smtClean="0"/>
              <a:t>IPPOG Meeting #12, CERN, 10-12 November 2016</a:t>
            </a:r>
            <a:endParaRPr lang="en-US" dirty="0"/>
          </a:p>
        </p:txBody>
      </p:sp>
    </p:spTree>
    <p:extLst>
      <p:ext uri="{BB962C8B-B14F-4D97-AF65-F5344CB8AC3E}">
        <p14:creationId xmlns:p14="http://schemas.microsoft.com/office/powerpoint/2010/main" val="238767693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rgbClr val="0CC6DE"/>
                </a:solidFill>
              </a:rPr>
              <a:t>IPPOG e</a:t>
            </a:r>
            <a:r>
              <a:rPr lang="de-CH" b="1" dirty="0" err="1" smtClean="0">
                <a:solidFill>
                  <a:srgbClr val="0CC6DE"/>
                </a:solidFill>
              </a:rPr>
              <a:t>lection</a:t>
            </a:r>
            <a:r>
              <a:rPr lang="de-CH" b="1" dirty="0" smtClean="0">
                <a:solidFill>
                  <a:srgbClr val="0CC6DE"/>
                </a:solidFill>
              </a:rPr>
              <a:t> </a:t>
            </a:r>
            <a:r>
              <a:rPr lang="de-CH" b="1" dirty="0" err="1" smtClean="0">
                <a:solidFill>
                  <a:srgbClr val="0CC6DE"/>
                </a:solidFill>
              </a:rPr>
              <a:t>of</a:t>
            </a:r>
            <a:r>
              <a:rPr lang="de-CH" b="1" dirty="0" smtClean="0">
                <a:solidFill>
                  <a:srgbClr val="0CC6DE"/>
                </a:solidFill>
              </a:rPr>
              <a:t> Chairperson(s)</a:t>
            </a:r>
            <a:endParaRPr lang="en-US" sz="2200" b="1" dirty="0">
              <a:solidFill>
                <a:srgbClr val="000000"/>
              </a:solidFill>
            </a:endParaRPr>
          </a:p>
        </p:txBody>
      </p:sp>
      <p:sp>
        <p:nvSpPr>
          <p:cNvPr id="4" name="Date Placeholder 3"/>
          <p:cNvSpPr>
            <a:spLocks noGrp="1"/>
          </p:cNvSpPr>
          <p:nvPr>
            <p:ph type="dt" sz="half" idx="10"/>
          </p:nvPr>
        </p:nvSpPr>
        <p:spPr/>
        <p:txBody>
          <a:bodyPr/>
          <a:lstStyle/>
          <a:p>
            <a:r>
              <a:rPr lang="de-CH" smtClean="0"/>
              <a:t>IPPOG Meeting #10, CERN, 5-7 November 2015</a:t>
            </a:r>
            <a:endParaRPr lang="en-US" dirty="0"/>
          </a:p>
        </p:txBody>
      </p:sp>
      <p:sp>
        <p:nvSpPr>
          <p:cNvPr id="8" name="Rectangle 7"/>
          <p:cNvSpPr/>
          <p:nvPr/>
        </p:nvSpPr>
        <p:spPr>
          <a:xfrm>
            <a:off x="621904" y="1076916"/>
            <a:ext cx="8064896" cy="3587136"/>
          </a:xfrm>
          <a:prstGeom prst="rect">
            <a:avLst/>
          </a:prstGeom>
        </p:spPr>
        <p:txBody>
          <a:bodyPr wrap="square">
            <a:spAutoFit/>
          </a:bodyPr>
          <a:lstStyle/>
          <a:p>
            <a:pPr marL="342900" indent="-342900">
              <a:lnSpc>
                <a:spcPct val="90000"/>
              </a:lnSpc>
              <a:buFont typeface="Wingdings" charset="2"/>
              <a:buChar char="q"/>
            </a:pPr>
            <a:r>
              <a:rPr lang="en-US" dirty="0" smtClean="0">
                <a:solidFill>
                  <a:srgbClr val="132087"/>
                </a:solidFill>
              </a:rPr>
              <a:t>Terms of Marge and HP come to an end and elections are therefore required.</a:t>
            </a:r>
          </a:p>
          <a:p>
            <a:pPr marL="342900" indent="-342900">
              <a:lnSpc>
                <a:spcPct val="90000"/>
              </a:lnSpc>
              <a:buFont typeface="Wingdings" charset="2"/>
              <a:buChar char="q"/>
            </a:pPr>
            <a:endParaRPr lang="en-US" dirty="0" smtClean="0">
              <a:solidFill>
                <a:srgbClr val="132087"/>
              </a:solidFill>
            </a:endParaRPr>
          </a:p>
          <a:p>
            <a:pPr marL="342900" indent="-342900">
              <a:lnSpc>
                <a:spcPct val="90000"/>
              </a:lnSpc>
              <a:buFont typeface="Wingdings" charset="2"/>
              <a:buChar char="q"/>
            </a:pPr>
            <a:r>
              <a:rPr lang="en-US" b="1" dirty="0" smtClean="0">
                <a:solidFill>
                  <a:srgbClr val="132087"/>
                </a:solidFill>
              </a:rPr>
              <a:t>Four candidates</a:t>
            </a:r>
          </a:p>
          <a:p>
            <a:pPr marL="342900" indent="-342900">
              <a:lnSpc>
                <a:spcPct val="90000"/>
              </a:lnSpc>
              <a:buFont typeface="Wingdings" charset="2"/>
              <a:buChar char="q"/>
            </a:pPr>
            <a:endParaRPr lang="en-US" b="1" dirty="0" smtClean="0">
              <a:solidFill>
                <a:srgbClr val="132087"/>
              </a:solidFill>
            </a:endParaRPr>
          </a:p>
          <a:p>
            <a:pPr marL="800100" lvl="1" indent="-342900">
              <a:lnSpc>
                <a:spcPct val="90000"/>
              </a:lnSpc>
              <a:buFont typeface="Wingdings" charset="2"/>
              <a:buChar char="q"/>
            </a:pPr>
            <a:r>
              <a:rPr lang="en-US" dirty="0" smtClean="0">
                <a:solidFill>
                  <a:srgbClr val="132087"/>
                </a:solidFill>
              </a:rPr>
              <a:t>Nicolas Arnaud</a:t>
            </a:r>
          </a:p>
          <a:p>
            <a:pPr marL="800100" lvl="1" indent="-342900">
              <a:lnSpc>
                <a:spcPct val="90000"/>
              </a:lnSpc>
              <a:buFont typeface="Wingdings" charset="2"/>
              <a:buChar char="q"/>
            </a:pPr>
            <a:r>
              <a:rPr lang="en-US" dirty="0" smtClean="0">
                <a:solidFill>
                  <a:srgbClr val="132087"/>
                </a:solidFill>
              </a:rPr>
              <a:t>Steven Goldfarb</a:t>
            </a:r>
          </a:p>
          <a:p>
            <a:pPr marL="800100" lvl="1" indent="-342900">
              <a:lnSpc>
                <a:spcPct val="90000"/>
              </a:lnSpc>
              <a:buFont typeface="Wingdings" charset="2"/>
              <a:buChar char="q"/>
            </a:pPr>
            <a:r>
              <a:rPr lang="en-US" dirty="0" smtClean="0">
                <a:solidFill>
                  <a:srgbClr val="132087"/>
                </a:solidFill>
              </a:rPr>
              <a:t>Marge Bardeen</a:t>
            </a:r>
          </a:p>
          <a:p>
            <a:pPr marL="800100" lvl="1" indent="-342900">
              <a:lnSpc>
                <a:spcPct val="90000"/>
              </a:lnSpc>
              <a:buFont typeface="Wingdings" charset="2"/>
              <a:buChar char="q"/>
            </a:pPr>
            <a:r>
              <a:rPr lang="en-US" dirty="0" smtClean="0">
                <a:solidFill>
                  <a:srgbClr val="132087"/>
                </a:solidFill>
              </a:rPr>
              <a:t>HPB</a:t>
            </a:r>
          </a:p>
          <a:p>
            <a:pPr marL="800100" lvl="1" indent="-342900">
              <a:lnSpc>
                <a:spcPct val="90000"/>
              </a:lnSpc>
              <a:buFont typeface="Wingdings" charset="2"/>
              <a:buChar char="q"/>
            </a:pPr>
            <a:endParaRPr lang="en-US" dirty="0" smtClean="0">
              <a:solidFill>
                <a:srgbClr val="132087"/>
              </a:solidFill>
            </a:endParaRPr>
          </a:p>
          <a:p>
            <a:pPr marL="342900" indent="-342900">
              <a:lnSpc>
                <a:spcPct val="90000"/>
              </a:lnSpc>
              <a:buFont typeface="Wingdings" charset="2"/>
              <a:buChar char="q"/>
            </a:pPr>
            <a:r>
              <a:rPr lang="en-US" dirty="0" smtClean="0">
                <a:solidFill>
                  <a:srgbClr val="132087"/>
                </a:solidFill>
              </a:rPr>
              <a:t>Candidate statements have been circulated to IPPOG representatives</a:t>
            </a:r>
          </a:p>
          <a:p>
            <a:pPr marL="342900" indent="-342900">
              <a:lnSpc>
                <a:spcPct val="90000"/>
              </a:lnSpc>
              <a:buFont typeface="Wingdings" charset="2"/>
              <a:buChar char="q"/>
            </a:pPr>
            <a:endParaRPr lang="en-US" dirty="0">
              <a:solidFill>
                <a:srgbClr val="132087"/>
              </a:solidFill>
            </a:endParaRPr>
          </a:p>
          <a:p>
            <a:pPr marL="342900" indent="-342900">
              <a:lnSpc>
                <a:spcPct val="90000"/>
              </a:lnSpc>
              <a:buFont typeface="Wingdings" charset="2"/>
              <a:buChar char="q"/>
            </a:pPr>
            <a:r>
              <a:rPr lang="en-US" dirty="0" smtClean="0">
                <a:solidFill>
                  <a:srgbClr val="132087"/>
                </a:solidFill>
              </a:rPr>
              <a:t>Election scheduled for Friday afternoon.</a:t>
            </a:r>
            <a:endParaRPr lang="en-US" dirty="0" smtClean="0">
              <a:solidFill>
                <a:srgbClr val="132087"/>
              </a:solidFill>
            </a:endParaRPr>
          </a:p>
          <a:p>
            <a:pPr>
              <a:lnSpc>
                <a:spcPct val="90000"/>
              </a:lnSpc>
            </a:pPr>
            <a:endParaRPr lang="en-US" dirty="0" smtClean="0">
              <a:solidFill>
                <a:srgbClr val="132087"/>
              </a:solidFill>
            </a:endParaRPr>
          </a:p>
        </p:txBody>
      </p:sp>
    </p:spTree>
    <p:extLst>
      <p:ext uri="{BB962C8B-B14F-4D97-AF65-F5344CB8AC3E}">
        <p14:creationId xmlns:p14="http://schemas.microsoft.com/office/powerpoint/2010/main" val="2769301127"/>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fr-CH" dirty="0" smtClean="0"/>
              <a:t>The roots of IPPOG</a:t>
            </a:r>
            <a:endParaRPr lang="fr-CH" dirty="0"/>
          </a:p>
        </p:txBody>
      </p:sp>
      <p:sp>
        <p:nvSpPr>
          <p:cNvPr id="6" name="Text Placeholder 5"/>
          <p:cNvSpPr>
            <a:spLocks noGrp="1"/>
          </p:cNvSpPr>
          <p:nvPr>
            <p:ph type="body" sz="quarter" idx="4294967295"/>
          </p:nvPr>
        </p:nvSpPr>
        <p:spPr>
          <a:xfrm>
            <a:off x="914400" y="1125538"/>
            <a:ext cx="8229600" cy="4746625"/>
          </a:xfrm>
        </p:spPr>
        <p:txBody>
          <a:bodyPr/>
          <a:lstStyle/>
          <a:p>
            <a:pPr marL="400050" lvl="1" indent="0">
              <a:buNone/>
            </a:pPr>
            <a:r>
              <a:rPr lang="en-US" sz="2000" i="1" dirty="0" smtClean="0">
                <a:solidFill>
                  <a:srgbClr val="111881"/>
                </a:solidFill>
              </a:rPr>
              <a:t>IPPOG has its </a:t>
            </a:r>
            <a:r>
              <a:rPr lang="en-US" sz="2000" b="1" i="1" dirty="0" smtClean="0">
                <a:solidFill>
                  <a:srgbClr val="111881"/>
                </a:solidFill>
              </a:rPr>
              <a:t>roots</a:t>
            </a:r>
            <a:r>
              <a:rPr lang="en-US" sz="2000" i="1" dirty="0" smtClean="0">
                <a:solidFill>
                  <a:srgbClr val="111881"/>
                </a:solidFill>
              </a:rPr>
              <a:t> </a:t>
            </a:r>
            <a:r>
              <a:rPr lang="en-US" sz="2000" b="1" i="1" dirty="0" smtClean="0">
                <a:solidFill>
                  <a:srgbClr val="111881"/>
                </a:solidFill>
              </a:rPr>
              <a:t>in 1997, </a:t>
            </a:r>
            <a:r>
              <a:rPr lang="en-US" sz="2000" i="1" dirty="0" smtClean="0">
                <a:solidFill>
                  <a:srgbClr val="111881"/>
                </a:solidFill>
              </a:rPr>
              <a:t>where</a:t>
            </a:r>
            <a:r>
              <a:rPr lang="en-US" sz="2000" b="1" i="1" dirty="0" smtClean="0">
                <a:solidFill>
                  <a:srgbClr val="111881"/>
                </a:solidFill>
              </a:rPr>
              <a:t> </a:t>
            </a:r>
            <a:r>
              <a:rPr lang="en-US" sz="2000" i="1" dirty="0">
                <a:solidFill>
                  <a:srgbClr val="111881"/>
                </a:solidFill>
              </a:rPr>
              <a:t>under the joint auspices of the European Committee for Future Accelerators (</a:t>
            </a:r>
            <a:r>
              <a:rPr lang="en-US" sz="2000" i="1" dirty="0">
                <a:solidFill>
                  <a:srgbClr val="111881"/>
                </a:solidFill>
                <a:hlinkClick r:id="rId2"/>
              </a:rPr>
              <a:t>ECFA</a:t>
            </a:r>
            <a:r>
              <a:rPr lang="en-US" sz="2000" i="1" dirty="0">
                <a:solidFill>
                  <a:srgbClr val="111881"/>
                </a:solidFill>
              </a:rPr>
              <a:t>) and the High Energy Particle Physics Board of the European Physical Society (</a:t>
            </a:r>
            <a:r>
              <a:rPr lang="en-US" sz="2000" i="1" dirty="0">
                <a:solidFill>
                  <a:srgbClr val="111881"/>
                </a:solidFill>
                <a:hlinkClick r:id="rId3"/>
              </a:rPr>
              <a:t>EPS-HEPP Board</a:t>
            </a:r>
            <a:r>
              <a:rPr lang="en-US" sz="2000" i="1" dirty="0" smtClean="0">
                <a:solidFill>
                  <a:srgbClr val="111881"/>
                </a:solidFill>
              </a:rPr>
              <a:t>) the European </a:t>
            </a:r>
            <a:r>
              <a:rPr lang="en-US" sz="2000" i="1" dirty="0">
                <a:solidFill>
                  <a:srgbClr val="111881"/>
                </a:solidFill>
              </a:rPr>
              <a:t>Particle Physics Outreach Group (EPPOG</a:t>
            </a:r>
            <a:r>
              <a:rPr lang="en-US" sz="2000" i="1" dirty="0" smtClean="0">
                <a:solidFill>
                  <a:srgbClr val="111881"/>
                </a:solidFill>
              </a:rPr>
              <a:t>) was formed. EPPOG</a:t>
            </a:r>
            <a:r>
              <a:rPr lang="en-US" sz="2000" b="1" i="1" dirty="0" smtClean="0">
                <a:solidFill>
                  <a:srgbClr val="111881"/>
                </a:solidFill>
              </a:rPr>
              <a:t> transformed </a:t>
            </a:r>
            <a:r>
              <a:rPr lang="en-US" sz="2000" b="1" i="1" dirty="0">
                <a:solidFill>
                  <a:srgbClr val="111881"/>
                </a:solidFill>
              </a:rPr>
              <a:t>to IPPOG in 2011</a:t>
            </a:r>
            <a:r>
              <a:rPr lang="en-US" sz="2000" i="1" dirty="0">
                <a:solidFill>
                  <a:srgbClr val="111881"/>
                </a:solidFill>
              </a:rPr>
              <a:t>, to reflect its true international stature.</a:t>
            </a:r>
            <a:endParaRPr lang="en-US" sz="2000" dirty="0">
              <a:solidFill>
                <a:srgbClr val="111881"/>
              </a:solidFill>
            </a:endParaRPr>
          </a:p>
          <a:p>
            <a:pPr marL="400050" lvl="1" indent="0">
              <a:buNone/>
            </a:pPr>
            <a:endParaRPr lang="fr-CH" sz="2000" b="1" dirty="0"/>
          </a:p>
        </p:txBody>
      </p:sp>
      <p:pic>
        <p:nvPicPr>
          <p:cNvPr id="9" name="Picture 8"/>
          <p:cNvPicPr>
            <a:picLocks noChangeAspect="1"/>
          </p:cNvPicPr>
          <p:nvPr/>
        </p:nvPicPr>
        <p:blipFill>
          <a:blip r:embed="rId4"/>
          <a:stretch>
            <a:fillRect/>
          </a:stretch>
        </p:blipFill>
        <p:spPr>
          <a:xfrm>
            <a:off x="971599" y="3429000"/>
            <a:ext cx="4509689" cy="2736850"/>
          </a:xfrm>
          <a:prstGeom prst="rect">
            <a:avLst/>
          </a:prstGeom>
          <a:effectLst>
            <a:outerShdw blurRad="76200" dist="38100" dir="2700000" algn="tl" rotWithShape="0">
              <a:srgbClr val="000000">
                <a:alpha val="43000"/>
              </a:srgbClr>
            </a:outerShdw>
          </a:effectLst>
        </p:spPr>
      </p:pic>
      <p:sp>
        <p:nvSpPr>
          <p:cNvPr id="10" name="Rectangle 9"/>
          <p:cNvSpPr/>
          <p:nvPr/>
        </p:nvSpPr>
        <p:spPr>
          <a:xfrm>
            <a:off x="5508104" y="5795972"/>
            <a:ext cx="2635570" cy="369332"/>
          </a:xfrm>
          <a:prstGeom prst="rect">
            <a:avLst/>
          </a:prstGeom>
        </p:spPr>
        <p:txBody>
          <a:bodyPr wrap="none">
            <a:spAutoFit/>
          </a:bodyPr>
          <a:lstStyle/>
          <a:p>
            <a:r>
              <a:rPr lang="fr-CH" dirty="0">
                <a:hlinkClick r:id="rId5"/>
              </a:rPr>
              <a:t>http://ippog.web.cern.ch</a:t>
            </a:r>
            <a:endParaRPr lang="fr-CH" dirty="0"/>
          </a:p>
        </p:txBody>
      </p:sp>
      <p:sp>
        <p:nvSpPr>
          <p:cNvPr id="4" name="Date Placeholder 3"/>
          <p:cNvSpPr>
            <a:spLocks noGrp="1"/>
          </p:cNvSpPr>
          <p:nvPr>
            <p:ph type="dt" sz="half" idx="2"/>
          </p:nvPr>
        </p:nvSpPr>
        <p:spPr/>
        <p:txBody>
          <a:bodyPr/>
          <a:lstStyle/>
          <a:p>
            <a:r>
              <a:rPr lang="de-CH" smtClean="0"/>
              <a:t>IPPOG Meeting #12, CERN, 10-12 November 2016</a:t>
            </a:r>
            <a:endParaRPr lang="en-US" dirty="0"/>
          </a:p>
        </p:txBody>
      </p:sp>
      <p:sp>
        <p:nvSpPr>
          <p:cNvPr id="7" name="Slide Number Placeholder 6"/>
          <p:cNvSpPr>
            <a:spLocks noGrp="1"/>
          </p:cNvSpPr>
          <p:nvPr>
            <p:ph type="sldNum" sz="quarter" idx="4"/>
          </p:nvPr>
        </p:nvSpPr>
        <p:spPr/>
        <p:txBody>
          <a:bodyPr/>
          <a:lstStyle/>
          <a:p>
            <a:pPr algn="r"/>
            <a:fld id="{A0A56251-BD2A-9048-A894-ED47CF33A725}" type="slidenum">
              <a:rPr lang="en-US" smtClean="0"/>
              <a:pPr algn="r"/>
              <a:t>2</a:t>
            </a:fld>
            <a:endParaRPr lang="en-US" dirty="0"/>
          </a:p>
        </p:txBody>
      </p:sp>
    </p:spTree>
    <p:extLst>
      <p:ext uri="{BB962C8B-B14F-4D97-AF65-F5344CB8AC3E}">
        <p14:creationId xmlns:p14="http://schemas.microsoft.com/office/powerpoint/2010/main" val="23895274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The European strategy </a:t>
            </a:r>
            <a:r>
              <a:rPr lang="en-GB" dirty="0" smtClean="0"/>
              <a:t>update – 2013 </a:t>
            </a:r>
            <a:endParaRPr lang="en-GB" dirty="0"/>
          </a:p>
        </p:txBody>
      </p:sp>
      <p:sp>
        <p:nvSpPr>
          <p:cNvPr id="4" name="Rectangle 3"/>
          <p:cNvSpPr/>
          <p:nvPr/>
        </p:nvSpPr>
        <p:spPr>
          <a:xfrm>
            <a:off x="385192" y="1124744"/>
            <a:ext cx="8147248" cy="5447646"/>
          </a:xfrm>
          <a:prstGeom prst="rect">
            <a:avLst/>
          </a:prstGeom>
        </p:spPr>
        <p:txBody>
          <a:bodyPr wrap="square">
            <a:spAutoFit/>
          </a:bodyPr>
          <a:lstStyle/>
          <a:p>
            <a:pPr marL="720725">
              <a:spcBef>
                <a:spcPts val="0"/>
              </a:spcBef>
            </a:pPr>
            <a:r>
              <a:rPr lang="en-GB" sz="2000" dirty="0" smtClean="0">
                <a:solidFill>
                  <a:srgbClr val="111881"/>
                </a:solidFill>
              </a:rPr>
              <a:t>What the </a:t>
            </a:r>
            <a:r>
              <a:rPr lang="en-GB" sz="2000" dirty="0">
                <a:solidFill>
                  <a:srgbClr val="111881"/>
                </a:solidFill>
              </a:rPr>
              <a:t>European Strategy for Particle </a:t>
            </a:r>
            <a:r>
              <a:rPr lang="en-GB" sz="2000" dirty="0" smtClean="0">
                <a:solidFill>
                  <a:srgbClr val="111881"/>
                </a:solidFill>
              </a:rPr>
              <a:t>Physics says on the</a:t>
            </a:r>
          </a:p>
          <a:p>
            <a:pPr marL="720725">
              <a:spcBef>
                <a:spcPts val="0"/>
              </a:spcBef>
            </a:pPr>
            <a:endParaRPr lang="en-GB" sz="2000" dirty="0" smtClean="0">
              <a:solidFill>
                <a:srgbClr val="111881"/>
              </a:solidFill>
            </a:endParaRPr>
          </a:p>
          <a:p>
            <a:pPr marL="720725">
              <a:spcBef>
                <a:spcPts val="0"/>
              </a:spcBef>
            </a:pPr>
            <a:r>
              <a:rPr lang="en-GB" sz="2000" b="1" dirty="0" smtClean="0">
                <a:solidFill>
                  <a:srgbClr val="111881"/>
                </a:solidFill>
              </a:rPr>
              <a:t>Wider </a:t>
            </a:r>
            <a:r>
              <a:rPr lang="en-GB" sz="2000" b="1" dirty="0">
                <a:solidFill>
                  <a:srgbClr val="111881"/>
                </a:solidFill>
              </a:rPr>
              <a:t>impact of particle physics</a:t>
            </a:r>
          </a:p>
          <a:p>
            <a:pPr marL="1063625" indent="-342900">
              <a:spcBef>
                <a:spcPts val="0"/>
              </a:spcBef>
              <a:buAutoNum type="alphaLcParenR" startAt="14"/>
            </a:pPr>
            <a:r>
              <a:rPr lang="en-GB" dirty="0" smtClean="0">
                <a:solidFill>
                  <a:srgbClr val="111881"/>
                </a:solidFill>
              </a:rPr>
              <a:t>Sharing </a:t>
            </a:r>
            <a:r>
              <a:rPr lang="en-GB" dirty="0">
                <a:solidFill>
                  <a:srgbClr val="111881"/>
                </a:solidFill>
              </a:rPr>
              <a:t>the excitement of scientific discoveries with the public is part of our duty as researchers. Many groups work enthusiastically in public engagement. </a:t>
            </a:r>
            <a:br>
              <a:rPr lang="en-GB" dirty="0">
                <a:solidFill>
                  <a:srgbClr val="111881"/>
                </a:solidFill>
              </a:rPr>
            </a:br>
            <a:r>
              <a:rPr lang="en-GB" dirty="0" smtClean="0">
                <a:solidFill>
                  <a:srgbClr val="111881"/>
                </a:solidFill>
              </a:rPr>
              <a:t/>
            </a:r>
            <a:br>
              <a:rPr lang="en-GB" dirty="0" smtClean="0">
                <a:solidFill>
                  <a:srgbClr val="111881"/>
                </a:solidFill>
              </a:rPr>
            </a:br>
            <a:r>
              <a:rPr lang="en-GB" dirty="0" smtClean="0">
                <a:solidFill>
                  <a:srgbClr val="111881"/>
                </a:solidFill>
              </a:rPr>
              <a:t>They </a:t>
            </a:r>
            <a:r>
              <a:rPr lang="en-GB" dirty="0">
                <a:solidFill>
                  <a:srgbClr val="111881"/>
                </a:solidFill>
              </a:rPr>
              <a:t>are assisted by a network of </a:t>
            </a:r>
            <a:r>
              <a:rPr lang="en-GB" u="sng" dirty="0">
                <a:solidFill>
                  <a:srgbClr val="111881"/>
                </a:solidFill>
              </a:rPr>
              <a:t>communication professionals </a:t>
            </a:r>
            <a:r>
              <a:rPr lang="en-GB" dirty="0">
                <a:solidFill>
                  <a:srgbClr val="111881"/>
                </a:solidFill>
              </a:rPr>
              <a:t>(EPPCN) and an </a:t>
            </a:r>
            <a:r>
              <a:rPr lang="en-GB" dirty="0">
                <a:solidFill>
                  <a:srgbClr val="800000"/>
                </a:solidFill>
              </a:rPr>
              <a:t>international outreach group </a:t>
            </a:r>
            <a:r>
              <a:rPr lang="en-GB" dirty="0">
                <a:solidFill>
                  <a:srgbClr val="111881"/>
                </a:solidFill>
              </a:rPr>
              <a:t>(</a:t>
            </a:r>
            <a:r>
              <a:rPr lang="en-GB" b="1" dirty="0">
                <a:solidFill>
                  <a:srgbClr val="800000"/>
                </a:solidFill>
              </a:rPr>
              <a:t>IPPOG</a:t>
            </a:r>
            <a:r>
              <a:rPr lang="en-GB" dirty="0">
                <a:solidFill>
                  <a:srgbClr val="111881"/>
                </a:solidFill>
              </a:rPr>
              <a:t>). </a:t>
            </a:r>
            <a:r>
              <a:rPr lang="en-GB" dirty="0" smtClean="0">
                <a:solidFill>
                  <a:srgbClr val="111881"/>
                </a:solidFill>
              </a:rPr>
              <a:t/>
            </a:r>
            <a:br>
              <a:rPr lang="en-GB" dirty="0" smtClean="0">
                <a:solidFill>
                  <a:srgbClr val="111881"/>
                </a:solidFill>
              </a:rPr>
            </a:br>
            <a:r>
              <a:rPr lang="en-GB" dirty="0" smtClean="0">
                <a:solidFill>
                  <a:srgbClr val="111881"/>
                </a:solidFill>
              </a:rPr>
              <a:t/>
            </a:r>
            <a:br>
              <a:rPr lang="en-GB" dirty="0" smtClean="0">
                <a:solidFill>
                  <a:srgbClr val="111881"/>
                </a:solidFill>
              </a:rPr>
            </a:br>
            <a:r>
              <a:rPr lang="en-GB" dirty="0" smtClean="0">
                <a:solidFill>
                  <a:srgbClr val="111881"/>
                </a:solidFill>
              </a:rPr>
              <a:t>For </a:t>
            </a:r>
            <a:r>
              <a:rPr lang="en-GB" dirty="0">
                <a:solidFill>
                  <a:srgbClr val="111881"/>
                </a:solidFill>
              </a:rPr>
              <a:t>example, they helped attract tremendous public attention and interest around the world at the start of the LHC and the discovery of the Higgs boson. </a:t>
            </a:r>
          </a:p>
          <a:p>
            <a:pPr marL="1063625" indent="-342900">
              <a:spcBef>
                <a:spcPts val="0"/>
              </a:spcBef>
              <a:buAutoNum type="alphaLcParenR" startAt="14"/>
            </a:pPr>
            <a:endParaRPr lang="en-GB" b="1" i="1" dirty="0" smtClean="0">
              <a:solidFill>
                <a:srgbClr val="111881"/>
              </a:solidFill>
            </a:endParaRPr>
          </a:p>
          <a:p>
            <a:pPr marL="720725">
              <a:spcBef>
                <a:spcPts val="0"/>
              </a:spcBef>
              <a:tabLst>
                <a:tab pos="1077913" algn="l"/>
              </a:tabLst>
            </a:pPr>
            <a:r>
              <a:rPr lang="en-GB" b="1" dirty="0" smtClean="0">
                <a:solidFill>
                  <a:srgbClr val="800000"/>
                </a:solidFill>
              </a:rPr>
              <a:t>☞	</a:t>
            </a:r>
            <a:r>
              <a:rPr lang="en-GB" b="1" i="1" dirty="0" smtClean="0">
                <a:solidFill>
                  <a:srgbClr val="800000"/>
                </a:solidFill>
              </a:rPr>
              <a:t>Outreach </a:t>
            </a:r>
            <a:r>
              <a:rPr lang="en-GB" b="1" i="1" dirty="0">
                <a:solidFill>
                  <a:srgbClr val="800000"/>
                </a:solidFill>
              </a:rPr>
              <a:t>and communication in particle physics should </a:t>
            </a:r>
            <a:r>
              <a:rPr lang="en-GB" b="1" i="1" dirty="0" smtClean="0">
                <a:solidFill>
                  <a:srgbClr val="800000"/>
                </a:solidFill>
              </a:rPr>
              <a:t>	receive </a:t>
            </a:r>
            <a:r>
              <a:rPr lang="en-GB" b="1" i="1" dirty="0">
                <a:solidFill>
                  <a:srgbClr val="800000"/>
                </a:solidFill>
              </a:rPr>
              <a:t>adequate funding and be recognised as a central </a:t>
            </a:r>
            <a:r>
              <a:rPr lang="en-GB" b="1" i="1" dirty="0" smtClean="0">
                <a:solidFill>
                  <a:srgbClr val="800000"/>
                </a:solidFill>
              </a:rPr>
              <a:t>	component </a:t>
            </a:r>
            <a:r>
              <a:rPr lang="en-GB" b="1" i="1" dirty="0">
                <a:solidFill>
                  <a:srgbClr val="800000"/>
                </a:solidFill>
              </a:rPr>
              <a:t>of the scientific activity. </a:t>
            </a:r>
            <a:r>
              <a:rPr lang="en-GB" b="1" i="1" dirty="0" smtClean="0">
                <a:solidFill>
                  <a:srgbClr val="800000"/>
                </a:solidFill>
              </a:rPr>
              <a:t/>
            </a:r>
            <a:br>
              <a:rPr lang="en-GB" b="1" i="1" dirty="0" smtClean="0">
                <a:solidFill>
                  <a:srgbClr val="800000"/>
                </a:solidFill>
              </a:rPr>
            </a:br>
            <a:r>
              <a:rPr lang="en-GB" b="1" i="1" dirty="0" smtClean="0">
                <a:solidFill>
                  <a:srgbClr val="800000"/>
                </a:solidFill>
              </a:rPr>
              <a:t/>
            </a:r>
            <a:br>
              <a:rPr lang="en-GB" b="1" i="1" dirty="0" smtClean="0">
                <a:solidFill>
                  <a:srgbClr val="800000"/>
                </a:solidFill>
              </a:rPr>
            </a:br>
            <a:r>
              <a:rPr lang="en-GB" i="1" dirty="0" smtClean="0">
                <a:solidFill>
                  <a:srgbClr val="800000"/>
                </a:solidFill>
              </a:rPr>
              <a:t>EPPCN </a:t>
            </a:r>
            <a:r>
              <a:rPr lang="en-GB" i="1" dirty="0">
                <a:solidFill>
                  <a:srgbClr val="800000"/>
                </a:solidFill>
              </a:rPr>
              <a:t>and IPPOG should </a:t>
            </a:r>
            <a:r>
              <a:rPr lang="en-GB" i="1" dirty="0" smtClean="0">
                <a:solidFill>
                  <a:srgbClr val="800000"/>
                </a:solidFill>
              </a:rPr>
              <a:t>both report </a:t>
            </a:r>
            <a:r>
              <a:rPr lang="en-GB" i="1" dirty="0">
                <a:solidFill>
                  <a:srgbClr val="800000"/>
                </a:solidFill>
              </a:rPr>
              <a:t>regularly to the Council.</a:t>
            </a:r>
            <a:endParaRPr lang="en-GB" sz="6000" dirty="0">
              <a:solidFill>
                <a:srgbClr val="800000"/>
              </a:solidFill>
            </a:endParaRPr>
          </a:p>
        </p:txBody>
      </p:sp>
      <p:sp>
        <p:nvSpPr>
          <p:cNvPr id="5" name="Rectangle 4"/>
          <p:cNvSpPr/>
          <p:nvPr/>
        </p:nvSpPr>
        <p:spPr>
          <a:xfrm>
            <a:off x="6213118" y="718693"/>
            <a:ext cx="2442045" cy="369332"/>
          </a:xfrm>
          <a:prstGeom prst="rect">
            <a:avLst/>
          </a:prstGeom>
        </p:spPr>
        <p:txBody>
          <a:bodyPr wrap="none">
            <a:spAutoFit/>
          </a:bodyPr>
          <a:lstStyle/>
          <a:p>
            <a:r>
              <a:rPr lang="en-GB" b="1" dirty="0">
                <a:solidFill>
                  <a:srgbClr val="132087"/>
                </a:solidFill>
              </a:rPr>
              <a:t>CERN-Council-S/106</a:t>
            </a:r>
          </a:p>
        </p:txBody>
      </p:sp>
      <p:sp>
        <p:nvSpPr>
          <p:cNvPr id="3" name="Date Placeholder 2"/>
          <p:cNvSpPr>
            <a:spLocks noGrp="1"/>
          </p:cNvSpPr>
          <p:nvPr>
            <p:ph type="dt" sz="half" idx="2"/>
          </p:nvPr>
        </p:nvSpPr>
        <p:spPr/>
        <p:txBody>
          <a:bodyPr/>
          <a:lstStyle/>
          <a:p>
            <a:r>
              <a:rPr lang="de-CH" smtClean="0"/>
              <a:t>IPPOG Meeting #12, CERN, 10-12 November 2016</a:t>
            </a:r>
            <a:endParaRPr lang="en-US" dirty="0"/>
          </a:p>
        </p:txBody>
      </p:sp>
      <p:sp>
        <p:nvSpPr>
          <p:cNvPr id="6" name="Slide Number Placeholder 5"/>
          <p:cNvSpPr>
            <a:spLocks noGrp="1"/>
          </p:cNvSpPr>
          <p:nvPr>
            <p:ph type="sldNum" sz="quarter" idx="4"/>
          </p:nvPr>
        </p:nvSpPr>
        <p:spPr/>
        <p:txBody>
          <a:bodyPr/>
          <a:lstStyle/>
          <a:p>
            <a:pPr algn="r"/>
            <a:fld id="{A0A56251-BD2A-9048-A894-ED47CF33A725}" type="slidenum">
              <a:rPr lang="en-US" smtClean="0"/>
              <a:pPr algn="r"/>
              <a:t>3</a:t>
            </a:fld>
            <a:endParaRPr lang="en-US" dirty="0"/>
          </a:p>
        </p:txBody>
      </p:sp>
    </p:spTree>
    <p:extLst>
      <p:ext uri="{BB962C8B-B14F-4D97-AF65-F5344CB8AC3E}">
        <p14:creationId xmlns:p14="http://schemas.microsoft.com/office/powerpoint/2010/main" val="14000194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Sustainable funding</a:t>
            </a:r>
            <a:endParaRPr lang="en-GB" dirty="0"/>
          </a:p>
        </p:txBody>
      </p:sp>
      <p:sp>
        <p:nvSpPr>
          <p:cNvPr id="4" name="Rectangle 3"/>
          <p:cNvSpPr/>
          <p:nvPr/>
        </p:nvSpPr>
        <p:spPr>
          <a:xfrm>
            <a:off x="385192" y="908720"/>
            <a:ext cx="8147248" cy="6093976"/>
          </a:xfrm>
          <a:prstGeom prst="rect">
            <a:avLst/>
          </a:prstGeom>
        </p:spPr>
        <p:txBody>
          <a:bodyPr wrap="square">
            <a:spAutoFit/>
          </a:bodyPr>
          <a:lstStyle/>
          <a:p>
            <a:pPr marL="342900" indent="-342900">
              <a:spcAft>
                <a:spcPts val="1200"/>
              </a:spcAft>
              <a:buFont typeface="Wingdings" charset="2"/>
              <a:buChar char="q"/>
            </a:pPr>
            <a:r>
              <a:rPr lang="en-GB" sz="2000" dirty="0">
                <a:solidFill>
                  <a:srgbClr val="132087"/>
                </a:solidFill>
              </a:rPr>
              <a:t>Today, </a:t>
            </a:r>
            <a:r>
              <a:rPr lang="en-GB" sz="2000" b="1" dirty="0">
                <a:solidFill>
                  <a:srgbClr val="132087"/>
                </a:solidFill>
              </a:rPr>
              <a:t>particle physics </a:t>
            </a:r>
            <a:r>
              <a:rPr lang="en-GB" sz="2000" dirty="0">
                <a:solidFill>
                  <a:srgbClr val="132087"/>
                </a:solidFill>
              </a:rPr>
              <a:t>has become a </a:t>
            </a:r>
            <a:r>
              <a:rPr lang="en-GB" sz="2000" b="1" dirty="0">
                <a:solidFill>
                  <a:srgbClr val="132087"/>
                </a:solidFill>
              </a:rPr>
              <a:t>global activity</a:t>
            </a:r>
            <a:r>
              <a:rPr lang="en-GB" sz="2000" dirty="0">
                <a:solidFill>
                  <a:srgbClr val="132087"/>
                </a:solidFill>
              </a:rPr>
              <a:t>, with experimental collaborations featuring thousands of researchers from all over the world.  </a:t>
            </a:r>
            <a:endParaRPr lang="en-US" sz="2000" dirty="0">
              <a:solidFill>
                <a:srgbClr val="132087"/>
              </a:solidFill>
            </a:endParaRPr>
          </a:p>
          <a:p>
            <a:pPr marL="342900" indent="-342900">
              <a:spcAft>
                <a:spcPts val="1200"/>
              </a:spcAft>
              <a:buFont typeface="Wingdings" charset="2"/>
              <a:buChar char="q"/>
            </a:pPr>
            <a:r>
              <a:rPr lang="en-GB" sz="2000" dirty="0" smtClean="0">
                <a:solidFill>
                  <a:srgbClr val="132087"/>
                </a:solidFill>
              </a:rPr>
              <a:t>Commensurate </a:t>
            </a:r>
            <a:r>
              <a:rPr lang="en-GB" sz="2000" dirty="0">
                <a:solidFill>
                  <a:srgbClr val="132087"/>
                </a:solidFill>
              </a:rPr>
              <a:t>with this reality, </a:t>
            </a:r>
            <a:r>
              <a:rPr lang="en-GB" sz="2000" b="1" dirty="0">
                <a:solidFill>
                  <a:srgbClr val="800000"/>
                </a:solidFill>
              </a:rPr>
              <a:t>IPPOG as well needs to evolve to cover more countries, laboratories and experiments </a:t>
            </a:r>
            <a:r>
              <a:rPr lang="en-GB" sz="2000" dirty="0">
                <a:solidFill>
                  <a:srgbClr val="132087"/>
                </a:solidFill>
              </a:rPr>
              <a:t>in the areas of particle physics, astrophysics and associated technologies. </a:t>
            </a:r>
          </a:p>
          <a:p>
            <a:pPr marL="342900" indent="-342900">
              <a:spcAft>
                <a:spcPts val="1200"/>
              </a:spcAft>
              <a:buFont typeface="Wingdings" charset="2"/>
              <a:buChar char="q"/>
            </a:pPr>
            <a:r>
              <a:rPr lang="en-GB" sz="2000" dirty="0" smtClean="0">
                <a:solidFill>
                  <a:srgbClr val="132087"/>
                </a:solidFill>
              </a:rPr>
              <a:t>In </a:t>
            </a:r>
            <a:r>
              <a:rPr lang="en-GB" sz="2000" dirty="0">
                <a:solidFill>
                  <a:srgbClr val="132087"/>
                </a:solidFill>
              </a:rPr>
              <a:t>particular, IPPOG should be given a formal, albeit simple, organizational structure so as to guarantee the sustainability of its work. This means as well that </a:t>
            </a:r>
            <a:r>
              <a:rPr lang="en-GB" sz="2000" b="1" dirty="0">
                <a:solidFill>
                  <a:srgbClr val="132087"/>
                </a:solidFill>
              </a:rPr>
              <a:t>IPPOG should be able to rely on some basic regular funding as well as in-kind </a:t>
            </a:r>
            <a:r>
              <a:rPr lang="en-GB" sz="2000" b="1" dirty="0" smtClean="0">
                <a:solidFill>
                  <a:srgbClr val="132087"/>
                </a:solidFill>
              </a:rPr>
              <a:t>contributions</a:t>
            </a:r>
            <a:r>
              <a:rPr lang="en-GB" sz="2000" dirty="0" smtClean="0">
                <a:solidFill>
                  <a:srgbClr val="132087"/>
                </a:solidFill>
              </a:rPr>
              <a:t>.</a:t>
            </a:r>
          </a:p>
          <a:p>
            <a:pPr marL="342900" indent="-342900">
              <a:spcAft>
                <a:spcPts val="1200"/>
              </a:spcAft>
              <a:buFont typeface="Wingdings" charset="2"/>
              <a:buChar char="q"/>
            </a:pPr>
            <a:r>
              <a:rPr lang="en-GB" sz="2000" dirty="0" smtClean="0">
                <a:solidFill>
                  <a:srgbClr val="132087"/>
                </a:solidFill>
              </a:rPr>
              <a:t>Based </a:t>
            </a:r>
            <a:r>
              <a:rPr lang="en-GB" sz="2000" dirty="0">
                <a:solidFill>
                  <a:srgbClr val="132087"/>
                </a:solidFill>
              </a:rPr>
              <a:t>on the existing IPPOG model, we have over the past few months carefully examined various elements for such a formal structure, and we have extensively consulted with </a:t>
            </a:r>
            <a:r>
              <a:rPr lang="en-GB" sz="2000" dirty="0" smtClean="0">
                <a:solidFill>
                  <a:srgbClr val="132087"/>
                </a:solidFill>
              </a:rPr>
              <a:t>stakeholders.</a:t>
            </a:r>
          </a:p>
          <a:p>
            <a:pPr marL="342900" indent="-342900">
              <a:spcAft>
                <a:spcPts val="1200"/>
              </a:spcAft>
              <a:buFont typeface="Wingdings" charset="2"/>
              <a:buChar char="q"/>
            </a:pPr>
            <a:r>
              <a:rPr lang="en-GB" sz="2000" dirty="0" smtClean="0">
                <a:solidFill>
                  <a:srgbClr val="800000"/>
                </a:solidFill>
              </a:rPr>
              <a:t>A </a:t>
            </a:r>
            <a:r>
              <a:rPr lang="en-GB" sz="2000" b="1" dirty="0" smtClean="0">
                <a:solidFill>
                  <a:srgbClr val="800000"/>
                </a:solidFill>
              </a:rPr>
              <a:t>Memorandum </a:t>
            </a:r>
            <a:r>
              <a:rPr lang="en-GB" sz="2000" b="1" dirty="0">
                <a:solidFill>
                  <a:srgbClr val="800000"/>
                </a:solidFill>
              </a:rPr>
              <a:t>of Understanding (‘MOU’)</a:t>
            </a:r>
            <a:r>
              <a:rPr lang="en-GB" sz="2000" dirty="0">
                <a:solidFill>
                  <a:srgbClr val="800000"/>
                </a:solidFill>
              </a:rPr>
              <a:t>, which is </a:t>
            </a:r>
            <a:r>
              <a:rPr lang="en-GB" sz="2000" b="1" dirty="0">
                <a:solidFill>
                  <a:srgbClr val="800000"/>
                </a:solidFill>
              </a:rPr>
              <a:t>similar to existing instruments used for international scientific collaborations in particle physics</a:t>
            </a:r>
            <a:r>
              <a:rPr lang="en-GB" sz="2000" dirty="0">
                <a:solidFill>
                  <a:srgbClr val="800000"/>
                </a:solidFill>
              </a:rPr>
              <a:t>, reflects these efforts.</a:t>
            </a:r>
          </a:p>
          <a:p>
            <a:endParaRPr lang="en-GB" sz="2000" dirty="0" smtClean="0">
              <a:solidFill>
                <a:srgbClr val="132087"/>
              </a:solidFill>
            </a:endParaRPr>
          </a:p>
        </p:txBody>
      </p:sp>
      <p:sp>
        <p:nvSpPr>
          <p:cNvPr id="3" name="Date Placeholder 2"/>
          <p:cNvSpPr>
            <a:spLocks noGrp="1"/>
          </p:cNvSpPr>
          <p:nvPr>
            <p:ph type="dt" sz="half" idx="2"/>
          </p:nvPr>
        </p:nvSpPr>
        <p:spPr/>
        <p:txBody>
          <a:bodyPr/>
          <a:lstStyle/>
          <a:p>
            <a:r>
              <a:rPr lang="de-CH" smtClean="0"/>
              <a:t>IPPOG Meeting #12, CERN, 10-12 November 2016</a:t>
            </a:r>
            <a:endParaRPr lang="en-US" dirty="0"/>
          </a:p>
        </p:txBody>
      </p:sp>
      <p:sp>
        <p:nvSpPr>
          <p:cNvPr id="5" name="Slide Number Placeholder 4"/>
          <p:cNvSpPr>
            <a:spLocks noGrp="1"/>
          </p:cNvSpPr>
          <p:nvPr>
            <p:ph type="sldNum" sz="quarter" idx="4"/>
          </p:nvPr>
        </p:nvSpPr>
        <p:spPr/>
        <p:txBody>
          <a:bodyPr/>
          <a:lstStyle/>
          <a:p>
            <a:pPr algn="r"/>
            <a:fld id="{A0A56251-BD2A-9048-A894-ED47CF33A725}" type="slidenum">
              <a:rPr lang="en-US" smtClean="0"/>
              <a:pPr algn="r"/>
              <a:t>4</a:t>
            </a:fld>
            <a:endParaRPr lang="en-US" dirty="0"/>
          </a:p>
        </p:txBody>
      </p:sp>
    </p:spTree>
    <p:extLst>
      <p:ext uri="{BB962C8B-B14F-4D97-AF65-F5344CB8AC3E}">
        <p14:creationId xmlns:p14="http://schemas.microsoft.com/office/powerpoint/2010/main" val="33867704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IPPOG </a:t>
            </a:r>
            <a:r>
              <a:rPr lang="en-GB" dirty="0" err="1" smtClean="0"/>
              <a:t>MoU</a:t>
            </a:r>
            <a:endParaRPr lang="en-GB" dirty="0"/>
          </a:p>
        </p:txBody>
      </p:sp>
      <p:sp>
        <p:nvSpPr>
          <p:cNvPr id="4" name="Rectangle 3"/>
          <p:cNvSpPr/>
          <p:nvPr/>
        </p:nvSpPr>
        <p:spPr>
          <a:xfrm>
            <a:off x="374578" y="1268760"/>
            <a:ext cx="8147248" cy="3170099"/>
          </a:xfrm>
          <a:prstGeom prst="rect">
            <a:avLst/>
          </a:prstGeom>
        </p:spPr>
        <p:txBody>
          <a:bodyPr wrap="square">
            <a:spAutoFit/>
          </a:bodyPr>
          <a:lstStyle/>
          <a:p>
            <a:pPr marL="342900" indent="-342900">
              <a:buFont typeface="Wingdings" charset="2"/>
              <a:buChar char="q"/>
            </a:pPr>
            <a:r>
              <a:rPr lang="en-GB" sz="2000" dirty="0" smtClean="0">
                <a:solidFill>
                  <a:srgbClr val="132087"/>
                </a:solidFill>
              </a:rPr>
              <a:t>aims </a:t>
            </a:r>
            <a:r>
              <a:rPr lang="en-GB" sz="2000" dirty="0">
                <a:solidFill>
                  <a:srgbClr val="132087"/>
                </a:solidFill>
              </a:rPr>
              <a:t>for </a:t>
            </a:r>
            <a:r>
              <a:rPr lang="en-GB" sz="2000" b="1" dirty="0">
                <a:solidFill>
                  <a:srgbClr val="132087"/>
                </a:solidFill>
              </a:rPr>
              <a:t>sharing and distributing the load </a:t>
            </a:r>
            <a:r>
              <a:rPr lang="en-GB" sz="2000" dirty="0">
                <a:solidFill>
                  <a:srgbClr val="132087"/>
                </a:solidFill>
              </a:rPr>
              <a:t>over all members in a </a:t>
            </a:r>
            <a:r>
              <a:rPr lang="en-GB" sz="2000" b="1" dirty="0">
                <a:solidFill>
                  <a:srgbClr val="132087"/>
                </a:solidFill>
              </a:rPr>
              <a:t>fair </a:t>
            </a:r>
            <a:r>
              <a:rPr lang="en-GB" sz="2000" b="1" dirty="0" smtClean="0">
                <a:solidFill>
                  <a:srgbClr val="132087"/>
                </a:solidFill>
              </a:rPr>
              <a:t>manner</a:t>
            </a:r>
            <a:r>
              <a:rPr lang="en-GB" sz="2000" dirty="0" smtClean="0">
                <a:solidFill>
                  <a:srgbClr val="132087"/>
                </a:solidFill>
              </a:rPr>
              <a:t>.</a:t>
            </a:r>
          </a:p>
          <a:p>
            <a:pPr marL="342900" indent="-342900">
              <a:buFont typeface="Wingdings" charset="2"/>
              <a:buChar char="q"/>
            </a:pPr>
            <a:endParaRPr lang="en-GB" sz="2000" dirty="0">
              <a:solidFill>
                <a:srgbClr val="132087"/>
              </a:solidFill>
            </a:endParaRPr>
          </a:p>
          <a:p>
            <a:pPr marL="342900" indent="-342900">
              <a:buFont typeface="Wingdings" charset="2"/>
              <a:buChar char="q"/>
            </a:pPr>
            <a:r>
              <a:rPr lang="en-GB" sz="2000" dirty="0" smtClean="0">
                <a:solidFill>
                  <a:srgbClr val="132087"/>
                </a:solidFill>
              </a:rPr>
              <a:t>with </a:t>
            </a:r>
            <a:r>
              <a:rPr lang="en-GB" sz="2000" dirty="0">
                <a:solidFill>
                  <a:srgbClr val="132087"/>
                </a:solidFill>
              </a:rPr>
              <a:t>IPPOG being truly </a:t>
            </a:r>
            <a:r>
              <a:rPr lang="en-GB" sz="2000" b="1" dirty="0">
                <a:solidFill>
                  <a:srgbClr val="132087"/>
                </a:solidFill>
              </a:rPr>
              <a:t>international</a:t>
            </a:r>
            <a:r>
              <a:rPr lang="en-GB" sz="2000" dirty="0">
                <a:solidFill>
                  <a:srgbClr val="132087"/>
                </a:solidFill>
              </a:rPr>
              <a:t> and </a:t>
            </a:r>
            <a:r>
              <a:rPr lang="en-GB" sz="2000" b="1" dirty="0">
                <a:solidFill>
                  <a:srgbClr val="132087"/>
                </a:solidFill>
              </a:rPr>
              <a:t>independent</a:t>
            </a:r>
            <a:r>
              <a:rPr lang="en-GB" sz="2000" dirty="0">
                <a:solidFill>
                  <a:srgbClr val="132087"/>
                </a:solidFill>
              </a:rPr>
              <a:t>, we can also </a:t>
            </a:r>
            <a:r>
              <a:rPr lang="en-GB" sz="2000" b="1" dirty="0">
                <a:solidFill>
                  <a:srgbClr val="132087"/>
                </a:solidFill>
              </a:rPr>
              <a:t>bring major international labs </a:t>
            </a:r>
            <a:r>
              <a:rPr lang="en-GB" sz="2000" b="1" dirty="0" smtClean="0">
                <a:solidFill>
                  <a:srgbClr val="132087"/>
                </a:solidFill>
              </a:rPr>
              <a:t>and major </a:t>
            </a:r>
            <a:r>
              <a:rPr lang="en-GB" sz="2000" b="1" dirty="0">
                <a:solidFill>
                  <a:srgbClr val="132087"/>
                </a:solidFill>
              </a:rPr>
              <a:t>international scientific collaborations (experiments) on board </a:t>
            </a:r>
            <a:r>
              <a:rPr lang="en-GB" sz="2000" dirty="0">
                <a:solidFill>
                  <a:srgbClr val="132087"/>
                </a:solidFill>
              </a:rPr>
              <a:t>- on equal footing! </a:t>
            </a:r>
            <a:endParaRPr lang="en-GB" sz="2000" dirty="0" smtClean="0">
              <a:solidFill>
                <a:srgbClr val="132087"/>
              </a:solidFill>
            </a:endParaRPr>
          </a:p>
          <a:p>
            <a:pPr marL="342900" indent="-342900">
              <a:buFont typeface="Wingdings" charset="2"/>
              <a:buChar char="q"/>
            </a:pPr>
            <a:endParaRPr lang="en-GB" sz="2000" dirty="0">
              <a:solidFill>
                <a:srgbClr val="132087"/>
              </a:solidFill>
            </a:endParaRPr>
          </a:p>
          <a:p>
            <a:pPr marL="800100" lvl="1" indent="-342900">
              <a:buFont typeface="Wingdings" charset="2"/>
              <a:buChar char="q"/>
            </a:pPr>
            <a:r>
              <a:rPr lang="en-GB" sz="2000" dirty="0" smtClean="0">
                <a:solidFill>
                  <a:srgbClr val="132087"/>
                </a:solidFill>
              </a:rPr>
              <a:t>Indeed, there is interest expressed once the Collaboration is formed, the structure defined, and the fees known</a:t>
            </a:r>
          </a:p>
        </p:txBody>
      </p:sp>
      <p:sp>
        <p:nvSpPr>
          <p:cNvPr id="3" name="Date Placeholder 2"/>
          <p:cNvSpPr>
            <a:spLocks noGrp="1"/>
          </p:cNvSpPr>
          <p:nvPr>
            <p:ph type="dt" sz="half" idx="2"/>
          </p:nvPr>
        </p:nvSpPr>
        <p:spPr/>
        <p:txBody>
          <a:bodyPr/>
          <a:lstStyle/>
          <a:p>
            <a:r>
              <a:rPr lang="de-CH" smtClean="0"/>
              <a:t>IPPOG Meeting #12, CERN, 10-12 November 2016</a:t>
            </a:r>
            <a:endParaRPr lang="en-US" dirty="0"/>
          </a:p>
        </p:txBody>
      </p:sp>
      <p:sp>
        <p:nvSpPr>
          <p:cNvPr id="5" name="Slide Number Placeholder 4"/>
          <p:cNvSpPr>
            <a:spLocks noGrp="1"/>
          </p:cNvSpPr>
          <p:nvPr>
            <p:ph type="sldNum" sz="quarter" idx="4"/>
          </p:nvPr>
        </p:nvSpPr>
        <p:spPr/>
        <p:txBody>
          <a:bodyPr/>
          <a:lstStyle/>
          <a:p>
            <a:pPr algn="r"/>
            <a:fld id="{A0A56251-BD2A-9048-A894-ED47CF33A725}" type="slidenum">
              <a:rPr lang="en-US" smtClean="0"/>
              <a:pPr algn="r"/>
              <a:t>5</a:t>
            </a:fld>
            <a:endParaRPr lang="en-US" dirty="0"/>
          </a:p>
        </p:txBody>
      </p:sp>
    </p:spTree>
    <p:extLst>
      <p:ext uri="{BB962C8B-B14F-4D97-AF65-F5344CB8AC3E}">
        <p14:creationId xmlns:p14="http://schemas.microsoft.com/office/powerpoint/2010/main" val="28502914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chor="t"/>
          <a:lstStyle/>
          <a:p>
            <a:pPr algn="l"/>
            <a:r>
              <a:rPr lang="en-GB" sz="3200" b="1" dirty="0" smtClean="0">
                <a:solidFill>
                  <a:srgbClr val="0CC6DE"/>
                </a:solidFill>
                <a:latin typeface="Arial" charset="0"/>
              </a:rPr>
              <a:t>Effort, Needs &amp; Support</a:t>
            </a:r>
            <a:endParaRPr lang="en-GB" sz="3200" b="1" dirty="0">
              <a:solidFill>
                <a:srgbClr val="0CC6DE"/>
              </a:solidFill>
              <a:latin typeface="Arial" charset="0"/>
            </a:endParaRPr>
          </a:p>
        </p:txBody>
      </p:sp>
      <p:sp>
        <p:nvSpPr>
          <p:cNvPr id="143363" name="Textplatzhalter 2"/>
          <p:cNvSpPr>
            <a:spLocks noGrp="1"/>
          </p:cNvSpPr>
          <p:nvPr>
            <p:ph type="body" sz="half" idx="4294967295"/>
          </p:nvPr>
        </p:nvSpPr>
        <p:spPr>
          <a:xfrm>
            <a:off x="107504" y="807045"/>
            <a:ext cx="8856984" cy="5502275"/>
          </a:xfrm>
          <a:ln>
            <a:noFill/>
            <a:miter lim="800000"/>
            <a:headEnd/>
            <a:tailEnd/>
          </a:ln>
        </p:spPr>
        <p:txBody>
          <a:bodyPr/>
          <a:lstStyle/>
          <a:p>
            <a:pPr marL="0" indent="0">
              <a:lnSpc>
                <a:spcPct val="80000"/>
              </a:lnSpc>
              <a:buNone/>
            </a:pPr>
            <a:r>
              <a:rPr lang="en-GB" sz="1800" b="1" dirty="0">
                <a:solidFill>
                  <a:srgbClr val="003478"/>
                </a:solidFill>
                <a:latin typeface="Arial" charset="0"/>
              </a:rPr>
              <a:t>Support </a:t>
            </a:r>
            <a:r>
              <a:rPr lang="en-GB" sz="1800" b="1" dirty="0" smtClean="0">
                <a:solidFill>
                  <a:srgbClr val="003478"/>
                </a:solidFill>
                <a:latin typeface="Arial" charset="0"/>
              </a:rPr>
              <a:t>(FTEs, use of infrastructure, in-kind, ad-hoc,…) from </a:t>
            </a:r>
            <a:endParaRPr lang="en-GB" sz="1800" b="1" dirty="0">
              <a:solidFill>
                <a:srgbClr val="003478"/>
              </a:solidFill>
              <a:latin typeface="Arial" charset="0"/>
            </a:endParaRPr>
          </a:p>
          <a:p>
            <a:pPr marL="0" indent="0">
              <a:lnSpc>
                <a:spcPct val="80000"/>
              </a:lnSpc>
              <a:buNone/>
            </a:pPr>
            <a:r>
              <a:rPr lang="en-GB" sz="1800" dirty="0">
                <a:solidFill>
                  <a:srgbClr val="003478"/>
                </a:solidFill>
                <a:latin typeface="Arial" charset="0"/>
              </a:rPr>
              <a:t>CERN, </a:t>
            </a:r>
            <a:r>
              <a:rPr lang="en-GB" sz="1800" dirty="0" err="1" smtClean="0">
                <a:solidFill>
                  <a:srgbClr val="003478"/>
                </a:solidFill>
                <a:latin typeface="Arial" charset="0"/>
              </a:rPr>
              <a:t>Fermilab</a:t>
            </a:r>
            <a:r>
              <a:rPr lang="en-GB" sz="1800" dirty="0" smtClean="0">
                <a:solidFill>
                  <a:srgbClr val="003478"/>
                </a:solidFill>
                <a:latin typeface="Arial" charset="0"/>
              </a:rPr>
              <a:t>, </a:t>
            </a:r>
            <a:r>
              <a:rPr lang="en-GB" sz="1800" dirty="0" smtClean="0">
                <a:solidFill>
                  <a:srgbClr val="111881"/>
                </a:solidFill>
                <a:latin typeface="Arial" charset="0"/>
              </a:rPr>
              <a:t>EPS </a:t>
            </a:r>
            <a:r>
              <a:rPr lang="en-GB" sz="1800" dirty="0">
                <a:solidFill>
                  <a:srgbClr val="111881"/>
                </a:solidFill>
                <a:latin typeface="Arial" charset="0"/>
              </a:rPr>
              <a:t>HEPP High-Energy and Particle Physics Division of the European Physical Society, </a:t>
            </a:r>
            <a:r>
              <a:rPr lang="en-GB" sz="1800" dirty="0" smtClean="0">
                <a:solidFill>
                  <a:srgbClr val="111881"/>
                </a:solidFill>
                <a:latin typeface="Arial" charset="0"/>
              </a:rPr>
              <a:t>TU </a:t>
            </a:r>
            <a:r>
              <a:rPr lang="en-GB" sz="1800" dirty="0">
                <a:solidFill>
                  <a:srgbClr val="111881"/>
                </a:solidFill>
                <a:latin typeface="Arial" charset="0"/>
              </a:rPr>
              <a:t>Dresden</a:t>
            </a:r>
            <a:r>
              <a:rPr lang="en-GB" sz="1800" dirty="0" smtClean="0">
                <a:solidFill>
                  <a:srgbClr val="111881"/>
                </a:solidFill>
                <a:latin typeface="Arial" charset="0"/>
              </a:rPr>
              <a:t>, US </a:t>
            </a:r>
            <a:r>
              <a:rPr lang="en-GB" sz="1800" dirty="0">
                <a:solidFill>
                  <a:srgbClr val="111881"/>
                </a:solidFill>
                <a:latin typeface="Arial" charset="0"/>
              </a:rPr>
              <a:t>National Science Foundation and the US Department of Energy. </a:t>
            </a:r>
          </a:p>
          <a:p>
            <a:pPr marL="0" indent="0">
              <a:spcBef>
                <a:spcPct val="10000"/>
              </a:spcBef>
              <a:buNone/>
            </a:pPr>
            <a:endParaRPr lang="en-GB" sz="1800" b="1" dirty="0" smtClean="0">
              <a:solidFill>
                <a:srgbClr val="003478"/>
              </a:solidFill>
              <a:latin typeface="Arial" charset="0"/>
            </a:endParaRPr>
          </a:p>
          <a:p>
            <a:pPr marL="0" indent="0">
              <a:spcBef>
                <a:spcPct val="10000"/>
              </a:spcBef>
              <a:buNone/>
            </a:pPr>
            <a:r>
              <a:rPr lang="en-GB" sz="1800" b="1" dirty="0" smtClean="0">
                <a:solidFill>
                  <a:srgbClr val="003478"/>
                </a:solidFill>
                <a:latin typeface="Arial" charset="0"/>
              </a:rPr>
              <a:t>Manpower for coordinating masterclasses</a:t>
            </a:r>
            <a:endParaRPr lang="en-GB" sz="1800" dirty="0" smtClean="0">
              <a:solidFill>
                <a:srgbClr val="003478"/>
              </a:solidFill>
              <a:latin typeface="Arial" charset="0"/>
            </a:endParaRPr>
          </a:p>
          <a:p>
            <a:pPr marL="0" indent="0">
              <a:lnSpc>
                <a:spcPct val="80000"/>
              </a:lnSpc>
              <a:buFont typeface="Arial" charset="0"/>
              <a:buNone/>
            </a:pPr>
            <a:r>
              <a:rPr lang="en-GB" sz="1800" u="sng" dirty="0" err="1" smtClean="0">
                <a:solidFill>
                  <a:srgbClr val="003478"/>
                </a:solidFill>
                <a:latin typeface="Arial" charset="0"/>
              </a:rPr>
              <a:t>Uta</a:t>
            </a:r>
            <a:r>
              <a:rPr lang="en-GB" sz="1800" u="sng" dirty="0" smtClean="0">
                <a:solidFill>
                  <a:srgbClr val="003478"/>
                </a:solidFill>
                <a:latin typeface="Arial" charset="0"/>
              </a:rPr>
              <a:t> </a:t>
            </a:r>
            <a:r>
              <a:rPr lang="en-GB" sz="1800" u="sng" dirty="0" err="1" smtClean="0">
                <a:solidFill>
                  <a:srgbClr val="003478"/>
                </a:solidFill>
                <a:latin typeface="Arial" charset="0"/>
              </a:rPr>
              <a:t>Bilow</a:t>
            </a:r>
            <a:r>
              <a:rPr lang="en-GB" sz="1800" u="sng" dirty="0" smtClean="0">
                <a:solidFill>
                  <a:srgbClr val="003478"/>
                </a:solidFill>
                <a:latin typeface="Arial" charset="0"/>
              </a:rPr>
              <a:t> </a:t>
            </a:r>
            <a:r>
              <a:rPr lang="en-GB" sz="1800" dirty="0" smtClean="0">
                <a:solidFill>
                  <a:srgbClr val="003478"/>
                </a:solidFill>
                <a:latin typeface="Arial" charset="0"/>
              </a:rPr>
              <a:t>(Dresden) funded by CERN </a:t>
            </a:r>
          </a:p>
          <a:p>
            <a:pPr marL="0" indent="0">
              <a:lnSpc>
                <a:spcPct val="80000"/>
              </a:lnSpc>
              <a:buFont typeface="Arial" charset="0"/>
              <a:buNone/>
            </a:pPr>
            <a:r>
              <a:rPr lang="en-GB" sz="1800" dirty="0">
                <a:solidFill>
                  <a:srgbClr val="003478"/>
                </a:solidFill>
                <a:latin typeface="Arial" charset="0"/>
              </a:rPr>
              <a:t>			</a:t>
            </a:r>
            <a:r>
              <a:rPr lang="en-GB" sz="1800" dirty="0" smtClean="0">
                <a:solidFill>
                  <a:srgbClr val="003478"/>
                </a:solidFill>
                <a:latin typeface="Arial" charset="0"/>
              </a:rPr>
              <a:t>before: Helmholtz </a:t>
            </a:r>
            <a:r>
              <a:rPr lang="en-GB" sz="1800" dirty="0">
                <a:solidFill>
                  <a:srgbClr val="003478"/>
                </a:solidFill>
                <a:latin typeface="Arial" charset="0"/>
              </a:rPr>
              <a:t>Alliance: Physics at the </a:t>
            </a:r>
            <a:r>
              <a:rPr lang="en-GB" sz="1800" dirty="0" err="1" smtClean="0">
                <a:solidFill>
                  <a:srgbClr val="003478"/>
                </a:solidFill>
                <a:latin typeface="Arial" charset="0"/>
              </a:rPr>
              <a:t>Terascale</a:t>
            </a:r>
            <a:r>
              <a:rPr lang="en-GB" sz="1800" dirty="0" smtClean="0">
                <a:solidFill>
                  <a:srgbClr val="003478"/>
                </a:solidFill>
                <a:latin typeface="Arial" charset="0"/>
              </a:rPr>
              <a:t> </a:t>
            </a:r>
            <a:r>
              <a:rPr lang="en-GB" sz="1800" dirty="0">
                <a:solidFill>
                  <a:srgbClr val="003478"/>
                </a:solidFill>
                <a:latin typeface="Arial" charset="0"/>
              </a:rPr>
              <a:t>2008-2012</a:t>
            </a:r>
            <a:endParaRPr lang="en-GB" sz="1800" dirty="0" smtClean="0">
              <a:solidFill>
                <a:srgbClr val="003478"/>
              </a:solidFill>
              <a:latin typeface="Arial" charset="0"/>
            </a:endParaRPr>
          </a:p>
          <a:p>
            <a:pPr marL="0" indent="0">
              <a:lnSpc>
                <a:spcPct val="80000"/>
              </a:lnSpc>
              <a:buNone/>
            </a:pPr>
            <a:r>
              <a:rPr lang="en-GB" sz="1800" u="sng" dirty="0" smtClean="0">
                <a:solidFill>
                  <a:srgbClr val="003478"/>
                </a:solidFill>
                <a:latin typeface="Arial" charset="0"/>
              </a:rPr>
              <a:t>Ken </a:t>
            </a:r>
            <a:r>
              <a:rPr lang="en-GB" sz="1800" u="sng" dirty="0" err="1" smtClean="0">
                <a:solidFill>
                  <a:srgbClr val="003478"/>
                </a:solidFill>
                <a:latin typeface="Arial" charset="0"/>
              </a:rPr>
              <a:t>Cecire</a:t>
            </a:r>
            <a:r>
              <a:rPr lang="en-GB" sz="1800" u="sng" dirty="0">
                <a:solidFill>
                  <a:srgbClr val="003478"/>
                </a:solidFill>
                <a:latin typeface="Arial" charset="0"/>
              </a:rPr>
              <a:t> </a:t>
            </a:r>
            <a:r>
              <a:rPr lang="en-GB" sz="1800" dirty="0">
                <a:solidFill>
                  <a:srgbClr val="003478"/>
                </a:solidFill>
                <a:latin typeface="Arial" charset="0"/>
              </a:rPr>
              <a:t>(Notre Dame</a:t>
            </a:r>
            <a:r>
              <a:rPr lang="en-GB" sz="1800" dirty="0" smtClean="0">
                <a:solidFill>
                  <a:srgbClr val="003478"/>
                </a:solidFill>
                <a:latin typeface="Arial" charset="0"/>
              </a:rPr>
              <a:t>) funded by </a:t>
            </a:r>
            <a:r>
              <a:rPr lang="en-GB" sz="1800" dirty="0" err="1" smtClean="0">
                <a:solidFill>
                  <a:srgbClr val="003478"/>
                </a:solidFill>
                <a:latin typeface="Arial" charset="0"/>
              </a:rPr>
              <a:t>Quarknet</a:t>
            </a:r>
            <a:r>
              <a:rPr lang="en-GB" sz="1800" dirty="0" smtClean="0">
                <a:solidFill>
                  <a:srgbClr val="003478"/>
                </a:solidFill>
                <a:latin typeface="Arial" charset="0"/>
              </a:rPr>
              <a:t> for US based </a:t>
            </a:r>
            <a:r>
              <a:rPr lang="en-GB" sz="1800" dirty="0" err="1" smtClean="0">
                <a:solidFill>
                  <a:srgbClr val="003478"/>
                </a:solidFill>
                <a:latin typeface="Arial" charset="0"/>
              </a:rPr>
              <a:t>Masterclasses</a:t>
            </a:r>
            <a:endParaRPr lang="en-GB" sz="1800" dirty="0" smtClean="0">
              <a:solidFill>
                <a:srgbClr val="003478"/>
              </a:solidFill>
              <a:latin typeface="Arial" charset="0"/>
            </a:endParaRPr>
          </a:p>
          <a:p>
            <a:pPr marL="0" indent="0">
              <a:lnSpc>
                <a:spcPct val="80000"/>
              </a:lnSpc>
              <a:buNone/>
            </a:pPr>
            <a:r>
              <a:rPr lang="en-GB" sz="1800" u="sng" dirty="0" err="1" smtClean="0">
                <a:solidFill>
                  <a:srgbClr val="003478"/>
                </a:solidFill>
                <a:latin typeface="Arial" charset="0"/>
              </a:rPr>
              <a:t>Barbora</a:t>
            </a:r>
            <a:r>
              <a:rPr lang="en-GB" sz="1800" u="sng" dirty="0" smtClean="0">
                <a:solidFill>
                  <a:srgbClr val="003478"/>
                </a:solidFill>
                <a:latin typeface="Arial" charset="0"/>
              </a:rPr>
              <a:t> </a:t>
            </a:r>
            <a:r>
              <a:rPr lang="en-GB" sz="1800" u="sng" dirty="0" err="1" smtClean="0">
                <a:solidFill>
                  <a:srgbClr val="003478"/>
                </a:solidFill>
                <a:latin typeface="Arial" charset="0"/>
              </a:rPr>
              <a:t>Gulejova</a:t>
            </a:r>
            <a:r>
              <a:rPr lang="en-GB" sz="1800" dirty="0" smtClean="0">
                <a:solidFill>
                  <a:srgbClr val="003478"/>
                </a:solidFill>
                <a:latin typeface="Arial" charset="0"/>
              </a:rPr>
              <a:t> (CERN) IPPOG Coordination and Support</a:t>
            </a:r>
            <a:endParaRPr lang="en-GB" sz="2000" dirty="0">
              <a:solidFill>
                <a:srgbClr val="003478"/>
              </a:solidFill>
              <a:latin typeface="Arial" charset="0"/>
            </a:endParaRPr>
          </a:p>
          <a:p>
            <a:pPr marL="0" indent="0">
              <a:lnSpc>
                <a:spcPct val="80000"/>
              </a:lnSpc>
              <a:buNone/>
            </a:pPr>
            <a:endParaRPr lang="en-GB" sz="1400" dirty="0" smtClean="0">
              <a:latin typeface="Arial" charset="0"/>
            </a:endParaRPr>
          </a:p>
          <a:p>
            <a:pPr marL="0" indent="0">
              <a:lnSpc>
                <a:spcPct val="80000"/>
              </a:lnSpc>
              <a:buNone/>
            </a:pPr>
            <a:r>
              <a:rPr lang="en-GB" sz="1800" b="1" dirty="0" smtClean="0">
                <a:solidFill>
                  <a:srgbClr val="003478"/>
                </a:solidFill>
                <a:latin typeface="Arial" charset="0"/>
              </a:rPr>
              <a:t>A lot of voluntary </a:t>
            </a:r>
            <a:r>
              <a:rPr lang="en-GB" sz="1800" dirty="0" smtClean="0">
                <a:solidFill>
                  <a:srgbClr val="003478"/>
                </a:solidFill>
                <a:latin typeface="Arial" charset="0"/>
              </a:rPr>
              <a:t> </a:t>
            </a:r>
            <a:r>
              <a:rPr lang="en-GB" sz="1800" b="1" dirty="0" smtClean="0">
                <a:solidFill>
                  <a:srgbClr val="003478"/>
                </a:solidFill>
                <a:latin typeface="Arial" charset="0"/>
              </a:rPr>
              <a:t>effort</a:t>
            </a:r>
            <a:r>
              <a:rPr lang="en-GB" sz="1800" dirty="0" smtClean="0">
                <a:solidFill>
                  <a:srgbClr val="003478"/>
                </a:solidFill>
                <a:latin typeface="Arial" charset="0"/>
              </a:rPr>
              <a:t> provided by </a:t>
            </a:r>
            <a:r>
              <a:rPr lang="en-GB" sz="1800" dirty="0">
                <a:solidFill>
                  <a:srgbClr val="003478"/>
                </a:solidFill>
                <a:latin typeface="Arial" charset="0"/>
              </a:rPr>
              <a:t>IPPOG </a:t>
            </a:r>
            <a:r>
              <a:rPr lang="en-GB" sz="1800" dirty="0" smtClean="0">
                <a:solidFill>
                  <a:srgbClr val="003478"/>
                </a:solidFill>
                <a:latin typeface="Arial" charset="0"/>
              </a:rPr>
              <a:t>members, and local teams at universities,… Nothing is sustained – as of today !!</a:t>
            </a:r>
          </a:p>
          <a:p>
            <a:pPr marL="0" indent="0">
              <a:lnSpc>
                <a:spcPct val="80000"/>
              </a:lnSpc>
              <a:buNone/>
            </a:pPr>
            <a:endParaRPr lang="en-GB" sz="1800" dirty="0">
              <a:solidFill>
                <a:srgbClr val="003478"/>
              </a:solidFill>
              <a:latin typeface="Arial" charset="0"/>
            </a:endParaRPr>
          </a:p>
          <a:p>
            <a:pPr marL="0" indent="0">
              <a:lnSpc>
                <a:spcPct val="80000"/>
              </a:lnSpc>
              <a:buNone/>
            </a:pPr>
            <a:r>
              <a:rPr lang="en-GB" sz="1800" b="1" dirty="0" smtClean="0">
                <a:solidFill>
                  <a:srgbClr val="800000"/>
                </a:solidFill>
                <a:latin typeface="Arial" charset="0"/>
              </a:rPr>
              <a:t>Thanks to all who are helping !!</a:t>
            </a:r>
          </a:p>
          <a:p>
            <a:pPr marL="0" indent="0">
              <a:lnSpc>
                <a:spcPct val="80000"/>
              </a:lnSpc>
              <a:buNone/>
            </a:pPr>
            <a:endParaRPr lang="en-GB" sz="1800" b="1" dirty="0" smtClean="0">
              <a:solidFill>
                <a:srgbClr val="800000"/>
              </a:solidFill>
              <a:latin typeface="Arial" charset="0"/>
            </a:endParaRPr>
          </a:p>
          <a:p>
            <a:pPr marL="0" indent="0">
              <a:lnSpc>
                <a:spcPct val="80000"/>
              </a:lnSpc>
              <a:buNone/>
            </a:pPr>
            <a:r>
              <a:rPr lang="en-GB" sz="1800" b="1" dirty="0">
                <a:solidFill>
                  <a:srgbClr val="800000"/>
                </a:solidFill>
                <a:latin typeface="Arial" charset="0"/>
              </a:rPr>
              <a:t>W</a:t>
            </a:r>
            <a:r>
              <a:rPr lang="en-GB" sz="1800" b="1" dirty="0" smtClean="0">
                <a:solidFill>
                  <a:srgbClr val="800000"/>
                </a:solidFill>
                <a:latin typeface="Arial" charset="0"/>
              </a:rPr>
              <a:t>e can linger the burden on few and distribute the load internationally in a fair way. This is possible when IPPOG structures itself as a Collaboration.</a:t>
            </a:r>
            <a:endParaRPr lang="en-GB" sz="1800" b="1" dirty="0">
              <a:solidFill>
                <a:srgbClr val="800000"/>
              </a:solidFill>
              <a:latin typeface="Arial" charset="0"/>
            </a:endParaRPr>
          </a:p>
          <a:p>
            <a:pPr marL="0" indent="0">
              <a:lnSpc>
                <a:spcPct val="80000"/>
              </a:lnSpc>
              <a:buNone/>
            </a:pPr>
            <a:r>
              <a:rPr lang="en-GB" sz="1800" b="1" dirty="0" smtClean="0">
                <a:solidFill>
                  <a:srgbClr val="800000"/>
                </a:solidFill>
                <a:latin typeface="Arial" charset="0"/>
              </a:rPr>
              <a:t>New members will be interested in joining in a strong and healthy collaboration, ready to expand and bring new initiatives on board.</a:t>
            </a:r>
          </a:p>
          <a:p>
            <a:pPr marL="0" indent="0">
              <a:lnSpc>
                <a:spcPct val="80000"/>
              </a:lnSpc>
              <a:buNone/>
            </a:pPr>
            <a:endParaRPr lang="en-GB" sz="1800" dirty="0">
              <a:solidFill>
                <a:srgbClr val="7AB800"/>
              </a:solidFill>
              <a:latin typeface="Arial" charset="0"/>
            </a:endParaRPr>
          </a:p>
        </p:txBody>
      </p:sp>
      <p:sp>
        <p:nvSpPr>
          <p:cNvPr id="3" name="Date Placeholder 2"/>
          <p:cNvSpPr>
            <a:spLocks noGrp="1"/>
          </p:cNvSpPr>
          <p:nvPr>
            <p:ph type="dt" sz="half" idx="2"/>
          </p:nvPr>
        </p:nvSpPr>
        <p:spPr/>
        <p:txBody>
          <a:bodyPr/>
          <a:lstStyle/>
          <a:p>
            <a:r>
              <a:rPr lang="de-CH" smtClean="0"/>
              <a:t>IPPOG Meeting #12, CERN, 10-12 November 2016</a:t>
            </a:r>
            <a:endParaRPr lang="en-US" dirty="0"/>
          </a:p>
        </p:txBody>
      </p:sp>
      <p:sp>
        <p:nvSpPr>
          <p:cNvPr id="4" name="Slide Number Placeholder 3"/>
          <p:cNvSpPr>
            <a:spLocks noGrp="1"/>
          </p:cNvSpPr>
          <p:nvPr>
            <p:ph type="sldNum" sz="quarter" idx="4"/>
          </p:nvPr>
        </p:nvSpPr>
        <p:spPr/>
        <p:txBody>
          <a:bodyPr/>
          <a:lstStyle/>
          <a:p>
            <a:pPr algn="r"/>
            <a:fld id="{A0A56251-BD2A-9048-A894-ED47CF33A725}" type="slidenum">
              <a:rPr lang="en-US" smtClean="0"/>
              <a:pPr algn="r"/>
              <a:t>6</a:t>
            </a:fld>
            <a:endParaRPr lang="en-US" dirty="0"/>
          </a:p>
        </p:txBody>
      </p:sp>
    </p:spTree>
    <p:extLst>
      <p:ext uri="{BB962C8B-B14F-4D97-AF65-F5344CB8AC3E}">
        <p14:creationId xmlns:p14="http://schemas.microsoft.com/office/powerpoint/2010/main" val="966819265"/>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IPPOG </a:t>
            </a:r>
            <a:r>
              <a:rPr lang="en-US" dirty="0" err="1" smtClean="0"/>
              <a:t>MoU</a:t>
            </a:r>
            <a:endParaRPr lang="en-US" dirty="0"/>
          </a:p>
        </p:txBody>
      </p:sp>
      <p:pic>
        <p:nvPicPr>
          <p:cNvPr id="6" name="Picture 5" descr="IPPOG MoU p1.pdf"/>
          <p:cNvPicPr>
            <a:picLocks noChangeAspect="1"/>
          </p:cNvPicPr>
          <p:nvPr/>
        </p:nvPicPr>
        <p:blipFill rotWithShape="1">
          <a:blip r:embed="rId2">
            <a:extLst>
              <a:ext uri="{28A0092B-C50C-407E-A947-70E740481C1C}">
                <a14:useLocalDpi xmlns:a14="http://schemas.microsoft.com/office/drawing/2010/main" val="0"/>
              </a:ext>
            </a:extLst>
          </a:blip>
          <a:srcRect l="9597" t="11150" r="5199" b="12683"/>
          <a:stretch/>
        </p:blipFill>
        <p:spPr>
          <a:xfrm>
            <a:off x="251520" y="836712"/>
            <a:ext cx="4382984" cy="5544616"/>
          </a:xfrm>
          <a:prstGeom prst="rect">
            <a:avLst/>
          </a:prstGeom>
          <a:solidFill>
            <a:schemeClr val="bg1"/>
          </a:solidFill>
          <a:ln>
            <a:noFill/>
          </a:ln>
          <a:effectLst>
            <a:outerShdw blurRad="50800" dist="76200" dir="2700000" algn="tl" rotWithShape="0">
              <a:srgbClr val="000000">
                <a:alpha val="43000"/>
              </a:srgbClr>
            </a:outerShdw>
          </a:effectLst>
        </p:spPr>
      </p:pic>
      <p:sp>
        <p:nvSpPr>
          <p:cNvPr id="7" name="Rectangle 6"/>
          <p:cNvSpPr/>
          <p:nvPr/>
        </p:nvSpPr>
        <p:spPr>
          <a:xfrm>
            <a:off x="5004048" y="1132235"/>
            <a:ext cx="3888432" cy="4524316"/>
          </a:xfrm>
          <a:prstGeom prst="rect">
            <a:avLst/>
          </a:prstGeom>
        </p:spPr>
        <p:txBody>
          <a:bodyPr wrap="square">
            <a:spAutoFit/>
          </a:bodyPr>
          <a:lstStyle/>
          <a:p>
            <a:pPr marL="285750" indent="-285750">
              <a:buFont typeface="Wingdings" charset="2"/>
              <a:buChar char="q"/>
            </a:pPr>
            <a:r>
              <a:rPr lang="en-GB" dirty="0">
                <a:solidFill>
                  <a:srgbClr val="132087"/>
                </a:solidFill>
              </a:rPr>
              <a:t>Massive consultations and discussions with stake holders in and outside IPPOG over the past few years.</a:t>
            </a:r>
          </a:p>
          <a:p>
            <a:pPr marL="285750" indent="-285750">
              <a:buFont typeface="Wingdings" charset="2"/>
              <a:buChar char="q"/>
            </a:pPr>
            <a:endParaRPr lang="en-GB" dirty="0">
              <a:solidFill>
                <a:srgbClr val="132087"/>
              </a:solidFill>
            </a:endParaRPr>
          </a:p>
          <a:p>
            <a:pPr marL="285750" indent="-285750">
              <a:buFont typeface="Wingdings" charset="2"/>
              <a:buChar char="q"/>
            </a:pPr>
            <a:r>
              <a:rPr lang="en-GB" dirty="0">
                <a:solidFill>
                  <a:srgbClr val="132087"/>
                </a:solidFill>
              </a:rPr>
              <a:t>After an initial proto-</a:t>
            </a:r>
            <a:r>
              <a:rPr lang="en-GB" dirty="0" err="1">
                <a:solidFill>
                  <a:srgbClr val="132087"/>
                </a:solidFill>
              </a:rPr>
              <a:t>MoU</a:t>
            </a:r>
            <a:r>
              <a:rPr lang="en-GB" dirty="0">
                <a:solidFill>
                  <a:srgbClr val="132087"/>
                </a:solidFill>
              </a:rPr>
              <a:t> was established, CERN Legal Service took over to give it its final </a:t>
            </a:r>
            <a:r>
              <a:rPr lang="en-GB" dirty="0" smtClean="0">
                <a:solidFill>
                  <a:srgbClr val="132087"/>
                </a:solidFill>
              </a:rPr>
              <a:t>form.</a:t>
            </a:r>
          </a:p>
          <a:p>
            <a:pPr marL="285750" indent="-285750">
              <a:buFont typeface="Wingdings" charset="2"/>
              <a:buChar char="q"/>
            </a:pPr>
            <a:endParaRPr lang="en-GB" dirty="0">
              <a:solidFill>
                <a:srgbClr val="132087"/>
              </a:solidFill>
            </a:endParaRPr>
          </a:p>
          <a:p>
            <a:pPr marL="285750" indent="-285750">
              <a:buFont typeface="Wingdings" charset="2"/>
              <a:buChar char="q"/>
            </a:pPr>
            <a:r>
              <a:rPr lang="en-GB" dirty="0" smtClean="0">
                <a:solidFill>
                  <a:srgbClr val="132087"/>
                </a:solidFill>
              </a:rPr>
              <a:t>This was discussed and agreed at the IPPOG meeting in Krakow</a:t>
            </a:r>
          </a:p>
          <a:p>
            <a:endParaRPr lang="en-GB" dirty="0" smtClean="0">
              <a:solidFill>
                <a:srgbClr val="132087"/>
              </a:solidFill>
            </a:endParaRPr>
          </a:p>
          <a:p>
            <a:pPr marL="285750" indent="-285750">
              <a:buFont typeface="Wingdings" charset="2"/>
              <a:buChar char="q"/>
            </a:pPr>
            <a:endParaRPr lang="en-GB" dirty="0">
              <a:solidFill>
                <a:srgbClr val="132087"/>
              </a:solidFill>
            </a:endParaRPr>
          </a:p>
          <a:p>
            <a:pPr marL="285750" indent="-285750">
              <a:buFont typeface="Wingdings" charset="2"/>
              <a:buChar char="q"/>
            </a:pPr>
            <a:r>
              <a:rPr lang="en-GB" dirty="0" smtClean="0">
                <a:solidFill>
                  <a:srgbClr val="132087"/>
                </a:solidFill>
              </a:rPr>
              <a:t>Membership fee not final defined	</a:t>
            </a:r>
          </a:p>
          <a:p>
            <a:pPr marL="742950" lvl="1" indent="-285750">
              <a:buFont typeface="Wingdings" charset="2"/>
              <a:buChar char="q"/>
            </a:pPr>
            <a:r>
              <a:rPr lang="en-GB" dirty="0" smtClean="0">
                <a:solidFill>
                  <a:srgbClr val="132087"/>
                </a:solidFill>
              </a:rPr>
              <a:t>Proposal and discussion on this Friday</a:t>
            </a:r>
            <a:endParaRPr lang="en-US" dirty="0"/>
          </a:p>
        </p:txBody>
      </p:sp>
      <p:sp>
        <p:nvSpPr>
          <p:cNvPr id="8" name="Date Placeholder 7"/>
          <p:cNvSpPr>
            <a:spLocks noGrp="1"/>
          </p:cNvSpPr>
          <p:nvPr>
            <p:ph type="dt" sz="half" idx="2"/>
          </p:nvPr>
        </p:nvSpPr>
        <p:spPr/>
        <p:txBody>
          <a:bodyPr/>
          <a:lstStyle/>
          <a:p>
            <a:r>
              <a:rPr lang="de-CH" smtClean="0"/>
              <a:t>IPPOG Meeting #12, CERN, 10-12 November 2016</a:t>
            </a:r>
            <a:endParaRPr lang="en-US" dirty="0"/>
          </a:p>
        </p:txBody>
      </p:sp>
      <p:sp>
        <p:nvSpPr>
          <p:cNvPr id="9" name="Slide Number Placeholder 8"/>
          <p:cNvSpPr>
            <a:spLocks noGrp="1"/>
          </p:cNvSpPr>
          <p:nvPr>
            <p:ph type="sldNum" sz="quarter" idx="4"/>
          </p:nvPr>
        </p:nvSpPr>
        <p:spPr/>
        <p:txBody>
          <a:bodyPr/>
          <a:lstStyle/>
          <a:p>
            <a:pPr algn="r"/>
            <a:fld id="{A0A56251-BD2A-9048-A894-ED47CF33A725}" type="slidenum">
              <a:rPr lang="en-US" smtClean="0"/>
              <a:pPr algn="r"/>
              <a:t>7</a:t>
            </a:fld>
            <a:endParaRPr lang="en-US" dirty="0"/>
          </a:p>
        </p:txBody>
      </p:sp>
    </p:spTree>
    <p:extLst>
      <p:ext uri="{BB962C8B-B14F-4D97-AF65-F5344CB8AC3E}">
        <p14:creationId xmlns:p14="http://schemas.microsoft.com/office/powerpoint/2010/main" val="38397739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IPPOG </a:t>
            </a:r>
            <a:r>
              <a:rPr lang="en-GB" dirty="0" err="1" smtClean="0"/>
              <a:t>MoU</a:t>
            </a:r>
            <a:endParaRPr lang="en-GB" dirty="0"/>
          </a:p>
        </p:txBody>
      </p:sp>
      <p:sp>
        <p:nvSpPr>
          <p:cNvPr id="4" name="Rectangle 3"/>
          <p:cNvSpPr/>
          <p:nvPr/>
        </p:nvSpPr>
        <p:spPr>
          <a:xfrm>
            <a:off x="3923928" y="699074"/>
            <a:ext cx="4968552" cy="5830827"/>
          </a:xfrm>
          <a:prstGeom prst="rect">
            <a:avLst/>
          </a:prstGeom>
        </p:spPr>
        <p:txBody>
          <a:bodyPr wrap="square">
            <a:spAutoFit/>
          </a:bodyPr>
          <a:lstStyle/>
          <a:p>
            <a:pPr marL="342900" indent="-342900">
              <a:lnSpc>
                <a:spcPct val="90000"/>
              </a:lnSpc>
              <a:buFont typeface="Wingdings" charset="2"/>
              <a:buChar char="q"/>
            </a:pPr>
            <a:r>
              <a:rPr lang="en-GB" dirty="0" smtClean="0">
                <a:solidFill>
                  <a:srgbClr val="132087"/>
                </a:solidFill>
              </a:rPr>
              <a:t>is </a:t>
            </a:r>
            <a:r>
              <a:rPr lang="en-GB" b="1" dirty="0" smtClean="0">
                <a:solidFill>
                  <a:srgbClr val="132087"/>
                </a:solidFill>
              </a:rPr>
              <a:t>not </a:t>
            </a:r>
            <a:r>
              <a:rPr lang="en-GB" b="1" dirty="0">
                <a:solidFill>
                  <a:srgbClr val="132087"/>
                </a:solidFill>
              </a:rPr>
              <a:t>legally binding</a:t>
            </a:r>
            <a:r>
              <a:rPr lang="en-GB" dirty="0">
                <a:solidFill>
                  <a:srgbClr val="132087"/>
                </a:solidFill>
              </a:rPr>
              <a:t>. IPPOG will continue to be based on trust and best   efforts</a:t>
            </a:r>
            <a:r>
              <a:rPr lang="en-GB" dirty="0" smtClean="0">
                <a:solidFill>
                  <a:srgbClr val="132087"/>
                </a:solidFill>
              </a:rPr>
              <a:t>;</a:t>
            </a:r>
          </a:p>
          <a:p>
            <a:pPr marL="342900" indent="-342900">
              <a:lnSpc>
                <a:spcPct val="90000"/>
              </a:lnSpc>
              <a:buFont typeface="Wingdings" charset="2"/>
              <a:buChar char="q"/>
            </a:pPr>
            <a:endParaRPr lang="en-US" dirty="0">
              <a:solidFill>
                <a:srgbClr val="132087"/>
              </a:solidFill>
            </a:endParaRPr>
          </a:p>
          <a:p>
            <a:pPr marL="342900" indent="-342900">
              <a:lnSpc>
                <a:spcPct val="90000"/>
              </a:lnSpc>
              <a:buFont typeface="Wingdings" charset="2"/>
              <a:buChar char="q"/>
            </a:pPr>
            <a:r>
              <a:rPr lang="en-US" dirty="0">
                <a:solidFill>
                  <a:srgbClr val="132087"/>
                </a:solidFill>
              </a:rPr>
              <a:t>i</a:t>
            </a:r>
            <a:r>
              <a:rPr lang="en-GB" dirty="0" smtClean="0">
                <a:solidFill>
                  <a:srgbClr val="132087"/>
                </a:solidFill>
              </a:rPr>
              <a:t>s setting </a:t>
            </a:r>
            <a:r>
              <a:rPr lang="en-GB" dirty="0">
                <a:solidFill>
                  <a:srgbClr val="132087"/>
                </a:solidFill>
              </a:rPr>
              <a:t>out </a:t>
            </a:r>
            <a:r>
              <a:rPr lang="en-GB" b="1" dirty="0">
                <a:solidFill>
                  <a:srgbClr val="132087"/>
                </a:solidFill>
              </a:rPr>
              <a:t>IPPOG’s objectives</a:t>
            </a:r>
            <a:r>
              <a:rPr lang="en-GB" dirty="0">
                <a:solidFill>
                  <a:srgbClr val="132087"/>
                </a:solidFill>
              </a:rPr>
              <a:t>, governance, including decision-making</a:t>
            </a:r>
            <a:r>
              <a:rPr lang="en-GB" dirty="0" smtClean="0">
                <a:solidFill>
                  <a:srgbClr val="132087"/>
                </a:solidFill>
              </a:rPr>
              <a:t>;</a:t>
            </a:r>
          </a:p>
          <a:p>
            <a:pPr>
              <a:lnSpc>
                <a:spcPct val="90000"/>
              </a:lnSpc>
            </a:pPr>
            <a:endParaRPr lang="en-US" dirty="0">
              <a:solidFill>
                <a:srgbClr val="132087"/>
              </a:solidFill>
            </a:endParaRPr>
          </a:p>
          <a:p>
            <a:pPr marL="342900" indent="-342900">
              <a:lnSpc>
                <a:spcPct val="90000"/>
              </a:lnSpc>
              <a:buFont typeface="Wingdings" charset="2"/>
              <a:buChar char="q"/>
            </a:pPr>
            <a:r>
              <a:rPr lang="en-US" dirty="0" smtClean="0">
                <a:solidFill>
                  <a:srgbClr val="132087"/>
                </a:solidFill>
              </a:rPr>
              <a:t>is providing </a:t>
            </a:r>
            <a:r>
              <a:rPr lang="en-US" dirty="0">
                <a:solidFill>
                  <a:srgbClr val="132087"/>
                </a:solidFill>
              </a:rPr>
              <a:t>for </a:t>
            </a:r>
            <a:r>
              <a:rPr lang="en-US" b="1" dirty="0">
                <a:solidFill>
                  <a:srgbClr val="132087"/>
                </a:solidFill>
              </a:rPr>
              <a:t>financial</a:t>
            </a:r>
            <a:r>
              <a:rPr lang="en-US" dirty="0">
                <a:solidFill>
                  <a:srgbClr val="132087"/>
                </a:solidFill>
              </a:rPr>
              <a:t> and </a:t>
            </a:r>
            <a:r>
              <a:rPr lang="en-US" b="1" dirty="0">
                <a:solidFill>
                  <a:srgbClr val="132087"/>
                </a:solidFill>
              </a:rPr>
              <a:t>in-kind contributions </a:t>
            </a:r>
            <a:r>
              <a:rPr lang="en-US" dirty="0">
                <a:solidFill>
                  <a:srgbClr val="132087"/>
                </a:solidFill>
              </a:rPr>
              <a:t>by all IPPOG members, with the </a:t>
            </a:r>
            <a:r>
              <a:rPr lang="en-US" b="1" dirty="0">
                <a:solidFill>
                  <a:srgbClr val="132087"/>
                </a:solidFill>
              </a:rPr>
              <a:t>annual membership fee </a:t>
            </a:r>
            <a:r>
              <a:rPr lang="en-US" dirty="0">
                <a:solidFill>
                  <a:srgbClr val="132087"/>
                </a:solidFill>
              </a:rPr>
              <a:t>for countries, </a:t>
            </a:r>
            <a:r>
              <a:rPr lang="en-US" dirty="0" smtClean="0">
                <a:solidFill>
                  <a:srgbClr val="132087"/>
                </a:solidFill>
              </a:rPr>
              <a:t>ranging </a:t>
            </a:r>
            <a:r>
              <a:rPr lang="en-US" dirty="0">
                <a:solidFill>
                  <a:srgbClr val="132087"/>
                </a:solidFill>
              </a:rPr>
              <a:t>between </a:t>
            </a:r>
            <a:r>
              <a:rPr lang="en-US" b="1" dirty="0">
                <a:solidFill>
                  <a:srgbClr val="132087"/>
                </a:solidFill>
              </a:rPr>
              <a:t>1000€</a:t>
            </a:r>
            <a:r>
              <a:rPr lang="en-US" dirty="0">
                <a:solidFill>
                  <a:srgbClr val="132087"/>
                </a:solidFill>
              </a:rPr>
              <a:t> and (a maximum of) </a:t>
            </a:r>
            <a:r>
              <a:rPr lang="en-US" b="1" dirty="0">
                <a:solidFill>
                  <a:srgbClr val="132087"/>
                </a:solidFill>
              </a:rPr>
              <a:t>5000€</a:t>
            </a:r>
            <a:r>
              <a:rPr lang="en-US" dirty="0" smtClean="0">
                <a:solidFill>
                  <a:srgbClr val="132087"/>
                </a:solidFill>
              </a:rPr>
              <a:t>;</a:t>
            </a:r>
          </a:p>
          <a:p>
            <a:pPr marL="342900" indent="-342900">
              <a:lnSpc>
                <a:spcPct val="90000"/>
              </a:lnSpc>
              <a:buFont typeface="Wingdings" charset="2"/>
              <a:buChar char="q"/>
            </a:pPr>
            <a:endParaRPr lang="en-US" dirty="0" smtClean="0">
              <a:solidFill>
                <a:srgbClr val="132087"/>
              </a:solidFill>
            </a:endParaRPr>
          </a:p>
          <a:p>
            <a:pPr marL="342900" indent="-342900">
              <a:lnSpc>
                <a:spcPct val="90000"/>
              </a:lnSpc>
              <a:buFont typeface="Wingdings" charset="2"/>
              <a:buChar char="q"/>
            </a:pPr>
            <a:r>
              <a:rPr lang="en-US" dirty="0" smtClean="0">
                <a:solidFill>
                  <a:srgbClr val="132087"/>
                </a:solidFill>
              </a:rPr>
              <a:t>and </a:t>
            </a:r>
            <a:r>
              <a:rPr lang="en-US" dirty="0">
                <a:solidFill>
                  <a:srgbClr val="132087"/>
                </a:solidFill>
              </a:rPr>
              <a:t>for </a:t>
            </a:r>
            <a:r>
              <a:rPr lang="en-US" b="1" dirty="0">
                <a:solidFill>
                  <a:srgbClr val="132087"/>
                </a:solidFill>
              </a:rPr>
              <a:t>laboratories</a:t>
            </a:r>
            <a:r>
              <a:rPr lang="en-US" dirty="0">
                <a:solidFill>
                  <a:srgbClr val="132087"/>
                </a:solidFill>
              </a:rPr>
              <a:t> and </a:t>
            </a:r>
            <a:r>
              <a:rPr lang="en-US" b="1" dirty="0">
                <a:solidFill>
                  <a:srgbClr val="132087"/>
                </a:solidFill>
              </a:rPr>
              <a:t>institutes</a:t>
            </a:r>
            <a:r>
              <a:rPr lang="en-US" dirty="0">
                <a:solidFill>
                  <a:srgbClr val="132087"/>
                </a:solidFill>
              </a:rPr>
              <a:t>, as well </a:t>
            </a:r>
            <a:r>
              <a:rPr lang="en-US" b="1" dirty="0">
                <a:solidFill>
                  <a:srgbClr val="132087"/>
                </a:solidFill>
              </a:rPr>
              <a:t>as scientific collaborations</a:t>
            </a:r>
            <a:r>
              <a:rPr lang="en-US" dirty="0">
                <a:solidFill>
                  <a:srgbClr val="132087"/>
                </a:solidFill>
              </a:rPr>
              <a:t> to be </a:t>
            </a:r>
            <a:r>
              <a:rPr lang="en-US" b="1" dirty="0">
                <a:solidFill>
                  <a:srgbClr val="132087"/>
                </a:solidFill>
              </a:rPr>
              <a:t>negotiated individually </a:t>
            </a:r>
            <a:r>
              <a:rPr lang="en-US" dirty="0">
                <a:solidFill>
                  <a:srgbClr val="132087"/>
                </a:solidFill>
              </a:rPr>
              <a:t>and subject for agreement by the IPPOG Collaboration board</a:t>
            </a:r>
            <a:r>
              <a:rPr lang="en-US" dirty="0" smtClean="0">
                <a:solidFill>
                  <a:srgbClr val="132087"/>
                </a:solidFill>
              </a:rPr>
              <a:t>.</a:t>
            </a:r>
          </a:p>
          <a:p>
            <a:pPr marL="342900" indent="-342900">
              <a:lnSpc>
                <a:spcPct val="90000"/>
              </a:lnSpc>
              <a:buFont typeface="Wingdings" charset="2"/>
              <a:buChar char="q"/>
            </a:pPr>
            <a:endParaRPr lang="en-US" dirty="0">
              <a:solidFill>
                <a:srgbClr val="132087"/>
              </a:solidFill>
            </a:endParaRPr>
          </a:p>
          <a:p>
            <a:pPr marL="342900" indent="-342900">
              <a:lnSpc>
                <a:spcPct val="90000"/>
              </a:lnSpc>
              <a:buFont typeface="Wingdings" charset="2"/>
              <a:buChar char="q"/>
            </a:pPr>
            <a:r>
              <a:rPr lang="en-US" dirty="0" smtClean="0">
                <a:solidFill>
                  <a:srgbClr val="132087"/>
                </a:solidFill>
              </a:rPr>
              <a:t>Collaboration will be considered starting when </a:t>
            </a:r>
            <a:r>
              <a:rPr lang="en-US" b="1" dirty="0" smtClean="0">
                <a:solidFill>
                  <a:srgbClr val="132087"/>
                </a:solidFill>
              </a:rPr>
              <a:t>10 Member </a:t>
            </a:r>
            <a:r>
              <a:rPr lang="en-US" dirty="0" smtClean="0">
                <a:solidFill>
                  <a:srgbClr val="132087"/>
                </a:solidFill>
              </a:rPr>
              <a:t>have signed.</a:t>
            </a:r>
          </a:p>
          <a:p>
            <a:pPr marL="342900" indent="-342900">
              <a:lnSpc>
                <a:spcPct val="90000"/>
              </a:lnSpc>
              <a:buFont typeface="Wingdings" charset="2"/>
              <a:buChar char="q"/>
            </a:pPr>
            <a:r>
              <a:rPr lang="en-US" dirty="0" smtClean="0">
                <a:solidFill>
                  <a:srgbClr val="132087"/>
                </a:solidFill>
              </a:rPr>
              <a:t>Today</a:t>
            </a:r>
            <a:r>
              <a:rPr lang="en-US" dirty="0" smtClean="0">
                <a:solidFill>
                  <a:srgbClr val="132087"/>
                </a:solidFill>
              </a:rPr>
              <a:t> </a:t>
            </a:r>
            <a:r>
              <a:rPr lang="en-US" b="1" dirty="0" smtClean="0">
                <a:solidFill>
                  <a:srgbClr val="132087"/>
                </a:solidFill>
              </a:rPr>
              <a:t>signed</a:t>
            </a:r>
            <a:r>
              <a:rPr lang="en-US" dirty="0" smtClean="0">
                <a:solidFill>
                  <a:srgbClr val="132087"/>
                </a:solidFill>
              </a:rPr>
              <a:t>, or clear commitment to sign: </a:t>
            </a:r>
            <a:r>
              <a:rPr lang="en-US" b="1" dirty="0" smtClean="0">
                <a:solidFill>
                  <a:srgbClr val="132087"/>
                </a:solidFill>
              </a:rPr>
              <a:t>CH</a:t>
            </a:r>
            <a:r>
              <a:rPr lang="en-US" dirty="0" smtClean="0">
                <a:solidFill>
                  <a:srgbClr val="132087"/>
                </a:solidFill>
              </a:rPr>
              <a:t>, </a:t>
            </a:r>
            <a:r>
              <a:rPr lang="en-US" b="1" dirty="0" smtClean="0">
                <a:solidFill>
                  <a:srgbClr val="132087"/>
                </a:solidFill>
              </a:rPr>
              <a:t>D</a:t>
            </a:r>
            <a:r>
              <a:rPr lang="en-US" dirty="0" smtClean="0">
                <a:solidFill>
                  <a:srgbClr val="132087"/>
                </a:solidFill>
              </a:rPr>
              <a:t>, I, F, FIN, </a:t>
            </a:r>
            <a:r>
              <a:rPr lang="en-US" b="1" dirty="0" smtClean="0">
                <a:solidFill>
                  <a:srgbClr val="132087"/>
                </a:solidFill>
              </a:rPr>
              <a:t>N</a:t>
            </a:r>
            <a:r>
              <a:rPr lang="en-US" dirty="0" smtClean="0">
                <a:solidFill>
                  <a:srgbClr val="132087"/>
                </a:solidFill>
              </a:rPr>
              <a:t>, </a:t>
            </a:r>
            <a:r>
              <a:rPr lang="en-US" b="1" dirty="0" smtClean="0">
                <a:solidFill>
                  <a:srgbClr val="132087"/>
                </a:solidFill>
              </a:rPr>
              <a:t>NL</a:t>
            </a:r>
            <a:r>
              <a:rPr lang="en-US" dirty="0" smtClean="0">
                <a:solidFill>
                  <a:srgbClr val="132087"/>
                </a:solidFill>
              </a:rPr>
              <a:t>, </a:t>
            </a:r>
            <a:r>
              <a:rPr lang="en-US" b="1" dirty="0" smtClean="0">
                <a:solidFill>
                  <a:srgbClr val="132087"/>
                </a:solidFill>
              </a:rPr>
              <a:t>P</a:t>
            </a:r>
            <a:r>
              <a:rPr lang="en-US" dirty="0" smtClean="0">
                <a:solidFill>
                  <a:srgbClr val="132087"/>
                </a:solidFill>
              </a:rPr>
              <a:t>, RO, </a:t>
            </a:r>
            <a:r>
              <a:rPr lang="en-US" b="1" dirty="0" smtClean="0">
                <a:solidFill>
                  <a:srgbClr val="132087"/>
                </a:solidFill>
              </a:rPr>
              <a:t>S</a:t>
            </a:r>
            <a:r>
              <a:rPr lang="en-US" dirty="0" smtClean="0">
                <a:solidFill>
                  <a:srgbClr val="132087"/>
                </a:solidFill>
              </a:rPr>
              <a:t>, SK</a:t>
            </a:r>
            <a:endParaRPr lang="en-US" dirty="0">
              <a:solidFill>
                <a:srgbClr val="132087"/>
              </a:solidFill>
            </a:endParaRPr>
          </a:p>
          <a:p>
            <a:pPr>
              <a:lnSpc>
                <a:spcPct val="90000"/>
              </a:lnSpc>
            </a:pPr>
            <a:endParaRPr lang="en-GB" dirty="0" smtClean="0">
              <a:solidFill>
                <a:srgbClr val="132087"/>
              </a:solidFill>
            </a:endParaRPr>
          </a:p>
        </p:txBody>
      </p:sp>
      <p:sp>
        <p:nvSpPr>
          <p:cNvPr id="6" name="Date Placeholder 5"/>
          <p:cNvSpPr>
            <a:spLocks noGrp="1"/>
          </p:cNvSpPr>
          <p:nvPr>
            <p:ph type="dt" sz="half" idx="2"/>
          </p:nvPr>
        </p:nvSpPr>
        <p:spPr/>
        <p:txBody>
          <a:bodyPr/>
          <a:lstStyle/>
          <a:p>
            <a:r>
              <a:rPr lang="de-CH" smtClean="0"/>
              <a:t>IPPOG Meeting #12, CERN, 10-12 November 2016</a:t>
            </a:r>
            <a:endParaRPr lang="en-US" dirty="0"/>
          </a:p>
        </p:txBody>
      </p:sp>
      <p:sp>
        <p:nvSpPr>
          <p:cNvPr id="7" name="Slide Number Placeholder 6"/>
          <p:cNvSpPr>
            <a:spLocks noGrp="1"/>
          </p:cNvSpPr>
          <p:nvPr>
            <p:ph type="sldNum" sz="quarter" idx="4"/>
          </p:nvPr>
        </p:nvSpPr>
        <p:spPr/>
        <p:txBody>
          <a:bodyPr/>
          <a:lstStyle/>
          <a:p>
            <a:pPr algn="r"/>
            <a:fld id="{A0A56251-BD2A-9048-A894-ED47CF33A725}" type="slidenum">
              <a:rPr lang="en-US" smtClean="0"/>
              <a:pPr algn="r"/>
              <a:t>8</a:t>
            </a:fld>
            <a:endParaRPr lang="en-US" dirty="0"/>
          </a:p>
        </p:txBody>
      </p:sp>
      <p:pic>
        <p:nvPicPr>
          <p:cNvPr id="8" name="Picture 7"/>
          <p:cNvPicPr>
            <a:picLocks noChangeAspect="1"/>
          </p:cNvPicPr>
          <p:nvPr/>
        </p:nvPicPr>
        <p:blipFill rotWithShape="1">
          <a:blip r:embed="rId2"/>
          <a:srcRect t="14263" b="13419"/>
          <a:stretch/>
        </p:blipFill>
        <p:spPr>
          <a:xfrm>
            <a:off x="265272" y="3645024"/>
            <a:ext cx="3473055" cy="2508737"/>
          </a:xfrm>
          <a:prstGeom prst="rect">
            <a:avLst/>
          </a:prstGeom>
        </p:spPr>
      </p:pic>
      <p:pic>
        <p:nvPicPr>
          <p:cNvPr id="9" name="Picture 8" descr="IPPOG_MoU Membership form.pdf"/>
          <p:cNvPicPr>
            <a:picLocks noChangeAspect="1"/>
          </p:cNvPicPr>
          <p:nvPr/>
        </p:nvPicPr>
        <p:blipFill rotWithShape="1">
          <a:blip r:embed="rId3">
            <a:extLst>
              <a:ext uri="{28A0092B-C50C-407E-A947-70E740481C1C}">
                <a14:useLocalDpi xmlns:a14="http://schemas.microsoft.com/office/drawing/2010/main" val="0"/>
              </a:ext>
            </a:extLst>
          </a:blip>
          <a:srcRect l="17355" t="10751" r="13086" b="25829"/>
          <a:stretch/>
        </p:blipFill>
        <p:spPr>
          <a:xfrm>
            <a:off x="899592" y="274638"/>
            <a:ext cx="2511448" cy="3240360"/>
          </a:xfrm>
          <a:prstGeom prst="rect">
            <a:avLst/>
          </a:prstGeom>
          <a:solidFill>
            <a:schemeClr val="bg1"/>
          </a:solidFill>
          <a:effectLst>
            <a:outerShdw blurRad="50800" dist="76200" dir="2700000" algn="tl" rotWithShape="0">
              <a:srgbClr val="000000">
                <a:alpha val="43000"/>
              </a:srgbClr>
            </a:outerShdw>
          </a:effectLst>
        </p:spPr>
      </p:pic>
    </p:spTree>
    <p:extLst>
      <p:ext uri="{BB962C8B-B14F-4D97-AF65-F5344CB8AC3E}">
        <p14:creationId xmlns:p14="http://schemas.microsoft.com/office/powerpoint/2010/main" val="14636455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Membership Fee for Countries</a:t>
            </a:r>
            <a:endParaRPr lang="en-GB" dirty="0"/>
          </a:p>
        </p:txBody>
      </p:sp>
      <p:sp>
        <p:nvSpPr>
          <p:cNvPr id="4" name="Rectangle 3"/>
          <p:cNvSpPr/>
          <p:nvPr/>
        </p:nvSpPr>
        <p:spPr>
          <a:xfrm>
            <a:off x="251520" y="811792"/>
            <a:ext cx="8640960" cy="5332229"/>
          </a:xfrm>
          <a:prstGeom prst="rect">
            <a:avLst/>
          </a:prstGeom>
        </p:spPr>
        <p:txBody>
          <a:bodyPr wrap="square">
            <a:spAutoFit/>
          </a:bodyPr>
          <a:lstStyle/>
          <a:p>
            <a:pPr marL="342900" indent="-342900">
              <a:lnSpc>
                <a:spcPct val="90000"/>
              </a:lnSpc>
              <a:buFont typeface="Wingdings" charset="2"/>
              <a:buChar char="q"/>
            </a:pPr>
            <a:r>
              <a:rPr lang="en-US" dirty="0" smtClean="0">
                <a:solidFill>
                  <a:srgbClr val="132087"/>
                </a:solidFill>
              </a:rPr>
              <a:t>As discussed in Krakow in Spring 2016</a:t>
            </a:r>
          </a:p>
          <a:p>
            <a:pPr marL="800100" lvl="1" indent="-342900">
              <a:lnSpc>
                <a:spcPct val="90000"/>
              </a:lnSpc>
              <a:buFont typeface="Wingdings" charset="2"/>
              <a:buChar char="q"/>
            </a:pPr>
            <a:r>
              <a:rPr lang="en-US" dirty="0" smtClean="0">
                <a:solidFill>
                  <a:srgbClr val="132087"/>
                </a:solidFill>
              </a:rPr>
              <a:t>Fee should be 1 k€,  3 k€,  5k€ </a:t>
            </a:r>
            <a:br>
              <a:rPr lang="en-US" dirty="0" smtClean="0">
                <a:solidFill>
                  <a:srgbClr val="132087"/>
                </a:solidFill>
              </a:rPr>
            </a:br>
            <a:r>
              <a:rPr lang="en-US" dirty="0" smtClean="0">
                <a:solidFill>
                  <a:srgbClr val="132087"/>
                </a:solidFill>
              </a:rPr>
              <a:t>for small, medium, and large countries estimated according the GDP</a:t>
            </a:r>
            <a:endParaRPr lang="en-US" dirty="0" smtClean="0">
              <a:solidFill>
                <a:srgbClr val="132087"/>
              </a:solidFill>
            </a:endParaRPr>
          </a:p>
          <a:p>
            <a:pPr marL="342900" indent="-342900">
              <a:lnSpc>
                <a:spcPct val="90000"/>
              </a:lnSpc>
              <a:buFont typeface="Wingdings" charset="2"/>
              <a:buChar char="q"/>
            </a:pPr>
            <a:endParaRPr lang="en-US" dirty="0" smtClean="0">
              <a:solidFill>
                <a:srgbClr val="132087"/>
              </a:solidFill>
            </a:endParaRPr>
          </a:p>
          <a:p>
            <a:pPr marL="342900" indent="-342900">
              <a:lnSpc>
                <a:spcPct val="90000"/>
              </a:lnSpc>
              <a:buFont typeface="Wingdings" charset="2"/>
              <a:buChar char="q"/>
            </a:pPr>
            <a:r>
              <a:rPr lang="en-US" dirty="0" smtClean="0">
                <a:solidFill>
                  <a:srgbClr val="132087"/>
                </a:solidFill>
              </a:rPr>
              <a:t>GDP alone, however, turns</a:t>
            </a:r>
            <a:r>
              <a:rPr lang="en-US" dirty="0" smtClean="0">
                <a:solidFill>
                  <a:srgbClr val="132087"/>
                </a:solidFill>
              </a:rPr>
              <a:t> out not to be the best estimator.</a:t>
            </a:r>
            <a:br>
              <a:rPr lang="en-US" dirty="0" smtClean="0">
                <a:solidFill>
                  <a:srgbClr val="132087"/>
                </a:solidFill>
              </a:rPr>
            </a:br>
            <a:r>
              <a:rPr lang="en-US" dirty="0" smtClean="0">
                <a:solidFill>
                  <a:srgbClr val="132087"/>
                </a:solidFill>
              </a:rPr>
              <a:t>It works for homogenous societies with comparable history in </a:t>
            </a:r>
            <a:r>
              <a:rPr lang="en-US" dirty="0" err="1" smtClean="0">
                <a:solidFill>
                  <a:srgbClr val="132087"/>
                </a:solidFill>
              </a:rPr>
              <a:t>findamental</a:t>
            </a:r>
            <a:r>
              <a:rPr lang="en-US" dirty="0" smtClean="0">
                <a:solidFill>
                  <a:srgbClr val="132087"/>
                </a:solidFill>
              </a:rPr>
              <a:t> research activities.</a:t>
            </a:r>
          </a:p>
          <a:p>
            <a:pPr marL="342900" indent="-342900">
              <a:lnSpc>
                <a:spcPct val="90000"/>
              </a:lnSpc>
              <a:buFont typeface="Wingdings" charset="2"/>
              <a:buChar char="q"/>
            </a:pPr>
            <a:endParaRPr lang="en-US" dirty="0">
              <a:solidFill>
                <a:srgbClr val="132087"/>
              </a:solidFill>
            </a:endParaRPr>
          </a:p>
          <a:p>
            <a:pPr marL="800100" lvl="1" indent="-342900">
              <a:lnSpc>
                <a:spcPct val="90000"/>
              </a:lnSpc>
              <a:buFont typeface="Wingdings" charset="2"/>
              <a:buChar char="q"/>
            </a:pPr>
            <a:r>
              <a:rPr lang="en-US" dirty="0" smtClean="0">
                <a:solidFill>
                  <a:srgbClr val="132087"/>
                </a:solidFill>
              </a:rPr>
              <a:t>Think of countries with large GDP, but very modest, i.e. new or relatively new !, in PP, whit no long established history and only building up an emerging understanding of the relevance of fundamental science.</a:t>
            </a:r>
          </a:p>
          <a:p>
            <a:pPr marL="800100" lvl="1" indent="-342900">
              <a:lnSpc>
                <a:spcPct val="90000"/>
              </a:lnSpc>
              <a:buFont typeface="Wingdings" charset="2"/>
              <a:buChar char="q"/>
            </a:pPr>
            <a:endParaRPr lang="en-US" dirty="0" smtClean="0">
              <a:solidFill>
                <a:srgbClr val="132087"/>
              </a:solidFill>
            </a:endParaRPr>
          </a:p>
          <a:p>
            <a:pPr marL="800100" lvl="1" indent="-342900">
              <a:lnSpc>
                <a:spcPct val="90000"/>
              </a:lnSpc>
              <a:buFont typeface="Wingdings" charset="2"/>
              <a:buChar char="q"/>
            </a:pPr>
            <a:r>
              <a:rPr lang="en-US" dirty="0" smtClean="0">
                <a:solidFill>
                  <a:srgbClr val="132087"/>
                </a:solidFill>
              </a:rPr>
              <a:t>Think of countries with a rich history in fundamental science but a troublesome  economic situation to struggle through.</a:t>
            </a:r>
          </a:p>
          <a:p>
            <a:pPr marL="800100" lvl="1" indent="-342900">
              <a:lnSpc>
                <a:spcPct val="90000"/>
              </a:lnSpc>
              <a:buFont typeface="Wingdings" charset="2"/>
              <a:buChar char="q"/>
            </a:pPr>
            <a:endParaRPr lang="en-US" dirty="0">
              <a:solidFill>
                <a:srgbClr val="132087"/>
              </a:solidFill>
            </a:endParaRPr>
          </a:p>
          <a:p>
            <a:pPr marL="342900" indent="-342900">
              <a:lnSpc>
                <a:spcPct val="90000"/>
              </a:lnSpc>
              <a:buFont typeface="Wingdings" charset="2"/>
              <a:buChar char="q"/>
            </a:pPr>
            <a:r>
              <a:rPr lang="en-US" dirty="0" smtClean="0">
                <a:solidFill>
                  <a:srgbClr val="132087"/>
                </a:solidFill>
              </a:rPr>
              <a:t>A new proposal to estimate who should contribute at a small, medium, or large level, should take into account the GDP and the investment in particle physics.</a:t>
            </a:r>
          </a:p>
          <a:p>
            <a:pPr marL="800100" lvl="1" indent="-342900">
              <a:lnSpc>
                <a:spcPct val="90000"/>
              </a:lnSpc>
              <a:buFont typeface="Wingdings" charset="2"/>
              <a:buChar char="q"/>
            </a:pPr>
            <a:r>
              <a:rPr lang="en-US" dirty="0" smtClean="0">
                <a:solidFill>
                  <a:srgbClr val="132087"/>
                </a:solidFill>
              </a:rPr>
              <a:t>No clear cut way to estimate the particle physics investments per country.</a:t>
            </a:r>
          </a:p>
          <a:p>
            <a:pPr marL="800100" lvl="1" indent="-342900">
              <a:lnSpc>
                <a:spcPct val="90000"/>
              </a:lnSpc>
              <a:buFont typeface="Wingdings" charset="2"/>
              <a:buChar char="q"/>
            </a:pPr>
            <a:r>
              <a:rPr lang="en-US" dirty="0" smtClean="0">
                <a:solidFill>
                  <a:srgbClr val="132087"/>
                </a:solidFill>
              </a:rPr>
              <a:t>Could count the money in PP, the number of professional physicists (with, without PhD, in the field), but not clear how to get these numbers for every country.</a:t>
            </a:r>
            <a:endParaRPr lang="en-US" dirty="0" smtClean="0">
              <a:solidFill>
                <a:srgbClr val="132087"/>
              </a:solidFill>
            </a:endParaRPr>
          </a:p>
        </p:txBody>
      </p:sp>
      <p:sp>
        <p:nvSpPr>
          <p:cNvPr id="6" name="Date Placeholder 5"/>
          <p:cNvSpPr>
            <a:spLocks noGrp="1"/>
          </p:cNvSpPr>
          <p:nvPr>
            <p:ph type="dt" sz="half" idx="2"/>
          </p:nvPr>
        </p:nvSpPr>
        <p:spPr/>
        <p:txBody>
          <a:bodyPr/>
          <a:lstStyle/>
          <a:p>
            <a:r>
              <a:rPr lang="de-CH" smtClean="0"/>
              <a:t>IPPOG Meeting #12, CERN, 10-12 November 2016</a:t>
            </a:r>
            <a:endParaRPr lang="en-US" dirty="0"/>
          </a:p>
        </p:txBody>
      </p:sp>
      <p:sp>
        <p:nvSpPr>
          <p:cNvPr id="7" name="Slide Number Placeholder 6"/>
          <p:cNvSpPr>
            <a:spLocks noGrp="1"/>
          </p:cNvSpPr>
          <p:nvPr>
            <p:ph type="sldNum" sz="quarter" idx="4"/>
          </p:nvPr>
        </p:nvSpPr>
        <p:spPr/>
        <p:txBody>
          <a:bodyPr/>
          <a:lstStyle/>
          <a:p>
            <a:pPr algn="r"/>
            <a:fld id="{A0A56251-BD2A-9048-A894-ED47CF33A725}" type="slidenum">
              <a:rPr lang="en-US" smtClean="0"/>
              <a:pPr algn="r"/>
              <a:t>9</a:t>
            </a:fld>
            <a:endParaRPr lang="en-US" dirty="0"/>
          </a:p>
        </p:txBody>
      </p:sp>
    </p:spTree>
    <p:extLst>
      <p:ext uri="{BB962C8B-B14F-4D97-AF65-F5344CB8AC3E}">
        <p14:creationId xmlns:p14="http://schemas.microsoft.com/office/powerpoint/2010/main" val="10141968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theme/theme1.xml><?xml version="1.0" encoding="utf-8"?>
<a:theme xmlns:a="http://schemas.openxmlformats.org/drawingml/2006/main" name="IPPOG Design Maste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Klassisch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3726</TotalTime>
  <Words>1463</Words>
  <Application>Microsoft Macintosh PowerPoint</Application>
  <PresentationFormat>On-screen Show (4:3)</PresentationFormat>
  <Paragraphs>410</Paragraphs>
  <Slides>16</Slides>
  <Notes>1</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IPPOG Design Master</vt:lpstr>
      <vt:lpstr>PowerPoint Presentation</vt:lpstr>
      <vt:lpstr>The roots of IPPOG</vt:lpstr>
      <vt:lpstr>The European strategy update – 2013 </vt:lpstr>
      <vt:lpstr>Sustainable funding</vt:lpstr>
      <vt:lpstr>IPPOG MoU</vt:lpstr>
      <vt:lpstr>Effort, Needs &amp; Support</vt:lpstr>
      <vt:lpstr>IPPOG MoU</vt:lpstr>
      <vt:lpstr>IPPOG MoU</vt:lpstr>
      <vt:lpstr>Membership Fee for Countries</vt:lpstr>
      <vt:lpstr>Membership Fee for Countries</vt:lpstr>
      <vt:lpstr>Membership Fee for Countries</vt:lpstr>
      <vt:lpstr>Membership Fee for Countries</vt:lpstr>
      <vt:lpstr>Membership Fee for Laboratories</vt:lpstr>
      <vt:lpstr>Membership Fee for Experiments</vt:lpstr>
      <vt:lpstr>PowerPoint Presentation</vt:lpstr>
      <vt:lpstr>IPPOG election of Chairperson(s)</vt:lpstr>
    </vt:vector>
  </TitlesOfParts>
  <Company>Entenhausen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klaas klever</dc:creator>
  <cp:lastModifiedBy>HansPeter Beck</cp:lastModifiedBy>
  <cp:revision>383</cp:revision>
  <cp:lastPrinted>2013-09-20T08:14:08Z</cp:lastPrinted>
  <dcterms:created xsi:type="dcterms:W3CDTF">2011-11-01T11:56:59Z</dcterms:created>
  <dcterms:modified xsi:type="dcterms:W3CDTF">2016-11-11T12:05:06Z</dcterms:modified>
</cp:coreProperties>
</file>