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974" y="-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960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684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06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803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765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37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67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605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14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331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294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68FB5-D2E0-4437-98C8-F0504D63C7D4}" type="datetimeFigureOut">
              <a:rPr lang="en-US" smtClean="0"/>
              <a:t>11/12/2016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C5F68B-94EC-4491-8722-2591EA1C63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694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tinanantsou.blogspot.ch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Table top experiments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711152"/>
          </a:xfrm>
        </p:spPr>
        <p:txBody>
          <a:bodyPr>
            <a:normAutofit fontScale="85000" lnSpcReduction="20000"/>
          </a:bodyPr>
          <a:lstStyle/>
          <a:p>
            <a:r>
              <a:rPr lang="en-US" dirty="0" err="1"/>
              <a:t>Rasmus</a:t>
            </a:r>
            <a:r>
              <a:rPr lang="en-US" dirty="0"/>
              <a:t> </a:t>
            </a:r>
            <a:r>
              <a:rPr lang="en-US" dirty="0" err="1" smtClean="0"/>
              <a:t>Mackeprang</a:t>
            </a:r>
            <a:endParaRPr lang="en-US" dirty="0" smtClean="0"/>
          </a:p>
          <a:p>
            <a:r>
              <a:rPr lang="en-US" dirty="0"/>
              <a:t>Julia </a:t>
            </a:r>
            <a:r>
              <a:rPr lang="en-US" dirty="0" err="1" smtClean="0"/>
              <a:t>Woithe</a:t>
            </a:r>
            <a:endParaRPr lang="en-US" dirty="0" smtClean="0"/>
          </a:p>
          <a:p>
            <a:r>
              <a:rPr lang="en-US" dirty="0"/>
              <a:t>Paul </a:t>
            </a:r>
            <a:r>
              <a:rPr lang="en-US" dirty="0" smtClean="0"/>
              <a:t>Jackson</a:t>
            </a:r>
          </a:p>
          <a:p>
            <a:r>
              <a:rPr lang="en-US" dirty="0"/>
              <a:t>Krzysztof </a:t>
            </a:r>
            <a:r>
              <a:rPr lang="en-US" dirty="0" smtClean="0"/>
              <a:t>Wozniak</a:t>
            </a:r>
          </a:p>
          <a:p>
            <a:r>
              <a:rPr lang="en-US" dirty="0" smtClean="0"/>
              <a:t>Daniel </a:t>
            </a:r>
            <a:r>
              <a:rPr lang="en-US" dirty="0" err="1" smtClean="0"/>
              <a:t>Lellouch</a:t>
            </a:r>
            <a:endParaRPr lang="en-US" dirty="0" smtClean="0"/>
          </a:p>
          <a:p>
            <a:r>
              <a:rPr lang="en-CA" dirty="0" err="1" smtClean="0"/>
              <a:t>Angelos</a:t>
            </a:r>
            <a:r>
              <a:rPr lang="en-CA" dirty="0" smtClean="0"/>
              <a:t> </a:t>
            </a:r>
            <a:r>
              <a:rPr lang="en-CA" dirty="0" err="1" smtClean="0"/>
              <a:t>Alexopoulos</a:t>
            </a:r>
            <a:endParaRPr lang="en-C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600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Actually means very different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Equipment : from “built by students” to “fully bought from a company”</a:t>
            </a:r>
          </a:p>
          <a:p>
            <a:r>
              <a:rPr lang="en-CA" dirty="0" smtClean="0"/>
              <a:t>Target audience</a:t>
            </a:r>
          </a:p>
          <a:p>
            <a:r>
              <a:rPr lang="en-CA" dirty="0" smtClean="0"/>
              <a:t>Content: experiment vs Mock-up </a:t>
            </a:r>
          </a:p>
          <a:p>
            <a:endParaRPr lang="en-CA" dirty="0"/>
          </a:p>
          <a:p>
            <a:r>
              <a:rPr lang="en-CA" dirty="0" smtClean="0"/>
              <a:t>Consensus: as for primers/backgrounders, a clear need for a centralized repository of experiment recipes is felt</a:t>
            </a:r>
          </a:p>
        </p:txBody>
      </p:sp>
    </p:spTree>
    <p:extLst>
      <p:ext uri="{BB962C8B-B14F-4D97-AF65-F5344CB8AC3E}">
        <p14:creationId xmlns:p14="http://schemas.microsoft.com/office/powerpoint/2010/main" val="272044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© Tina </a:t>
            </a:r>
            <a:r>
              <a:rPr lang="en-US" u="sng" dirty="0" err="1" smtClean="0">
                <a:hlinkClick r:id="rId2"/>
              </a:rPr>
              <a:t>Nantsou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693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0"/>
            <a:ext cx="10908257" cy="814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844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64</Words>
  <Application>Microsoft Office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Table top experiments</vt:lpstr>
      <vt:lpstr>Actually means very different things</vt:lpstr>
      <vt:lpstr>© Tina Nantsou</vt:lpstr>
      <vt:lpstr>PowerPoint Presentation</vt:lpstr>
    </vt:vector>
  </TitlesOfParts>
  <Company>Weizmann Institute of Science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Lellouch</dc:creator>
  <cp:lastModifiedBy>Daniel Lellouch</cp:lastModifiedBy>
  <cp:revision>7</cp:revision>
  <dcterms:created xsi:type="dcterms:W3CDTF">2016-11-12T08:01:18Z</dcterms:created>
  <dcterms:modified xsi:type="dcterms:W3CDTF">2016-11-12T08:31:24Z</dcterms:modified>
</cp:coreProperties>
</file>