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14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Integration Meeting Template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1FE77E0-62E6-48FE-A1F0-DE0BB2D17BC3}" type="slidenum">
              <a:rPr lang="fr-FR" smtClean="0"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 smtClean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 smtClean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8081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77E0-62E6-48FE-A1F0-DE0BB2D17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379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77E0-62E6-48FE-A1F0-DE0BB2D17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648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77E0-62E6-48FE-A1F0-DE0BB2D17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945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77E0-62E6-48FE-A1F0-DE0BB2D17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23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77E0-62E6-48FE-A1F0-DE0BB2D17BC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76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77E0-62E6-48FE-A1F0-DE0BB2D17BC3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7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8A5356-0812-446D-85B9-61DE6D4DDD29}" type="datetimeFigureOut">
              <a:rPr lang="fr-FR" smtClean="0"/>
              <a:t>01/03/2017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77E0-62E6-48FE-A1F0-DE0BB2D17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49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61FE77E0-62E6-48FE-A1F0-DE0BB2D17BC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02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STATUS 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by Stephane Maridor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2257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0" y="0"/>
            <a:ext cx="12172539" cy="686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701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0" y="0"/>
            <a:ext cx="12172539" cy="686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538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D_GAL_10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8" r="5348"/>
          <a:stretch/>
        </p:blipFill>
        <p:spPr>
          <a:xfrm>
            <a:off x="0" y="681903"/>
            <a:ext cx="6726803" cy="5494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4" t="2915" r="22328" b="5805"/>
          <a:stretch/>
        </p:blipFill>
        <p:spPr>
          <a:xfrm>
            <a:off x="7237103" y="1063487"/>
            <a:ext cx="4835628" cy="47310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54802" y="190832"/>
            <a:ext cx="25442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Proposition(SMB) </a:t>
            </a:r>
            <a:r>
              <a:rPr lang="en-GB" dirty="0" err="1" smtClean="0"/>
              <a:t>dalle</a:t>
            </a:r>
            <a:endParaRPr lang="fr-FR" dirty="0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flipH="1">
            <a:off x="2941983" y="560164"/>
            <a:ext cx="484962" cy="751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82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D_GAL_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121523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038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D_GAL_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121523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6898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D_GAL_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121523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7426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D_GAL_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" y="0"/>
            <a:ext cx="121523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893781" y="580445"/>
            <a:ext cx="205143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PRE- ROUTAGE TUYAUTERIES</a:t>
            </a:r>
            <a:endParaRPr lang="fr-FR" dirty="0"/>
          </a:p>
        </p:txBody>
      </p:sp>
      <p:cxnSp>
        <p:nvCxnSpPr>
          <p:cNvPr id="5" name="Straight Arrow Connector 4"/>
          <p:cNvCxnSpPr>
            <a:stCxn id="3" idx="2"/>
          </p:cNvCxnSpPr>
          <p:nvPr/>
        </p:nvCxnSpPr>
        <p:spPr>
          <a:xfrm flipH="1">
            <a:off x="7211833" y="1226776"/>
            <a:ext cx="707667" cy="17390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844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D_GAL_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121523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0090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D_GAL_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121523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893781" y="580445"/>
            <a:ext cx="205143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PRE- ROUTAGE TUYAUTERIES</a:t>
            </a:r>
            <a:endParaRPr lang="fr-FR" dirty="0"/>
          </a:p>
        </p:txBody>
      </p:sp>
      <p:cxnSp>
        <p:nvCxnSpPr>
          <p:cNvPr id="4" name="Straight Arrow Connector 3"/>
          <p:cNvCxnSpPr>
            <a:stCxn id="3" idx="2"/>
          </p:cNvCxnSpPr>
          <p:nvPr/>
        </p:nvCxnSpPr>
        <p:spPr>
          <a:xfrm flipH="1">
            <a:off x="7211833" y="1226776"/>
            <a:ext cx="707667" cy="17390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673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0" r="12920"/>
          <a:stretch/>
        </p:blipFill>
        <p:spPr>
          <a:xfrm>
            <a:off x="553941" y="381662"/>
            <a:ext cx="5542059" cy="56759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1" r="14027"/>
          <a:stretch/>
        </p:blipFill>
        <p:spPr>
          <a:xfrm>
            <a:off x="6424653" y="389613"/>
            <a:ext cx="5438693" cy="56759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306143032"/>
      </p:ext>
    </p:extLst>
  </p:cSld>
  <p:clrMapOvr>
    <a:masterClrMapping/>
  </p:clrMapOvr>
</p:sld>
</file>

<file path=ppt/theme/theme1.xml><?xml version="1.0" encoding="utf-8"?>
<a:theme xmlns:a="http://schemas.openxmlformats.org/drawingml/2006/main" name="AA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" id="{CFBFFC76-BB41-42B8-850A-F1978B903C22}" vid="{720D523E-15B2-48A8-9D32-F60A13C469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AAHiLumi</Template>
  <TotalTime>53</TotalTime>
  <Words>13</Words>
  <Application>Microsoft Office PowerPoint</Application>
  <PresentationFormat>Widescreen</PresentationFormat>
  <Paragraphs>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Wingdings</vt:lpstr>
      <vt:lpstr>AAHiLumi</vt:lpstr>
      <vt:lpstr>STATUS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</dc:title>
  <dc:creator>Stephane Maridor</dc:creator>
  <cp:lastModifiedBy>Stephane Maridor</cp:lastModifiedBy>
  <cp:revision>5</cp:revision>
  <dcterms:created xsi:type="dcterms:W3CDTF">2017-03-01T07:26:39Z</dcterms:created>
  <dcterms:modified xsi:type="dcterms:W3CDTF">2017-03-01T08:20:24Z</dcterms:modified>
</cp:coreProperties>
</file>