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gif" ContentType="image/gif"/>
  <Default Extension="tif" ContentType="image/t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5.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7" r:id="rId3"/>
    <p:sldMasterId id="2147483695" r:id="rId4"/>
    <p:sldMasterId id="2147483714" r:id="rId5"/>
    <p:sldMasterId id="2147483727" r:id="rId6"/>
  </p:sldMasterIdLst>
  <p:notesMasterIdLst>
    <p:notesMasterId r:id="rId27"/>
  </p:notesMasterIdLst>
  <p:sldIdLst>
    <p:sldId id="256" r:id="rId7"/>
    <p:sldId id="283" r:id="rId8"/>
    <p:sldId id="284" r:id="rId9"/>
    <p:sldId id="278" r:id="rId10"/>
    <p:sldId id="279" r:id="rId11"/>
    <p:sldId id="280" r:id="rId12"/>
    <p:sldId id="281" r:id="rId13"/>
    <p:sldId id="282" r:id="rId14"/>
    <p:sldId id="290" r:id="rId15"/>
    <p:sldId id="291" r:id="rId16"/>
    <p:sldId id="292" r:id="rId17"/>
    <p:sldId id="293" r:id="rId18"/>
    <p:sldId id="294" r:id="rId19"/>
    <p:sldId id="295" r:id="rId20"/>
    <p:sldId id="285" r:id="rId21"/>
    <p:sldId id="286" r:id="rId22"/>
    <p:sldId id="287" r:id="rId23"/>
    <p:sldId id="288" r:id="rId24"/>
    <p:sldId id="289" r:id="rId25"/>
    <p:sldId id="274"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51"/>
  </p:normalViewPr>
  <p:slideViewPr>
    <p:cSldViewPr snapToGrid="0" snapToObjects="1">
      <p:cViewPr>
        <p:scale>
          <a:sx n="112" d="100"/>
          <a:sy n="112" d="100"/>
        </p:scale>
        <p:origin x="480"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ofia:Documents:SFT:SC16:scalability_SC16Simple_TGeo_KNLonly.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sofia:Documents:SFT:SC16:geant4_KN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000" b="0" i="0"/>
            </a:pPr>
            <a:r>
              <a:rPr lang="en-US" sz="1000" b="0" i="0" dirty="0"/>
              <a:t>Speedup</a:t>
            </a:r>
            <a:r>
              <a:rPr lang="en-US" sz="1000" b="0" i="0" baseline="0" dirty="0"/>
              <a:t> </a:t>
            </a:r>
            <a:r>
              <a:rPr lang="en-US" sz="1000" b="0" i="0" baseline="0" dirty="0" err="1"/>
              <a:t>wrt</a:t>
            </a:r>
            <a:r>
              <a:rPr lang="en-US" sz="1000" b="0" i="0" baseline="0" dirty="0"/>
              <a:t> multithreaded classical approach</a:t>
            </a:r>
            <a:endParaRPr lang="en-US" sz="1000" b="0" i="0" dirty="0"/>
          </a:p>
        </c:rich>
      </c:tx>
      <c:layout>
        <c:manualLayout>
          <c:xMode val="edge"/>
          <c:yMode val="edge"/>
          <c:x val="0.270515306090437"/>
          <c:y val="0.677947269965995"/>
        </c:manualLayout>
      </c:layout>
      <c:overlay val="1"/>
    </c:title>
    <c:autoTitleDeleted val="0"/>
    <c:plotArea>
      <c:layout>
        <c:manualLayout>
          <c:layoutTarget val="inner"/>
          <c:xMode val="edge"/>
          <c:yMode val="edge"/>
          <c:x val="0.156763544178934"/>
          <c:y val="0.119122"/>
          <c:w val="0.78776123824699"/>
          <c:h val="0.664044168453485"/>
        </c:manualLayout>
      </c:layout>
      <c:scatterChart>
        <c:scatterStyle val="lineMarker"/>
        <c:varyColors val="0"/>
        <c:ser>
          <c:idx val="0"/>
          <c:order val="0"/>
          <c:tx>
            <c:v>ideal vector vs. classical</c:v>
          </c:tx>
          <c:spPr>
            <a:ln w="25400" cap="flat">
              <a:solidFill>
                <a:schemeClr val="accent2"/>
              </a:solidFill>
              <a:prstDash val="solid"/>
              <a:miter lim="400000"/>
            </a:ln>
            <a:effectLst/>
          </c:spPr>
          <c:marker>
            <c:symbol val="circle"/>
            <c:size val="8"/>
            <c:spPr>
              <a:solidFill>
                <a:srgbClr val="FFFFFF"/>
              </a:solidFill>
              <a:ln w="25400" cap="flat">
                <a:solidFill>
                  <a:schemeClr val="accent2"/>
                </a:solidFill>
                <a:prstDash val="solid"/>
                <a:miter lim="400000"/>
              </a:ln>
              <a:effectLst/>
            </c:spPr>
          </c:marker>
          <c:xVal>
            <c:numRef>
              <c:f>SCALABILITIES!$B$22:$B$29</c:f>
              <c:numCache>
                <c:formatCode>General</c:formatCode>
                <c:ptCount val="8"/>
                <c:pt idx="0">
                  <c:v>1.0</c:v>
                </c:pt>
                <c:pt idx="1">
                  <c:v>8.0</c:v>
                </c:pt>
                <c:pt idx="2">
                  <c:v>16.0</c:v>
                </c:pt>
                <c:pt idx="3">
                  <c:v>36.0</c:v>
                </c:pt>
                <c:pt idx="4">
                  <c:v>64.0</c:v>
                </c:pt>
                <c:pt idx="5">
                  <c:v>128.0</c:v>
                </c:pt>
                <c:pt idx="6">
                  <c:v>192.0</c:v>
                </c:pt>
                <c:pt idx="7">
                  <c:v>256.0</c:v>
                </c:pt>
              </c:numCache>
            </c:numRef>
          </c:xVal>
          <c:yVal>
            <c:numRef>
              <c:f>SCALABILITIES!$C$22:$C$29</c:f>
              <c:numCache>
                <c:formatCode>0</c:formatCode>
                <c:ptCount val="8"/>
                <c:pt idx="0">
                  <c:v>21.0474513883332</c:v>
                </c:pt>
                <c:pt idx="1">
                  <c:v>27.05696202531646</c:v>
                </c:pt>
                <c:pt idx="2">
                  <c:v>41.49556400506971</c:v>
                </c:pt>
                <c:pt idx="3">
                  <c:v>79.06779661016948</c:v>
                </c:pt>
                <c:pt idx="4">
                  <c:v>130.9615384615385</c:v>
                </c:pt>
                <c:pt idx="5">
                  <c:v>139.0</c:v>
                </c:pt>
                <c:pt idx="6">
                  <c:v>130.13698630137</c:v>
                </c:pt>
                <c:pt idx="7">
                  <c:v>146.0</c:v>
                </c:pt>
              </c:numCache>
            </c:numRef>
          </c:yVal>
          <c:smooth val="0"/>
        </c:ser>
        <c:ser>
          <c:idx val="1"/>
          <c:order val="1"/>
          <c:tx>
            <c:v>basket vs. classical</c:v>
          </c:tx>
          <c:spPr>
            <a:ln w="25400" cap="flat">
              <a:solidFill>
                <a:schemeClr val="accent1">
                  <a:hueOff val="-53954"/>
                  <a:satOff val="-4348"/>
                  <a:lumOff val="-11375"/>
                </a:schemeClr>
              </a:solidFill>
              <a:prstDash val="solid"/>
              <a:miter lim="400000"/>
            </a:ln>
            <a:effectLst/>
          </c:spPr>
          <c:marker>
            <c:symbol val="circle"/>
            <c:size val="8"/>
            <c:spPr>
              <a:solidFill>
                <a:srgbClr val="FFFFFF"/>
              </a:solidFill>
              <a:ln w="25400" cap="flat">
                <a:solidFill>
                  <a:schemeClr val="accent1">
                    <a:hueOff val="-53954"/>
                    <a:satOff val="-4348"/>
                    <a:lumOff val="-11375"/>
                  </a:schemeClr>
                </a:solidFill>
                <a:prstDash val="solid"/>
                <a:miter lim="400000"/>
              </a:ln>
              <a:effectLst/>
            </c:spPr>
          </c:marker>
          <c:xVal>
            <c:numRef>
              <c:f>SCALABILITIES!$B$22:$B$29</c:f>
              <c:numCache>
                <c:formatCode>General</c:formatCode>
                <c:ptCount val="8"/>
                <c:pt idx="0">
                  <c:v>1.0</c:v>
                </c:pt>
                <c:pt idx="1">
                  <c:v>8.0</c:v>
                </c:pt>
                <c:pt idx="2">
                  <c:v>16.0</c:v>
                </c:pt>
                <c:pt idx="3">
                  <c:v>36.0</c:v>
                </c:pt>
                <c:pt idx="4">
                  <c:v>64.0</c:v>
                </c:pt>
                <c:pt idx="5">
                  <c:v>128.0</c:v>
                </c:pt>
                <c:pt idx="6">
                  <c:v>192.0</c:v>
                </c:pt>
                <c:pt idx="7">
                  <c:v>256.0</c:v>
                </c:pt>
              </c:numCache>
            </c:numRef>
          </c:xVal>
          <c:yVal>
            <c:numRef>
              <c:f>SCALABILITIES!$D$22:$D$29</c:f>
              <c:numCache>
                <c:formatCode>0</c:formatCode>
                <c:ptCount val="8"/>
                <c:pt idx="0">
                  <c:v>12.96352883193692</c:v>
                </c:pt>
                <c:pt idx="1">
                  <c:v>16.83070866141732</c:v>
                </c:pt>
                <c:pt idx="2">
                  <c:v>25.77952755905512</c:v>
                </c:pt>
                <c:pt idx="3">
                  <c:v>35.16331658291457</c:v>
                </c:pt>
                <c:pt idx="4">
                  <c:v>83.55828220858859</c:v>
                </c:pt>
                <c:pt idx="5">
                  <c:v>89.0</c:v>
                </c:pt>
                <c:pt idx="6">
                  <c:v>77.55102040816326</c:v>
                </c:pt>
                <c:pt idx="7">
                  <c:v>72.0</c:v>
                </c:pt>
              </c:numCache>
            </c:numRef>
          </c:yVal>
          <c:smooth val="0"/>
        </c:ser>
        <c:dLbls>
          <c:showLegendKey val="0"/>
          <c:showVal val="0"/>
          <c:showCatName val="0"/>
          <c:showSerName val="0"/>
          <c:showPercent val="0"/>
          <c:showBubbleSize val="0"/>
        </c:dLbls>
        <c:axId val="1720322032"/>
        <c:axId val="1726975216"/>
      </c:scatterChart>
      <c:valAx>
        <c:axId val="1720322032"/>
        <c:scaling>
          <c:orientation val="minMax"/>
        </c:scaling>
        <c:delete val="0"/>
        <c:axPos val="b"/>
        <c:title>
          <c:tx>
            <c:rich>
              <a:bodyPr rot="0"/>
              <a:lstStyle/>
              <a:p>
                <a:pPr>
                  <a:defRPr sz="1100" b="0" i="0" u="none" strike="noStrike">
                    <a:solidFill>
                      <a:srgbClr val="000000"/>
                    </a:solidFill>
                    <a:latin typeface="Helvetica"/>
                  </a:defRPr>
                </a:pPr>
                <a:r>
                  <a:rPr lang="en-US" sz="1100" b="0" i="0" u="none" strike="noStrike">
                    <a:solidFill>
                      <a:srgbClr val="000000"/>
                    </a:solidFill>
                    <a:latin typeface="Helvetica"/>
                  </a:rPr>
                  <a:t>NTHREADS</a:t>
                </a:r>
              </a:p>
            </c:rich>
          </c:tx>
          <c:overlay val="1"/>
        </c:title>
        <c:numFmt formatCode="General" sourceLinked="1"/>
        <c:majorTickMark val="none"/>
        <c:minorTickMark val="none"/>
        <c:tickLblPos val="nextTo"/>
        <c:spPr>
          <a:ln w="12700" cap="flat">
            <a:solidFill>
              <a:srgbClr val="000000"/>
            </a:solidFill>
            <a:prstDash val="solid"/>
            <a:miter lim="400000"/>
          </a:ln>
        </c:spPr>
        <c:txPr>
          <a:bodyPr rot="0"/>
          <a:lstStyle/>
          <a:p>
            <a:pPr>
              <a:defRPr sz="1000" b="0" i="0" u="none" strike="noStrike">
                <a:solidFill>
                  <a:srgbClr val="000000"/>
                </a:solidFill>
                <a:latin typeface="Helvetica"/>
              </a:defRPr>
            </a:pPr>
            <a:endParaRPr lang="en-US"/>
          </a:p>
        </c:txPr>
        <c:crossAx val="1726975216"/>
        <c:crosses val="autoZero"/>
        <c:crossBetween val="between"/>
        <c:majorUnit val="75.0"/>
        <c:minorUnit val="37.5"/>
      </c:valAx>
      <c:valAx>
        <c:axId val="1726975216"/>
        <c:scaling>
          <c:orientation val="minMax"/>
        </c:scaling>
        <c:delete val="0"/>
        <c:axPos val="l"/>
        <c:majorGridlines>
          <c:spPr>
            <a:ln w="3175" cap="flat">
              <a:solidFill>
                <a:srgbClr val="B8B8B8"/>
              </a:solidFill>
              <a:prstDash val="solid"/>
              <a:miter lim="400000"/>
            </a:ln>
          </c:spPr>
        </c:majorGridlines>
        <c:title>
          <c:tx>
            <c:rich>
              <a:bodyPr rot="-5400000"/>
              <a:lstStyle/>
              <a:p>
                <a:pPr>
                  <a:defRPr sz="1100" b="0" i="0" u="none" strike="noStrike">
                    <a:solidFill>
                      <a:srgbClr val="000000"/>
                    </a:solidFill>
                    <a:latin typeface="Helvetica"/>
                  </a:defRPr>
                </a:pPr>
                <a:r>
                  <a:rPr lang="en-US" sz="1100" b="0" i="0" u="none" strike="noStrike">
                    <a:solidFill>
                      <a:srgbClr val="000000"/>
                    </a:solidFill>
                    <a:latin typeface="Helvetica"/>
                  </a:rPr>
                  <a:t>SPEEDUP</a:t>
                </a:r>
              </a:p>
            </c:rich>
          </c:tx>
          <c:overlay val="1"/>
        </c:title>
        <c:numFmt formatCode="0" sourceLinked="1"/>
        <c:majorTickMark val="none"/>
        <c:minorTickMark val="none"/>
        <c:tickLblPos val="nextTo"/>
        <c:spPr>
          <a:ln w="12700" cap="flat">
            <a:solidFill>
              <a:srgbClr val="000000"/>
            </a:solidFill>
            <a:prstDash val="solid"/>
            <a:miter lim="400000"/>
          </a:ln>
        </c:spPr>
        <c:txPr>
          <a:bodyPr rot="0"/>
          <a:lstStyle/>
          <a:p>
            <a:pPr>
              <a:defRPr sz="1000" b="0" i="0" u="none" strike="noStrike">
                <a:solidFill>
                  <a:srgbClr val="000000"/>
                </a:solidFill>
                <a:latin typeface="Helvetica"/>
              </a:defRPr>
            </a:pPr>
            <a:endParaRPr lang="en-US"/>
          </a:p>
        </c:txPr>
        <c:crossAx val="1720322032"/>
        <c:crosses val="autoZero"/>
        <c:crossBetween val="between"/>
        <c:majorUnit val="35.0"/>
        <c:minorUnit val="17.5"/>
      </c:valAx>
      <c:spPr>
        <a:noFill/>
        <a:ln w="12700" cap="flat">
          <a:noFill/>
          <a:miter lim="400000"/>
        </a:ln>
        <a:effectLst/>
      </c:spPr>
    </c:plotArea>
    <c:legend>
      <c:legendPos val="t"/>
      <c:layout>
        <c:manualLayout>
          <c:xMode val="edge"/>
          <c:yMode val="edge"/>
          <c:x val="0.0974741"/>
          <c:y val="0.0"/>
          <c:w val="0.858164"/>
          <c:h val="0.0626176"/>
        </c:manualLayout>
      </c:layout>
      <c:overlay val="1"/>
      <c:spPr>
        <a:noFill/>
        <a:ln w="12700" cap="flat">
          <a:noFill/>
          <a:miter lim="400000"/>
        </a:ln>
        <a:effectLst/>
      </c:spPr>
      <c:txPr>
        <a:bodyPr rot="0"/>
        <a:lstStyle/>
        <a:p>
          <a:pPr>
            <a:defRPr sz="1000" b="0" i="0" u="none" strike="noStrike">
              <a:solidFill>
                <a:srgbClr val="000000"/>
              </a:solidFill>
              <a:latin typeface="Helvetica"/>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hart>
    <c:autoTitleDeleted val="0"/>
    <c:plotArea>
      <c:layout>
        <c:manualLayout>
          <c:layoutTarget val="inner"/>
          <c:xMode val="edge"/>
          <c:yMode val="edge"/>
          <c:x val="0.159437088184607"/>
          <c:y val="0.0766244319506127"/>
          <c:w val="0.792082798033418"/>
          <c:h val="0.754150890160833"/>
        </c:manualLayout>
      </c:layout>
      <c:scatterChart>
        <c:scatterStyle val="lineMarker"/>
        <c:varyColors val="0"/>
        <c:ser>
          <c:idx val="0"/>
          <c:order val="0"/>
          <c:tx>
            <c:v>GeantV  multithreads</c:v>
          </c:tx>
          <c:xVal>
            <c:numRef>
              <c:f>Sheet1!$D$59:$D$66</c:f>
              <c:numCache>
                <c:formatCode>General</c:formatCode>
                <c:ptCount val="8"/>
                <c:pt idx="0">
                  <c:v>1.0</c:v>
                </c:pt>
                <c:pt idx="1">
                  <c:v>4.0</c:v>
                </c:pt>
                <c:pt idx="2">
                  <c:v>8.0</c:v>
                </c:pt>
                <c:pt idx="3">
                  <c:v>16.0</c:v>
                </c:pt>
                <c:pt idx="4">
                  <c:v>32.0</c:v>
                </c:pt>
                <c:pt idx="5">
                  <c:v>64.0</c:v>
                </c:pt>
                <c:pt idx="6">
                  <c:v>128.0</c:v>
                </c:pt>
                <c:pt idx="7">
                  <c:v>256.0</c:v>
                </c:pt>
              </c:numCache>
            </c:numRef>
          </c:xVal>
          <c:yVal>
            <c:numRef>
              <c:f>Sheet1!$G$59:$G$66</c:f>
              <c:numCache>
                <c:formatCode>General</c:formatCode>
                <c:ptCount val="8"/>
                <c:pt idx="2">
                  <c:v>14.32748538011696</c:v>
                </c:pt>
                <c:pt idx="3">
                  <c:v>35.41392904073587</c:v>
                </c:pt>
                <c:pt idx="4">
                  <c:v>59.68992248062015</c:v>
                </c:pt>
                <c:pt idx="5">
                  <c:v>158.0645161290323</c:v>
                </c:pt>
                <c:pt idx="6">
                  <c:v>212.2047244094487</c:v>
                </c:pt>
                <c:pt idx="7">
                  <c:v>229.3617021276596</c:v>
                </c:pt>
              </c:numCache>
            </c:numRef>
          </c:yVal>
          <c:smooth val="0"/>
        </c:ser>
        <c:ser>
          <c:idx val="1"/>
          <c:order val="1"/>
          <c:tx>
            <c:v>Geant V single thread</c:v>
          </c:tx>
          <c:xVal>
            <c:numRef>
              <c:f>Sheet1!$D$59:$D$66</c:f>
              <c:numCache>
                <c:formatCode>General</c:formatCode>
                <c:ptCount val="8"/>
                <c:pt idx="0">
                  <c:v>1.0</c:v>
                </c:pt>
                <c:pt idx="1">
                  <c:v>4.0</c:v>
                </c:pt>
                <c:pt idx="2">
                  <c:v>8.0</c:v>
                </c:pt>
                <c:pt idx="3">
                  <c:v>16.0</c:v>
                </c:pt>
                <c:pt idx="4">
                  <c:v>32.0</c:v>
                </c:pt>
                <c:pt idx="5">
                  <c:v>64.0</c:v>
                </c:pt>
                <c:pt idx="6">
                  <c:v>128.0</c:v>
                </c:pt>
                <c:pt idx="7">
                  <c:v>256.0</c:v>
                </c:pt>
              </c:numCache>
            </c:numRef>
          </c:xVal>
          <c:yVal>
            <c:numRef>
              <c:f>Sheet1!$E$59:$E$66</c:f>
              <c:numCache>
                <c:formatCode>General</c:formatCode>
                <c:ptCount val="8"/>
                <c:pt idx="0">
                  <c:v>4.73429951690821</c:v>
                </c:pt>
              </c:numCache>
            </c:numRef>
          </c:yVal>
          <c:smooth val="0"/>
        </c:ser>
        <c:dLbls>
          <c:showLegendKey val="0"/>
          <c:showVal val="0"/>
          <c:showCatName val="0"/>
          <c:showSerName val="0"/>
          <c:showPercent val="0"/>
          <c:showBubbleSize val="0"/>
        </c:dLbls>
        <c:axId val="1599982016"/>
        <c:axId val="1770572288"/>
      </c:scatterChart>
      <c:valAx>
        <c:axId val="1599982016"/>
        <c:scaling>
          <c:orientation val="minMax"/>
        </c:scaling>
        <c:delete val="0"/>
        <c:axPos val="b"/>
        <c:title>
          <c:tx>
            <c:rich>
              <a:bodyPr/>
              <a:lstStyle/>
              <a:p>
                <a:pPr>
                  <a:defRPr sz="1200"/>
                </a:pPr>
                <a:r>
                  <a:rPr lang="en-US" sz="1200" dirty="0" err="1"/>
                  <a:t>Nthreads</a:t>
                </a:r>
                <a:endParaRPr lang="en-US" sz="1200" dirty="0"/>
              </a:p>
            </c:rich>
          </c:tx>
          <c:overlay val="0"/>
        </c:title>
        <c:numFmt formatCode="General" sourceLinked="1"/>
        <c:majorTickMark val="out"/>
        <c:minorTickMark val="none"/>
        <c:tickLblPos val="nextTo"/>
        <c:crossAx val="1770572288"/>
        <c:crosses val="autoZero"/>
        <c:crossBetween val="midCat"/>
      </c:valAx>
      <c:valAx>
        <c:axId val="1770572288"/>
        <c:scaling>
          <c:orientation val="minMax"/>
        </c:scaling>
        <c:delete val="0"/>
        <c:axPos val="l"/>
        <c:majorGridlines/>
        <c:title>
          <c:tx>
            <c:rich>
              <a:bodyPr rot="-5400000" vert="horz"/>
              <a:lstStyle/>
              <a:p>
                <a:pPr>
                  <a:defRPr sz="1000"/>
                </a:pPr>
                <a:r>
                  <a:rPr lang="en-US" sz="1000" dirty="0"/>
                  <a:t>T(1</a:t>
                </a:r>
                <a:r>
                  <a:rPr lang="en-US" sz="1000" baseline="0" dirty="0"/>
                  <a:t> thread)/T(N threads)</a:t>
                </a:r>
                <a:endParaRPr lang="en-US" sz="1000" dirty="0"/>
              </a:p>
            </c:rich>
          </c:tx>
          <c:overlay val="0"/>
        </c:title>
        <c:numFmt formatCode="General" sourceLinked="1"/>
        <c:majorTickMark val="out"/>
        <c:minorTickMark val="none"/>
        <c:tickLblPos val="nextTo"/>
        <c:crossAx val="1599982016"/>
        <c:crosses val="autoZero"/>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0205C2-3C8A-644E-BE28-97F9355F2AA3}" type="datetimeFigureOut">
              <a:rPr lang="en-US" smtClean="0"/>
              <a:t>12/9/16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5A336A-178A-AC49-B413-591317E1EACA}" type="slidenum">
              <a:rPr lang="en-US" smtClean="0"/>
              <a:t>‹#›</a:t>
            </a:fld>
            <a:endParaRPr lang="en-US"/>
          </a:p>
        </p:txBody>
      </p:sp>
    </p:spTree>
    <p:extLst>
      <p:ext uri="{BB962C8B-B14F-4D97-AF65-F5344CB8AC3E}">
        <p14:creationId xmlns:p14="http://schemas.microsoft.com/office/powerpoint/2010/main" val="1547143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799D698-4EF4-164E-952C-79488E6FDFB6}"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427783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defTabSz="914400" hangingPunct="0"/>
            <a:fld id="{D61C8689-8455-3546-ADF9-3B7273760F66}" type="slidenum">
              <a:rPr lang="en-US" kern="0" smtClean="0">
                <a:solidFill>
                  <a:srgbClr val="000000"/>
                </a:solidFill>
                <a:latin typeface="Century Gothic"/>
                <a:ea typeface="Century Gothic"/>
                <a:cs typeface="Century Gothic"/>
                <a:sym typeface="Century Gothic"/>
              </a:rPr>
              <a:pPr defTabSz="914400" hangingPunct="0"/>
              <a:t>16</a:t>
            </a:fld>
            <a:endParaRPr lang="en-US" kern="0" dirty="0">
              <a:solidFill>
                <a:srgbClr val="000000"/>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2098477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18993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01558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www.cern.ch/openlab" TargetMode="Externa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 Id="rId10" Type="http://schemas.openxmlformats.org/officeDocument/2006/relationships/image" Target="../media/image5.jpg"/><Relationship Id="rId1" Type="http://schemas.openxmlformats.org/officeDocument/2006/relationships/slideMaster" Target="../slideMasters/slideMaster3.xml"/><Relationship Id="rId2"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tiff"/><Relationship Id="rId3" Type="http://schemas.openxmlformats.org/officeDocument/2006/relationships/image" Target="../media/image5.jp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5.png"/><Relationship Id="rId3" Type="http://schemas.openxmlformats.org/officeDocument/2006/relationships/image" Target="../media/image14.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5.png"/><Relationship Id="rId3" Type="http://schemas.openxmlformats.org/officeDocument/2006/relationships/image" Target="../media/image14.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4.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4.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4.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5.png"/><Relationship Id="rId3" Type="http://schemas.openxmlformats.org/officeDocument/2006/relationships/image" Target="../media/image14.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8.png"/><Relationship Id="rId3" Type="http://schemas.openxmlformats.org/officeDocument/2006/relationships/image" Target="../media/image19.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Master" Target="../slideMasters/slideMaster6.xml"/><Relationship Id="rId2" Type="http://schemas.openxmlformats.org/officeDocument/2006/relationships/image" Target="../media/image18.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8.png"/><Relationship Id="rId3" Type="http://schemas.openxmlformats.org/officeDocument/2006/relationships/image" Target="../media/image19.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Master" Target="../slideMasters/slideMaster6.xml"/><Relationship Id="rId2" Type="http://schemas.openxmlformats.org/officeDocument/2006/relationships/image" Target="../media/image1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11/17/16</a:t>
            </a:r>
            <a:endParaRPr lang="en-US" dirty="0"/>
          </a:p>
        </p:txBody>
      </p:sp>
      <p:sp>
        <p:nvSpPr>
          <p:cNvPr id="5" name="Footer Placeholder 4"/>
          <p:cNvSpPr>
            <a:spLocks noGrp="1"/>
          </p:cNvSpPr>
          <p:nvPr>
            <p:ph type="ftr" sz="quarter" idx="11"/>
          </p:nvPr>
        </p:nvSpPr>
        <p:spPr>
          <a:xfrm>
            <a:off x="2416500" y="329307"/>
            <a:ext cx="4973915" cy="309201"/>
          </a:xfrm>
        </p:spPr>
        <p:txBody>
          <a:bodyPr/>
          <a:lstStyle/>
          <a:p>
            <a:r>
              <a:rPr lang="en-US" smtClean="0"/>
              <a:t>GEANTV POW</a:t>
            </a:r>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11/17/16</a:t>
            </a:r>
            <a:endParaRPr lang="en-US" dirty="0"/>
          </a:p>
        </p:txBody>
      </p:sp>
      <p:sp>
        <p:nvSpPr>
          <p:cNvPr id="5" name="Footer Placeholder 4"/>
          <p:cNvSpPr>
            <a:spLocks noGrp="1"/>
          </p:cNvSpPr>
          <p:nvPr>
            <p:ph type="ftr" sz="quarter" idx="11"/>
          </p:nvPr>
        </p:nvSpPr>
        <p:spPr/>
        <p:txBody>
          <a:bodyPr/>
          <a:lstStyle/>
          <a:p>
            <a:r>
              <a:rPr lang="en-US" smtClean="0"/>
              <a:t>GEANTV POW</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11/17/16</a:t>
            </a:r>
            <a:endParaRPr lang="en-US" dirty="0"/>
          </a:p>
        </p:txBody>
      </p:sp>
      <p:sp>
        <p:nvSpPr>
          <p:cNvPr id="5" name="Footer Placeholder 4"/>
          <p:cNvSpPr>
            <a:spLocks noGrp="1"/>
          </p:cNvSpPr>
          <p:nvPr>
            <p:ph type="ftr" sz="quarter" idx="11"/>
          </p:nvPr>
        </p:nvSpPr>
        <p:spPr/>
        <p:txBody>
          <a:bodyPr/>
          <a:lstStyle/>
          <a:p>
            <a:r>
              <a:rPr lang="en-US" smtClean="0"/>
              <a:t>GEANTV POW</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384032" y="2130431"/>
            <a:ext cx="5184576" cy="1586607"/>
          </a:xfrm>
        </p:spPr>
        <p:txBody>
          <a:bodyPr/>
          <a:lstStyle>
            <a:lvl1pPr>
              <a:defRPr/>
            </a:lvl1pPr>
          </a:lstStyle>
          <a:p>
            <a:r>
              <a:rPr lang="en-US" dirty="0" smtClean="0"/>
              <a:t>Title of the Presentation</a:t>
            </a:r>
            <a:endParaRPr lang="en-GB" dirty="0"/>
          </a:p>
        </p:txBody>
      </p:sp>
      <p:sp>
        <p:nvSpPr>
          <p:cNvPr id="3" name="Subtitle 2"/>
          <p:cNvSpPr>
            <a:spLocks noGrp="1"/>
          </p:cNvSpPr>
          <p:nvPr>
            <p:ph type="subTitle" idx="1" hasCustomPrompt="1"/>
          </p:nvPr>
        </p:nvSpPr>
        <p:spPr>
          <a:xfrm>
            <a:off x="6384032" y="3886201"/>
            <a:ext cx="5184576" cy="2231099"/>
          </a:xfrm>
        </p:spPr>
        <p:txBody>
          <a:bodyPr>
            <a:normAutofit/>
          </a:bodyPr>
          <a:lstStyle>
            <a:lvl1pPr marL="0" indent="0" algn="r">
              <a:buNone/>
              <a:defRPr sz="2400" baseline="0">
                <a:solidFill>
                  <a:schemeClr val="tx1">
                    <a:tint val="75000"/>
                  </a:schemeClr>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dirty="0" smtClean="0"/>
              <a:t>Conference/Meeting Name</a:t>
            </a:r>
            <a:br>
              <a:rPr lang="en-US" dirty="0" smtClean="0"/>
            </a:br>
            <a:r>
              <a:rPr lang="en-US" dirty="0" smtClean="0"/>
              <a:t>Author 1 First and Family Names</a:t>
            </a:r>
            <a:br>
              <a:rPr lang="en-US" dirty="0" smtClean="0"/>
            </a:br>
            <a:r>
              <a:rPr lang="en-US" dirty="0" smtClean="0"/>
              <a:t>Author 2 First and Family Names</a:t>
            </a:r>
            <a:br>
              <a:rPr lang="en-US" dirty="0" smtClean="0"/>
            </a:br>
            <a:r>
              <a:rPr lang="en-US" dirty="0" smtClean="0"/>
              <a:t>Etc.</a:t>
            </a:r>
            <a:endParaRPr lang="en-GB" dirty="0"/>
          </a:p>
        </p:txBody>
      </p:sp>
      <p:sp>
        <p:nvSpPr>
          <p:cNvPr id="8" name="Content Placeholder 7"/>
          <p:cNvSpPr>
            <a:spLocks noGrp="1"/>
          </p:cNvSpPr>
          <p:nvPr>
            <p:ph sz="quarter" idx="10" hasCustomPrompt="1"/>
          </p:nvPr>
        </p:nvSpPr>
        <p:spPr>
          <a:xfrm>
            <a:off x="1871133" y="3909053"/>
            <a:ext cx="3168651" cy="2112864"/>
          </a:xfrm>
        </p:spPr>
        <p:txBody>
          <a:bodyPr>
            <a:normAutofit/>
          </a:bodyPr>
          <a:lstStyle>
            <a:lvl1pPr>
              <a:defRPr sz="2700"/>
            </a:lvl1pPr>
          </a:lstStyle>
          <a:p>
            <a:pPr lvl="0"/>
            <a:r>
              <a:rPr lang="en-US" dirty="0" smtClean="0"/>
              <a:t>xx/xx/2015</a:t>
            </a:r>
            <a:endParaRPr lang="en-GB" dirty="0"/>
          </a:p>
        </p:txBody>
      </p:sp>
    </p:spTree>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5" name="Footer Placeholder 4"/>
          <p:cNvSpPr>
            <a:spLocks noGrp="1"/>
          </p:cNvSpPr>
          <p:nvPr>
            <p:ph type="ftr" sz="quarter" idx="11"/>
          </p:nvPr>
        </p:nvSpPr>
        <p:spPr/>
        <p:txBody>
          <a:bodyPr/>
          <a:lstStyle/>
          <a:p>
            <a:endParaRPr lang="en-GB" dirty="0">
              <a:solidFill>
                <a:prstClr val="white">
                  <a:lumMod val="50000"/>
                </a:prstClr>
              </a:solidFill>
            </a:endParaRPr>
          </a:p>
        </p:txBody>
      </p:sp>
      <p:sp>
        <p:nvSpPr>
          <p:cNvPr id="6" name="Slide Number Placeholder 5"/>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Tree>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a:xfrm>
            <a:off x="1871532" y="3236984"/>
            <a:ext cx="9710869" cy="288918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5" name="Footer Placeholder 4"/>
          <p:cNvSpPr>
            <a:spLocks noGrp="1"/>
          </p:cNvSpPr>
          <p:nvPr>
            <p:ph type="ftr" sz="quarter" idx="11"/>
          </p:nvPr>
        </p:nvSpPr>
        <p:spPr/>
        <p:txBody>
          <a:bodyPr/>
          <a:lstStyle/>
          <a:p>
            <a:endParaRPr lang="en-GB">
              <a:solidFill>
                <a:prstClr val="white">
                  <a:lumMod val="50000"/>
                </a:prstClr>
              </a:solidFill>
            </a:endParaRPr>
          </a:p>
        </p:txBody>
      </p:sp>
      <p:sp>
        <p:nvSpPr>
          <p:cNvPr id="6" name="Slide Number Placeholder 5"/>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
        <p:nvSpPr>
          <p:cNvPr id="9" name="Picture Placeholder 8"/>
          <p:cNvSpPr>
            <a:spLocks noGrp="1"/>
          </p:cNvSpPr>
          <p:nvPr>
            <p:ph type="pic" sz="quarter" idx="13"/>
          </p:nvPr>
        </p:nvSpPr>
        <p:spPr>
          <a:xfrm>
            <a:off x="1871133" y="1701800"/>
            <a:ext cx="9696451" cy="1246717"/>
          </a:xfrm>
        </p:spPr>
        <p:txBody>
          <a:bodyPr/>
          <a:lstStyle/>
          <a:p>
            <a:endParaRPr lang="en-GB" dirty="0"/>
          </a:p>
        </p:txBody>
      </p:sp>
    </p:spTree>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00" b="1" cap="none" baseline="0"/>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5" name="Footer Placeholder 4"/>
          <p:cNvSpPr>
            <a:spLocks noGrp="1"/>
          </p:cNvSpPr>
          <p:nvPr>
            <p:ph type="ftr" sz="quarter" idx="11"/>
          </p:nvPr>
        </p:nvSpPr>
        <p:spPr/>
        <p:txBody>
          <a:bodyPr/>
          <a:lstStyle/>
          <a:p>
            <a:endParaRPr lang="en-GB">
              <a:solidFill>
                <a:prstClr val="white">
                  <a:lumMod val="50000"/>
                </a:prstClr>
              </a:solidFill>
            </a:endParaRPr>
          </a:p>
        </p:txBody>
      </p:sp>
      <p:sp>
        <p:nvSpPr>
          <p:cNvPr id="6" name="Slide Number Placeholder 5"/>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609600" y="1600201"/>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97600" y="1600201"/>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6" name="Footer Placeholder 5"/>
          <p:cNvSpPr>
            <a:spLocks noGrp="1"/>
          </p:cNvSpPr>
          <p:nvPr>
            <p:ph type="ftr" sz="quarter" idx="11"/>
          </p:nvPr>
        </p:nvSpPr>
        <p:spPr/>
        <p:txBody>
          <a:bodyPr/>
          <a:lstStyle/>
          <a:p>
            <a:endParaRPr lang="en-GB">
              <a:solidFill>
                <a:prstClr val="white">
                  <a:lumMod val="50000"/>
                </a:prstClr>
              </a:solidFill>
            </a:endParaRPr>
          </a:p>
        </p:txBody>
      </p:sp>
      <p:sp>
        <p:nvSpPr>
          <p:cNvPr id="7" name="Slide Number Placeholder 6"/>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609600" y="1535113"/>
            <a:ext cx="5386917" cy="639763"/>
          </a:xfrm>
        </p:spPr>
        <p:txBody>
          <a:bodyPr vert="horz" lIns="91438" tIns="45719" rIns="91438" bIns="45719" rtlCol="0" anchor="b">
            <a:normAutofit/>
          </a:bodyPr>
          <a:lstStyle>
            <a:lvl1pPr>
              <a:defRPr lang="en-US" sz="2700" dirty="0" smtClean="0"/>
            </a:lvl1pPr>
          </a:lstStyle>
          <a:p>
            <a:pPr marL="0" lvl="0" indent="0">
              <a:buNone/>
            </a:pPr>
            <a:r>
              <a:rPr lang="en-US" dirty="0"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93378" y="1535113"/>
            <a:ext cx="5389033" cy="639763"/>
          </a:xfrm>
        </p:spPr>
        <p:txBody>
          <a:bodyPr anchor="b">
            <a:normAutofit/>
          </a:bodyPr>
          <a:lstStyle>
            <a:lvl1pPr marL="0" indent="0">
              <a:buNone/>
              <a:defRPr sz="2700" b="1"/>
            </a:lvl1pPr>
            <a:lvl2pPr marL="609570" indent="0">
              <a:buNone/>
              <a:defRPr sz="2700" b="1"/>
            </a:lvl2pPr>
            <a:lvl3pPr marL="1219140" indent="0">
              <a:buNone/>
              <a:defRPr sz="2400" b="1"/>
            </a:lvl3pPr>
            <a:lvl4pPr marL="1828709" indent="0">
              <a:buNone/>
              <a:defRPr sz="2100" b="1"/>
            </a:lvl4pPr>
            <a:lvl5pPr marL="2438278" indent="0">
              <a:buNone/>
              <a:defRPr sz="2100" b="1"/>
            </a:lvl5pPr>
            <a:lvl6pPr marL="3047848" indent="0">
              <a:buNone/>
              <a:defRPr sz="2100" b="1"/>
            </a:lvl6pPr>
            <a:lvl7pPr marL="3657418" indent="0">
              <a:buNone/>
              <a:defRPr sz="2100" b="1"/>
            </a:lvl7pPr>
            <a:lvl8pPr marL="4266987" indent="0">
              <a:buNone/>
              <a:defRPr sz="2100" b="1"/>
            </a:lvl8pPr>
            <a:lvl9pPr marL="4876557" indent="0">
              <a:buNone/>
              <a:defRPr sz="2100" b="1"/>
            </a:lvl9pPr>
          </a:lstStyle>
          <a:p>
            <a:pPr lvl="0"/>
            <a:r>
              <a:rPr lang="en-US" dirty="0" smtClean="0"/>
              <a:t>Click to edit Master text styles</a:t>
            </a:r>
          </a:p>
        </p:txBody>
      </p:sp>
      <p:sp>
        <p:nvSpPr>
          <p:cNvPr id="6" name="Content Placeholder 5"/>
          <p:cNvSpPr>
            <a:spLocks noGrp="1"/>
          </p:cNvSpPr>
          <p:nvPr>
            <p:ph sz="quarter" idx="4"/>
          </p:nvPr>
        </p:nvSpPr>
        <p:spPr>
          <a:xfrm>
            <a:off x="6193378" y="2174875"/>
            <a:ext cx="5389033" cy="3951288"/>
          </a:xfrm>
        </p:spPr>
        <p:txBody>
          <a:bodyPr/>
          <a:lstStyle>
            <a:lvl1pPr>
              <a:defRPr sz="24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8" name="Footer Placeholder 7"/>
          <p:cNvSpPr>
            <a:spLocks noGrp="1"/>
          </p:cNvSpPr>
          <p:nvPr>
            <p:ph type="ftr" sz="quarter" idx="11"/>
          </p:nvPr>
        </p:nvSpPr>
        <p:spPr/>
        <p:txBody>
          <a:bodyPr/>
          <a:lstStyle/>
          <a:p>
            <a:endParaRPr lang="en-GB">
              <a:solidFill>
                <a:prstClr val="white">
                  <a:lumMod val="50000"/>
                </a:prstClr>
              </a:solidFill>
            </a:endParaRPr>
          </a:p>
        </p:txBody>
      </p:sp>
      <p:sp>
        <p:nvSpPr>
          <p:cNvPr id="9" name="Slide Number Placeholder 8"/>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5" name="Text Placeholder 4"/>
          <p:cNvSpPr>
            <a:spLocks noGrp="1"/>
          </p:cNvSpPr>
          <p:nvPr>
            <p:ph type="body" sz="quarter" idx="3"/>
          </p:nvPr>
        </p:nvSpPr>
        <p:spPr>
          <a:xfrm>
            <a:off x="6193378" y="1535113"/>
            <a:ext cx="5389033" cy="639763"/>
          </a:xfrm>
        </p:spPr>
        <p:txBody>
          <a:bodyPr anchor="b">
            <a:normAutofit/>
          </a:bodyPr>
          <a:lstStyle>
            <a:lvl1pPr marL="0" indent="0">
              <a:buNone/>
              <a:defRPr sz="2700" b="1"/>
            </a:lvl1pPr>
            <a:lvl2pPr marL="609570" indent="0">
              <a:buNone/>
              <a:defRPr sz="2700" b="1"/>
            </a:lvl2pPr>
            <a:lvl3pPr marL="1219140" indent="0">
              <a:buNone/>
              <a:defRPr sz="2400" b="1"/>
            </a:lvl3pPr>
            <a:lvl4pPr marL="1828709" indent="0">
              <a:buNone/>
              <a:defRPr sz="2100" b="1"/>
            </a:lvl4pPr>
            <a:lvl5pPr marL="2438278" indent="0">
              <a:buNone/>
              <a:defRPr sz="2100" b="1"/>
            </a:lvl5pPr>
            <a:lvl6pPr marL="3047848" indent="0">
              <a:buNone/>
              <a:defRPr sz="2100" b="1"/>
            </a:lvl6pPr>
            <a:lvl7pPr marL="3657418" indent="0">
              <a:buNone/>
              <a:defRPr sz="2100" b="1"/>
            </a:lvl7pPr>
            <a:lvl8pPr marL="4266987" indent="0">
              <a:buNone/>
              <a:defRPr sz="2100" b="1"/>
            </a:lvl8pPr>
            <a:lvl9pPr marL="4876557" indent="0">
              <a:buNone/>
              <a:defRPr sz="2100" b="1"/>
            </a:lvl9pPr>
          </a:lstStyle>
          <a:p>
            <a:pPr lvl="0"/>
            <a:r>
              <a:rPr lang="en-US" dirty="0" smtClean="0"/>
              <a:t>Click to edit Master text styles</a:t>
            </a:r>
          </a:p>
        </p:txBody>
      </p:sp>
      <p:sp>
        <p:nvSpPr>
          <p:cNvPr id="6" name="Content Placeholder 5"/>
          <p:cNvSpPr>
            <a:spLocks noGrp="1"/>
          </p:cNvSpPr>
          <p:nvPr>
            <p:ph sz="quarter" idx="4"/>
          </p:nvPr>
        </p:nvSpPr>
        <p:spPr>
          <a:xfrm>
            <a:off x="6193378" y="2174875"/>
            <a:ext cx="5389033" cy="3951288"/>
          </a:xfrm>
        </p:spPr>
        <p:txBody>
          <a:bodyPr/>
          <a:lstStyle>
            <a:lvl1pPr>
              <a:defRPr sz="24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8" name="Footer Placeholder 7"/>
          <p:cNvSpPr>
            <a:spLocks noGrp="1"/>
          </p:cNvSpPr>
          <p:nvPr>
            <p:ph type="ftr" sz="quarter" idx="11"/>
          </p:nvPr>
        </p:nvSpPr>
        <p:spPr/>
        <p:txBody>
          <a:bodyPr/>
          <a:lstStyle/>
          <a:p>
            <a:endParaRPr lang="en-GB">
              <a:solidFill>
                <a:prstClr val="white">
                  <a:lumMod val="50000"/>
                </a:prstClr>
              </a:solidFill>
            </a:endParaRPr>
          </a:p>
        </p:txBody>
      </p:sp>
      <p:sp>
        <p:nvSpPr>
          <p:cNvPr id="9" name="Slide Number Placeholder 8"/>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
        <p:nvSpPr>
          <p:cNvPr id="13" name="Chart Placeholder 12"/>
          <p:cNvSpPr>
            <a:spLocks noGrp="1"/>
          </p:cNvSpPr>
          <p:nvPr>
            <p:ph type="chart" sz="quarter" idx="13"/>
          </p:nvPr>
        </p:nvSpPr>
        <p:spPr>
          <a:xfrm>
            <a:off x="623392" y="1548715"/>
            <a:ext cx="5279992" cy="4568453"/>
          </a:xfrm>
        </p:spPr>
        <p:txBody>
          <a:bodyPr/>
          <a:lstStyle/>
          <a:p>
            <a:endParaRPr lang="en-GB"/>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5" name="Text Placeholder 4"/>
          <p:cNvSpPr>
            <a:spLocks noGrp="1"/>
          </p:cNvSpPr>
          <p:nvPr>
            <p:ph type="body" sz="quarter" idx="3"/>
          </p:nvPr>
        </p:nvSpPr>
        <p:spPr>
          <a:xfrm>
            <a:off x="6193378" y="1535113"/>
            <a:ext cx="5389033" cy="639763"/>
          </a:xfrm>
        </p:spPr>
        <p:txBody>
          <a:bodyPr anchor="b">
            <a:normAutofit/>
          </a:bodyPr>
          <a:lstStyle>
            <a:lvl1pPr marL="0" indent="0">
              <a:buNone/>
              <a:defRPr sz="2700" b="1"/>
            </a:lvl1pPr>
            <a:lvl2pPr marL="609570" indent="0">
              <a:buNone/>
              <a:defRPr sz="2700" b="1"/>
            </a:lvl2pPr>
            <a:lvl3pPr marL="1219140" indent="0">
              <a:buNone/>
              <a:defRPr sz="2400" b="1"/>
            </a:lvl3pPr>
            <a:lvl4pPr marL="1828709" indent="0">
              <a:buNone/>
              <a:defRPr sz="2100" b="1"/>
            </a:lvl4pPr>
            <a:lvl5pPr marL="2438278" indent="0">
              <a:buNone/>
              <a:defRPr sz="2100" b="1"/>
            </a:lvl5pPr>
            <a:lvl6pPr marL="3047848" indent="0">
              <a:buNone/>
              <a:defRPr sz="2100" b="1"/>
            </a:lvl6pPr>
            <a:lvl7pPr marL="3657418" indent="0">
              <a:buNone/>
              <a:defRPr sz="2100" b="1"/>
            </a:lvl7pPr>
            <a:lvl8pPr marL="4266987" indent="0">
              <a:buNone/>
              <a:defRPr sz="2100" b="1"/>
            </a:lvl8pPr>
            <a:lvl9pPr marL="4876557" indent="0">
              <a:buNone/>
              <a:defRPr sz="2100" b="1"/>
            </a:lvl9pPr>
          </a:lstStyle>
          <a:p>
            <a:pPr lvl="0"/>
            <a:r>
              <a:rPr lang="en-US" dirty="0" smtClean="0"/>
              <a:t>Click to edit Master text styles</a:t>
            </a:r>
          </a:p>
        </p:txBody>
      </p:sp>
      <p:sp>
        <p:nvSpPr>
          <p:cNvPr id="6" name="Content Placeholder 5"/>
          <p:cNvSpPr>
            <a:spLocks noGrp="1"/>
          </p:cNvSpPr>
          <p:nvPr>
            <p:ph sz="quarter" idx="4"/>
          </p:nvPr>
        </p:nvSpPr>
        <p:spPr>
          <a:xfrm>
            <a:off x="6193378" y="2174875"/>
            <a:ext cx="5389033" cy="3951288"/>
          </a:xfrm>
        </p:spPr>
        <p:txBody>
          <a:bodyPr/>
          <a:lstStyle>
            <a:lvl1pPr>
              <a:defRPr sz="24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8" name="Footer Placeholder 7"/>
          <p:cNvSpPr>
            <a:spLocks noGrp="1"/>
          </p:cNvSpPr>
          <p:nvPr>
            <p:ph type="ftr" sz="quarter" idx="11"/>
          </p:nvPr>
        </p:nvSpPr>
        <p:spPr/>
        <p:txBody>
          <a:bodyPr/>
          <a:lstStyle/>
          <a:p>
            <a:endParaRPr lang="en-GB">
              <a:solidFill>
                <a:prstClr val="white">
                  <a:lumMod val="50000"/>
                </a:prstClr>
              </a:solidFill>
            </a:endParaRPr>
          </a:p>
        </p:txBody>
      </p:sp>
      <p:sp>
        <p:nvSpPr>
          <p:cNvPr id="9" name="Slide Number Placeholder 8"/>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
        <p:nvSpPr>
          <p:cNvPr id="4" name="Picture Placeholder 3"/>
          <p:cNvSpPr>
            <a:spLocks noGrp="1"/>
          </p:cNvSpPr>
          <p:nvPr>
            <p:ph type="pic" sz="quarter" idx="13"/>
          </p:nvPr>
        </p:nvSpPr>
        <p:spPr>
          <a:xfrm>
            <a:off x="624427" y="1604436"/>
            <a:ext cx="5278967" cy="4512733"/>
          </a:xfrm>
        </p:spPr>
        <p:txBody>
          <a:bodyPr/>
          <a:lstStyle/>
          <a:p>
            <a:endParaRPr lang="en-GB"/>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11/17/16</a:t>
            </a:r>
            <a:endParaRPr lang="en-US" dirty="0"/>
          </a:p>
        </p:txBody>
      </p:sp>
      <p:sp>
        <p:nvSpPr>
          <p:cNvPr id="5" name="Footer Placeholder 4"/>
          <p:cNvSpPr>
            <a:spLocks noGrp="1"/>
          </p:cNvSpPr>
          <p:nvPr>
            <p:ph type="ftr" sz="quarter" idx="11"/>
          </p:nvPr>
        </p:nvSpPr>
        <p:spPr/>
        <p:txBody>
          <a:bodyPr/>
          <a:lstStyle/>
          <a:p>
            <a:r>
              <a:rPr lang="en-US" smtClean="0"/>
              <a:t>GEANTV POW</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5" name="Text Placeholder 4"/>
          <p:cNvSpPr>
            <a:spLocks noGrp="1"/>
          </p:cNvSpPr>
          <p:nvPr>
            <p:ph type="body" sz="quarter" idx="3"/>
          </p:nvPr>
        </p:nvSpPr>
        <p:spPr>
          <a:xfrm>
            <a:off x="4559831" y="1535113"/>
            <a:ext cx="7022572" cy="639763"/>
          </a:xfrm>
        </p:spPr>
        <p:txBody>
          <a:bodyPr anchor="b">
            <a:normAutofit/>
          </a:bodyPr>
          <a:lstStyle>
            <a:lvl1pPr marL="0" indent="0">
              <a:buNone/>
              <a:defRPr sz="2700" b="1"/>
            </a:lvl1pPr>
            <a:lvl2pPr marL="609570" indent="0">
              <a:buNone/>
              <a:defRPr sz="2700" b="1"/>
            </a:lvl2pPr>
            <a:lvl3pPr marL="1219140" indent="0">
              <a:buNone/>
              <a:defRPr sz="2400" b="1"/>
            </a:lvl3pPr>
            <a:lvl4pPr marL="1828709" indent="0">
              <a:buNone/>
              <a:defRPr sz="2100" b="1"/>
            </a:lvl4pPr>
            <a:lvl5pPr marL="2438278" indent="0">
              <a:buNone/>
              <a:defRPr sz="2100" b="1"/>
            </a:lvl5pPr>
            <a:lvl6pPr marL="3047848" indent="0">
              <a:buNone/>
              <a:defRPr sz="2100" b="1"/>
            </a:lvl6pPr>
            <a:lvl7pPr marL="3657418" indent="0">
              <a:buNone/>
              <a:defRPr sz="2100" b="1"/>
            </a:lvl7pPr>
            <a:lvl8pPr marL="4266987" indent="0">
              <a:buNone/>
              <a:defRPr sz="2100" b="1"/>
            </a:lvl8pPr>
            <a:lvl9pPr marL="4876557" indent="0">
              <a:buNone/>
              <a:defRPr sz="2100" b="1"/>
            </a:lvl9pPr>
          </a:lstStyle>
          <a:p>
            <a:pPr lvl="0"/>
            <a:r>
              <a:rPr lang="en-US" dirty="0" smtClean="0"/>
              <a:t>Click to edit Master text styles</a:t>
            </a:r>
          </a:p>
        </p:txBody>
      </p:sp>
      <p:sp>
        <p:nvSpPr>
          <p:cNvPr id="6" name="Content Placeholder 5"/>
          <p:cNvSpPr>
            <a:spLocks noGrp="1"/>
          </p:cNvSpPr>
          <p:nvPr>
            <p:ph sz="quarter" idx="4"/>
          </p:nvPr>
        </p:nvSpPr>
        <p:spPr>
          <a:xfrm>
            <a:off x="4559831" y="2174875"/>
            <a:ext cx="7022572" cy="3951288"/>
          </a:xfrm>
        </p:spPr>
        <p:txBody>
          <a:bodyPr/>
          <a:lstStyle>
            <a:lvl1pPr>
              <a:defRPr sz="24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8" name="Footer Placeholder 7"/>
          <p:cNvSpPr>
            <a:spLocks noGrp="1"/>
          </p:cNvSpPr>
          <p:nvPr>
            <p:ph type="ftr" sz="quarter" idx="11"/>
          </p:nvPr>
        </p:nvSpPr>
        <p:spPr/>
        <p:txBody>
          <a:bodyPr/>
          <a:lstStyle/>
          <a:p>
            <a:endParaRPr lang="en-GB">
              <a:solidFill>
                <a:prstClr val="white">
                  <a:lumMod val="50000"/>
                </a:prstClr>
              </a:solidFill>
            </a:endParaRPr>
          </a:p>
        </p:txBody>
      </p:sp>
      <p:sp>
        <p:nvSpPr>
          <p:cNvPr id="9" name="Slide Number Placeholder 8"/>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
        <p:nvSpPr>
          <p:cNvPr id="14" name="Picture Placeholder 13"/>
          <p:cNvSpPr>
            <a:spLocks noGrp="1"/>
          </p:cNvSpPr>
          <p:nvPr>
            <p:ph type="pic" sz="quarter" idx="17"/>
          </p:nvPr>
        </p:nvSpPr>
        <p:spPr>
          <a:xfrm>
            <a:off x="0" y="1552723"/>
            <a:ext cx="4176184" cy="768349"/>
          </a:xfrm>
        </p:spPr>
        <p:txBody>
          <a:bodyPr/>
          <a:lstStyle/>
          <a:p>
            <a:endParaRPr lang="en-GB" dirty="0"/>
          </a:p>
        </p:txBody>
      </p:sp>
      <p:sp>
        <p:nvSpPr>
          <p:cNvPr id="15" name="Picture Placeholder 13"/>
          <p:cNvSpPr>
            <a:spLocks noGrp="1"/>
          </p:cNvSpPr>
          <p:nvPr>
            <p:ph type="pic" sz="quarter" idx="18"/>
          </p:nvPr>
        </p:nvSpPr>
        <p:spPr>
          <a:xfrm>
            <a:off x="0" y="2501848"/>
            <a:ext cx="4176184" cy="768349"/>
          </a:xfrm>
        </p:spPr>
        <p:txBody>
          <a:bodyPr/>
          <a:lstStyle/>
          <a:p>
            <a:endParaRPr lang="en-GB" dirty="0"/>
          </a:p>
        </p:txBody>
      </p:sp>
      <p:sp>
        <p:nvSpPr>
          <p:cNvPr id="16" name="Picture Placeholder 13"/>
          <p:cNvSpPr>
            <a:spLocks noGrp="1"/>
          </p:cNvSpPr>
          <p:nvPr>
            <p:ph type="pic" sz="quarter" idx="19"/>
          </p:nvPr>
        </p:nvSpPr>
        <p:spPr>
          <a:xfrm>
            <a:off x="0" y="3450968"/>
            <a:ext cx="4176184" cy="768349"/>
          </a:xfrm>
        </p:spPr>
        <p:txBody>
          <a:bodyPr/>
          <a:lstStyle/>
          <a:p>
            <a:endParaRPr lang="en-GB" dirty="0"/>
          </a:p>
        </p:txBody>
      </p:sp>
      <p:sp>
        <p:nvSpPr>
          <p:cNvPr id="17" name="Picture Placeholder 13"/>
          <p:cNvSpPr>
            <a:spLocks noGrp="1"/>
          </p:cNvSpPr>
          <p:nvPr>
            <p:ph type="pic" sz="quarter" idx="20"/>
          </p:nvPr>
        </p:nvSpPr>
        <p:spPr>
          <a:xfrm>
            <a:off x="0" y="4400092"/>
            <a:ext cx="4176184" cy="768349"/>
          </a:xfrm>
        </p:spPr>
        <p:txBody>
          <a:bodyPr/>
          <a:lstStyle/>
          <a:p>
            <a:endParaRPr lang="en-GB" dirty="0"/>
          </a:p>
        </p:txBody>
      </p:sp>
      <p:sp>
        <p:nvSpPr>
          <p:cNvPr id="18" name="Picture Placeholder 13"/>
          <p:cNvSpPr>
            <a:spLocks noGrp="1"/>
          </p:cNvSpPr>
          <p:nvPr>
            <p:ph type="pic" sz="quarter" idx="21"/>
          </p:nvPr>
        </p:nvSpPr>
        <p:spPr>
          <a:xfrm>
            <a:off x="0" y="5349216"/>
            <a:ext cx="4176184" cy="768349"/>
          </a:xfrm>
        </p:spPr>
        <p:txBody>
          <a:bodyPr/>
          <a:lstStyle/>
          <a:p>
            <a:endParaRPr lang="en-GB" dirty="0"/>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4" name="Footer Placeholder 3"/>
          <p:cNvSpPr>
            <a:spLocks noGrp="1"/>
          </p:cNvSpPr>
          <p:nvPr>
            <p:ph type="ftr" sz="quarter" idx="11"/>
          </p:nvPr>
        </p:nvSpPr>
        <p:spPr/>
        <p:txBody>
          <a:bodyPr/>
          <a:lstStyle/>
          <a:p>
            <a:endParaRPr lang="en-GB">
              <a:solidFill>
                <a:prstClr val="white">
                  <a:lumMod val="50000"/>
                </a:prstClr>
              </a:solidFill>
            </a:endParaRPr>
          </a:p>
        </p:txBody>
      </p:sp>
      <p:sp>
        <p:nvSpPr>
          <p:cNvPr id="5" name="Slide Number Placeholder 4"/>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3" name="Footer Placeholder 2"/>
          <p:cNvSpPr>
            <a:spLocks noGrp="1"/>
          </p:cNvSpPr>
          <p:nvPr>
            <p:ph type="ftr" sz="quarter" idx="11"/>
          </p:nvPr>
        </p:nvSpPr>
        <p:spPr/>
        <p:txBody>
          <a:bodyPr/>
          <a:lstStyle/>
          <a:p>
            <a:endParaRPr lang="en-GB">
              <a:solidFill>
                <a:prstClr val="white">
                  <a:lumMod val="50000"/>
                </a:prstClr>
              </a:solidFill>
            </a:endParaRPr>
          </a:p>
        </p:txBody>
      </p:sp>
      <p:sp>
        <p:nvSpPr>
          <p:cNvPr id="4" name="Slide Number Placeholder 3"/>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7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4300"/>
            </a:lvl1pPr>
            <a:lvl2pPr marL="609570" indent="0">
              <a:buNone/>
              <a:defRPr sz="3700"/>
            </a:lvl2pPr>
            <a:lvl3pPr marL="1219140" indent="0">
              <a:buNone/>
              <a:defRPr sz="3200"/>
            </a:lvl3pPr>
            <a:lvl4pPr marL="1828709" indent="0">
              <a:buNone/>
              <a:defRPr sz="2700"/>
            </a:lvl4pPr>
            <a:lvl5pPr marL="2438278" indent="0">
              <a:buNone/>
              <a:defRPr sz="2700"/>
            </a:lvl5pPr>
            <a:lvl6pPr marL="3047848" indent="0">
              <a:buNone/>
              <a:defRPr sz="2700"/>
            </a:lvl6pPr>
            <a:lvl7pPr marL="3657418" indent="0">
              <a:buNone/>
              <a:defRPr sz="2700"/>
            </a:lvl7pPr>
            <a:lvl8pPr marL="4266987" indent="0">
              <a:buNone/>
              <a:defRPr sz="2700"/>
            </a:lvl8pPr>
            <a:lvl9pPr marL="4876557" indent="0">
              <a:buNone/>
              <a:defRPr sz="2700"/>
            </a:lvl9pPr>
          </a:lstStyle>
          <a:p>
            <a:endParaRPr lang="en-GB"/>
          </a:p>
        </p:txBody>
      </p:sp>
      <p:sp>
        <p:nvSpPr>
          <p:cNvPr id="4" name="Text Placeholder 3"/>
          <p:cNvSpPr>
            <a:spLocks noGrp="1"/>
          </p:cNvSpPr>
          <p:nvPr>
            <p:ph type="body" sz="half" idx="2"/>
          </p:nvPr>
        </p:nvSpPr>
        <p:spPr>
          <a:xfrm>
            <a:off x="2389717" y="5367343"/>
            <a:ext cx="7315200" cy="804863"/>
          </a:xfrm>
        </p:spPr>
        <p:txBody>
          <a:bodyPr/>
          <a:lstStyle>
            <a:lvl1pPr marL="0" indent="0">
              <a:buNone/>
              <a:defRPr sz="1900"/>
            </a:lvl1pPr>
            <a:lvl2pPr marL="609570" indent="0">
              <a:buNone/>
              <a:defRPr sz="1600"/>
            </a:lvl2pPr>
            <a:lvl3pPr marL="1219140" indent="0">
              <a:buNone/>
              <a:defRPr sz="1300"/>
            </a:lvl3pPr>
            <a:lvl4pPr marL="1828709" indent="0">
              <a:buNone/>
              <a:defRPr sz="1200"/>
            </a:lvl4pPr>
            <a:lvl5pPr marL="2438278" indent="0">
              <a:buNone/>
              <a:defRPr sz="1200"/>
            </a:lvl5pPr>
            <a:lvl6pPr marL="3047848" indent="0">
              <a:buNone/>
              <a:defRPr sz="1200"/>
            </a:lvl6pPr>
            <a:lvl7pPr marL="3657418" indent="0">
              <a:buNone/>
              <a:defRPr sz="1200"/>
            </a:lvl7pPr>
            <a:lvl8pPr marL="4266987" indent="0">
              <a:buNone/>
              <a:defRPr sz="1200"/>
            </a:lvl8pPr>
            <a:lvl9pPr marL="487655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6" name="Footer Placeholder 5"/>
          <p:cNvSpPr>
            <a:spLocks noGrp="1"/>
          </p:cNvSpPr>
          <p:nvPr>
            <p:ph type="ftr" sz="quarter" idx="11"/>
          </p:nvPr>
        </p:nvSpPr>
        <p:spPr/>
        <p:txBody>
          <a:bodyPr/>
          <a:lstStyle/>
          <a:p>
            <a:endParaRPr lang="en-GB">
              <a:solidFill>
                <a:prstClr val="white">
                  <a:lumMod val="50000"/>
                </a:prstClr>
              </a:solidFill>
            </a:endParaRPr>
          </a:p>
        </p:txBody>
      </p:sp>
      <p:sp>
        <p:nvSpPr>
          <p:cNvPr id="7" name="Slide Number Placeholder 6"/>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3" name="Footer Placeholder 2"/>
          <p:cNvSpPr>
            <a:spLocks noGrp="1"/>
          </p:cNvSpPr>
          <p:nvPr>
            <p:ph type="ftr" sz="quarter" idx="11"/>
          </p:nvPr>
        </p:nvSpPr>
        <p:spPr/>
        <p:txBody>
          <a:bodyPr/>
          <a:lstStyle/>
          <a:p>
            <a:endParaRPr lang="en-GB">
              <a:solidFill>
                <a:prstClr val="white">
                  <a:lumMod val="50000"/>
                </a:prstClr>
              </a:solidFill>
            </a:endParaRPr>
          </a:p>
        </p:txBody>
      </p:sp>
      <p:sp>
        <p:nvSpPr>
          <p:cNvPr id="4" name="Slide Number Placeholder 3"/>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
        <p:nvSpPr>
          <p:cNvPr id="6" name="TextBox 5"/>
          <p:cNvSpPr txBox="1"/>
          <p:nvPr userDrawn="1"/>
        </p:nvSpPr>
        <p:spPr>
          <a:xfrm>
            <a:off x="3407701" y="2660920"/>
            <a:ext cx="4320480" cy="995209"/>
          </a:xfrm>
          <a:prstGeom prst="rect">
            <a:avLst/>
          </a:prstGeom>
          <a:noFill/>
        </p:spPr>
        <p:txBody>
          <a:bodyPr wrap="square" lIns="91438" tIns="45719" rIns="91438" bIns="45719" rtlCol="0">
            <a:spAutoFit/>
          </a:bodyPr>
          <a:lstStyle/>
          <a:p>
            <a:pPr defTabSz="914377"/>
            <a:r>
              <a:rPr lang="fr-CH" sz="5900" dirty="0">
                <a:solidFill>
                  <a:srgbClr val="222268"/>
                </a:solidFill>
              </a:rPr>
              <a:t>Questions?</a:t>
            </a:r>
            <a:endParaRPr lang="en-GB" sz="5900" dirty="0">
              <a:solidFill>
                <a:srgbClr val="222268"/>
              </a:solidFill>
            </a:endParaRPr>
          </a:p>
        </p:txBody>
      </p:sp>
    </p:spTree>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smtClean="0">
                <a:solidFill>
                  <a:prstClr val="white">
                    <a:lumMod val="50000"/>
                  </a:prstClr>
                </a:solidFill>
              </a:rPr>
              <a:t>xx/xx/2015</a:t>
            </a:r>
            <a:endParaRPr lang="en-GB">
              <a:solidFill>
                <a:prstClr val="white">
                  <a:lumMod val="50000"/>
                </a:prstClr>
              </a:solidFill>
            </a:endParaRPr>
          </a:p>
        </p:txBody>
      </p:sp>
      <p:sp>
        <p:nvSpPr>
          <p:cNvPr id="3" name="Footer Placeholder 2"/>
          <p:cNvSpPr>
            <a:spLocks noGrp="1"/>
          </p:cNvSpPr>
          <p:nvPr>
            <p:ph type="ftr" sz="quarter" idx="11"/>
          </p:nvPr>
        </p:nvSpPr>
        <p:spPr/>
        <p:txBody>
          <a:bodyPr/>
          <a:lstStyle/>
          <a:p>
            <a:endParaRPr lang="en-GB">
              <a:solidFill>
                <a:prstClr val="white">
                  <a:lumMod val="50000"/>
                </a:prstClr>
              </a:solidFill>
            </a:endParaRPr>
          </a:p>
        </p:txBody>
      </p:sp>
      <p:sp>
        <p:nvSpPr>
          <p:cNvPr id="4" name="Slide Number Placeholder 3"/>
          <p:cNvSpPr>
            <a:spLocks noGrp="1"/>
          </p:cNvSpPr>
          <p:nvPr>
            <p:ph type="sldNum" sz="quarter" idx="12"/>
          </p:nvPr>
        </p:nvSpPr>
        <p:spPr/>
        <p:txBody>
          <a:bodyPr/>
          <a:lstStyle/>
          <a:p>
            <a:fld id="{94EB1264-2DC2-4921-94A1-13F831F55EAC}" type="slidenum">
              <a:rPr lang="en-GB" smtClean="0">
                <a:solidFill>
                  <a:prstClr val="white">
                    <a:lumMod val="50000"/>
                  </a:prstClr>
                </a:solidFill>
              </a:rPr>
              <a:pPr/>
              <a:t>‹#›</a:t>
            </a:fld>
            <a:endParaRPr lang="en-GB">
              <a:solidFill>
                <a:prstClr val="white">
                  <a:lumMod val="50000"/>
                </a:prstClr>
              </a:solidFill>
            </a:endParaRPr>
          </a:p>
        </p:txBody>
      </p:sp>
      <p:sp>
        <p:nvSpPr>
          <p:cNvPr id="6" name="TextBox 5"/>
          <p:cNvSpPr txBox="1"/>
          <p:nvPr userDrawn="1"/>
        </p:nvSpPr>
        <p:spPr>
          <a:xfrm>
            <a:off x="0" y="2745311"/>
            <a:ext cx="12192000" cy="748988"/>
          </a:xfrm>
          <a:prstGeom prst="rect">
            <a:avLst/>
          </a:prstGeom>
          <a:noFill/>
        </p:spPr>
        <p:txBody>
          <a:bodyPr wrap="square" lIns="91438" tIns="45719" rIns="91438" bIns="45719" rtlCol="0">
            <a:spAutoFit/>
          </a:bodyPr>
          <a:lstStyle/>
          <a:p>
            <a:pPr algn="ctr" defTabSz="914377"/>
            <a:r>
              <a:rPr lang="fr-CH" sz="4300" dirty="0">
                <a:solidFill>
                  <a:srgbClr val="222268"/>
                </a:solidFill>
                <a:hlinkClick r:id="rId2"/>
              </a:rPr>
              <a:t>www.cern.ch/openlab</a:t>
            </a:r>
            <a:r>
              <a:rPr lang="fr-CH" sz="4300" dirty="0">
                <a:solidFill>
                  <a:srgbClr val="222268"/>
                </a:solidFill>
              </a:rPr>
              <a:t> </a:t>
            </a:r>
            <a:r>
              <a:rPr lang="en-GB" sz="4300" dirty="0">
                <a:solidFill>
                  <a:srgbClr val="222268"/>
                </a:solidFill>
              </a:rPr>
              <a:t> </a:t>
            </a:r>
            <a:endParaRPr lang="fr-CH" sz="4300" dirty="0">
              <a:solidFill>
                <a:srgbClr val="222268"/>
              </a:solidFill>
            </a:endParaRPr>
          </a:p>
        </p:txBody>
      </p:sp>
    </p:spTree>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rPr>
                <a:solidFill>
                  <a:prstClr val="white">
                    <a:lumMod val="50000"/>
                  </a:prstClr>
                </a:solidFill>
              </a:rPr>
              <a:pPr/>
              <a:t>‹#›</a:t>
            </a:fld>
            <a:endParaRPr>
              <a:solidFill>
                <a:prstClr val="white">
                  <a:lumMod val="50000"/>
                </a:prstClr>
              </a:solidFill>
            </a:endParaRPr>
          </a:p>
        </p:txBody>
      </p:sp>
    </p:spTree>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ullet Slide With Titl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583688" y="1797051"/>
            <a:ext cx="11127317" cy="4224280"/>
          </a:xfrm>
          <a:prstGeom prst="rect">
            <a:avLst/>
          </a:prstGeom>
        </p:spPr>
        <p:txBody>
          <a:bodyPr lIns="91418" tIns="45710" rIns="91418" bIns="45710">
            <a:noAutofit/>
          </a:bodyPr>
          <a:lstStyle>
            <a:lvl1pPr marL="374552" indent="-298375">
              <a:lnSpc>
                <a:spcPct val="95000"/>
              </a:lnSpc>
              <a:spcBef>
                <a:spcPts val="1480"/>
              </a:spcBef>
              <a:buClr>
                <a:schemeClr val="tx1"/>
              </a:buClr>
              <a:buSzPct val="80000"/>
              <a:buFont typeface="Arial"/>
              <a:buChar char="•"/>
              <a:defRPr sz="4900" b="0" i="0">
                <a:solidFill>
                  <a:srgbClr val="676767"/>
                </a:solidFill>
                <a:latin typeface="+mn-lt"/>
                <a:cs typeface="CiscoSans ExtraLight"/>
              </a:defRPr>
            </a:lvl1pPr>
            <a:lvl2pPr marL="677159" indent="-287791">
              <a:lnSpc>
                <a:spcPct val="95000"/>
              </a:lnSpc>
              <a:spcBef>
                <a:spcPts val="600"/>
              </a:spcBef>
              <a:buClr>
                <a:schemeClr val="tx1"/>
              </a:buClr>
              <a:buSzPct val="80000"/>
              <a:buFont typeface="Arial"/>
              <a:buChar char="•"/>
              <a:defRPr sz="2400" b="0" i="0">
                <a:solidFill>
                  <a:srgbClr val="676767"/>
                </a:solidFill>
                <a:latin typeface="+mn-lt"/>
                <a:cs typeface="CiscoSans ExtraLight"/>
              </a:defRPr>
            </a:lvl2pPr>
            <a:lvl3pPr marL="996694" indent="-228542">
              <a:buClr>
                <a:schemeClr val="tx1"/>
              </a:buClr>
              <a:buSzPct val="80000"/>
              <a:buFont typeface="Arial"/>
              <a:buChar char="•"/>
              <a:defRPr sz="2100" b="0" i="0">
                <a:solidFill>
                  <a:srgbClr val="676767"/>
                </a:solidFill>
                <a:latin typeface="+mn-lt"/>
                <a:cs typeface="CiscoSans ExtraLight"/>
              </a:defRPr>
            </a:lvl3pPr>
            <a:lvl4pPr marL="1214652" indent="-228542">
              <a:buClr>
                <a:schemeClr val="tx1"/>
              </a:buClr>
              <a:buSzPct val="80000"/>
              <a:buFont typeface="Arial"/>
              <a:buChar char="•"/>
              <a:defRPr sz="1900" b="0" i="0">
                <a:solidFill>
                  <a:srgbClr val="676767"/>
                </a:solidFill>
                <a:latin typeface="+mn-lt"/>
                <a:cs typeface="CiscoSans ExtraLight"/>
              </a:defRPr>
            </a:lvl4pPr>
            <a:lvl5pPr marL="1443195" indent="-224309">
              <a:buClr>
                <a:schemeClr val="tx1"/>
              </a:buClr>
              <a:buSzPct val="80000"/>
              <a:buFont typeface="Arial"/>
              <a:buChar char="•"/>
              <a:defRPr sz="1600" b="0" i="0">
                <a:solidFill>
                  <a:srgbClr val="676767"/>
                </a:solidFill>
                <a:latin typeface="+mn-lt"/>
                <a:cs typeface="CiscoSans ExtraLight"/>
              </a:defRPr>
            </a:lvl5pPr>
          </a:lstStyle>
          <a:p>
            <a:pPr lvl="0"/>
            <a:r>
              <a:rPr lang="en-GB" dirty="0" smtClean="0"/>
              <a:t>Click to edit text</a:t>
            </a:r>
          </a:p>
        </p:txBody>
      </p:sp>
      <p:sp>
        <p:nvSpPr>
          <p:cNvPr id="6" name="Title Placeholder 5"/>
          <p:cNvSpPr>
            <a:spLocks noGrp="1"/>
          </p:cNvSpPr>
          <p:nvPr>
            <p:ph type="title"/>
          </p:nvPr>
        </p:nvSpPr>
        <p:spPr bwMode="auto">
          <a:xfrm>
            <a:off x="583688" y="455091"/>
            <a:ext cx="11127317" cy="975783"/>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p>
            <a:pPr lvl="0"/>
            <a:r>
              <a:rPr lang="en-US" smtClean="0"/>
              <a:t>Click to edit Master title style</a:t>
            </a:r>
            <a:endParaRPr lang="en-GB" dirty="0"/>
          </a:p>
        </p:txBody>
      </p:sp>
    </p:spTree>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11887200" cy="877824"/>
          </a:xfrm>
        </p:spPr>
        <p:txBody>
          <a:bodyPr/>
          <a:lstStyle>
            <a:lvl1pPr>
              <a:defRPr baseline="0">
                <a:latin typeface="arial" charset="0"/>
              </a:defRPr>
            </a:lvl1pPr>
          </a:lstStyle>
          <a:p>
            <a:r>
              <a:rPr lang="en-US" dirty="0" smtClean="0"/>
              <a:t>Click to edit Master title style</a:t>
            </a:r>
            <a:endParaRPr dirty="0"/>
          </a:p>
        </p:txBody>
      </p:sp>
      <p:sp>
        <p:nvSpPr>
          <p:cNvPr id="3" name="Subtitle 2"/>
          <p:cNvSpPr>
            <a:spLocks noGrp="1"/>
          </p:cNvSpPr>
          <p:nvPr>
            <p:ph type="subTitle" idx="1"/>
          </p:nvPr>
        </p:nvSpPr>
        <p:spPr>
          <a:xfrm>
            <a:off x="1219200" y="3034554"/>
            <a:ext cx="10668000" cy="1564184"/>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baseline="0">
                <a:solidFill>
                  <a:schemeClr val="tx1">
                    <a:lumMod val="65000"/>
                    <a:lumOff val="35000"/>
                  </a:schemeClr>
                </a:solidFill>
                <a:latin typeface="arial" charset="0"/>
                <a:ea typeface="+mn-ea"/>
                <a:cs typeface="Clear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pic>
        <p:nvPicPr>
          <p:cNvPr id="7" name="Picture 6"/>
          <p:cNvPicPr>
            <a:picLocks noChangeAspect="1"/>
          </p:cNvPicPr>
          <p:nvPr userDrawn="1"/>
        </p:nvPicPr>
        <p:blipFill>
          <a:blip r:embed="rId2"/>
          <a:stretch>
            <a:fillRect/>
          </a:stretch>
        </p:blipFill>
        <p:spPr>
          <a:xfrm>
            <a:off x="324987" y="758008"/>
            <a:ext cx="894213" cy="660098"/>
          </a:xfrm>
          <a:prstGeom prst="rect">
            <a:avLst/>
          </a:prstGeom>
        </p:spPr>
      </p:pic>
      <p:pic>
        <p:nvPicPr>
          <p:cNvPr id="8" name="Picture 7"/>
          <p:cNvPicPr>
            <a:picLocks noChangeAspect="1"/>
          </p:cNvPicPr>
          <p:nvPr userDrawn="1"/>
        </p:nvPicPr>
        <p:blipFill>
          <a:blip r:embed="rId3"/>
          <a:stretch>
            <a:fillRect/>
          </a:stretch>
        </p:blipFill>
        <p:spPr>
          <a:xfrm>
            <a:off x="1296281" y="758009"/>
            <a:ext cx="2029760" cy="383035"/>
          </a:xfrm>
          <a:prstGeom prst="rect">
            <a:avLst/>
          </a:prstGeom>
        </p:spPr>
      </p:pic>
      <p:pic>
        <p:nvPicPr>
          <p:cNvPr id="9" name="Picture 8"/>
          <p:cNvPicPr>
            <a:picLocks noChangeAspect="1"/>
          </p:cNvPicPr>
          <p:nvPr userDrawn="1"/>
        </p:nvPicPr>
        <p:blipFill>
          <a:blip r:embed="rId4"/>
          <a:stretch>
            <a:fillRect/>
          </a:stretch>
        </p:blipFill>
        <p:spPr>
          <a:xfrm>
            <a:off x="3289229" y="642763"/>
            <a:ext cx="1133583" cy="850187"/>
          </a:xfrm>
          <a:prstGeom prst="rect">
            <a:avLst/>
          </a:prstGeom>
        </p:spPr>
      </p:pic>
      <p:pic>
        <p:nvPicPr>
          <p:cNvPr id="10" name="Picture 9"/>
          <p:cNvPicPr>
            <a:picLocks noChangeAspect="1"/>
          </p:cNvPicPr>
          <p:nvPr userDrawn="1"/>
        </p:nvPicPr>
        <p:blipFill>
          <a:blip r:embed="rId5"/>
          <a:stretch>
            <a:fillRect/>
          </a:stretch>
        </p:blipFill>
        <p:spPr>
          <a:xfrm>
            <a:off x="4423775" y="642762"/>
            <a:ext cx="843515" cy="632636"/>
          </a:xfrm>
          <a:prstGeom prst="rect">
            <a:avLst/>
          </a:prstGeom>
        </p:spPr>
      </p:pic>
      <p:pic>
        <p:nvPicPr>
          <p:cNvPr id="11" name="Picture 10"/>
          <p:cNvPicPr>
            <a:picLocks noChangeAspect="1"/>
          </p:cNvPicPr>
          <p:nvPr userDrawn="1"/>
        </p:nvPicPr>
        <p:blipFill>
          <a:blip r:embed="rId6"/>
          <a:stretch>
            <a:fillRect/>
          </a:stretch>
        </p:blipFill>
        <p:spPr>
          <a:xfrm>
            <a:off x="6585294" y="647676"/>
            <a:ext cx="1052425" cy="641980"/>
          </a:xfrm>
          <a:prstGeom prst="rect">
            <a:avLst/>
          </a:prstGeom>
        </p:spPr>
      </p:pic>
      <p:pic>
        <p:nvPicPr>
          <p:cNvPr id="12" name="Picture 11" descr="intel-parallel-computing-centers-allinea-software.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767798" y="642763"/>
            <a:ext cx="1138340" cy="642661"/>
          </a:xfrm>
          <a:prstGeom prst="rect">
            <a:avLst/>
          </a:prstGeom>
        </p:spPr>
      </p:pic>
      <p:pic>
        <p:nvPicPr>
          <p:cNvPr id="14" name="Picture 13"/>
          <p:cNvPicPr>
            <a:picLocks noChangeAspect="1"/>
          </p:cNvPicPr>
          <p:nvPr userDrawn="1"/>
        </p:nvPicPr>
        <p:blipFill>
          <a:blip r:embed="rId8"/>
          <a:stretch>
            <a:fillRect/>
          </a:stretch>
        </p:blipFill>
        <p:spPr>
          <a:xfrm>
            <a:off x="9400476" y="642762"/>
            <a:ext cx="1390395" cy="646894"/>
          </a:xfrm>
          <a:prstGeom prst="rect">
            <a:avLst/>
          </a:prstGeom>
        </p:spPr>
      </p:pic>
      <p:pic>
        <p:nvPicPr>
          <p:cNvPr id="15" name="Picture 14"/>
          <p:cNvPicPr>
            <a:picLocks noChangeAspect="1"/>
          </p:cNvPicPr>
          <p:nvPr userDrawn="1"/>
        </p:nvPicPr>
        <p:blipFill>
          <a:blip r:embed="rId9"/>
          <a:stretch>
            <a:fillRect/>
          </a:stretch>
        </p:blipFill>
        <p:spPr>
          <a:xfrm>
            <a:off x="7637718" y="642762"/>
            <a:ext cx="843515" cy="632636"/>
          </a:xfrm>
          <a:prstGeom prst="rect">
            <a:avLst/>
          </a:prstGeom>
        </p:spPr>
      </p:pic>
      <p:pic>
        <p:nvPicPr>
          <p:cNvPr id="17" name="Picture 16"/>
          <p:cNvPicPr>
            <a:picLocks noChangeAspect="1"/>
          </p:cNvPicPr>
          <p:nvPr userDrawn="1"/>
        </p:nvPicPr>
        <p:blipFill rotWithShape="1">
          <a:blip r:embed="rId10">
            <a:extLst>
              <a:ext uri="{28A0092B-C50C-407E-A947-70E740481C1C}">
                <a14:useLocalDpi xmlns:a14="http://schemas.microsoft.com/office/drawing/2010/main" val="0"/>
              </a:ext>
            </a:extLst>
          </a:blip>
          <a:srcRect l="21634" r="20900"/>
          <a:stretch/>
        </p:blipFill>
        <p:spPr>
          <a:xfrm>
            <a:off x="77082" y="3061792"/>
            <a:ext cx="1177636" cy="1536946"/>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3965" y="103112"/>
            <a:ext cx="11885084" cy="914400"/>
          </a:xfrm>
        </p:spPr>
        <p:txBody>
          <a:bodyPr/>
          <a:lstStyle>
            <a:lvl1pPr>
              <a:defRPr baseline="0">
                <a:latin typeface="Arial" charset="0"/>
              </a:defRPr>
            </a:lvl1pPr>
          </a:lstStyle>
          <a:p>
            <a:r>
              <a:rPr lang="en-US" dirty="0" smtClean="0"/>
              <a:t>Click to edit Master title style</a:t>
            </a:r>
            <a:endParaRPr dirty="0"/>
          </a:p>
        </p:txBody>
      </p:sp>
      <p:sp>
        <p:nvSpPr>
          <p:cNvPr id="3" name="Content Placeholder 2"/>
          <p:cNvSpPr>
            <a:spLocks noGrp="1"/>
          </p:cNvSpPr>
          <p:nvPr>
            <p:ph idx="1"/>
          </p:nvPr>
        </p:nvSpPr>
        <p:spPr>
          <a:xfrm>
            <a:off x="436346" y="1298864"/>
            <a:ext cx="11196855" cy="4967466"/>
          </a:xfrm>
        </p:spPr>
        <p:txBody>
          <a:bodyPr>
            <a:normAutofit/>
          </a:bodyPr>
          <a:lstStyle>
            <a:lvl1pPr marL="414900" indent="-414900">
              <a:lnSpc>
                <a:spcPct val="100000"/>
              </a:lnSpc>
              <a:spcBef>
                <a:spcPts val="1800"/>
              </a:spcBef>
              <a:buSzPct val="80000"/>
              <a:buFont typeface="LucidaGrande" charset="0"/>
              <a:buChar char="▶"/>
              <a:defRPr sz="2400" baseline="0">
                <a:latin typeface="Arial" charset="0"/>
              </a:defRPr>
            </a:lvl1pPr>
            <a:lvl2pPr marL="685800" indent="-336550">
              <a:spcBef>
                <a:spcPts val="400"/>
              </a:spcBef>
              <a:buSzPct val="80000"/>
              <a:buFont typeface="LucidaGrande" charset="0"/>
              <a:buChar char="●"/>
              <a:defRPr sz="2000" baseline="0">
                <a:latin typeface="Arial" charset="0"/>
              </a:defRPr>
            </a:lvl2pPr>
            <a:lvl3pPr marL="1035050" indent="-349250">
              <a:spcBef>
                <a:spcPts val="300"/>
              </a:spcBef>
              <a:buSzPct val="80000"/>
              <a:buFont typeface="ZapfDingbatsITC" charset="0"/>
              <a:buChar char="✦"/>
              <a:defRPr sz="2000" baseline="0">
                <a:latin typeface="Arial" charset="0"/>
              </a:defRPr>
            </a:lvl3pPr>
            <a:lvl4pPr marL="1371600" indent="-336550">
              <a:spcBef>
                <a:spcPts val="200"/>
              </a:spcBef>
              <a:buSzPct val="80000"/>
              <a:buFont typeface="ZapfDingbatsITC" charset="0"/>
              <a:buChar char="❖"/>
              <a:defRPr sz="2000" baseline="0">
                <a:latin typeface="Arial" charset="0"/>
              </a:defRPr>
            </a:lvl4pPr>
            <a:lvl5pPr marL="1720850" indent="-349250">
              <a:spcBef>
                <a:spcPts val="100"/>
              </a:spcBef>
              <a:buFont typeface="MS-Mincho" charset="-128"/>
              <a:buChar char="▻"/>
              <a:defRPr sz="2000" baseline="0">
                <a:latin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6"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7" name="Picture 6"/>
          <p:cNvPicPr>
            <a:picLocks noChangeAspect="1"/>
          </p:cNvPicPr>
          <p:nvPr userDrawn="1"/>
        </p:nvPicPr>
        <p:blipFill>
          <a:blip r:embed="rId2"/>
          <a:stretch>
            <a:fillRect/>
          </a:stretch>
        </p:blipFill>
        <p:spPr>
          <a:xfrm>
            <a:off x="0" y="6392653"/>
            <a:ext cx="881451" cy="453736"/>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11/17/16</a:t>
            </a:r>
            <a:endParaRPr lang="en-US" dirty="0"/>
          </a:p>
        </p:txBody>
      </p:sp>
      <p:sp>
        <p:nvSpPr>
          <p:cNvPr id="5" name="Footer Placeholder 4"/>
          <p:cNvSpPr>
            <a:spLocks noGrp="1"/>
          </p:cNvSpPr>
          <p:nvPr>
            <p:ph type="ftr" sz="quarter" idx="11"/>
          </p:nvPr>
        </p:nvSpPr>
        <p:spPr/>
        <p:txBody>
          <a:bodyPr/>
          <a:lstStyle/>
          <a:p>
            <a:r>
              <a:rPr lang="en-US" smtClean="0"/>
              <a:t>GEANTV POW</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11887200" cy="914400"/>
          </a:xfrm>
        </p:spPr>
        <p:txBody>
          <a:bodyPr/>
          <a:lstStyle>
            <a:lvl1pPr>
              <a:defRPr baseline="0">
                <a:latin typeface="arial" charset="0"/>
              </a:defRPr>
            </a:lvl1pPr>
          </a:lstStyle>
          <a:p>
            <a:r>
              <a:rPr lang="en-US" dirty="0" smtClean="0"/>
              <a:t>Click to edit Master title style</a:t>
            </a:r>
            <a:endParaRPr dirty="0"/>
          </a:p>
        </p:txBody>
      </p:sp>
      <p:sp>
        <p:nvSpPr>
          <p:cNvPr id="3" name="Subtitle 2"/>
          <p:cNvSpPr>
            <a:spLocks noGrp="1"/>
          </p:cNvSpPr>
          <p:nvPr>
            <p:ph type="subTitle" idx="1"/>
          </p:nvPr>
        </p:nvSpPr>
        <p:spPr>
          <a:xfrm>
            <a:off x="1219200" y="5943600"/>
            <a:ext cx="10668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baseline="0">
                <a:solidFill>
                  <a:schemeClr val="tx1">
                    <a:lumMod val="65000"/>
                    <a:lumOff val="35000"/>
                  </a:schemeClr>
                </a:solidFill>
                <a:latin typeface="arial" charset="0"/>
                <a:ea typeface="+mn-ea"/>
                <a:cs typeface="Clear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9" name="Picture Placeholder 8"/>
          <p:cNvSpPr>
            <a:spLocks noGrp="1"/>
          </p:cNvSpPr>
          <p:nvPr>
            <p:ph type="pic" sz="quarter" idx="13"/>
          </p:nvPr>
        </p:nvSpPr>
        <p:spPr>
          <a:xfrm>
            <a:off x="1236133" y="1129553"/>
            <a:ext cx="10651067" cy="3886200"/>
          </a:xfrm>
        </p:spPr>
        <p:txBody>
          <a:bodyPr>
            <a:normAutofit/>
          </a:bodyPr>
          <a:lstStyle>
            <a:lvl1pPr marL="0" indent="0">
              <a:buNone/>
              <a:defRPr sz="1800" baseline="0">
                <a:latin typeface="arial" charset="0"/>
              </a:defRPr>
            </a:lvl1pPr>
          </a:lstStyle>
          <a:p>
            <a:r>
              <a:rPr lang="en-US" dirty="0" smtClean="0"/>
              <a:t>Drag picture to placeholder or click icon to add</a:t>
            </a:r>
            <a:endParaRPr dirty="0"/>
          </a:p>
        </p:txBody>
      </p:sp>
      <p:sp>
        <p:nvSpPr>
          <p:cNvPr id="7"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smtClean="0">
                <a:solidFill>
                  <a:prstClr val="black"/>
                </a:solidFill>
              </a:rPr>
              <a:t>geant-dev@cern.ch</a:t>
            </a:r>
            <a:endParaRPr lang="en-US" dirty="0">
              <a:solidFill>
                <a:prstClr val="black"/>
              </a:solidFill>
            </a:endParaRPr>
          </a:p>
        </p:txBody>
      </p:sp>
      <p:sp>
        <p:nvSpPr>
          <p:cNvPr id="8" name="Slide Number Placeholder 5"/>
          <p:cNvSpPr>
            <a:spLocks noGrp="1"/>
          </p:cNvSpPr>
          <p:nvPr>
            <p:ph type="sldNum" sz="quarter" idx="12"/>
          </p:nvPr>
        </p:nvSpPr>
        <p:spPr>
          <a:xfrm>
            <a:off x="10195859" y="6492875"/>
            <a:ext cx="609600" cy="365125"/>
          </a:xfrm>
          <a:prstGeom prst="rect">
            <a:avLst/>
          </a:prstGeom>
        </p:spPr>
        <p:txBody>
          <a:bodyPr/>
          <a:lstStyle>
            <a:lvl1pPr>
              <a:defRPr baseline="0">
                <a:latin typeface="arial" charset="0"/>
              </a:defRPr>
            </a:lvl1pPr>
          </a:lstStyle>
          <a:p>
            <a:fld id="{4A822907-8A9D-4F6B-98F6-913902AD56B5}" type="slidenum">
              <a:rPr lang="en-US" smtClean="0">
                <a:solidFill>
                  <a:prstClr val="black"/>
                </a:solidFill>
              </a:rPr>
              <a:pPr/>
              <a:t>‹#›</a:t>
            </a:fld>
            <a:endParaRPr lang="en-US">
              <a:solidFill>
                <a:prstClr val="black"/>
              </a:solidFill>
            </a:endParaRPr>
          </a:p>
        </p:txBody>
      </p:sp>
      <p:pic>
        <p:nvPicPr>
          <p:cNvPr id="10" name="Picture 9"/>
          <p:cNvPicPr>
            <a:picLocks noChangeAspect="1"/>
          </p:cNvPicPr>
          <p:nvPr userDrawn="1"/>
        </p:nvPicPr>
        <p:blipFill>
          <a:blip r:embed="rId2"/>
          <a:stretch>
            <a:fillRect/>
          </a:stretch>
        </p:blipFill>
        <p:spPr>
          <a:xfrm>
            <a:off x="0" y="6392653"/>
            <a:ext cx="881451" cy="45373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11887200" cy="2286000"/>
          </a:xfrm>
          <a:solidFill>
            <a:srgbClr val="3176CB"/>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baseline="0">
                <a:solidFill>
                  <a:schemeClr val="bg1"/>
                </a:solidFill>
                <a:latin typeface="arial" charset="0"/>
                <a:ea typeface="+mj-ea"/>
                <a:cs typeface="Clear Sans"/>
              </a:defRPr>
            </a:lvl1pPr>
          </a:lstStyle>
          <a:p>
            <a:r>
              <a:rPr lang="en-US" dirty="0" smtClean="0"/>
              <a:t>Click to edit Master title style</a:t>
            </a:r>
            <a:endParaRPr dirty="0"/>
          </a:p>
        </p:txBody>
      </p:sp>
      <p:sp>
        <p:nvSpPr>
          <p:cNvPr id="3" name="Text Placeholder 2"/>
          <p:cNvSpPr>
            <a:spLocks noGrp="1"/>
          </p:cNvSpPr>
          <p:nvPr>
            <p:ph type="body" idx="1"/>
          </p:nvPr>
        </p:nvSpPr>
        <p:spPr>
          <a:xfrm>
            <a:off x="1219200" y="5484607"/>
            <a:ext cx="10668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baseline="0">
                <a:solidFill>
                  <a:schemeClr val="tx1">
                    <a:lumMod val="65000"/>
                    <a:lumOff val="35000"/>
                  </a:schemeClr>
                </a:solidFill>
                <a:latin typeface="arial" charset="0"/>
                <a:ea typeface="+mn-ea"/>
                <a:cs typeface="Clear San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8"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9" name="Picture 8"/>
          <p:cNvPicPr>
            <a:picLocks noChangeAspect="1"/>
          </p:cNvPicPr>
          <p:nvPr userDrawn="1"/>
        </p:nvPicPr>
        <p:blipFill>
          <a:blip r:embed="rId2"/>
          <a:stretch>
            <a:fillRect/>
          </a:stretch>
        </p:blipFill>
        <p:spPr>
          <a:xfrm>
            <a:off x="0" y="6392653"/>
            <a:ext cx="881451" cy="45373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4691" y="113503"/>
            <a:ext cx="11885084" cy="914400"/>
          </a:xfrm>
        </p:spPr>
        <p:txBody>
          <a:bodyPr/>
          <a:lstStyle>
            <a:lvl1pPr>
              <a:defRPr baseline="0">
                <a:latin typeface="arial" charset="0"/>
              </a:defRPr>
            </a:lvl1pPr>
          </a:lstStyle>
          <a:p>
            <a:r>
              <a:rPr lang="en-US" dirty="0" smtClean="0"/>
              <a:t>Click to edit Master title style</a:t>
            </a:r>
            <a:endParaRPr dirty="0"/>
          </a:p>
        </p:txBody>
      </p:sp>
      <p:sp>
        <p:nvSpPr>
          <p:cNvPr id="3" name="Content Placeholder 2"/>
          <p:cNvSpPr>
            <a:spLocks noGrp="1"/>
          </p:cNvSpPr>
          <p:nvPr>
            <p:ph sz="half" idx="1"/>
          </p:nvPr>
        </p:nvSpPr>
        <p:spPr>
          <a:xfrm>
            <a:off x="231008" y="1340428"/>
            <a:ext cx="5621153" cy="4925902"/>
          </a:xfrm>
        </p:spPr>
        <p:txBody>
          <a:bodyPr>
            <a:normAutofit/>
          </a:bodyPr>
          <a:lstStyle>
            <a:lvl1pPr marL="342900" indent="-342900">
              <a:defRPr lang="en-US" sz="2400" kern="1200" baseline="0" dirty="0" smtClean="0">
                <a:solidFill>
                  <a:schemeClr val="tx1">
                    <a:lumMod val="65000"/>
                    <a:lumOff val="35000"/>
                  </a:schemeClr>
                </a:solidFill>
                <a:latin typeface="Arial" charset="0"/>
                <a:ea typeface="+mn-ea"/>
                <a:cs typeface="Clear Sans"/>
              </a:defRPr>
            </a:lvl1pPr>
            <a:lvl2pPr marL="685800" indent="-336550">
              <a:defRPr lang="en-US" sz="2000" kern="1200" baseline="0" dirty="0" smtClean="0">
                <a:solidFill>
                  <a:schemeClr val="tx1">
                    <a:lumMod val="65000"/>
                    <a:lumOff val="35000"/>
                  </a:schemeClr>
                </a:solidFill>
                <a:latin typeface="Arial" charset="0"/>
                <a:ea typeface="+mn-ea"/>
                <a:cs typeface="Clear Sans"/>
              </a:defRPr>
            </a:lvl2pPr>
            <a:lvl3pPr>
              <a:defRPr lang="en-US" sz="2000" kern="1200" baseline="0" dirty="0" smtClean="0">
                <a:solidFill>
                  <a:schemeClr val="tx1">
                    <a:lumMod val="65000"/>
                    <a:lumOff val="35000"/>
                  </a:schemeClr>
                </a:solidFill>
                <a:latin typeface="Arial" charset="0"/>
                <a:ea typeface="+mn-ea"/>
                <a:cs typeface="Clear Sans"/>
              </a:defRPr>
            </a:lvl3pPr>
            <a:lvl4pPr marL="1377950" indent="-342900">
              <a:defRPr lang="en-US" sz="2000" kern="1200" baseline="0" dirty="0" smtClean="0">
                <a:solidFill>
                  <a:schemeClr val="tx1">
                    <a:lumMod val="65000"/>
                    <a:lumOff val="35000"/>
                  </a:schemeClr>
                </a:solidFill>
                <a:latin typeface="Arial" charset="0"/>
                <a:ea typeface="+mn-ea"/>
                <a:cs typeface="Clear Sans"/>
              </a:defRPr>
            </a:lvl4pPr>
            <a:lvl5pPr marL="1720850" indent="-349250">
              <a:defRPr lang="en-US" sz="2000" kern="1200" baseline="0" dirty="0">
                <a:solidFill>
                  <a:schemeClr val="tx1">
                    <a:lumMod val="65000"/>
                    <a:lumOff val="35000"/>
                  </a:schemeClr>
                </a:solidFill>
                <a:latin typeface="Arial" charset="0"/>
                <a:ea typeface="+mn-ea"/>
                <a:cs typeface="Clear Sans"/>
              </a:defRPr>
            </a:lvl5pPr>
            <a:lvl6pPr marL="2055813" indent="-344488">
              <a:defRPr sz="1800"/>
            </a:lvl6pPr>
            <a:lvl7pPr marL="2055813" indent="-344488">
              <a:defRPr sz="1800"/>
            </a:lvl7pPr>
            <a:lvl8pPr marL="2055813" indent="-344488">
              <a:defRPr sz="1800"/>
            </a:lvl8pPr>
            <a:lvl9pPr marL="2055813" indent="-344488">
              <a:defRPr sz="1800"/>
            </a:lvl9pPr>
          </a:lstStyle>
          <a:p>
            <a:pPr marL="342900" lvl="0" indent="-342900" algn="l" defTabSz="914400" rtl="0" eaLnBrk="1" latinLnBrk="0" hangingPunct="1">
              <a:spcBef>
                <a:spcPts val="2600"/>
              </a:spcBef>
              <a:buClr>
                <a:schemeClr val="accent1"/>
              </a:buClr>
              <a:buSzPct val="80000"/>
              <a:buFont typeface="LucidaGrande" charset="0"/>
              <a:buChar char="▶"/>
            </a:pPr>
            <a:r>
              <a:rPr lang="en-US" dirty="0" smtClean="0"/>
              <a:t>Click to edit Master text styles</a:t>
            </a:r>
          </a:p>
          <a:p>
            <a:pPr marL="685800" lvl="1" indent="-336550" algn="l" defTabSz="914400" rtl="0" eaLnBrk="1" latinLnBrk="0" hangingPunct="1">
              <a:spcBef>
                <a:spcPts val="400"/>
              </a:spcBef>
              <a:buClr>
                <a:schemeClr val="accent1">
                  <a:lumMod val="50000"/>
                </a:schemeClr>
              </a:buClr>
              <a:buSzPct val="80000"/>
              <a:buFont typeface="LucidaGrande" charset="0"/>
              <a:buChar char="●"/>
            </a:pPr>
            <a:r>
              <a:rPr lang="en-US" dirty="0" smtClean="0"/>
              <a:t>Second level</a:t>
            </a:r>
          </a:p>
          <a:p>
            <a:pPr marL="1035050" lvl="2" indent="-349250" algn="l" defTabSz="914400" rtl="0" eaLnBrk="1" latinLnBrk="0" hangingPunct="1">
              <a:spcBef>
                <a:spcPts val="300"/>
              </a:spcBef>
              <a:buClr>
                <a:schemeClr val="accent1"/>
              </a:buClr>
              <a:buSzPct val="80000"/>
              <a:buFont typeface="ZapfDingbatsITC" charset="0"/>
              <a:buChar char="✦"/>
            </a:pPr>
            <a:r>
              <a:rPr lang="en-US" dirty="0" smtClean="0"/>
              <a:t>Third level</a:t>
            </a:r>
          </a:p>
          <a:p>
            <a:pPr marL="1371600" lvl="3" indent="-336550" algn="l" defTabSz="914400" rtl="0" eaLnBrk="1" latinLnBrk="0" hangingPunct="1">
              <a:spcBef>
                <a:spcPts val="200"/>
              </a:spcBef>
              <a:buClr>
                <a:schemeClr val="accent1">
                  <a:lumMod val="50000"/>
                </a:schemeClr>
              </a:buClr>
              <a:buSzPct val="80000"/>
              <a:buFont typeface="ZapfDingbatsITC" charset="0"/>
              <a:buChar char="❖"/>
            </a:pPr>
            <a:r>
              <a:rPr lang="en-US" dirty="0" smtClean="0"/>
              <a:t>Fourth level</a:t>
            </a:r>
          </a:p>
          <a:p>
            <a:pPr marL="1720850" lvl="4" indent="-349250" algn="l" defTabSz="914400" rtl="0" eaLnBrk="1" latinLnBrk="0" hangingPunct="1">
              <a:spcBef>
                <a:spcPts val="100"/>
              </a:spcBef>
              <a:buClr>
                <a:schemeClr val="accent1"/>
              </a:buClr>
              <a:buFont typeface="MS-Mincho" charset="-128"/>
              <a:buChar char="▻"/>
            </a:pPr>
            <a:r>
              <a:rPr lang="en-US" dirty="0" smtClean="0"/>
              <a:t>Fifth level</a:t>
            </a:r>
            <a:endParaRPr dirty="0"/>
          </a:p>
        </p:txBody>
      </p:sp>
      <p:sp>
        <p:nvSpPr>
          <p:cNvPr id="4" name="Content Placeholder 3"/>
          <p:cNvSpPr>
            <a:spLocks noGrp="1"/>
          </p:cNvSpPr>
          <p:nvPr>
            <p:ph sz="half" idx="2"/>
          </p:nvPr>
        </p:nvSpPr>
        <p:spPr>
          <a:xfrm>
            <a:off x="6250004" y="1340429"/>
            <a:ext cx="5635080" cy="4925901"/>
          </a:xfrm>
        </p:spPr>
        <p:txBody>
          <a:bodyPr>
            <a:normAutofit/>
          </a:bodyPr>
          <a:lstStyle>
            <a:lvl1pPr marL="342900" indent="-342900">
              <a:defRPr lang="en-US" sz="2400" kern="1200" baseline="0" dirty="0" smtClean="0">
                <a:solidFill>
                  <a:schemeClr val="tx1">
                    <a:lumMod val="65000"/>
                    <a:lumOff val="35000"/>
                  </a:schemeClr>
                </a:solidFill>
                <a:latin typeface="Arial" charset="0"/>
                <a:ea typeface="+mn-ea"/>
                <a:cs typeface="Clear Sans"/>
              </a:defRPr>
            </a:lvl1pPr>
            <a:lvl2pPr marL="685800" indent="-336550">
              <a:defRPr lang="en-US" sz="2000" kern="1200" baseline="0" dirty="0" smtClean="0">
                <a:solidFill>
                  <a:schemeClr val="tx1">
                    <a:lumMod val="65000"/>
                    <a:lumOff val="35000"/>
                  </a:schemeClr>
                </a:solidFill>
                <a:latin typeface="Arial" charset="0"/>
                <a:ea typeface="+mn-ea"/>
                <a:cs typeface="Clear Sans"/>
              </a:defRPr>
            </a:lvl2pPr>
            <a:lvl3pPr>
              <a:defRPr lang="en-US" sz="2000" kern="1200" baseline="0" dirty="0" smtClean="0">
                <a:solidFill>
                  <a:schemeClr val="tx1">
                    <a:lumMod val="65000"/>
                    <a:lumOff val="35000"/>
                  </a:schemeClr>
                </a:solidFill>
                <a:latin typeface="Arial" charset="0"/>
                <a:ea typeface="+mn-ea"/>
                <a:cs typeface="Clear Sans"/>
              </a:defRPr>
            </a:lvl3pPr>
            <a:lvl4pPr marL="1377950" indent="-342900">
              <a:defRPr lang="en-US" sz="2000" kern="1200" baseline="0" dirty="0" smtClean="0">
                <a:solidFill>
                  <a:schemeClr val="tx1">
                    <a:lumMod val="65000"/>
                    <a:lumOff val="35000"/>
                  </a:schemeClr>
                </a:solidFill>
                <a:latin typeface="Arial" charset="0"/>
                <a:ea typeface="+mn-ea"/>
                <a:cs typeface="Clear Sans"/>
              </a:defRPr>
            </a:lvl4pPr>
            <a:lvl5pPr marL="1720850" indent="-349250">
              <a:defRPr lang="en-US" sz="2000" kern="1200" baseline="0" dirty="0">
                <a:solidFill>
                  <a:schemeClr val="tx1">
                    <a:lumMod val="65000"/>
                    <a:lumOff val="35000"/>
                  </a:schemeClr>
                </a:solidFill>
                <a:latin typeface="Arial" charset="0"/>
                <a:ea typeface="+mn-ea"/>
                <a:cs typeface="Clear Sans"/>
              </a:defRPr>
            </a:lvl5pPr>
            <a:lvl6pPr marL="2055813" indent="-344488">
              <a:defRPr sz="1800"/>
            </a:lvl6pPr>
            <a:lvl7pPr marL="2055813" indent="-344488">
              <a:defRPr sz="1800"/>
            </a:lvl7pPr>
            <a:lvl8pPr marL="2055813" indent="-344488">
              <a:defRPr sz="1800"/>
            </a:lvl8pPr>
            <a:lvl9pPr marL="2055813" indent="-344488">
              <a:defRPr sz="1800"/>
            </a:lvl9pPr>
          </a:lstStyle>
          <a:p>
            <a:pPr marL="342900" lvl="0" indent="-342900" algn="l" defTabSz="914400" rtl="0" eaLnBrk="1" latinLnBrk="0" hangingPunct="1">
              <a:spcBef>
                <a:spcPts val="2600"/>
              </a:spcBef>
              <a:buClr>
                <a:schemeClr val="accent1"/>
              </a:buClr>
              <a:buSzPct val="80000"/>
              <a:buFont typeface="LucidaGrande" charset="0"/>
              <a:buChar char="▶"/>
            </a:pPr>
            <a:r>
              <a:rPr lang="en-US" dirty="0" smtClean="0"/>
              <a:t>Click to edit Master text styles</a:t>
            </a:r>
          </a:p>
          <a:p>
            <a:pPr marL="685800" lvl="1" indent="-336550" algn="l" defTabSz="914400" rtl="0" eaLnBrk="1" latinLnBrk="0" hangingPunct="1">
              <a:spcBef>
                <a:spcPts val="400"/>
              </a:spcBef>
              <a:buClr>
                <a:schemeClr val="accent1">
                  <a:lumMod val="50000"/>
                </a:schemeClr>
              </a:buClr>
              <a:buSzPct val="80000"/>
              <a:buFont typeface="LucidaGrande" charset="0"/>
              <a:buChar char="●"/>
            </a:pPr>
            <a:r>
              <a:rPr lang="en-US" dirty="0" smtClean="0"/>
              <a:t>Second level</a:t>
            </a:r>
          </a:p>
          <a:p>
            <a:pPr marL="1035050" lvl="2" indent="-349250" algn="l" defTabSz="914400" rtl="0" eaLnBrk="1" latinLnBrk="0" hangingPunct="1">
              <a:spcBef>
                <a:spcPts val="300"/>
              </a:spcBef>
              <a:buClr>
                <a:schemeClr val="accent1"/>
              </a:buClr>
              <a:buSzPct val="80000"/>
              <a:buFont typeface="ZapfDingbatsITC" charset="0"/>
              <a:buChar char="✦"/>
            </a:pPr>
            <a:r>
              <a:rPr lang="en-US" dirty="0" smtClean="0"/>
              <a:t>Third level</a:t>
            </a:r>
          </a:p>
          <a:p>
            <a:pPr marL="1371600" lvl="3" indent="-336550" algn="l" defTabSz="914400" rtl="0" eaLnBrk="1" latinLnBrk="0" hangingPunct="1">
              <a:spcBef>
                <a:spcPts val="200"/>
              </a:spcBef>
              <a:buClr>
                <a:schemeClr val="accent1">
                  <a:lumMod val="50000"/>
                </a:schemeClr>
              </a:buClr>
              <a:buSzPct val="80000"/>
              <a:buFont typeface="ZapfDingbatsITC" charset="0"/>
              <a:buChar char="❖"/>
            </a:pPr>
            <a:r>
              <a:rPr lang="en-US" dirty="0" smtClean="0"/>
              <a:t>Fourth level</a:t>
            </a:r>
          </a:p>
          <a:p>
            <a:pPr marL="1720850" lvl="4" indent="-349250" algn="l" defTabSz="914400" rtl="0" eaLnBrk="1" latinLnBrk="0" hangingPunct="1">
              <a:spcBef>
                <a:spcPts val="100"/>
              </a:spcBef>
              <a:buClr>
                <a:schemeClr val="accent1"/>
              </a:buClr>
              <a:buFont typeface="MS-Mincho" charset="-128"/>
              <a:buChar char="▻"/>
            </a:pPr>
            <a:r>
              <a:rPr lang="en-US" dirty="0" smtClean="0"/>
              <a:t>Fifth level</a:t>
            </a:r>
            <a:endParaRPr dirty="0"/>
          </a:p>
        </p:txBody>
      </p:sp>
      <p:sp>
        <p:nvSpPr>
          <p:cNvPr id="8"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9"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10" name="Picture 9"/>
          <p:cNvPicPr>
            <a:picLocks noChangeAspect="1"/>
          </p:cNvPicPr>
          <p:nvPr userDrawn="1"/>
        </p:nvPicPr>
        <p:blipFill>
          <a:blip r:embed="rId2"/>
          <a:stretch>
            <a:fillRect/>
          </a:stretch>
        </p:blipFill>
        <p:spPr>
          <a:xfrm>
            <a:off x="0" y="6392653"/>
            <a:ext cx="881451" cy="45373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4535" y="207170"/>
            <a:ext cx="11885084" cy="914400"/>
          </a:xfrm>
        </p:spPr>
        <p:txBody>
          <a:bodyPr/>
          <a:lstStyle>
            <a:lvl1pPr>
              <a:defRPr baseline="0">
                <a:latin typeface="Arial" charset="0"/>
              </a:defRPr>
            </a:lvl1pPr>
          </a:lstStyle>
          <a:p>
            <a:r>
              <a:rPr lang="en-US" smtClean="0"/>
              <a:t>Click to edit Master title style</a:t>
            </a:r>
            <a:endParaRPr/>
          </a:p>
        </p:txBody>
      </p:sp>
      <p:sp>
        <p:nvSpPr>
          <p:cNvPr id="3" name="Text Placeholder 2"/>
          <p:cNvSpPr>
            <a:spLocks noGrp="1"/>
          </p:cNvSpPr>
          <p:nvPr>
            <p:ph type="body" idx="1"/>
          </p:nvPr>
        </p:nvSpPr>
        <p:spPr>
          <a:xfrm>
            <a:off x="456412" y="2026679"/>
            <a:ext cx="5363473" cy="877887"/>
          </a:xfrm>
        </p:spPr>
        <p:txBody>
          <a:bodyPr anchor="b">
            <a:noAutofit/>
          </a:bodyPr>
          <a:lstStyle>
            <a:lvl1pPr marL="0" indent="0">
              <a:buNone/>
              <a:defRPr sz="2400" b="0" baseline="0">
                <a:latin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413" y="3065929"/>
            <a:ext cx="5363473" cy="3211046"/>
          </a:xfrm>
        </p:spPr>
        <p:txBody>
          <a:bodyPr>
            <a:normAutofit/>
          </a:bodyPr>
          <a:lstStyle>
            <a:lvl1pPr>
              <a:defRPr sz="2000" baseline="0">
                <a:latin typeface="Arial" charset="0"/>
              </a:defRPr>
            </a:lvl1pPr>
            <a:lvl2pPr>
              <a:defRPr sz="2000" baseline="0">
                <a:latin typeface="Arial" charset="0"/>
              </a:defRPr>
            </a:lvl2pPr>
            <a:lvl3pPr>
              <a:defRPr sz="2000" baseline="0">
                <a:latin typeface="Arial" charset="0"/>
              </a:defRPr>
            </a:lvl3pPr>
            <a:lvl4pPr>
              <a:defRPr sz="2000" baseline="0">
                <a:latin typeface="Arial" charset="0"/>
              </a:defRPr>
            </a:lvl4pPr>
            <a:lvl5pPr>
              <a:defRPr sz="2000" baseline="0">
                <a:latin typeface="Arial" charset="0"/>
              </a:defRPr>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Text Placeholder 4"/>
          <p:cNvSpPr>
            <a:spLocks noGrp="1"/>
          </p:cNvSpPr>
          <p:nvPr>
            <p:ph type="body" sz="quarter" idx="3"/>
          </p:nvPr>
        </p:nvSpPr>
        <p:spPr>
          <a:xfrm>
            <a:off x="6248998" y="2017714"/>
            <a:ext cx="5369261" cy="877887"/>
          </a:xfrm>
        </p:spPr>
        <p:txBody>
          <a:bodyPr anchor="b">
            <a:noAutofit/>
          </a:bodyPr>
          <a:lstStyle>
            <a:lvl1pPr marL="0" indent="0">
              <a:buNone/>
              <a:defRPr sz="2400" b="0" baseline="0">
                <a:latin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8998" y="3065929"/>
            <a:ext cx="5369261" cy="3211046"/>
          </a:xfrm>
        </p:spPr>
        <p:txBody>
          <a:bodyPr>
            <a:normAutofit/>
          </a:bodyPr>
          <a:lstStyle>
            <a:lvl1pPr>
              <a:defRPr sz="2000" baseline="0">
                <a:latin typeface="Arial" charset="0"/>
              </a:defRPr>
            </a:lvl1pPr>
            <a:lvl2pPr>
              <a:defRPr sz="2000" baseline="0">
                <a:latin typeface="Arial" charset="0"/>
              </a:defRPr>
            </a:lvl2pPr>
            <a:lvl3pPr>
              <a:defRPr sz="2000" baseline="0">
                <a:latin typeface="Arial" charset="0"/>
              </a:defRPr>
            </a:lvl3pPr>
            <a:lvl4pPr>
              <a:defRPr sz="2000" baseline="0">
                <a:latin typeface="Arial" charset="0"/>
              </a:defRPr>
            </a:lvl4pPr>
            <a:lvl5pPr>
              <a:defRPr sz="2000" baseline="0">
                <a:latin typeface="Arial" charset="0"/>
              </a:defRPr>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cxnSp>
        <p:nvCxnSpPr>
          <p:cNvPr id="11" name="Straight Connector 10"/>
          <p:cNvCxnSpPr/>
          <p:nvPr/>
        </p:nvCxnSpPr>
        <p:spPr>
          <a:xfrm>
            <a:off x="1616037"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985299"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616037"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985299"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616037"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985299"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7"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18"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19" name="Picture 18"/>
          <p:cNvPicPr>
            <a:picLocks noChangeAspect="1"/>
          </p:cNvPicPr>
          <p:nvPr userDrawn="1"/>
        </p:nvPicPr>
        <p:blipFill>
          <a:blip r:embed="rId2"/>
          <a:stretch>
            <a:fillRect/>
          </a:stretch>
        </p:blipFill>
        <p:spPr>
          <a:xfrm>
            <a:off x="0" y="6392653"/>
            <a:ext cx="881451" cy="453736"/>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8546" y="207021"/>
            <a:ext cx="11885084" cy="914400"/>
          </a:xfrm>
        </p:spPr>
        <p:txBody>
          <a:bodyPr/>
          <a:lstStyle>
            <a:lvl1pPr>
              <a:defRPr baseline="0">
                <a:latin typeface="Arial" charset="0"/>
              </a:defRPr>
            </a:lvl1pPr>
          </a:lstStyle>
          <a:p>
            <a:r>
              <a:rPr lang="en-US" smtClean="0"/>
              <a:t>Click to edit Master title style</a:t>
            </a:r>
            <a:endParaRPr/>
          </a:p>
        </p:txBody>
      </p:sp>
      <p:sp>
        <p:nvSpPr>
          <p:cNvPr id="6"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7"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8" name="Picture 7"/>
          <p:cNvPicPr>
            <a:picLocks noChangeAspect="1"/>
          </p:cNvPicPr>
          <p:nvPr userDrawn="1"/>
        </p:nvPicPr>
        <p:blipFill>
          <a:blip r:embed="rId2"/>
          <a:stretch>
            <a:fillRect/>
          </a:stretch>
        </p:blipFill>
        <p:spPr>
          <a:xfrm>
            <a:off x="0" y="6392653"/>
            <a:ext cx="881451" cy="453736"/>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6"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7" name="Picture 6"/>
          <p:cNvPicPr>
            <a:picLocks noChangeAspect="1"/>
          </p:cNvPicPr>
          <p:nvPr userDrawn="1"/>
        </p:nvPicPr>
        <p:blipFill>
          <a:blip r:embed="rId2"/>
          <a:stretch>
            <a:fillRect/>
          </a:stretch>
        </p:blipFill>
        <p:spPr>
          <a:xfrm>
            <a:off x="0" y="6392653"/>
            <a:ext cx="881451" cy="453736"/>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4692" y="189530"/>
            <a:ext cx="11887200" cy="914400"/>
          </a:xfrm>
          <a:solidFill>
            <a:srgbClr val="3176CB"/>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baseline="0">
                <a:solidFill>
                  <a:schemeClr val="bg1"/>
                </a:solidFill>
                <a:latin typeface="Arial" charset="0"/>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6250005" y="1944887"/>
            <a:ext cx="5368255" cy="4332089"/>
          </a:xfrm>
        </p:spPr>
        <p:txBody>
          <a:bodyPr>
            <a:normAutofit/>
          </a:bodyPr>
          <a:lstStyle>
            <a:lvl1pPr>
              <a:defRPr sz="2000" baseline="0">
                <a:latin typeface="Arial" charset="0"/>
              </a:defRPr>
            </a:lvl1pPr>
            <a:lvl2pPr>
              <a:defRPr sz="2000" baseline="0">
                <a:latin typeface="Arial" charset="0"/>
              </a:defRPr>
            </a:lvl2pPr>
            <a:lvl3pPr>
              <a:defRPr sz="2000" baseline="0">
                <a:latin typeface="Arial" charset="0"/>
              </a:defRPr>
            </a:lvl3pPr>
            <a:lvl4pPr>
              <a:defRPr sz="2000" baseline="0">
                <a:latin typeface="Arial" charset="0"/>
              </a:defRPr>
            </a:lvl4pPr>
            <a:lvl5pPr>
              <a:defRPr sz="2000" baseline="0">
                <a:latin typeface="Arial" charset="0"/>
              </a:defRPr>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Text Placeholder 3"/>
          <p:cNvSpPr>
            <a:spLocks noGrp="1"/>
          </p:cNvSpPr>
          <p:nvPr>
            <p:ph type="body" sz="half" idx="2"/>
          </p:nvPr>
        </p:nvSpPr>
        <p:spPr>
          <a:xfrm>
            <a:off x="803425" y="1298864"/>
            <a:ext cx="4754880" cy="4964776"/>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baseline="0">
                <a:solidFill>
                  <a:schemeClr val="tx1">
                    <a:lumMod val="65000"/>
                    <a:lumOff val="35000"/>
                  </a:schemeClr>
                </a:solidFill>
                <a:latin typeface="Arial"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9"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10" name="Picture 9"/>
          <p:cNvPicPr>
            <a:picLocks noChangeAspect="1"/>
          </p:cNvPicPr>
          <p:nvPr userDrawn="1"/>
        </p:nvPicPr>
        <p:blipFill>
          <a:blip r:embed="rId2"/>
          <a:stretch>
            <a:fillRect/>
          </a:stretch>
        </p:blipFill>
        <p:spPr>
          <a:xfrm>
            <a:off x="0" y="6392653"/>
            <a:ext cx="881451" cy="45373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545" y="168748"/>
            <a:ext cx="11887200" cy="914400"/>
          </a:xfrm>
          <a:solidFill>
            <a:srgbClr val="3176CB"/>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baseline="0">
                <a:solidFill>
                  <a:schemeClr val="bg1"/>
                </a:solidFill>
                <a:latin typeface="Arial" charset="0"/>
                <a:ea typeface="+mj-ea"/>
                <a:cs typeface="Clear Sans"/>
              </a:defRPr>
            </a:lvl1pPr>
          </a:lstStyle>
          <a:p>
            <a:r>
              <a:rPr lang="en-US" smtClean="0"/>
              <a:t>Click to edit Master title style</a:t>
            </a:r>
            <a:endParaRPr/>
          </a:p>
        </p:txBody>
      </p:sp>
      <p:sp>
        <p:nvSpPr>
          <p:cNvPr id="3" name="Picture Placeholder 2"/>
          <p:cNvSpPr>
            <a:spLocks noGrp="1"/>
          </p:cNvSpPr>
          <p:nvPr>
            <p:ph type="pic" idx="1"/>
          </p:nvPr>
        </p:nvSpPr>
        <p:spPr>
          <a:xfrm>
            <a:off x="6953717" y="1467642"/>
            <a:ext cx="4933483" cy="4786854"/>
          </a:xfrm>
        </p:spPr>
        <p:txBody>
          <a:bodyPr>
            <a:normAutofit/>
          </a:bodyPr>
          <a:lstStyle>
            <a:lvl1pPr marL="0" indent="0">
              <a:buNone/>
              <a:defRPr sz="2400" baseline="0">
                <a:latin typeface="Arial"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7882" y="1465118"/>
            <a:ext cx="6185836" cy="4807666"/>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baseline="0">
                <a:solidFill>
                  <a:schemeClr val="tx1">
                    <a:lumMod val="65000"/>
                    <a:lumOff val="35000"/>
                  </a:schemeClr>
                </a:solidFill>
                <a:latin typeface="Arial" charset="0"/>
                <a:ea typeface="+mn-ea"/>
                <a:cs typeface="Clear San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8"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9"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10" name="Picture 9"/>
          <p:cNvPicPr>
            <a:picLocks noChangeAspect="1"/>
          </p:cNvPicPr>
          <p:nvPr userDrawn="1"/>
        </p:nvPicPr>
        <p:blipFill>
          <a:blip r:embed="rId2"/>
          <a:stretch>
            <a:fillRect/>
          </a:stretch>
        </p:blipFill>
        <p:spPr>
          <a:xfrm>
            <a:off x="0" y="6392653"/>
            <a:ext cx="881451" cy="45373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11887200" cy="877824"/>
          </a:xfrm>
        </p:spPr>
        <p:txBody>
          <a:bodyPr tIns="137160" bIns="137160" anchor="b" anchorCtr="0">
            <a:normAutofit/>
          </a:bodyPr>
          <a:lstStyle>
            <a:lvl1pPr>
              <a:defRPr sz="2400" baseline="0">
                <a:latin typeface="Arial" charset="0"/>
              </a:defRPr>
            </a:lvl1pPr>
          </a:lstStyle>
          <a:p>
            <a:r>
              <a:rPr lang="en-US" smtClean="0"/>
              <a:t>Click to edit Master title style</a:t>
            </a:r>
            <a:endParaRPr/>
          </a:p>
        </p:txBody>
      </p:sp>
      <p:sp>
        <p:nvSpPr>
          <p:cNvPr id="3" name="Subtitle 2"/>
          <p:cNvSpPr>
            <a:spLocks noGrp="1"/>
          </p:cNvSpPr>
          <p:nvPr>
            <p:ph type="subTitle" idx="1"/>
          </p:nvPr>
        </p:nvSpPr>
        <p:spPr>
          <a:xfrm>
            <a:off x="1219200" y="5002306"/>
            <a:ext cx="10668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baseline="0">
                <a:solidFill>
                  <a:schemeClr val="tx1">
                    <a:lumMod val="65000"/>
                    <a:lumOff val="35000"/>
                  </a:schemeClr>
                </a:solidFill>
                <a:latin typeface="Arial" charset="0"/>
                <a:ea typeface="+mn-ea"/>
                <a:cs typeface="Clear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1236133" y="1129553"/>
            <a:ext cx="10651067" cy="2980944"/>
          </a:xfrm>
        </p:spPr>
        <p:txBody>
          <a:bodyPr>
            <a:normAutofit/>
          </a:bodyPr>
          <a:lstStyle>
            <a:lvl1pPr marL="0" indent="0">
              <a:buNone/>
              <a:defRPr sz="1800" baseline="0">
                <a:latin typeface="Arial" charset="0"/>
              </a:defRPr>
            </a:lvl1pPr>
          </a:lstStyle>
          <a:p>
            <a:r>
              <a:rPr lang="en-US" smtClean="0"/>
              <a:t>Drag picture to placeholder or click icon to add</a:t>
            </a:r>
            <a:endParaRPr/>
          </a:p>
        </p:txBody>
      </p:sp>
      <p:sp>
        <p:nvSpPr>
          <p:cNvPr id="7"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8"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10" name="Picture 9"/>
          <p:cNvPicPr>
            <a:picLocks noChangeAspect="1"/>
          </p:cNvPicPr>
          <p:nvPr userDrawn="1"/>
        </p:nvPicPr>
        <p:blipFill>
          <a:blip r:embed="rId2"/>
          <a:stretch>
            <a:fillRect/>
          </a:stretch>
        </p:blipFill>
        <p:spPr>
          <a:xfrm>
            <a:off x="0" y="6392653"/>
            <a:ext cx="881451" cy="45373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11887200" cy="877824"/>
          </a:xfrm>
        </p:spPr>
        <p:txBody>
          <a:bodyPr tIns="137160" bIns="137160" anchor="b" anchorCtr="0">
            <a:normAutofit/>
          </a:bodyPr>
          <a:lstStyle>
            <a:lvl1pPr>
              <a:defRPr sz="2400" baseline="0">
                <a:latin typeface="Arial" charset="0"/>
              </a:defRPr>
            </a:lvl1pPr>
          </a:lstStyle>
          <a:p>
            <a:r>
              <a:rPr lang="en-US" smtClean="0"/>
              <a:t>Click to edit Master title style</a:t>
            </a:r>
            <a:endParaRPr/>
          </a:p>
        </p:txBody>
      </p:sp>
      <p:sp>
        <p:nvSpPr>
          <p:cNvPr id="3" name="Subtitle 2"/>
          <p:cNvSpPr>
            <a:spLocks noGrp="1"/>
          </p:cNvSpPr>
          <p:nvPr>
            <p:ph type="subTitle" idx="1"/>
          </p:nvPr>
        </p:nvSpPr>
        <p:spPr>
          <a:xfrm>
            <a:off x="1219200" y="5002306"/>
            <a:ext cx="10668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baseline="0">
                <a:solidFill>
                  <a:schemeClr val="tx1">
                    <a:lumMod val="65000"/>
                    <a:lumOff val="35000"/>
                  </a:schemeClr>
                </a:solidFill>
                <a:latin typeface="Arial" charset="0"/>
                <a:ea typeface="+mn-ea"/>
                <a:cs typeface="Clear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1236133" y="1129553"/>
            <a:ext cx="5315712" cy="2980944"/>
          </a:xfrm>
        </p:spPr>
        <p:txBody>
          <a:bodyPr>
            <a:normAutofit/>
          </a:bodyPr>
          <a:lstStyle>
            <a:lvl1pPr marL="0" indent="0">
              <a:buNone/>
              <a:defRPr sz="1800" baseline="0">
                <a:latin typeface="Arial" charset="0"/>
              </a:defRPr>
            </a:lvl1pPr>
          </a:lstStyle>
          <a:p>
            <a:r>
              <a:rPr lang="en-US" smtClean="0"/>
              <a:t>Drag picture to placeholder or click icon to add</a:t>
            </a:r>
            <a:endParaRPr/>
          </a:p>
        </p:txBody>
      </p:sp>
      <p:sp>
        <p:nvSpPr>
          <p:cNvPr id="7" name="Picture Placeholder 8"/>
          <p:cNvSpPr>
            <a:spLocks noGrp="1"/>
          </p:cNvSpPr>
          <p:nvPr>
            <p:ph type="pic" sz="quarter" idx="14"/>
          </p:nvPr>
        </p:nvSpPr>
        <p:spPr>
          <a:xfrm>
            <a:off x="6571488" y="1129553"/>
            <a:ext cx="5315712" cy="2980944"/>
          </a:xfrm>
        </p:spPr>
        <p:txBody>
          <a:bodyPr>
            <a:normAutofit/>
          </a:bodyPr>
          <a:lstStyle>
            <a:lvl1pPr marL="0" indent="0">
              <a:buNone/>
              <a:defRPr sz="1800" baseline="0">
                <a:latin typeface="Arial" charset="0"/>
              </a:defRPr>
            </a:lvl1pPr>
          </a:lstStyle>
          <a:p>
            <a:r>
              <a:rPr lang="en-US" smtClean="0"/>
              <a:t>Drag picture to placeholder or click icon to add</a:t>
            </a:r>
            <a:endParaRPr/>
          </a:p>
        </p:txBody>
      </p:sp>
      <p:sp>
        <p:nvSpPr>
          <p:cNvPr id="8"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dirty="0" err="1" smtClean="0">
                <a:solidFill>
                  <a:prstClr val="black"/>
                </a:solidFill>
              </a:rPr>
              <a:t>geant-dev@cern.ch</a:t>
            </a:r>
            <a:endParaRPr lang="en-US" dirty="0">
              <a:solidFill>
                <a:prstClr val="black"/>
              </a:solidFill>
            </a:endParaRPr>
          </a:p>
        </p:txBody>
      </p:sp>
      <p:sp>
        <p:nvSpPr>
          <p:cNvPr id="10" name="Slide Number Placeholder 5"/>
          <p:cNvSpPr>
            <a:spLocks noGrp="1"/>
          </p:cNvSpPr>
          <p:nvPr>
            <p:ph type="sldNum" sz="quarter" idx="12"/>
          </p:nvPr>
        </p:nvSpPr>
        <p:spPr>
          <a:xfrm>
            <a:off x="10195859" y="6492875"/>
            <a:ext cx="609600" cy="365125"/>
          </a:xfrm>
          <a:prstGeom prst="rect">
            <a:avLst/>
          </a:prstGeom>
        </p:spPr>
        <p:txBody>
          <a:bodyPr/>
          <a:lstStyle/>
          <a:p>
            <a:fld id="{4A822907-8A9D-4F6B-98F6-913902AD56B5}" type="slidenum">
              <a:rPr lang="en-US" smtClean="0">
                <a:solidFill>
                  <a:prstClr val="black"/>
                </a:solidFill>
              </a:rPr>
              <a:pPr/>
              <a:t>‹#›</a:t>
            </a:fld>
            <a:endParaRPr lang="en-US">
              <a:solidFill>
                <a:prstClr val="black"/>
              </a:solidFill>
            </a:endParaRPr>
          </a:p>
        </p:txBody>
      </p:sp>
      <p:pic>
        <p:nvPicPr>
          <p:cNvPr id="11" name="Picture 10"/>
          <p:cNvPicPr>
            <a:picLocks noChangeAspect="1"/>
          </p:cNvPicPr>
          <p:nvPr userDrawn="1"/>
        </p:nvPicPr>
        <p:blipFill>
          <a:blip r:embed="rId2"/>
          <a:stretch>
            <a:fillRect/>
          </a:stretch>
        </p:blipFill>
        <p:spPr>
          <a:xfrm>
            <a:off x="0" y="6392653"/>
            <a:ext cx="881451" cy="453736"/>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11/17/16</a:t>
            </a:r>
            <a:endParaRPr lang="en-US" dirty="0"/>
          </a:p>
        </p:txBody>
      </p:sp>
      <p:sp>
        <p:nvSpPr>
          <p:cNvPr id="6" name="Footer Placeholder 5"/>
          <p:cNvSpPr>
            <a:spLocks noGrp="1"/>
          </p:cNvSpPr>
          <p:nvPr>
            <p:ph type="ftr" sz="quarter" idx="11"/>
          </p:nvPr>
        </p:nvSpPr>
        <p:spPr/>
        <p:txBody>
          <a:bodyPr/>
          <a:lstStyle/>
          <a:p>
            <a:r>
              <a:rPr lang="en-US" smtClean="0"/>
              <a:t>GEANTV POW</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11887200" cy="877824"/>
          </a:xfrm>
        </p:spPr>
        <p:txBody>
          <a:bodyPr tIns="137160" bIns="137160" anchor="b" anchorCtr="0">
            <a:normAutofit/>
          </a:bodyPr>
          <a:lstStyle>
            <a:lvl1pPr>
              <a:defRPr sz="2400" baseline="0">
                <a:latin typeface="arial" charset="0"/>
              </a:defRPr>
            </a:lvl1pPr>
          </a:lstStyle>
          <a:p>
            <a:r>
              <a:rPr lang="en-US" smtClean="0"/>
              <a:t>Click to edit Master title style</a:t>
            </a:r>
            <a:endParaRPr/>
          </a:p>
        </p:txBody>
      </p:sp>
      <p:sp>
        <p:nvSpPr>
          <p:cNvPr id="3" name="Subtitle 2"/>
          <p:cNvSpPr>
            <a:spLocks noGrp="1"/>
          </p:cNvSpPr>
          <p:nvPr>
            <p:ph type="subTitle" idx="1"/>
          </p:nvPr>
        </p:nvSpPr>
        <p:spPr>
          <a:xfrm>
            <a:off x="1219200" y="5002306"/>
            <a:ext cx="10668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baseline="0">
                <a:solidFill>
                  <a:schemeClr val="tx1">
                    <a:lumMod val="65000"/>
                    <a:lumOff val="35000"/>
                  </a:schemeClr>
                </a:solidFill>
                <a:latin typeface="arial" charset="0"/>
                <a:ea typeface="+mn-ea"/>
                <a:cs typeface="Clear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9" name="Picture Placeholder 8"/>
          <p:cNvSpPr>
            <a:spLocks noGrp="1"/>
          </p:cNvSpPr>
          <p:nvPr>
            <p:ph type="pic" sz="quarter" idx="13"/>
          </p:nvPr>
        </p:nvSpPr>
        <p:spPr>
          <a:xfrm>
            <a:off x="1236133" y="1129553"/>
            <a:ext cx="8802624" cy="2980944"/>
          </a:xfrm>
        </p:spPr>
        <p:txBody>
          <a:bodyPr>
            <a:normAutofit/>
          </a:bodyPr>
          <a:lstStyle>
            <a:lvl1pPr marL="0" indent="0">
              <a:buNone/>
              <a:defRPr sz="1800" baseline="0">
                <a:latin typeface="arial" charset="0"/>
              </a:defRPr>
            </a:lvl1pPr>
          </a:lstStyle>
          <a:p>
            <a:r>
              <a:rPr lang="en-US" smtClean="0"/>
              <a:t>Drag picture to placeholder or click icon to add</a:t>
            </a:r>
            <a:endParaRPr/>
          </a:p>
        </p:txBody>
      </p:sp>
      <p:sp>
        <p:nvSpPr>
          <p:cNvPr id="7" name="Picture Placeholder 8"/>
          <p:cNvSpPr>
            <a:spLocks noGrp="1"/>
          </p:cNvSpPr>
          <p:nvPr>
            <p:ph type="pic" sz="quarter" idx="14"/>
          </p:nvPr>
        </p:nvSpPr>
        <p:spPr>
          <a:xfrm>
            <a:off x="10058400" y="1129553"/>
            <a:ext cx="1828800" cy="1481328"/>
          </a:xfrm>
        </p:spPr>
        <p:txBody>
          <a:bodyPr>
            <a:normAutofit/>
          </a:bodyPr>
          <a:lstStyle>
            <a:lvl1pPr marL="0" indent="0">
              <a:buNone/>
              <a:defRPr sz="1800" baseline="0">
                <a:latin typeface="arial" charset="0"/>
              </a:defRPr>
            </a:lvl1pPr>
          </a:lstStyle>
          <a:p>
            <a:r>
              <a:rPr lang="en-US" smtClean="0"/>
              <a:t>Drag picture to placeholder or click icon to add</a:t>
            </a:r>
            <a:endParaRPr/>
          </a:p>
        </p:txBody>
      </p:sp>
      <p:sp>
        <p:nvSpPr>
          <p:cNvPr id="8" name="Picture Placeholder 8"/>
          <p:cNvSpPr>
            <a:spLocks noGrp="1"/>
          </p:cNvSpPr>
          <p:nvPr>
            <p:ph type="pic" sz="quarter" idx="15"/>
          </p:nvPr>
        </p:nvSpPr>
        <p:spPr>
          <a:xfrm>
            <a:off x="10058400" y="2629169"/>
            <a:ext cx="1828800" cy="1481328"/>
          </a:xfrm>
        </p:spPr>
        <p:txBody>
          <a:bodyPr>
            <a:normAutofit/>
          </a:bodyPr>
          <a:lstStyle>
            <a:lvl1pPr marL="0" indent="0">
              <a:buNone/>
              <a:defRPr sz="1800" baseline="0">
                <a:latin typeface="arial" charset="0"/>
              </a:defRPr>
            </a:lvl1pPr>
          </a:lstStyle>
          <a:p>
            <a:r>
              <a:rPr lang="en-US" smtClean="0"/>
              <a:t>Drag picture to placeholder or click icon to add</a:t>
            </a:r>
            <a:endParaRPr/>
          </a:p>
        </p:txBody>
      </p:sp>
      <p:sp>
        <p:nvSpPr>
          <p:cNvPr id="10"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smtClean="0">
                <a:solidFill>
                  <a:prstClr val="black"/>
                </a:solidFill>
              </a:rPr>
              <a:t>geant-dev@cern.ch</a:t>
            </a:r>
            <a:endParaRPr lang="en-US" dirty="0">
              <a:solidFill>
                <a:prstClr val="black"/>
              </a:solidFill>
            </a:endParaRPr>
          </a:p>
        </p:txBody>
      </p:sp>
      <p:sp>
        <p:nvSpPr>
          <p:cNvPr id="11" name="Slide Number Placeholder 5"/>
          <p:cNvSpPr>
            <a:spLocks noGrp="1"/>
          </p:cNvSpPr>
          <p:nvPr>
            <p:ph type="sldNum" sz="quarter" idx="12"/>
          </p:nvPr>
        </p:nvSpPr>
        <p:spPr>
          <a:xfrm>
            <a:off x="10195859" y="6492875"/>
            <a:ext cx="609600" cy="365125"/>
          </a:xfrm>
          <a:prstGeom prst="rect">
            <a:avLst/>
          </a:prstGeom>
        </p:spPr>
        <p:txBody>
          <a:bodyPr/>
          <a:lstStyle>
            <a:lvl1pPr>
              <a:defRPr baseline="0">
                <a:latin typeface="arial" charset="0"/>
              </a:defRPr>
            </a:lvl1pPr>
          </a:lstStyle>
          <a:p>
            <a:fld id="{4A822907-8A9D-4F6B-98F6-913902AD56B5}" type="slidenum">
              <a:rPr lang="en-US" smtClean="0">
                <a:solidFill>
                  <a:prstClr val="black"/>
                </a:solidFill>
              </a:rPr>
              <a:pPr/>
              <a:t>‹#›</a:t>
            </a:fld>
            <a:endParaRPr lang="en-US">
              <a:solidFill>
                <a:prstClr val="black"/>
              </a:solidFill>
            </a:endParaRPr>
          </a:p>
        </p:txBody>
      </p:sp>
      <p:pic>
        <p:nvPicPr>
          <p:cNvPr id="12" name="Picture 11"/>
          <p:cNvPicPr>
            <a:picLocks noChangeAspect="1"/>
          </p:cNvPicPr>
          <p:nvPr userDrawn="1"/>
        </p:nvPicPr>
        <p:blipFill>
          <a:blip r:embed="rId2"/>
          <a:stretch>
            <a:fillRect/>
          </a:stretch>
        </p:blipFill>
        <p:spPr>
          <a:xfrm>
            <a:off x="0" y="6392653"/>
            <a:ext cx="881451" cy="453736"/>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atin typeface="arial" charset="0"/>
              </a:defRPr>
            </a:lvl1p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400" baseline="0">
                <a:latin typeface="arial" charset="0"/>
              </a:defRPr>
            </a:lvl1pPr>
            <a:lvl2pPr>
              <a:defRPr sz="2000" baseline="0">
                <a:latin typeface="arial" charset="0"/>
              </a:defRPr>
            </a:lvl2pPr>
            <a:lvl3pPr>
              <a:defRPr sz="2000" baseline="0">
                <a:latin typeface="arial" charset="0"/>
              </a:defRPr>
            </a:lvl3pPr>
            <a:lvl4pPr>
              <a:defRPr sz="2000" baseline="0">
                <a:latin typeface="arial" charset="0"/>
              </a:defRPr>
            </a:lvl4pPr>
            <a:lvl5pPr>
              <a:defRPr sz="2000" baseline="0">
                <a:latin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7"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smtClean="0">
                <a:solidFill>
                  <a:prstClr val="black"/>
                </a:solidFill>
              </a:rPr>
              <a:t>geant-dev@cern.ch</a:t>
            </a:r>
            <a:endParaRPr lang="en-US" dirty="0">
              <a:solidFill>
                <a:prstClr val="black"/>
              </a:solidFill>
            </a:endParaRPr>
          </a:p>
        </p:txBody>
      </p:sp>
      <p:sp>
        <p:nvSpPr>
          <p:cNvPr id="8" name="Slide Number Placeholder 5"/>
          <p:cNvSpPr>
            <a:spLocks noGrp="1"/>
          </p:cNvSpPr>
          <p:nvPr>
            <p:ph type="sldNum" sz="quarter" idx="12"/>
          </p:nvPr>
        </p:nvSpPr>
        <p:spPr>
          <a:xfrm>
            <a:off x="10195859" y="6492875"/>
            <a:ext cx="609600" cy="365125"/>
          </a:xfrm>
          <a:prstGeom prst="rect">
            <a:avLst/>
          </a:prstGeom>
        </p:spPr>
        <p:txBody>
          <a:bodyPr/>
          <a:lstStyle>
            <a:lvl1pPr>
              <a:defRPr baseline="0">
                <a:latin typeface="arial" charset="0"/>
              </a:defRPr>
            </a:lvl1pPr>
          </a:lstStyle>
          <a:p>
            <a:fld id="{4A822907-8A9D-4F6B-98F6-913902AD56B5}" type="slidenum">
              <a:rPr lang="en-US" smtClean="0">
                <a:solidFill>
                  <a:prstClr val="black"/>
                </a:solidFill>
              </a:rPr>
              <a:pPr/>
              <a:t>‹#›</a:t>
            </a:fld>
            <a:endParaRPr lang="en-US">
              <a:solidFill>
                <a:prstClr val="black"/>
              </a:solidFill>
            </a:endParaRPr>
          </a:p>
        </p:txBody>
      </p:sp>
      <p:pic>
        <p:nvPicPr>
          <p:cNvPr id="9" name="Picture 8"/>
          <p:cNvPicPr>
            <a:picLocks noChangeAspect="1"/>
          </p:cNvPicPr>
          <p:nvPr userDrawn="1"/>
        </p:nvPicPr>
        <p:blipFill>
          <a:blip r:embed="rId2"/>
          <a:stretch>
            <a:fillRect/>
          </a:stretch>
        </p:blipFill>
        <p:spPr>
          <a:xfrm>
            <a:off x="0" y="6392653"/>
            <a:ext cx="881451" cy="45373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0071" y="1129554"/>
            <a:ext cx="1219200" cy="5533278"/>
          </a:xfrm>
        </p:spPr>
        <p:txBody>
          <a:bodyPr vert="eaVert" lIns="274320" tIns="685800" bIns="685800"/>
          <a:lstStyle>
            <a:lvl1pPr>
              <a:defRPr baseline="0">
                <a:latin typeface="Arial" charset="0"/>
              </a:defRPr>
            </a:lvl1pPr>
          </a:lstStyle>
          <a:p>
            <a:r>
              <a:rPr lang="en-US" dirty="0" smtClean="0"/>
              <a:t>Click to edit Master title style</a:t>
            </a:r>
            <a:endParaRPr dirty="0"/>
          </a:p>
        </p:txBody>
      </p:sp>
      <p:sp>
        <p:nvSpPr>
          <p:cNvPr id="3" name="Vertical Text Placeholder 2"/>
          <p:cNvSpPr>
            <a:spLocks noGrp="1"/>
          </p:cNvSpPr>
          <p:nvPr>
            <p:ph type="body" orient="vert" idx="1"/>
          </p:nvPr>
        </p:nvSpPr>
        <p:spPr>
          <a:xfrm>
            <a:off x="1490133" y="1734671"/>
            <a:ext cx="8568267" cy="4542304"/>
          </a:xfrm>
        </p:spPr>
        <p:txBody>
          <a:bodyPr vert="eaVert">
            <a:normAutofit/>
          </a:bodyPr>
          <a:lstStyle>
            <a:lvl1pPr>
              <a:defRPr sz="2400" baseline="0">
                <a:latin typeface="Arial" charset="0"/>
              </a:defRPr>
            </a:lvl1pPr>
            <a:lvl2pPr>
              <a:defRPr sz="2000" baseline="0">
                <a:latin typeface="Arial" charset="0"/>
              </a:defRPr>
            </a:lvl2pPr>
            <a:lvl3pPr>
              <a:defRPr sz="2000" baseline="0">
                <a:latin typeface="Arial" charset="0"/>
              </a:defRPr>
            </a:lvl3pPr>
            <a:lvl4pPr>
              <a:defRPr sz="2000" baseline="0">
                <a:latin typeface="Arial" charset="0"/>
              </a:defRPr>
            </a:lvl4pPr>
            <a:lvl5pPr>
              <a:defRPr sz="2000" baseline="0">
                <a:latin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6" name="Slide Number Placeholder 5"/>
          <p:cNvSpPr>
            <a:spLocks noGrp="1"/>
          </p:cNvSpPr>
          <p:nvPr>
            <p:ph type="sldNum" sz="quarter" idx="12"/>
          </p:nvPr>
        </p:nvSpPr>
        <p:spPr>
          <a:xfrm>
            <a:off x="11719859" y="6569076"/>
            <a:ext cx="609600" cy="365125"/>
          </a:xfrm>
          <a:prstGeom prst="rect">
            <a:avLst/>
          </a:prstGeom>
        </p:spPr>
        <p:txBody>
          <a:bodyPr/>
          <a:lstStyle>
            <a:lvl1pPr>
              <a:defRPr baseline="0">
                <a:latin typeface="Arial" charset="0"/>
              </a:defRPr>
            </a:lvl1pPr>
          </a:lstStyle>
          <a:p>
            <a:fld id="{4A822907-8A9D-4F6B-98F6-913902AD56B5}" type="slidenum">
              <a:rPr lang="en-US" smtClean="0">
                <a:solidFill>
                  <a:prstClr val="black"/>
                </a:solidFill>
              </a:rPr>
              <a:pPr/>
              <a:t>‹#›</a:t>
            </a:fld>
            <a:endParaRPr lang="en-US">
              <a:solidFill>
                <a:prstClr val="black"/>
              </a:solidFill>
            </a:endParaRPr>
          </a:p>
        </p:txBody>
      </p:sp>
      <p:sp>
        <p:nvSpPr>
          <p:cNvPr id="7" name="Footer Placeholder 4"/>
          <p:cNvSpPr>
            <a:spLocks noGrp="1"/>
          </p:cNvSpPr>
          <p:nvPr>
            <p:ph type="ftr" sz="quarter" idx="11"/>
          </p:nvPr>
        </p:nvSpPr>
        <p:spPr>
          <a:xfrm>
            <a:off x="881452" y="6492876"/>
            <a:ext cx="1731817" cy="365125"/>
          </a:xfrm>
          <a:prstGeom prst="rect">
            <a:avLst/>
          </a:prstGeom>
        </p:spPr>
        <p:txBody>
          <a:bodyPr/>
          <a:lstStyle>
            <a:lvl1pPr>
              <a:defRPr baseline="0">
                <a:latin typeface="Arial" charset="0"/>
              </a:defRPr>
            </a:lvl1pPr>
          </a:lstStyle>
          <a:p>
            <a:r>
              <a:rPr lang="en-US" smtClean="0">
                <a:solidFill>
                  <a:prstClr val="black"/>
                </a:solidFill>
              </a:rPr>
              <a:t>geant-dev@cern.ch</a:t>
            </a:r>
            <a:endParaRPr lang="en-US" dirty="0">
              <a:solidFill>
                <a:prstClr val="black"/>
              </a:solidFill>
            </a:endParaRPr>
          </a:p>
        </p:txBody>
      </p:sp>
      <p:sp>
        <p:nvSpPr>
          <p:cNvPr id="8" name="Slide Number Placeholder 5"/>
          <p:cNvSpPr txBox="1">
            <a:spLocks/>
          </p:cNvSpPr>
          <p:nvPr userDrawn="1"/>
        </p:nvSpPr>
        <p:spPr>
          <a:xfrm>
            <a:off x="10195859" y="6492875"/>
            <a:ext cx="6096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A822907-8A9D-4F6B-98F6-913902AD56B5}" type="slidenum">
              <a:rPr lang="en-US" sz="800" smtClean="0">
                <a:solidFill>
                  <a:prstClr val="black">
                    <a:lumMod val="65000"/>
                    <a:lumOff val="35000"/>
                  </a:prstClr>
                </a:solidFill>
                <a:latin typeface="Arial" charset="0"/>
              </a:rPr>
              <a:pPr/>
              <a:t>‹#›</a:t>
            </a:fld>
            <a:endParaRPr lang="en-US" sz="800">
              <a:solidFill>
                <a:prstClr val="black">
                  <a:lumMod val="65000"/>
                  <a:lumOff val="35000"/>
                </a:prstClr>
              </a:solidFill>
              <a:latin typeface="Arial" charset="0"/>
            </a:endParaRPr>
          </a:p>
        </p:txBody>
      </p:sp>
      <p:pic>
        <p:nvPicPr>
          <p:cNvPr id="9" name="Picture 8"/>
          <p:cNvPicPr>
            <a:picLocks noChangeAspect="1"/>
          </p:cNvPicPr>
          <p:nvPr userDrawn="1"/>
        </p:nvPicPr>
        <p:blipFill>
          <a:blip r:embed="rId2"/>
          <a:stretch>
            <a:fillRect/>
          </a:stretch>
        </p:blipFill>
        <p:spPr>
          <a:xfrm>
            <a:off x="0" y="6392653"/>
            <a:ext cx="881451" cy="45373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lvl1pPr>
              <a:defRPr baseline="0">
                <a:latin typeface="Arial" charset="0"/>
              </a:defRPr>
            </a:lvl1pPr>
          </a:lstStyle>
          <a:p>
            <a:r>
              <a:t>Title Text</a:t>
            </a:r>
          </a:p>
        </p:txBody>
      </p:sp>
      <p:sp>
        <p:nvSpPr>
          <p:cNvPr id="57" name="Shape 57"/>
          <p:cNvSpPr>
            <a:spLocks noGrp="1"/>
          </p:cNvSpPr>
          <p:nvPr>
            <p:ph type="body" idx="1"/>
          </p:nvPr>
        </p:nvSpPr>
        <p:spPr>
          <a:prstGeom prst="rect">
            <a:avLst/>
          </a:prstGeom>
        </p:spPr>
        <p:txBody>
          <a:bodyPr>
            <a:normAutofit/>
          </a:bodyPr>
          <a:lstStyle>
            <a:lvl1pPr>
              <a:defRPr sz="2400" baseline="0">
                <a:latin typeface="Arial" charset="0"/>
              </a:defRPr>
            </a:lvl1pPr>
            <a:lvl2pPr>
              <a:defRPr sz="2000" baseline="0">
                <a:latin typeface="Arial" charset="0"/>
              </a:defRPr>
            </a:lvl2pPr>
            <a:lvl3pPr>
              <a:defRPr sz="2000" baseline="0">
                <a:latin typeface="Arial" charset="0"/>
              </a:defRPr>
            </a:lvl3pPr>
            <a:lvl4pPr>
              <a:defRPr sz="2000" baseline="0">
                <a:latin typeface="Arial" charset="0"/>
              </a:defRPr>
            </a:lvl4pPr>
            <a:lvl5pPr>
              <a:defRPr sz="2000" baseline="0">
                <a:latin typeface="Arial" charset="0"/>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Footer Placeholder 4"/>
          <p:cNvSpPr>
            <a:spLocks noGrp="1"/>
          </p:cNvSpPr>
          <p:nvPr>
            <p:ph type="ftr" sz="quarter" idx="11"/>
          </p:nvPr>
        </p:nvSpPr>
        <p:spPr>
          <a:xfrm>
            <a:off x="881452" y="6492876"/>
            <a:ext cx="1731817" cy="365125"/>
          </a:xfrm>
        </p:spPr>
        <p:txBody>
          <a:bodyPr/>
          <a:lstStyle>
            <a:lvl1pPr>
              <a:defRPr baseline="0">
                <a:latin typeface="Arial" charset="0"/>
              </a:defRPr>
            </a:lvl1pPr>
          </a:lstStyle>
          <a:p>
            <a:r>
              <a:rPr lang="en-US" smtClean="0">
                <a:solidFill>
                  <a:prstClr val="black"/>
                </a:solidFill>
              </a:rPr>
              <a:t>geant-dev@cern.ch</a:t>
            </a:r>
            <a:endParaRPr lang="en-US" dirty="0">
              <a:solidFill>
                <a:prstClr val="black"/>
              </a:solidFill>
            </a:endParaRPr>
          </a:p>
        </p:txBody>
      </p:sp>
      <p:sp>
        <p:nvSpPr>
          <p:cNvPr id="6" name="Slide Number Placeholder 5"/>
          <p:cNvSpPr>
            <a:spLocks noGrp="1"/>
          </p:cNvSpPr>
          <p:nvPr>
            <p:ph type="sldNum" sz="quarter" idx="12"/>
          </p:nvPr>
        </p:nvSpPr>
        <p:spPr>
          <a:xfrm>
            <a:off x="10195859" y="6492875"/>
            <a:ext cx="609600" cy="365125"/>
          </a:xfrm>
        </p:spPr>
        <p:txBody>
          <a:bodyPr/>
          <a:lstStyle>
            <a:lvl1pPr>
              <a:defRPr baseline="0">
                <a:latin typeface="Arial" charset="0"/>
              </a:defRPr>
            </a:lvl1pPr>
          </a:lstStyle>
          <a:p>
            <a:fld id="{4A822907-8A9D-4F6B-98F6-913902AD56B5}" type="slidenum">
              <a:rPr lang="en-US" smtClean="0">
                <a:solidFill>
                  <a:prstClr val="black"/>
                </a:solidFill>
              </a:rPr>
              <a:pPr/>
              <a:t>‹#›</a:t>
            </a:fld>
            <a:endParaRPr lang="en-US">
              <a:solidFill>
                <a:prstClr val="black"/>
              </a:solidFill>
            </a:endParaRPr>
          </a:p>
        </p:txBody>
      </p:sp>
      <p:pic>
        <p:nvPicPr>
          <p:cNvPr id="7" name="Picture 6"/>
          <p:cNvPicPr>
            <a:picLocks noChangeAspect="1"/>
          </p:cNvPicPr>
          <p:nvPr userDrawn="1"/>
        </p:nvPicPr>
        <p:blipFill>
          <a:blip r:embed="rId2"/>
          <a:stretch>
            <a:fillRect/>
          </a:stretch>
        </p:blipFill>
        <p:spPr>
          <a:xfrm>
            <a:off x="0" y="6392653"/>
            <a:ext cx="881451" cy="453736"/>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50" name="Shape 50"/>
          <p:cNvSpPr>
            <a:spLocks noGrp="1"/>
          </p:cNvSpPr>
          <p:nvPr>
            <p:ph type="title"/>
          </p:nvPr>
        </p:nvSpPr>
        <p:spPr>
          <a:prstGeom prst="rect">
            <a:avLst/>
          </a:prstGeom>
        </p:spPr>
        <p:txBody>
          <a:bodyPr/>
          <a:lstStyle/>
          <a:p>
            <a:r>
              <a:t>Title Text</a:t>
            </a:r>
          </a:p>
        </p:txBody>
      </p:sp>
      <p:sp>
        <p:nvSpPr>
          <p:cNvPr id="51" name="Shape 51"/>
          <p:cNvSpPr>
            <a:spLocks noGrp="1"/>
          </p:cNvSpPr>
          <p:nvPr>
            <p:ph type="sldNum" sz="quarter" idx="2"/>
          </p:nvPr>
        </p:nvSpPr>
        <p:spPr>
          <a:prstGeom prst="rect">
            <a:avLst/>
          </a:prstGeom>
        </p:spPr>
        <p:txBody>
          <a:bodyPr/>
          <a:lstStyle/>
          <a:p>
            <a:fld id="{86CB4B4D-7CA3-9044-876B-883B54F8677D}" type="slidenum">
              <a:rPr>
                <a:solidFill>
                  <a:prstClr val="black"/>
                </a:solidFill>
              </a:rPr>
              <a:pPr/>
              <a:t>‹#›</a:t>
            </a:fld>
            <a:endParaRPr>
              <a:solidFill>
                <a:prstClr val="black"/>
              </a:solidFill>
            </a:endParaRPr>
          </a:p>
        </p:txBody>
      </p:sp>
    </p:spTree>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5" name="Shape 25"/>
          <p:cNvSpPr>
            <a:spLocks noGrp="1"/>
          </p:cNvSpPr>
          <p:nvPr>
            <p:ph type="title"/>
          </p:nvPr>
        </p:nvSpPr>
        <p:spPr>
          <a:xfrm>
            <a:off x="3" y="799304"/>
            <a:ext cx="11885087" cy="914401"/>
          </a:xfrm>
          <a:prstGeom prst="rect">
            <a:avLst/>
          </a:prstGeom>
        </p:spPr>
        <p:txBody>
          <a:bodyPr/>
          <a:lstStyle/>
          <a:p>
            <a:r>
              <a:t>Title Text</a:t>
            </a:r>
          </a:p>
        </p:txBody>
      </p:sp>
      <p:sp>
        <p:nvSpPr>
          <p:cNvPr id="26" name="Shape 26"/>
          <p:cNvSpPr>
            <a:spLocks noGrp="1"/>
          </p:cNvSpPr>
          <p:nvPr>
            <p:ph type="body" idx="1"/>
          </p:nvPr>
        </p:nvSpPr>
        <p:spPr>
          <a:xfrm>
            <a:off x="436350" y="2046113"/>
            <a:ext cx="11196855" cy="4220219"/>
          </a:xfrm>
          <a:prstGeom prst="rect">
            <a:avLst/>
          </a:prstGeom>
        </p:spPr>
        <p:txBody>
          <a:bodyPr/>
          <a:lstStyle>
            <a:lvl1pPr>
              <a:defRPr sz="3200"/>
            </a:lvl1pPr>
            <a:lvl2pPr marL="1004096" indent="-538453">
              <a:defRPr sz="3200"/>
            </a:lvl2pPr>
            <a:lvl3pPr marL="1473127" indent="-558773">
              <a:defRPr sz="3200"/>
            </a:lvl3pPr>
            <a:lvl4pPr marL="1918451" indent="-538453">
              <a:defRPr sz="3200"/>
            </a:lvl4pPr>
            <a:lvl5pPr marL="2387482" indent="-558773">
              <a:defRPr sz="3200"/>
            </a:lvl5pPr>
          </a:lstStyle>
          <a:p>
            <a:r>
              <a:t>Body Level One</a:t>
            </a:r>
          </a:p>
          <a:p>
            <a:pPr lvl="1"/>
            <a:r>
              <a:t>Body Level Two</a:t>
            </a:r>
          </a:p>
          <a:p>
            <a:pPr lvl="2"/>
            <a:r>
              <a:t>Body Level Three</a:t>
            </a:r>
          </a:p>
          <a:p>
            <a:pPr lvl="3"/>
            <a:r>
              <a:t>Body Level Four</a:t>
            </a:r>
          </a:p>
          <a:p>
            <a:pPr lvl="4"/>
            <a:r>
              <a:t>Body Level Five</a:t>
            </a:r>
          </a:p>
        </p:txBody>
      </p:sp>
      <p:sp>
        <p:nvSpPr>
          <p:cNvPr id="27" name="Shape 27"/>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itle Slide with Picture">
    <p:spTree>
      <p:nvGrpSpPr>
        <p:cNvPr id="1" name=""/>
        <p:cNvGrpSpPr/>
        <p:nvPr/>
      </p:nvGrpSpPr>
      <p:grpSpPr>
        <a:xfrm>
          <a:off x="0" y="0"/>
          <a:ext cx="0" cy="0"/>
          <a:chOff x="0" y="0"/>
          <a:chExt cx="0" cy="0"/>
        </a:xfrm>
      </p:grpSpPr>
      <p:sp>
        <p:nvSpPr>
          <p:cNvPr id="34" name="Shape 34"/>
          <p:cNvSpPr>
            <a:spLocks noGrp="1"/>
          </p:cNvSpPr>
          <p:nvPr>
            <p:ph type="title"/>
          </p:nvPr>
        </p:nvSpPr>
        <p:spPr>
          <a:xfrm>
            <a:off x="0" y="5025436"/>
            <a:ext cx="11887200" cy="914401"/>
          </a:xfrm>
          <a:prstGeom prst="rect">
            <a:avLst/>
          </a:prstGeom>
        </p:spPr>
        <p:txBody>
          <a:bodyPr/>
          <a:lstStyle/>
          <a:p>
            <a:r>
              <a:t>Title Text</a:t>
            </a:r>
          </a:p>
        </p:txBody>
      </p:sp>
      <p:sp>
        <p:nvSpPr>
          <p:cNvPr id="35" name="Shape 35"/>
          <p:cNvSpPr>
            <a:spLocks noGrp="1"/>
          </p:cNvSpPr>
          <p:nvPr>
            <p:ph type="body" sz="quarter" idx="1"/>
          </p:nvPr>
        </p:nvSpPr>
        <p:spPr>
          <a:xfrm>
            <a:off x="1219200" y="5943600"/>
            <a:ext cx="10668000" cy="914400"/>
          </a:xfrm>
          <a:prstGeom prst="rect">
            <a:avLst/>
          </a:prstGeom>
          <a:solidFill>
            <a:srgbClr val="F8F7F3"/>
          </a:solidFill>
        </p:spPr>
        <p:txBody>
          <a:bodyPr lIns="91439" tIns="91439" rIns="91439" bIns="91439"/>
          <a:lstStyle>
            <a:lvl1pPr marL="0" indent="0">
              <a:spcBef>
                <a:spcPts val="400"/>
              </a:spcBef>
              <a:buClrTx/>
              <a:buSzTx/>
              <a:buFontTx/>
              <a:buNone/>
              <a:defRPr sz="2400"/>
            </a:lvl1pPr>
            <a:lvl2pPr marL="0" indent="609570">
              <a:spcBef>
                <a:spcPts val="400"/>
              </a:spcBef>
              <a:buClrTx/>
              <a:buSzTx/>
              <a:buFontTx/>
              <a:buNone/>
              <a:defRPr sz="2400"/>
            </a:lvl2pPr>
            <a:lvl3pPr marL="0" indent="1219139">
              <a:spcBef>
                <a:spcPts val="400"/>
              </a:spcBef>
              <a:buClrTx/>
              <a:buSzTx/>
              <a:buFontTx/>
              <a:buNone/>
              <a:defRPr sz="2400"/>
            </a:lvl3pPr>
            <a:lvl4pPr marL="0" indent="1828708">
              <a:spcBef>
                <a:spcPts val="400"/>
              </a:spcBef>
              <a:buClrTx/>
              <a:buSzTx/>
              <a:buFontTx/>
              <a:buNone/>
              <a:defRPr sz="2400"/>
            </a:lvl4pPr>
            <a:lvl5pPr marL="0" indent="2438278">
              <a:spcBef>
                <a:spcPts val="400"/>
              </a:spcBef>
              <a:buClrTx/>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36" name="Shape 36"/>
          <p:cNvSpPr>
            <a:spLocks noGrp="1"/>
          </p:cNvSpPr>
          <p:nvPr>
            <p:ph type="pic" idx="13"/>
          </p:nvPr>
        </p:nvSpPr>
        <p:spPr>
          <a:xfrm>
            <a:off x="1236133" y="1129553"/>
            <a:ext cx="10651067" cy="3886201"/>
          </a:xfrm>
          <a:prstGeom prst="rect">
            <a:avLst/>
          </a:prstGeom>
        </p:spPr>
        <p:txBody>
          <a:bodyPr lIns="91439" rIns="91439">
            <a:noAutofit/>
          </a:bodyPr>
          <a:lstStyle/>
          <a:p>
            <a:endParaRPr/>
          </a:p>
        </p:txBody>
      </p:sp>
      <p:sp>
        <p:nvSpPr>
          <p:cNvPr id="37" name="Shape 37"/>
          <p:cNvSpPr>
            <a:spLocks noGrp="1"/>
          </p:cNvSpPr>
          <p:nvPr>
            <p:ph type="sldNum" sz="quarter" idx="2"/>
          </p:nvPr>
        </p:nvSpPr>
        <p:spPr>
          <a:xfrm>
            <a:off x="8608880" y="6228078"/>
            <a:ext cx="257440" cy="25654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44" name="Shape 44"/>
          <p:cNvSpPr>
            <a:spLocks noGrp="1"/>
          </p:cNvSpPr>
          <p:nvPr>
            <p:ph type="title"/>
          </p:nvPr>
        </p:nvSpPr>
        <p:spPr>
          <a:xfrm>
            <a:off x="0" y="3200400"/>
            <a:ext cx="11887200" cy="2286001"/>
          </a:xfrm>
          <a:prstGeom prst="rect">
            <a:avLst/>
          </a:prstGeom>
        </p:spPr>
        <p:txBody>
          <a:bodyPr anchor="b"/>
          <a:lstStyle/>
          <a:p>
            <a:r>
              <a:t>Title Text</a:t>
            </a:r>
          </a:p>
        </p:txBody>
      </p:sp>
      <p:sp>
        <p:nvSpPr>
          <p:cNvPr id="45" name="Shape 45"/>
          <p:cNvSpPr>
            <a:spLocks noGrp="1"/>
          </p:cNvSpPr>
          <p:nvPr>
            <p:ph type="body" sz="quarter" idx="1"/>
          </p:nvPr>
        </p:nvSpPr>
        <p:spPr>
          <a:xfrm>
            <a:off x="1219200" y="5484608"/>
            <a:ext cx="10668000" cy="777241"/>
          </a:xfrm>
          <a:prstGeom prst="rect">
            <a:avLst/>
          </a:prstGeom>
          <a:solidFill>
            <a:srgbClr val="F8F7F3"/>
          </a:solidFill>
        </p:spPr>
        <p:txBody>
          <a:bodyPr lIns="91439" tIns="91439" rIns="91439" bIns="91439" anchor="ctr"/>
          <a:lstStyle>
            <a:lvl1pPr marL="0" indent="0">
              <a:spcBef>
                <a:spcPts val="400"/>
              </a:spcBef>
              <a:buClrTx/>
              <a:buSzTx/>
              <a:buFontTx/>
              <a:buNone/>
              <a:defRPr sz="2400"/>
            </a:lvl1pPr>
            <a:lvl2pPr marL="0" indent="609570">
              <a:spcBef>
                <a:spcPts val="400"/>
              </a:spcBef>
              <a:buClrTx/>
              <a:buSzTx/>
              <a:buFontTx/>
              <a:buNone/>
              <a:defRPr sz="2400"/>
            </a:lvl2pPr>
            <a:lvl3pPr marL="0" indent="1219139">
              <a:spcBef>
                <a:spcPts val="400"/>
              </a:spcBef>
              <a:buClrTx/>
              <a:buSzTx/>
              <a:buFontTx/>
              <a:buNone/>
              <a:defRPr sz="2400"/>
            </a:lvl3pPr>
            <a:lvl4pPr marL="0" indent="1828708">
              <a:spcBef>
                <a:spcPts val="400"/>
              </a:spcBef>
              <a:buClrTx/>
              <a:buSzTx/>
              <a:buFontTx/>
              <a:buNone/>
              <a:defRPr sz="2400"/>
            </a:lvl4pPr>
            <a:lvl5pPr marL="0" indent="2438278">
              <a:spcBef>
                <a:spcPts val="400"/>
              </a:spcBef>
              <a:buClrTx/>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46" name="Shape 46"/>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53" name="Shape 53"/>
          <p:cNvSpPr>
            <a:spLocks noGrp="1"/>
          </p:cNvSpPr>
          <p:nvPr>
            <p:ph type="title"/>
          </p:nvPr>
        </p:nvSpPr>
        <p:spPr>
          <a:xfrm>
            <a:off x="3" y="799304"/>
            <a:ext cx="11885087" cy="914401"/>
          </a:xfrm>
          <a:prstGeom prst="rect">
            <a:avLst/>
          </a:prstGeom>
        </p:spPr>
        <p:txBody>
          <a:bodyPr/>
          <a:lstStyle/>
          <a:p>
            <a:r>
              <a:t>Title Text</a:t>
            </a:r>
          </a:p>
        </p:txBody>
      </p:sp>
      <p:sp>
        <p:nvSpPr>
          <p:cNvPr id="54" name="Shape 54"/>
          <p:cNvSpPr>
            <a:spLocks noGrp="1"/>
          </p:cNvSpPr>
          <p:nvPr>
            <p:ph type="body" sz="half" idx="1"/>
          </p:nvPr>
        </p:nvSpPr>
        <p:spPr>
          <a:xfrm>
            <a:off x="231011" y="1867302"/>
            <a:ext cx="5621155" cy="4581625"/>
          </a:xfrm>
          <a:prstGeom prst="rect">
            <a:avLst/>
          </a:prstGeom>
        </p:spPr>
        <p:txBody>
          <a:bodyPr/>
          <a:lstStyle>
            <a:lvl2pPr marL="914353" indent="-448711"/>
            <a:lvl3pPr marL="1379999" indent="-465644"/>
            <a:lvl4pPr marL="1828708" indent="-448710"/>
            <a:lvl5pPr marL="2294352" indent="-465644"/>
          </a:lstStyle>
          <a:p>
            <a:r>
              <a:t>Body Level One</a:t>
            </a:r>
          </a:p>
          <a:p>
            <a:pPr lvl="1"/>
            <a:r>
              <a:t>Body Level Two</a:t>
            </a:r>
          </a:p>
          <a:p>
            <a:pPr lvl="2"/>
            <a:r>
              <a:t>Body Level Three</a:t>
            </a:r>
          </a:p>
          <a:p>
            <a:pPr lvl="3"/>
            <a:r>
              <a:t>Body Level Four</a:t>
            </a:r>
          </a:p>
          <a:p>
            <a:pPr lvl="4"/>
            <a:r>
              <a:t>Body Level Five</a:t>
            </a:r>
          </a:p>
        </p:txBody>
      </p:sp>
      <p:sp>
        <p:nvSpPr>
          <p:cNvPr id="55" name="Shape 55"/>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62" name="Shape 62"/>
          <p:cNvSpPr>
            <a:spLocks noGrp="1"/>
          </p:cNvSpPr>
          <p:nvPr>
            <p:ph type="title"/>
          </p:nvPr>
        </p:nvSpPr>
        <p:spPr>
          <a:xfrm>
            <a:off x="3" y="799304"/>
            <a:ext cx="11885087" cy="914401"/>
          </a:xfrm>
          <a:prstGeom prst="rect">
            <a:avLst/>
          </a:prstGeom>
        </p:spPr>
        <p:txBody>
          <a:bodyPr/>
          <a:lstStyle/>
          <a:p>
            <a:r>
              <a:t>Title Text</a:t>
            </a:r>
          </a:p>
        </p:txBody>
      </p:sp>
      <p:sp>
        <p:nvSpPr>
          <p:cNvPr id="63" name="Shape 63"/>
          <p:cNvSpPr>
            <a:spLocks noGrp="1"/>
          </p:cNvSpPr>
          <p:nvPr>
            <p:ph type="body" sz="quarter" idx="1"/>
          </p:nvPr>
        </p:nvSpPr>
        <p:spPr>
          <a:xfrm>
            <a:off x="456412" y="2026680"/>
            <a:ext cx="5363475" cy="877888"/>
          </a:xfrm>
          <a:prstGeom prst="rect">
            <a:avLst/>
          </a:prstGeom>
        </p:spPr>
        <p:txBody>
          <a:bodyPr anchor="b"/>
          <a:lstStyle>
            <a:lvl1pPr marL="0" indent="0">
              <a:buClrTx/>
              <a:buSzTx/>
              <a:buFontTx/>
              <a:buNone/>
              <a:defRPr sz="3200"/>
            </a:lvl1pPr>
            <a:lvl2pPr marL="0" indent="609570">
              <a:buClrTx/>
              <a:buSzTx/>
              <a:buFontTx/>
              <a:buNone/>
              <a:defRPr sz="3200"/>
            </a:lvl2pPr>
            <a:lvl3pPr marL="0" indent="1219139">
              <a:buClrTx/>
              <a:buSzTx/>
              <a:buFontTx/>
              <a:buNone/>
              <a:defRPr sz="3200"/>
            </a:lvl3pPr>
            <a:lvl4pPr marL="0" indent="1828708">
              <a:buClrTx/>
              <a:buSzTx/>
              <a:buFontTx/>
              <a:buNone/>
              <a:defRPr sz="3200"/>
            </a:lvl4pPr>
            <a:lvl5pPr marL="0" indent="2438278">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64" name="Shape 64"/>
          <p:cNvSpPr>
            <a:spLocks noGrp="1"/>
          </p:cNvSpPr>
          <p:nvPr>
            <p:ph type="body" sz="quarter" idx="13"/>
          </p:nvPr>
        </p:nvSpPr>
        <p:spPr>
          <a:xfrm>
            <a:off x="6248998" y="2017715"/>
            <a:ext cx="5369263" cy="877888"/>
          </a:xfrm>
          <a:prstGeom prst="rect">
            <a:avLst/>
          </a:prstGeom>
        </p:spPr>
        <p:txBody>
          <a:bodyPr anchor="b"/>
          <a:lstStyle>
            <a:lvl1pPr marL="0" indent="0">
              <a:buClrTx/>
              <a:buSzTx/>
              <a:buFontTx/>
              <a:buNone/>
              <a:defRPr sz="2400"/>
            </a:lvl1pPr>
          </a:lstStyle>
          <a:p>
            <a:pPr marL="0" indent="0">
              <a:buClrTx/>
              <a:buSzTx/>
              <a:buFontTx/>
              <a:buNone/>
              <a:defRPr sz="2400"/>
            </a:pPr>
            <a:endParaRPr/>
          </a:p>
        </p:txBody>
      </p:sp>
      <p:sp>
        <p:nvSpPr>
          <p:cNvPr id="65" name="Shape 65"/>
          <p:cNvSpPr>
            <a:spLocks noGrp="1"/>
          </p:cNvSpPr>
          <p:nvPr>
            <p:ph type="sldNum" sz="quarter" idx="2"/>
          </p:nvPr>
        </p:nvSpPr>
        <p:spPr>
          <a:prstGeom prst="rect">
            <a:avLst/>
          </a:prstGeom>
        </p:spPr>
        <p:txBody>
          <a:bodyPr/>
          <a:lstStyle/>
          <a:p>
            <a:fld id="{86CB4B4D-7CA3-9044-876B-883B54F8677D}" type="slidenum">
              <a:rPr/>
              <a:pPr/>
              <a:t>‹#›</a:t>
            </a:fld>
            <a:endParaRPr/>
          </a:p>
        </p:txBody>
      </p:sp>
      <p:sp>
        <p:nvSpPr>
          <p:cNvPr id="66" name="Shape 66"/>
          <p:cNvSpPr/>
          <p:nvPr/>
        </p:nvSpPr>
        <p:spPr>
          <a:xfrm>
            <a:off x="1616036" y="2904566"/>
            <a:ext cx="4511043" cy="1591"/>
          </a:xfrm>
          <a:prstGeom prst="line">
            <a:avLst/>
          </a:prstGeom>
          <a:ln w="38100">
            <a:solidFill>
              <a:srgbClr val="F5F4ED"/>
            </a:solidFill>
          </a:ln>
        </p:spPr>
        <p:txBody>
          <a:bodyPr lIns="60959" rIns="60959"/>
          <a:lstStyle/>
          <a:p>
            <a:pPr defTabSz="1219170" hangingPunct="0"/>
            <a:endParaRPr sz="2400" kern="0">
              <a:solidFill>
                <a:srgbClr val="000000"/>
              </a:solidFill>
              <a:latin typeface="Century Gothic"/>
              <a:ea typeface="Century Gothic"/>
              <a:cs typeface="Century Gothic"/>
              <a:sym typeface="Century Gothic"/>
            </a:endParaRPr>
          </a:p>
        </p:txBody>
      </p:sp>
      <p:sp>
        <p:nvSpPr>
          <p:cNvPr id="67" name="Shape 67"/>
          <p:cNvSpPr/>
          <p:nvPr/>
        </p:nvSpPr>
        <p:spPr>
          <a:xfrm>
            <a:off x="6985300" y="2904566"/>
            <a:ext cx="4511041" cy="1591"/>
          </a:xfrm>
          <a:prstGeom prst="line">
            <a:avLst/>
          </a:prstGeom>
          <a:ln w="38100">
            <a:solidFill>
              <a:srgbClr val="F5F4ED"/>
            </a:solidFill>
          </a:ln>
        </p:spPr>
        <p:txBody>
          <a:bodyPr lIns="60959" rIns="60959"/>
          <a:lstStyle/>
          <a:p>
            <a:pPr defTabSz="1219170" hangingPunct="0"/>
            <a:endParaRPr sz="2400" kern="0">
              <a:solidFill>
                <a:srgbClr val="000000"/>
              </a:solidFill>
              <a:latin typeface="Century Gothic"/>
              <a:ea typeface="Century Gothic"/>
              <a:cs typeface="Century Gothic"/>
              <a:sym typeface="Century Gothic"/>
            </a:endParaRPr>
          </a:p>
        </p:txBody>
      </p:sp>
      <p:sp>
        <p:nvSpPr>
          <p:cNvPr id="68" name="Shape 68"/>
          <p:cNvSpPr/>
          <p:nvPr/>
        </p:nvSpPr>
        <p:spPr>
          <a:xfrm>
            <a:off x="1616036" y="2904566"/>
            <a:ext cx="4511043" cy="1591"/>
          </a:xfrm>
          <a:prstGeom prst="line">
            <a:avLst/>
          </a:prstGeom>
          <a:ln w="38100">
            <a:solidFill>
              <a:srgbClr val="F5F4ED"/>
            </a:solidFill>
          </a:ln>
        </p:spPr>
        <p:txBody>
          <a:bodyPr lIns="60959" rIns="60959"/>
          <a:lstStyle/>
          <a:p>
            <a:pPr defTabSz="1219170" hangingPunct="0"/>
            <a:endParaRPr sz="2400" kern="0">
              <a:solidFill>
                <a:srgbClr val="000000"/>
              </a:solidFill>
              <a:latin typeface="Century Gothic"/>
              <a:ea typeface="Century Gothic"/>
              <a:cs typeface="Century Gothic"/>
              <a:sym typeface="Century Gothic"/>
            </a:endParaRPr>
          </a:p>
        </p:txBody>
      </p:sp>
      <p:sp>
        <p:nvSpPr>
          <p:cNvPr id="69" name="Shape 69"/>
          <p:cNvSpPr/>
          <p:nvPr/>
        </p:nvSpPr>
        <p:spPr>
          <a:xfrm>
            <a:off x="6985300" y="2904566"/>
            <a:ext cx="4511041" cy="1591"/>
          </a:xfrm>
          <a:prstGeom prst="line">
            <a:avLst/>
          </a:prstGeom>
          <a:ln w="38100">
            <a:solidFill>
              <a:srgbClr val="F5F4ED"/>
            </a:solidFill>
          </a:ln>
        </p:spPr>
        <p:txBody>
          <a:bodyPr lIns="60959" rIns="60959"/>
          <a:lstStyle/>
          <a:p>
            <a:pPr defTabSz="1219170" hangingPunct="0"/>
            <a:endParaRPr sz="2400" kern="0">
              <a:solidFill>
                <a:srgbClr val="000000"/>
              </a:solidFill>
              <a:latin typeface="Century Gothic"/>
              <a:ea typeface="Century Gothic"/>
              <a:cs typeface="Century Gothic"/>
              <a:sym typeface="Century Gothic"/>
            </a:endParaRPr>
          </a:p>
        </p:txBody>
      </p:sp>
      <p:sp>
        <p:nvSpPr>
          <p:cNvPr id="70" name="Shape 70"/>
          <p:cNvSpPr/>
          <p:nvPr/>
        </p:nvSpPr>
        <p:spPr>
          <a:xfrm>
            <a:off x="1616036" y="2904566"/>
            <a:ext cx="4511043" cy="1591"/>
          </a:xfrm>
          <a:prstGeom prst="line">
            <a:avLst/>
          </a:prstGeom>
          <a:ln w="38100">
            <a:solidFill>
              <a:srgbClr val="F5F4ED"/>
            </a:solidFill>
          </a:ln>
        </p:spPr>
        <p:txBody>
          <a:bodyPr lIns="60959" rIns="60959"/>
          <a:lstStyle/>
          <a:p>
            <a:pPr defTabSz="1219170" hangingPunct="0"/>
            <a:endParaRPr sz="2400" kern="0">
              <a:solidFill>
                <a:srgbClr val="000000"/>
              </a:solidFill>
              <a:latin typeface="Century Gothic"/>
              <a:ea typeface="Century Gothic"/>
              <a:cs typeface="Century Gothic"/>
              <a:sym typeface="Century Gothic"/>
            </a:endParaRPr>
          </a:p>
        </p:txBody>
      </p:sp>
      <p:sp>
        <p:nvSpPr>
          <p:cNvPr id="71" name="Shape 71"/>
          <p:cNvSpPr/>
          <p:nvPr/>
        </p:nvSpPr>
        <p:spPr>
          <a:xfrm>
            <a:off x="6985300" y="2904566"/>
            <a:ext cx="4511041" cy="1591"/>
          </a:xfrm>
          <a:prstGeom prst="line">
            <a:avLst/>
          </a:prstGeom>
          <a:ln w="38100">
            <a:solidFill>
              <a:srgbClr val="F5F4ED"/>
            </a:solidFill>
          </a:ln>
        </p:spPr>
        <p:txBody>
          <a:bodyPr lIns="60959" rIns="60959"/>
          <a:lstStyle/>
          <a:p>
            <a:pPr defTabSz="1219170" hangingPunct="0"/>
            <a:endParaRPr sz="2400" kern="0">
              <a:solidFill>
                <a:srgbClr val="000000"/>
              </a:solidFill>
              <a:latin typeface="Century Gothic"/>
              <a:ea typeface="Century Gothic"/>
              <a:cs typeface="Century Gothic"/>
              <a:sym typeface="Century Gothic"/>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11/17/16</a:t>
            </a:r>
            <a:endParaRPr lang="en-US" dirty="0"/>
          </a:p>
        </p:txBody>
      </p:sp>
      <p:sp>
        <p:nvSpPr>
          <p:cNvPr id="8" name="Footer Placeholder 7"/>
          <p:cNvSpPr>
            <a:spLocks noGrp="1"/>
          </p:cNvSpPr>
          <p:nvPr>
            <p:ph type="ftr" sz="quarter" idx="11"/>
          </p:nvPr>
        </p:nvSpPr>
        <p:spPr/>
        <p:txBody>
          <a:bodyPr/>
          <a:lstStyle/>
          <a:p>
            <a:r>
              <a:rPr lang="en-US" smtClean="0"/>
              <a:t>GEANTV POW</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86" name="Shape 86"/>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93" name="Shape 93"/>
          <p:cNvSpPr>
            <a:spLocks noGrp="1"/>
          </p:cNvSpPr>
          <p:nvPr>
            <p:ph type="title"/>
          </p:nvPr>
        </p:nvSpPr>
        <p:spPr>
          <a:xfrm>
            <a:off x="0" y="1124712"/>
            <a:ext cx="11887200" cy="914401"/>
          </a:xfrm>
          <a:prstGeom prst="rect">
            <a:avLst/>
          </a:prstGeom>
        </p:spPr>
        <p:txBody>
          <a:bodyPr/>
          <a:lstStyle>
            <a:lvl1pPr>
              <a:defRPr>
                <a:latin typeface="Century Gothic"/>
                <a:ea typeface="Century Gothic"/>
                <a:cs typeface="Century Gothic"/>
                <a:sym typeface="Century Gothic"/>
              </a:defRPr>
            </a:lvl1pPr>
          </a:lstStyle>
          <a:p>
            <a:r>
              <a:t>Title Text</a:t>
            </a:r>
          </a:p>
        </p:txBody>
      </p:sp>
      <p:sp>
        <p:nvSpPr>
          <p:cNvPr id="94" name="Shape 94"/>
          <p:cNvSpPr>
            <a:spLocks noGrp="1"/>
          </p:cNvSpPr>
          <p:nvPr>
            <p:ph type="body" sz="half" idx="1"/>
          </p:nvPr>
        </p:nvSpPr>
        <p:spPr>
          <a:xfrm>
            <a:off x="6250008" y="2590801"/>
            <a:ext cx="5368256" cy="3686176"/>
          </a:xfrm>
          <a:prstGeom prst="rect">
            <a:avLst/>
          </a:prstGeom>
        </p:spPr>
        <p:txBody>
          <a:bodyPr/>
          <a:lstStyle>
            <a:lvl2pPr marL="914353" indent="-448711"/>
            <a:lvl3pPr marL="1379999" indent="-465644"/>
            <a:lvl4pPr marL="1828708" indent="-448710"/>
            <a:lvl5pPr marL="2294352" indent="-465644"/>
          </a:lstStyle>
          <a:p>
            <a:r>
              <a:t>Body Level One</a:t>
            </a:r>
          </a:p>
          <a:p>
            <a:pPr lvl="1"/>
            <a:r>
              <a:t>Body Level Two</a:t>
            </a:r>
          </a:p>
          <a:p>
            <a:pPr lvl="2"/>
            <a:r>
              <a:t>Body Level Three</a:t>
            </a:r>
          </a:p>
          <a:p>
            <a:pPr lvl="3"/>
            <a:r>
              <a:t>Body Level Four</a:t>
            </a:r>
          </a:p>
          <a:p>
            <a:pPr lvl="4"/>
            <a:r>
              <a:t>Body Level Five</a:t>
            </a:r>
          </a:p>
        </p:txBody>
      </p:sp>
      <p:sp>
        <p:nvSpPr>
          <p:cNvPr id="95" name="Shape 95"/>
          <p:cNvSpPr>
            <a:spLocks noGrp="1"/>
          </p:cNvSpPr>
          <p:nvPr>
            <p:ph type="body" sz="half" idx="13"/>
          </p:nvPr>
        </p:nvSpPr>
        <p:spPr>
          <a:xfrm>
            <a:off x="803425" y="2039110"/>
            <a:ext cx="4754881" cy="4224531"/>
          </a:xfrm>
          <a:prstGeom prst="rect">
            <a:avLst/>
          </a:prstGeom>
          <a:solidFill>
            <a:srgbClr val="F8F7F3"/>
          </a:solidFill>
        </p:spPr>
        <p:txBody>
          <a:bodyPr lIns="274320" tIns="274320" rIns="274320" bIns="274320"/>
          <a:lstStyle>
            <a:lvl1pPr marL="0" indent="0">
              <a:buClrTx/>
              <a:buSzTx/>
              <a:buFontTx/>
              <a:buNone/>
              <a:defRPr sz="1800">
                <a:latin typeface="Century Gothic"/>
                <a:ea typeface="Century Gothic"/>
                <a:cs typeface="Century Gothic"/>
                <a:sym typeface="Century Gothic"/>
              </a:defRPr>
            </a:lvl1pPr>
          </a:lstStyle>
          <a:p>
            <a:pPr marL="0" indent="0">
              <a:buClrTx/>
              <a:buSzTx/>
              <a:buFontTx/>
              <a:buNone/>
              <a:defRPr sz="1800">
                <a:latin typeface="Century Gothic"/>
                <a:ea typeface="Century Gothic"/>
                <a:cs typeface="Century Gothic"/>
                <a:sym typeface="Century Gothic"/>
              </a:defRPr>
            </a:pPr>
            <a:endParaRPr/>
          </a:p>
        </p:txBody>
      </p:sp>
      <p:sp>
        <p:nvSpPr>
          <p:cNvPr id="96" name="Shape 96"/>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03" name="Shape 103"/>
          <p:cNvSpPr>
            <a:spLocks noGrp="1"/>
          </p:cNvSpPr>
          <p:nvPr>
            <p:ph type="title"/>
          </p:nvPr>
        </p:nvSpPr>
        <p:spPr>
          <a:xfrm>
            <a:off x="0" y="1124712"/>
            <a:ext cx="11887200" cy="914401"/>
          </a:xfrm>
          <a:prstGeom prst="rect">
            <a:avLst/>
          </a:prstGeom>
        </p:spPr>
        <p:txBody>
          <a:bodyPr/>
          <a:lstStyle/>
          <a:p>
            <a:r>
              <a:t>Title Text</a:t>
            </a:r>
          </a:p>
        </p:txBody>
      </p:sp>
      <p:sp>
        <p:nvSpPr>
          <p:cNvPr id="104" name="Shape 104"/>
          <p:cNvSpPr>
            <a:spLocks noGrp="1"/>
          </p:cNvSpPr>
          <p:nvPr>
            <p:ph type="pic" sz="half" idx="13"/>
          </p:nvPr>
        </p:nvSpPr>
        <p:spPr>
          <a:xfrm>
            <a:off x="6953717" y="2048255"/>
            <a:ext cx="4933484" cy="4206241"/>
          </a:xfrm>
          <a:prstGeom prst="rect">
            <a:avLst/>
          </a:prstGeom>
        </p:spPr>
        <p:txBody>
          <a:bodyPr lIns="91439" rIns="91439">
            <a:noAutofit/>
          </a:bodyPr>
          <a:lstStyle/>
          <a:p>
            <a:endParaRPr/>
          </a:p>
        </p:txBody>
      </p:sp>
      <p:sp>
        <p:nvSpPr>
          <p:cNvPr id="105" name="Shape 105"/>
          <p:cNvSpPr>
            <a:spLocks noGrp="1"/>
          </p:cNvSpPr>
          <p:nvPr>
            <p:ph type="body" sz="half" idx="1"/>
          </p:nvPr>
        </p:nvSpPr>
        <p:spPr>
          <a:xfrm>
            <a:off x="767886" y="2048256"/>
            <a:ext cx="6185836" cy="4224529"/>
          </a:xfrm>
          <a:prstGeom prst="rect">
            <a:avLst/>
          </a:prstGeom>
          <a:solidFill>
            <a:srgbClr val="F8F7F3"/>
          </a:solidFill>
        </p:spPr>
        <p:txBody>
          <a:bodyPr lIns="274320" tIns="274320" rIns="274320" bIns="274320"/>
          <a:lstStyle>
            <a:lvl1pPr marL="0" indent="0">
              <a:buClrTx/>
              <a:buSzTx/>
              <a:buFontTx/>
              <a:buNone/>
              <a:defRPr sz="2400"/>
            </a:lvl1pPr>
            <a:lvl2pPr marL="0" indent="609570">
              <a:buClrTx/>
              <a:buSzTx/>
              <a:buFontTx/>
              <a:buNone/>
              <a:defRPr sz="2400"/>
            </a:lvl2pPr>
            <a:lvl3pPr marL="0" indent="1219139">
              <a:buClrTx/>
              <a:buSzTx/>
              <a:buFontTx/>
              <a:buNone/>
              <a:defRPr sz="2400"/>
            </a:lvl3pPr>
            <a:lvl4pPr marL="0" indent="1828708">
              <a:buClrTx/>
              <a:buSzTx/>
              <a:buFontTx/>
              <a:buNone/>
              <a:defRPr sz="2400"/>
            </a:lvl4pPr>
            <a:lvl5pPr marL="0" indent="2438278">
              <a:buClrTx/>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06" name="Shape 106"/>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Picture above Caption">
    <p:spTree>
      <p:nvGrpSpPr>
        <p:cNvPr id="1" name=""/>
        <p:cNvGrpSpPr/>
        <p:nvPr/>
      </p:nvGrpSpPr>
      <p:grpSpPr>
        <a:xfrm>
          <a:off x="0" y="0"/>
          <a:ext cx="0" cy="0"/>
          <a:chOff x="0" y="0"/>
          <a:chExt cx="0" cy="0"/>
        </a:xfrm>
      </p:grpSpPr>
      <p:sp>
        <p:nvSpPr>
          <p:cNvPr id="113" name="Shape 113"/>
          <p:cNvSpPr>
            <a:spLocks noGrp="1"/>
          </p:cNvSpPr>
          <p:nvPr>
            <p:ph type="title"/>
          </p:nvPr>
        </p:nvSpPr>
        <p:spPr>
          <a:xfrm>
            <a:off x="0" y="4114801"/>
            <a:ext cx="11887200" cy="877825"/>
          </a:xfrm>
          <a:prstGeom prst="rect">
            <a:avLst/>
          </a:prstGeom>
        </p:spPr>
        <p:txBody>
          <a:bodyPr lIns="137160" tIns="137160" rIns="137160" bIns="137160" anchor="b"/>
          <a:lstStyle>
            <a:lvl1pPr>
              <a:defRPr sz="3200"/>
            </a:lvl1pPr>
          </a:lstStyle>
          <a:p>
            <a:r>
              <a:t>Title Text</a:t>
            </a:r>
          </a:p>
        </p:txBody>
      </p:sp>
      <p:sp>
        <p:nvSpPr>
          <p:cNvPr id="114" name="Shape 114"/>
          <p:cNvSpPr>
            <a:spLocks noGrp="1"/>
          </p:cNvSpPr>
          <p:nvPr>
            <p:ph type="body" sz="half" idx="1"/>
          </p:nvPr>
        </p:nvSpPr>
        <p:spPr>
          <a:xfrm>
            <a:off x="1219200" y="5002305"/>
            <a:ext cx="10668000" cy="1855696"/>
          </a:xfrm>
          <a:prstGeom prst="rect">
            <a:avLst/>
          </a:prstGeom>
          <a:solidFill>
            <a:srgbClr val="F8F7F3"/>
          </a:solidFill>
        </p:spPr>
        <p:txBody>
          <a:bodyPr lIns="137160" tIns="137160" rIns="137160" bIns="137160"/>
          <a:lstStyle>
            <a:lvl1pPr marL="0" indent="0">
              <a:spcBef>
                <a:spcPts val="400"/>
              </a:spcBef>
              <a:buClrTx/>
              <a:buSzTx/>
              <a:buFontTx/>
              <a:buNone/>
              <a:defRPr sz="2133"/>
            </a:lvl1pPr>
            <a:lvl2pPr marL="0" indent="609570">
              <a:spcBef>
                <a:spcPts val="400"/>
              </a:spcBef>
              <a:buClrTx/>
              <a:buSzTx/>
              <a:buFontTx/>
              <a:buNone/>
              <a:defRPr sz="2133"/>
            </a:lvl2pPr>
            <a:lvl3pPr marL="0" indent="1219139">
              <a:spcBef>
                <a:spcPts val="400"/>
              </a:spcBef>
              <a:buClrTx/>
              <a:buSzTx/>
              <a:buFontTx/>
              <a:buNone/>
              <a:defRPr sz="2133"/>
            </a:lvl3pPr>
            <a:lvl4pPr marL="0" indent="1828708">
              <a:spcBef>
                <a:spcPts val="400"/>
              </a:spcBef>
              <a:buClrTx/>
              <a:buSzTx/>
              <a:buFontTx/>
              <a:buNone/>
              <a:defRPr sz="2133"/>
            </a:lvl4pPr>
            <a:lvl5pPr marL="0" indent="2438278">
              <a:spcBef>
                <a:spcPts val="400"/>
              </a:spcBef>
              <a:buClrTx/>
              <a:buSzTx/>
              <a:buFontTx/>
              <a:buNone/>
              <a:defRPr sz="2133"/>
            </a:lvl5pPr>
          </a:lstStyle>
          <a:p>
            <a:r>
              <a:t>Body Level One</a:t>
            </a:r>
          </a:p>
          <a:p>
            <a:pPr lvl="1"/>
            <a:r>
              <a:t>Body Level Two</a:t>
            </a:r>
          </a:p>
          <a:p>
            <a:pPr lvl="2"/>
            <a:r>
              <a:t>Body Level Three</a:t>
            </a:r>
          </a:p>
          <a:p>
            <a:pPr lvl="3"/>
            <a:r>
              <a:t>Body Level Four</a:t>
            </a:r>
          </a:p>
          <a:p>
            <a:pPr lvl="4"/>
            <a:r>
              <a:t>Body Level Five</a:t>
            </a:r>
          </a:p>
        </p:txBody>
      </p:sp>
      <p:sp>
        <p:nvSpPr>
          <p:cNvPr id="115" name="Shape 115"/>
          <p:cNvSpPr>
            <a:spLocks noGrp="1"/>
          </p:cNvSpPr>
          <p:nvPr>
            <p:ph type="pic" sz="half" idx="13"/>
          </p:nvPr>
        </p:nvSpPr>
        <p:spPr>
          <a:xfrm>
            <a:off x="1236133" y="1129553"/>
            <a:ext cx="10651067" cy="2980945"/>
          </a:xfrm>
          <a:prstGeom prst="rect">
            <a:avLst/>
          </a:prstGeom>
        </p:spPr>
        <p:txBody>
          <a:bodyPr lIns="91439" rIns="91439">
            <a:noAutofit/>
          </a:bodyPr>
          <a:lstStyle/>
          <a:p>
            <a:endParaRPr/>
          </a:p>
        </p:txBody>
      </p:sp>
      <p:sp>
        <p:nvSpPr>
          <p:cNvPr id="116" name="Shape 116"/>
          <p:cNvSpPr>
            <a:spLocks noGrp="1"/>
          </p:cNvSpPr>
          <p:nvPr>
            <p:ph type="sldNum" sz="quarter" idx="2"/>
          </p:nvPr>
        </p:nvSpPr>
        <p:spPr>
          <a:xfrm>
            <a:off x="8608880" y="6228078"/>
            <a:ext cx="257440" cy="25654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2 Pictures with Caption">
    <p:spTree>
      <p:nvGrpSpPr>
        <p:cNvPr id="1" name=""/>
        <p:cNvGrpSpPr/>
        <p:nvPr/>
      </p:nvGrpSpPr>
      <p:grpSpPr>
        <a:xfrm>
          <a:off x="0" y="0"/>
          <a:ext cx="0" cy="0"/>
          <a:chOff x="0" y="0"/>
          <a:chExt cx="0" cy="0"/>
        </a:xfrm>
      </p:grpSpPr>
      <p:sp>
        <p:nvSpPr>
          <p:cNvPr id="123" name="Shape 123"/>
          <p:cNvSpPr>
            <a:spLocks noGrp="1"/>
          </p:cNvSpPr>
          <p:nvPr>
            <p:ph type="title"/>
          </p:nvPr>
        </p:nvSpPr>
        <p:spPr>
          <a:xfrm>
            <a:off x="0" y="4114801"/>
            <a:ext cx="11887200" cy="877825"/>
          </a:xfrm>
          <a:prstGeom prst="rect">
            <a:avLst/>
          </a:prstGeom>
        </p:spPr>
        <p:txBody>
          <a:bodyPr lIns="137160" tIns="137160" rIns="137160" bIns="137160" anchor="b"/>
          <a:lstStyle>
            <a:lvl1pPr>
              <a:defRPr sz="3200"/>
            </a:lvl1pPr>
          </a:lstStyle>
          <a:p>
            <a:r>
              <a:t>Title Text</a:t>
            </a:r>
          </a:p>
        </p:txBody>
      </p:sp>
      <p:sp>
        <p:nvSpPr>
          <p:cNvPr id="124" name="Shape 124"/>
          <p:cNvSpPr>
            <a:spLocks noGrp="1"/>
          </p:cNvSpPr>
          <p:nvPr>
            <p:ph type="body" sz="half" idx="1"/>
          </p:nvPr>
        </p:nvSpPr>
        <p:spPr>
          <a:xfrm>
            <a:off x="1219200" y="5002305"/>
            <a:ext cx="10668000" cy="1855696"/>
          </a:xfrm>
          <a:prstGeom prst="rect">
            <a:avLst/>
          </a:prstGeom>
          <a:solidFill>
            <a:srgbClr val="F8F7F3"/>
          </a:solidFill>
        </p:spPr>
        <p:txBody>
          <a:bodyPr lIns="137160" tIns="137160" rIns="137160" bIns="137160"/>
          <a:lstStyle>
            <a:lvl1pPr marL="0" indent="0">
              <a:spcBef>
                <a:spcPts val="400"/>
              </a:spcBef>
              <a:buClrTx/>
              <a:buSzTx/>
              <a:buFontTx/>
              <a:buNone/>
              <a:defRPr sz="2133"/>
            </a:lvl1pPr>
            <a:lvl2pPr marL="0" indent="609570">
              <a:spcBef>
                <a:spcPts val="400"/>
              </a:spcBef>
              <a:buClrTx/>
              <a:buSzTx/>
              <a:buFontTx/>
              <a:buNone/>
              <a:defRPr sz="2133"/>
            </a:lvl2pPr>
            <a:lvl3pPr marL="0" indent="1219139">
              <a:spcBef>
                <a:spcPts val="400"/>
              </a:spcBef>
              <a:buClrTx/>
              <a:buSzTx/>
              <a:buFontTx/>
              <a:buNone/>
              <a:defRPr sz="2133"/>
            </a:lvl3pPr>
            <a:lvl4pPr marL="0" indent="1828708">
              <a:spcBef>
                <a:spcPts val="400"/>
              </a:spcBef>
              <a:buClrTx/>
              <a:buSzTx/>
              <a:buFontTx/>
              <a:buNone/>
              <a:defRPr sz="2133"/>
            </a:lvl4pPr>
            <a:lvl5pPr marL="0" indent="2438278">
              <a:spcBef>
                <a:spcPts val="400"/>
              </a:spcBef>
              <a:buClrTx/>
              <a:buSzTx/>
              <a:buFontTx/>
              <a:buNone/>
              <a:defRPr sz="2133"/>
            </a:lvl5pPr>
          </a:lstStyle>
          <a:p>
            <a:r>
              <a:t>Body Level One</a:t>
            </a:r>
          </a:p>
          <a:p>
            <a:pPr lvl="1"/>
            <a:r>
              <a:t>Body Level Two</a:t>
            </a:r>
          </a:p>
          <a:p>
            <a:pPr lvl="2"/>
            <a:r>
              <a:t>Body Level Three</a:t>
            </a:r>
          </a:p>
          <a:p>
            <a:pPr lvl="3"/>
            <a:r>
              <a:t>Body Level Four</a:t>
            </a:r>
          </a:p>
          <a:p>
            <a:pPr lvl="4"/>
            <a:r>
              <a:t>Body Level Five</a:t>
            </a:r>
          </a:p>
        </p:txBody>
      </p:sp>
      <p:sp>
        <p:nvSpPr>
          <p:cNvPr id="125" name="Shape 125"/>
          <p:cNvSpPr>
            <a:spLocks noGrp="1"/>
          </p:cNvSpPr>
          <p:nvPr>
            <p:ph type="pic" sz="quarter" idx="13"/>
          </p:nvPr>
        </p:nvSpPr>
        <p:spPr>
          <a:xfrm>
            <a:off x="1236134" y="1129553"/>
            <a:ext cx="5315713" cy="2980945"/>
          </a:xfrm>
          <a:prstGeom prst="rect">
            <a:avLst/>
          </a:prstGeom>
        </p:spPr>
        <p:txBody>
          <a:bodyPr lIns="91439" rIns="91439">
            <a:noAutofit/>
          </a:bodyPr>
          <a:lstStyle/>
          <a:p>
            <a:endParaRPr/>
          </a:p>
        </p:txBody>
      </p:sp>
      <p:sp>
        <p:nvSpPr>
          <p:cNvPr id="126" name="Shape 126"/>
          <p:cNvSpPr>
            <a:spLocks noGrp="1"/>
          </p:cNvSpPr>
          <p:nvPr>
            <p:ph type="pic" sz="quarter" idx="14"/>
          </p:nvPr>
        </p:nvSpPr>
        <p:spPr>
          <a:xfrm>
            <a:off x="6571488" y="1129553"/>
            <a:ext cx="5315713" cy="2980945"/>
          </a:xfrm>
          <a:prstGeom prst="rect">
            <a:avLst/>
          </a:prstGeom>
        </p:spPr>
        <p:txBody>
          <a:bodyPr lIns="91439" rIns="91439">
            <a:noAutofit/>
          </a:bodyPr>
          <a:lstStyle/>
          <a:p>
            <a:endParaRPr/>
          </a:p>
        </p:txBody>
      </p:sp>
      <p:sp>
        <p:nvSpPr>
          <p:cNvPr id="127" name="Shape 127"/>
          <p:cNvSpPr>
            <a:spLocks noGrp="1"/>
          </p:cNvSpPr>
          <p:nvPr>
            <p:ph type="sldNum" sz="quarter" idx="2"/>
          </p:nvPr>
        </p:nvSpPr>
        <p:spPr>
          <a:xfrm>
            <a:off x="8608880" y="6228078"/>
            <a:ext cx="257440" cy="25654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3 Pictures with Caption">
    <p:spTree>
      <p:nvGrpSpPr>
        <p:cNvPr id="1" name=""/>
        <p:cNvGrpSpPr/>
        <p:nvPr/>
      </p:nvGrpSpPr>
      <p:grpSpPr>
        <a:xfrm>
          <a:off x="0" y="0"/>
          <a:ext cx="0" cy="0"/>
          <a:chOff x="0" y="0"/>
          <a:chExt cx="0" cy="0"/>
        </a:xfrm>
      </p:grpSpPr>
      <p:sp>
        <p:nvSpPr>
          <p:cNvPr id="134" name="Shape 134"/>
          <p:cNvSpPr>
            <a:spLocks noGrp="1"/>
          </p:cNvSpPr>
          <p:nvPr>
            <p:ph type="title"/>
          </p:nvPr>
        </p:nvSpPr>
        <p:spPr>
          <a:xfrm>
            <a:off x="0" y="4114801"/>
            <a:ext cx="11887200" cy="877825"/>
          </a:xfrm>
          <a:prstGeom prst="rect">
            <a:avLst/>
          </a:prstGeom>
        </p:spPr>
        <p:txBody>
          <a:bodyPr lIns="137160" tIns="137160" rIns="137160" bIns="137160" anchor="b"/>
          <a:lstStyle>
            <a:lvl1pPr>
              <a:defRPr sz="3200"/>
            </a:lvl1pPr>
          </a:lstStyle>
          <a:p>
            <a:r>
              <a:t>Title Text</a:t>
            </a:r>
          </a:p>
        </p:txBody>
      </p:sp>
      <p:sp>
        <p:nvSpPr>
          <p:cNvPr id="135" name="Shape 135"/>
          <p:cNvSpPr>
            <a:spLocks noGrp="1"/>
          </p:cNvSpPr>
          <p:nvPr>
            <p:ph type="body" sz="half" idx="1"/>
          </p:nvPr>
        </p:nvSpPr>
        <p:spPr>
          <a:xfrm>
            <a:off x="1219200" y="5002305"/>
            <a:ext cx="10668000" cy="1855696"/>
          </a:xfrm>
          <a:prstGeom prst="rect">
            <a:avLst/>
          </a:prstGeom>
          <a:solidFill>
            <a:srgbClr val="F8F7F3"/>
          </a:solidFill>
        </p:spPr>
        <p:txBody>
          <a:bodyPr lIns="137160" tIns="137160" rIns="137160" bIns="137160"/>
          <a:lstStyle>
            <a:lvl1pPr marL="0" indent="0">
              <a:spcBef>
                <a:spcPts val="400"/>
              </a:spcBef>
              <a:buClrTx/>
              <a:buSzTx/>
              <a:buFontTx/>
              <a:buNone/>
              <a:defRPr sz="2133"/>
            </a:lvl1pPr>
            <a:lvl2pPr marL="0" indent="609570">
              <a:spcBef>
                <a:spcPts val="400"/>
              </a:spcBef>
              <a:buClrTx/>
              <a:buSzTx/>
              <a:buFontTx/>
              <a:buNone/>
              <a:defRPr sz="2133"/>
            </a:lvl2pPr>
            <a:lvl3pPr marL="0" indent="1219139">
              <a:spcBef>
                <a:spcPts val="400"/>
              </a:spcBef>
              <a:buClrTx/>
              <a:buSzTx/>
              <a:buFontTx/>
              <a:buNone/>
              <a:defRPr sz="2133"/>
            </a:lvl3pPr>
            <a:lvl4pPr marL="0" indent="1828708">
              <a:spcBef>
                <a:spcPts val="400"/>
              </a:spcBef>
              <a:buClrTx/>
              <a:buSzTx/>
              <a:buFontTx/>
              <a:buNone/>
              <a:defRPr sz="2133"/>
            </a:lvl4pPr>
            <a:lvl5pPr marL="0" indent="2438278">
              <a:spcBef>
                <a:spcPts val="400"/>
              </a:spcBef>
              <a:buClrTx/>
              <a:buSzTx/>
              <a:buFontTx/>
              <a:buNone/>
              <a:defRPr sz="2133"/>
            </a:lvl5pPr>
          </a:lstStyle>
          <a:p>
            <a:r>
              <a:t>Body Level One</a:t>
            </a:r>
          </a:p>
          <a:p>
            <a:pPr lvl="1"/>
            <a:r>
              <a:t>Body Level Two</a:t>
            </a:r>
          </a:p>
          <a:p>
            <a:pPr lvl="2"/>
            <a:r>
              <a:t>Body Level Three</a:t>
            </a:r>
          </a:p>
          <a:p>
            <a:pPr lvl="3"/>
            <a:r>
              <a:t>Body Level Four</a:t>
            </a:r>
          </a:p>
          <a:p>
            <a:pPr lvl="4"/>
            <a:r>
              <a:t>Body Level Five</a:t>
            </a:r>
          </a:p>
        </p:txBody>
      </p:sp>
      <p:sp>
        <p:nvSpPr>
          <p:cNvPr id="136" name="Shape 136"/>
          <p:cNvSpPr>
            <a:spLocks noGrp="1"/>
          </p:cNvSpPr>
          <p:nvPr>
            <p:ph type="pic" sz="half" idx="13"/>
          </p:nvPr>
        </p:nvSpPr>
        <p:spPr>
          <a:xfrm>
            <a:off x="1236134" y="1129553"/>
            <a:ext cx="8802625" cy="2980945"/>
          </a:xfrm>
          <a:prstGeom prst="rect">
            <a:avLst/>
          </a:prstGeom>
        </p:spPr>
        <p:txBody>
          <a:bodyPr lIns="91439" rIns="91439">
            <a:noAutofit/>
          </a:bodyPr>
          <a:lstStyle/>
          <a:p>
            <a:endParaRPr/>
          </a:p>
        </p:txBody>
      </p:sp>
      <p:sp>
        <p:nvSpPr>
          <p:cNvPr id="137" name="Shape 137"/>
          <p:cNvSpPr>
            <a:spLocks noGrp="1"/>
          </p:cNvSpPr>
          <p:nvPr>
            <p:ph type="pic" sz="quarter" idx="14"/>
          </p:nvPr>
        </p:nvSpPr>
        <p:spPr>
          <a:xfrm>
            <a:off x="10058400" y="1129553"/>
            <a:ext cx="1828800" cy="1481329"/>
          </a:xfrm>
          <a:prstGeom prst="rect">
            <a:avLst/>
          </a:prstGeom>
        </p:spPr>
        <p:txBody>
          <a:bodyPr lIns="91439" rIns="91439">
            <a:noAutofit/>
          </a:bodyPr>
          <a:lstStyle/>
          <a:p>
            <a:endParaRPr/>
          </a:p>
        </p:txBody>
      </p:sp>
      <p:sp>
        <p:nvSpPr>
          <p:cNvPr id="138" name="Shape 138"/>
          <p:cNvSpPr>
            <a:spLocks noGrp="1"/>
          </p:cNvSpPr>
          <p:nvPr>
            <p:ph type="pic" sz="quarter" idx="15"/>
          </p:nvPr>
        </p:nvSpPr>
        <p:spPr>
          <a:xfrm>
            <a:off x="10058400" y="2629169"/>
            <a:ext cx="1828800" cy="1481329"/>
          </a:xfrm>
          <a:prstGeom prst="rect">
            <a:avLst/>
          </a:prstGeom>
        </p:spPr>
        <p:txBody>
          <a:bodyPr lIns="91439" rIns="91439">
            <a:noAutofit/>
          </a:bodyPr>
          <a:lstStyle/>
          <a:p>
            <a:endParaRPr/>
          </a:p>
        </p:txBody>
      </p:sp>
      <p:sp>
        <p:nvSpPr>
          <p:cNvPr id="139" name="Shape 139"/>
          <p:cNvSpPr>
            <a:spLocks noGrp="1"/>
          </p:cNvSpPr>
          <p:nvPr>
            <p:ph type="sldNum" sz="quarter" idx="2"/>
          </p:nvPr>
        </p:nvSpPr>
        <p:spPr>
          <a:xfrm>
            <a:off x="8608880" y="6228078"/>
            <a:ext cx="257440" cy="256545"/>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146" name="Shape 146"/>
          <p:cNvSpPr>
            <a:spLocks noGrp="1"/>
          </p:cNvSpPr>
          <p:nvPr>
            <p:ph type="title"/>
          </p:nvPr>
        </p:nvSpPr>
        <p:spPr>
          <a:xfrm>
            <a:off x="3" y="799304"/>
            <a:ext cx="11885087" cy="914401"/>
          </a:xfrm>
          <a:prstGeom prst="rect">
            <a:avLst/>
          </a:prstGeom>
        </p:spPr>
        <p:txBody>
          <a:bodyPr/>
          <a:lstStyle/>
          <a:p>
            <a:r>
              <a:t>Title Text</a:t>
            </a:r>
          </a:p>
        </p:txBody>
      </p:sp>
      <p:sp>
        <p:nvSpPr>
          <p:cNvPr id="147" name="Shape 147"/>
          <p:cNvSpPr>
            <a:spLocks noGrp="1"/>
          </p:cNvSpPr>
          <p:nvPr>
            <p:ph type="body" idx="1"/>
          </p:nvPr>
        </p:nvSpPr>
        <p:spPr>
          <a:xfrm>
            <a:off x="436350" y="2046113"/>
            <a:ext cx="11196855" cy="4220219"/>
          </a:xfrm>
          <a:prstGeom prst="rect">
            <a:avLst/>
          </a:prstGeom>
        </p:spPr>
        <p:txBody>
          <a:bodyPr/>
          <a:lstStyle>
            <a:lvl1pPr>
              <a:defRPr sz="3200"/>
            </a:lvl1pPr>
            <a:lvl2pPr marL="1004096" indent="-538453">
              <a:defRPr sz="3200"/>
            </a:lvl2pPr>
            <a:lvl3pPr marL="1473127" indent="-558773">
              <a:defRPr sz="3200"/>
            </a:lvl3pPr>
            <a:lvl4pPr marL="1918451" indent="-538453">
              <a:defRPr sz="3200"/>
            </a:lvl4pPr>
            <a:lvl5pPr marL="2387482" indent="-558773">
              <a:defRPr sz="3200"/>
            </a:lvl5pPr>
          </a:lstStyle>
          <a:p>
            <a:r>
              <a:t>Body Level One</a:t>
            </a:r>
          </a:p>
          <a:p>
            <a:pPr lvl="1"/>
            <a:r>
              <a:t>Body Level Two</a:t>
            </a:r>
          </a:p>
          <a:p>
            <a:pPr lvl="2"/>
            <a:r>
              <a:t>Body Level Three</a:t>
            </a:r>
          </a:p>
          <a:p>
            <a:pPr lvl="3"/>
            <a:r>
              <a:t>Body Level Four</a:t>
            </a:r>
          </a:p>
          <a:p>
            <a:pPr lvl="4"/>
            <a:r>
              <a:t>Body Level Five</a:t>
            </a:r>
          </a:p>
        </p:txBody>
      </p:sp>
      <p:sp>
        <p:nvSpPr>
          <p:cNvPr id="148" name="Shape 148"/>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55" name="Shape 155"/>
          <p:cNvSpPr>
            <a:spLocks noGrp="1"/>
          </p:cNvSpPr>
          <p:nvPr>
            <p:ph type="title"/>
          </p:nvPr>
        </p:nvSpPr>
        <p:spPr>
          <a:xfrm>
            <a:off x="10650070" y="1129555"/>
            <a:ext cx="1219201" cy="5533280"/>
          </a:xfrm>
          <a:prstGeom prst="rect">
            <a:avLst/>
          </a:prstGeom>
        </p:spPr>
        <p:txBody>
          <a:bodyPr lIns="274320" tIns="274320" rIns="274320" bIns="274320"/>
          <a:lstStyle/>
          <a:p>
            <a:r>
              <a:t>Title Text</a:t>
            </a:r>
          </a:p>
        </p:txBody>
      </p:sp>
      <p:sp>
        <p:nvSpPr>
          <p:cNvPr id="156" name="Shape 156"/>
          <p:cNvSpPr>
            <a:spLocks noGrp="1"/>
          </p:cNvSpPr>
          <p:nvPr>
            <p:ph type="body" idx="1"/>
          </p:nvPr>
        </p:nvSpPr>
        <p:spPr>
          <a:xfrm>
            <a:off x="1490133" y="1734669"/>
            <a:ext cx="8568267" cy="4542307"/>
          </a:xfrm>
          <a:prstGeom prst="rect">
            <a:avLst/>
          </a:prstGeom>
        </p:spPr>
        <p:txBody>
          <a:bodyPr/>
          <a:lstStyle>
            <a:lvl1pPr>
              <a:defRPr sz="3200"/>
            </a:lvl1pPr>
            <a:lvl2pPr marL="1004096" indent="-538453">
              <a:defRPr sz="3200"/>
            </a:lvl2pPr>
            <a:lvl3pPr marL="1473127" indent="-558773">
              <a:defRPr sz="3200"/>
            </a:lvl3pPr>
            <a:lvl4pPr marL="1918451" indent="-538453">
              <a:defRPr sz="3200"/>
            </a:lvl4pPr>
            <a:lvl5pPr marL="2387482" indent="-558773">
              <a:defRPr sz="3200"/>
            </a:lvl5pPr>
          </a:lstStyle>
          <a:p>
            <a:r>
              <a:t>Body Level One</a:t>
            </a:r>
          </a:p>
          <a:p>
            <a:pPr lvl="1"/>
            <a:r>
              <a:t>Body Level Two</a:t>
            </a:r>
          </a:p>
          <a:p>
            <a:pPr lvl="2"/>
            <a:r>
              <a:t>Body Level Three</a:t>
            </a:r>
          </a:p>
          <a:p>
            <a:pPr lvl="3"/>
            <a:r>
              <a:t>Body Level Four</a:t>
            </a:r>
          </a:p>
          <a:p>
            <a:pPr lvl="4"/>
            <a:r>
              <a:t>Body Level Five</a:t>
            </a:r>
          </a:p>
        </p:txBody>
      </p:sp>
      <p:sp>
        <p:nvSpPr>
          <p:cNvPr id="157" name="Shape 157"/>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64" name="Shape 164"/>
          <p:cNvSpPr>
            <a:spLocks noGrp="1"/>
          </p:cNvSpPr>
          <p:nvPr>
            <p:ph type="title"/>
          </p:nvPr>
        </p:nvSpPr>
        <p:spPr>
          <a:xfrm>
            <a:off x="3" y="799304"/>
            <a:ext cx="11885087" cy="914401"/>
          </a:xfrm>
          <a:prstGeom prst="rect">
            <a:avLst/>
          </a:prstGeom>
        </p:spPr>
        <p:txBody>
          <a:bodyPr/>
          <a:lstStyle/>
          <a:p>
            <a:r>
              <a:t>Title Text</a:t>
            </a:r>
          </a:p>
        </p:txBody>
      </p:sp>
      <p:sp>
        <p:nvSpPr>
          <p:cNvPr id="165" name="Shape 165"/>
          <p:cNvSpPr>
            <a:spLocks noGrp="1"/>
          </p:cNvSpPr>
          <p:nvPr>
            <p:ph type="body" idx="1"/>
          </p:nvPr>
        </p:nvSpPr>
        <p:spPr>
          <a:xfrm>
            <a:off x="436350" y="2046113"/>
            <a:ext cx="11196855" cy="4220219"/>
          </a:xfrm>
          <a:prstGeom prst="rect">
            <a:avLst/>
          </a:prstGeom>
        </p:spPr>
        <p:txBody>
          <a:bodyPr/>
          <a:lstStyle>
            <a:lvl1pPr>
              <a:defRPr sz="3200"/>
            </a:lvl1pPr>
            <a:lvl2pPr marL="1004096" indent="-538453">
              <a:defRPr sz="3200"/>
            </a:lvl2pPr>
            <a:lvl3pPr marL="1473127" indent="-558773">
              <a:defRPr sz="3200"/>
            </a:lvl3pPr>
            <a:lvl4pPr marL="1918451" indent="-538453">
              <a:defRPr sz="3200"/>
            </a:lvl4pPr>
            <a:lvl5pPr marL="2387482" indent="-558773">
              <a:defRPr sz="3200"/>
            </a:lvl5pPr>
          </a:lstStyle>
          <a:p>
            <a:r>
              <a:t>Body Level One</a:t>
            </a:r>
          </a:p>
          <a:p>
            <a:pPr lvl="1"/>
            <a:r>
              <a:t>Body Level Two</a:t>
            </a:r>
          </a:p>
          <a:p>
            <a:pPr lvl="2"/>
            <a:r>
              <a:t>Body Level Three</a:t>
            </a:r>
          </a:p>
          <a:p>
            <a:pPr lvl="3"/>
            <a:r>
              <a:t>Body Level Four</a:t>
            </a:r>
          </a:p>
          <a:p>
            <a:pPr lvl="4"/>
            <a:r>
              <a:t>Body Level Five</a:t>
            </a:r>
          </a:p>
        </p:txBody>
      </p:sp>
      <p:sp>
        <p:nvSpPr>
          <p:cNvPr id="166" name="Shape 166"/>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Title and Bulleted Text">
    <p:spTree>
      <p:nvGrpSpPr>
        <p:cNvPr id="1" name=""/>
        <p:cNvGrpSpPr/>
        <p:nvPr/>
      </p:nvGrpSpPr>
      <p:grpSpPr>
        <a:xfrm>
          <a:off x="0" y="0"/>
          <a:ext cx="0" cy="0"/>
          <a:chOff x="0" y="0"/>
          <a:chExt cx="0" cy="0"/>
        </a:xfrm>
      </p:grpSpPr>
      <p:sp>
        <p:nvSpPr>
          <p:cNvPr id="173" name="Shape 173"/>
          <p:cNvSpPr>
            <a:spLocks noGrp="1"/>
          </p:cNvSpPr>
          <p:nvPr>
            <p:ph type="sldNum" sz="quarter" idx="2"/>
          </p:nvPr>
        </p:nvSpPr>
        <p:spPr>
          <a:prstGeom prst="rect">
            <a:avLst/>
          </a:prstGeom>
        </p:spPr>
        <p:txBody>
          <a:bodyPr/>
          <a:lstStyle/>
          <a:p>
            <a:fld id="{86CB4B4D-7CA3-9044-876B-883B54F8677D}" type="slidenum">
              <a:rPr/>
              <a:pPr/>
              <a:t>‹#›</a:t>
            </a:fld>
            <a:endParaRPr/>
          </a:p>
        </p:txBody>
      </p:sp>
      <p:sp>
        <p:nvSpPr>
          <p:cNvPr id="174" name="Shape 174"/>
          <p:cNvSpPr>
            <a:spLocks noGrp="1"/>
          </p:cNvSpPr>
          <p:nvPr>
            <p:ph type="title"/>
          </p:nvPr>
        </p:nvSpPr>
        <p:spPr>
          <a:xfrm>
            <a:off x="607484" y="411798"/>
            <a:ext cx="10972801" cy="1158241"/>
          </a:xfrm>
          <a:prstGeom prst="rect">
            <a:avLst/>
          </a:prstGeom>
        </p:spPr>
        <p:txBody>
          <a:bodyPr/>
          <a:lstStyle>
            <a:lvl1pPr algn="ctr">
              <a:defRPr>
                <a:solidFill>
                  <a:srgbClr val="1F497D"/>
                </a:solidFill>
                <a:latin typeface="Century Gothic"/>
                <a:ea typeface="Century Gothic"/>
                <a:cs typeface="Century Gothic"/>
                <a:sym typeface="Century Gothic"/>
              </a:defRPr>
            </a:lvl1pPr>
          </a:lstStyle>
          <a:p>
            <a:r>
              <a:t>Title Text</a:t>
            </a:r>
          </a:p>
        </p:txBody>
      </p:sp>
      <p:sp>
        <p:nvSpPr>
          <p:cNvPr id="175" name="Shape 175"/>
          <p:cNvSpPr>
            <a:spLocks noGrp="1"/>
          </p:cNvSpPr>
          <p:nvPr>
            <p:ph type="body" idx="1"/>
          </p:nvPr>
        </p:nvSpPr>
        <p:spPr>
          <a:xfrm>
            <a:off x="607483" y="1604436"/>
            <a:ext cx="10970684" cy="4567768"/>
          </a:xfrm>
          <a:prstGeom prst="rect">
            <a:avLst/>
          </a:prstGeom>
        </p:spPr>
        <p:txBody>
          <a:bodyPr/>
          <a:lstStyle>
            <a:lvl1pPr>
              <a:defRPr sz="3200">
                <a:solidFill>
                  <a:srgbClr val="0071C5"/>
                </a:solidFill>
              </a:defRPr>
            </a:lvl1pPr>
            <a:lvl2pPr marL="1004096" indent="-538453">
              <a:defRPr sz="3200">
                <a:solidFill>
                  <a:srgbClr val="0071C5"/>
                </a:solidFill>
              </a:defRPr>
            </a:lvl2pPr>
            <a:lvl3pPr marL="1535214" indent="-620859">
              <a:defRPr sz="3200">
                <a:solidFill>
                  <a:srgbClr val="0071C5"/>
                </a:solidFill>
              </a:defRPr>
            </a:lvl3pPr>
            <a:lvl4pPr marL="2053065" indent="-673066">
              <a:defRPr sz="3200">
                <a:solidFill>
                  <a:srgbClr val="0071C5"/>
                </a:solidFill>
              </a:defRPr>
            </a:lvl4pPr>
            <a:lvl5pPr marL="2626956" indent="-798247">
              <a:defRPr sz="3200">
                <a:solidFill>
                  <a:srgbClr val="0071C5"/>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11/17/16</a:t>
            </a:r>
            <a:endParaRPr lang="en-US" dirty="0"/>
          </a:p>
        </p:txBody>
      </p:sp>
      <p:sp>
        <p:nvSpPr>
          <p:cNvPr id="4" name="Footer Placeholder 3"/>
          <p:cNvSpPr>
            <a:spLocks noGrp="1"/>
          </p:cNvSpPr>
          <p:nvPr>
            <p:ph type="ftr" sz="quarter" idx="11"/>
          </p:nvPr>
        </p:nvSpPr>
        <p:spPr/>
        <p:txBody>
          <a:bodyPr/>
          <a:lstStyle/>
          <a:p>
            <a:r>
              <a:rPr lang="en-US" smtClean="0"/>
              <a:t>GEANTV POW</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1_Title &amp; Bullets">
    <p:spTree>
      <p:nvGrpSpPr>
        <p:cNvPr id="1" name=""/>
        <p:cNvGrpSpPr/>
        <p:nvPr/>
      </p:nvGrpSpPr>
      <p:grpSpPr>
        <a:xfrm>
          <a:off x="0" y="0"/>
          <a:ext cx="0" cy="0"/>
          <a:chOff x="0" y="0"/>
          <a:chExt cx="0" cy="0"/>
        </a:xfrm>
      </p:grpSpPr>
      <p:sp>
        <p:nvSpPr>
          <p:cNvPr id="190" name="Shape 190"/>
          <p:cNvSpPr>
            <a:spLocks noGrp="1"/>
          </p:cNvSpPr>
          <p:nvPr>
            <p:ph type="title"/>
          </p:nvPr>
        </p:nvSpPr>
        <p:spPr>
          <a:xfrm>
            <a:off x="2193726" y="312539"/>
            <a:ext cx="7804549" cy="1518048"/>
          </a:xfrm>
          <a:prstGeom prst="rect">
            <a:avLst/>
          </a:prstGeom>
          <a:noFill/>
        </p:spPr>
        <p:txBody>
          <a:bodyPr lIns="26789" tIns="26789" rIns="26789" bIns="26789"/>
          <a:lstStyle>
            <a:lvl1pPr algn="ctr" defTabSz="410755">
              <a:defRPr sz="5600">
                <a:solidFill>
                  <a:srgbClr val="000000"/>
                </a:solidFill>
                <a:latin typeface="Helvetica Light"/>
                <a:ea typeface="Helvetica Light"/>
                <a:cs typeface="Helvetica Light"/>
                <a:sym typeface="Helvetica Light"/>
              </a:defRPr>
            </a:lvl1pPr>
          </a:lstStyle>
          <a:p>
            <a:r>
              <a:t>Title Text</a:t>
            </a:r>
          </a:p>
        </p:txBody>
      </p:sp>
      <p:sp>
        <p:nvSpPr>
          <p:cNvPr id="191" name="Shape 191"/>
          <p:cNvSpPr>
            <a:spLocks noGrp="1"/>
          </p:cNvSpPr>
          <p:nvPr>
            <p:ph type="body" idx="1"/>
          </p:nvPr>
        </p:nvSpPr>
        <p:spPr>
          <a:xfrm>
            <a:off x="2193726" y="1830586"/>
            <a:ext cx="7804549" cy="4420196"/>
          </a:xfrm>
          <a:prstGeom prst="rect">
            <a:avLst/>
          </a:prstGeom>
        </p:spPr>
        <p:txBody>
          <a:bodyPr lIns="26789" tIns="26789" rIns="26789" bIns="26789" anchor="ctr"/>
          <a:lstStyle>
            <a:lvl1pPr marL="296326" indent="-296326" defTabSz="410755">
              <a:spcBef>
                <a:spcPts val="2933"/>
              </a:spcBef>
              <a:buClrTx/>
              <a:buSzPct val="75000"/>
              <a:buFontTx/>
              <a:buChar char="•"/>
              <a:defRPr sz="2400">
                <a:solidFill>
                  <a:srgbClr val="000000"/>
                </a:solidFill>
                <a:latin typeface="Helvetica Light"/>
                <a:ea typeface="Helvetica Light"/>
                <a:cs typeface="Helvetica Light"/>
                <a:sym typeface="Helvetica Light"/>
              </a:defRPr>
            </a:lvl1pPr>
            <a:lvl2pPr marL="888978" indent="-296326" defTabSz="410755">
              <a:spcBef>
                <a:spcPts val="2933"/>
              </a:spcBef>
              <a:buClrTx/>
              <a:buSzPct val="75000"/>
              <a:buFontTx/>
              <a:buChar char="•"/>
              <a:defRPr sz="2400">
                <a:solidFill>
                  <a:srgbClr val="000000"/>
                </a:solidFill>
                <a:latin typeface="Helvetica Light"/>
                <a:ea typeface="Helvetica Light"/>
                <a:cs typeface="Helvetica Light"/>
                <a:sym typeface="Helvetica Light"/>
              </a:defRPr>
            </a:lvl2pPr>
            <a:lvl3pPr marL="1481630" indent="-296326" defTabSz="410755">
              <a:spcBef>
                <a:spcPts val="2933"/>
              </a:spcBef>
              <a:buClrTx/>
              <a:buSzPct val="75000"/>
              <a:buFontTx/>
              <a:buChar char="•"/>
              <a:defRPr sz="2400">
                <a:solidFill>
                  <a:srgbClr val="000000"/>
                </a:solidFill>
                <a:latin typeface="Helvetica Light"/>
                <a:ea typeface="Helvetica Light"/>
                <a:cs typeface="Helvetica Light"/>
                <a:sym typeface="Helvetica Light"/>
              </a:defRPr>
            </a:lvl3pPr>
            <a:lvl4pPr marL="2074281" indent="-296326" defTabSz="410755">
              <a:spcBef>
                <a:spcPts val="2933"/>
              </a:spcBef>
              <a:buClrTx/>
              <a:buSzPct val="75000"/>
              <a:buFontTx/>
              <a:buChar char="•"/>
              <a:defRPr sz="2400">
                <a:solidFill>
                  <a:srgbClr val="000000"/>
                </a:solidFill>
                <a:latin typeface="Helvetica Light"/>
                <a:ea typeface="Helvetica Light"/>
                <a:cs typeface="Helvetica Light"/>
                <a:sym typeface="Helvetica Light"/>
              </a:defRPr>
            </a:lvl4pPr>
            <a:lvl5pPr marL="2666933" indent="-296326" defTabSz="410755">
              <a:spcBef>
                <a:spcPts val="2933"/>
              </a:spcBef>
              <a:buClrTx/>
              <a:buSzPct val="75000"/>
              <a:buFontTx/>
              <a:buChar char="•"/>
              <a:defRPr sz="2400">
                <a:solidFill>
                  <a:srgbClr val="000000"/>
                </a:solidFill>
                <a:latin typeface="Helvetica Light"/>
                <a:ea typeface="Helvetica Light"/>
                <a:cs typeface="Helvetica Light"/>
                <a:sym typeface="Helvetica Light"/>
              </a:defRPr>
            </a:lvl5pPr>
          </a:lstStyle>
          <a:p>
            <a:r>
              <a:t>Body Level One</a:t>
            </a:r>
          </a:p>
          <a:p>
            <a:pPr lvl="1"/>
            <a:r>
              <a:t>Body Level Two</a:t>
            </a:r>
          </a:p>
          <a:p>
            <a:pPr lvl="2"/>
            <a:r>
              <a:t>Body Level Three</a:t>
            </a:r>
          </a:p>
          <a:p>
            <a:pPr lvl="3"/>
            <a:r>
              <a:t>Body Level Four</a:t>
            </a:r>
          </a:p>
          <a:p>
            <a:pPr lvl="4"/>
            <a:r>
              <a:t>Body Level Five</a:t>
            </a:r>
          </a:p>
        </p:txBody>
      </p:sp>
      <p:sp>
        <p:nvSpPr>
          <p:cNvPr id="192" name="Shape 192"/>
          <p:cNvSpPr>
            <a:spLocks noGrp="1"/>
          </p:cNvSpPr>
          <p:nvPr>
            <p:ph type="sldNum" sz="quarter" idx="2"/>
          </p:nvPr>
        </p:nvSpPr>
        <p:spPr>
          <a:xfrm>
            <a:off x="5962695" y="6505278"/>
            <a:ext cx="257683" cy="238767"/>
          </a:xfrm>
          <a:prstGeom prst="rect">
            <a:avLst/>
          </a:prstGeom>
        </p:spPr>
        <p:txBody>
          <a:bodyPr lIns="26789" tIns="26789" rIns="26789" bIns="26789" anchor="t"/>
          <a:lstStyle>
            <a:lvl1pPr defTabSz="410755">
              <a:defRPr sz="1200">
                <a:solidFill>
                  <a:srgbClr val="000000"/>
                </a:solidFill>
                <a:latin typeface="Helvetica Light"/>
                <a:ea typeface="Helvetica Light"/>
                <a:cs typeface="Helvetica Light"/>
                <a:sym typeface="Helvetica Light"/>
              </a:defRPr>
            </a:lvl1pPr>
          </a:lstStyle>
          <a:p>
            <a:fld id="{86CB4B4D-7CA3-9044-876B-883B54F8677D}" type="slidenum">
              <a:rPr/>
              <a:pPr/>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199" name="Shape 199"/>
          <p:cNvSpPr>
            <a:spLocks noGrp="1"/>
          </p:cNvSpPr>
          <p:nvPr>
            <p:ph type="title"/>
          </p:nvPr>
        </p:nvSpPr>
        <p:spPr>
          <a:xfrm>
            <a:off x="2416968" y="2268140"/>
            <a:ext cx="7358064" cy="2321720"/>
          </a:xfrm>
          <a:prstGeom prst="rect">
            <a:avLst/>
          </a:prstGeom>
          <a:noFill/>
        </p:spPr>
        <p:txBody>
          <a:bodyPr lIns="26789" tIns="26789" rIns="26789" bIns="26789"/>
          <a:lstStyle>
            <a:lvl1pPr algn="ctr" defTabSz="410755">
              <a:defRPr sz="5600">
                <a:solidFill>
                  <a:srgbClr val="000000"/>
                </a:solidFill>
                <a:latin typeface="Helvetica Light"/>
                <a:ea typeface="Helvetica Light"/>
                <a:cs typeface="Helvetica Light"/>
                <a:sym typeface="Helvetica Light"/>
              </a:defRPr>
            </a:lvl1pPr>
          </a:lstStyle>
          <a:p>
            <a:r>
              <a:t>Title Text</a:t>
            </a:r>
          </a:p>
        </p:txBody>
      </p:sp>
      <p:sp>
        <p:nvSpPr>
          <p:cNvPr id="200" name="Shape 200"/>
          <p:cNvSpPr>
            <a:spLocks noGrp="1"/>
          </p:cNvSpPr>
          <p:nvPr>
            <p:ph type="sldNum" sz="quarter" idx="2"/>
          </p:nvPr>
        </p:nvSpPr>
        <p:spPr>
          <a:xfrm>
            <a:off x="5962695" y="6505278"/>
            <a:ext cx="257683" cy="238767"/>
          </a:xfrm>
          <a:prstGeom prst="rect">
            <a:avLst/>
          </a:prstGeom>
        </p:spPr>
        <p:txBody>
          <a:bodyPr lIns="26789" tIns="26789" rIns="26789" bIns="26789" anchor="t"/>
          <a:lstStyle>
            <a:lvl1pPr defTabSz="410755">
              <a:defRPr sz="1200">
                <a:solidFill>
                  <a:srgbClr val="000000"/>
                </a:solidFill>
                <a:latin typeface="Helvetica Light"/>
                <a:ea typeface="Helvetica Light"/>
                <a:cs typeface="Helvetica Light"/>
                <a:sym typeface="Helvetica Light"/>
              </a:defRPr>
            </a:lvl1pPr>
          </a:lstStyle>
          <a:p>
            <a:fld id="{86CB4B4D-7CA3-9044-876B-883B54F8677D}" type="slidenum">
              <a:rPr/>
              <a:pPr/>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31012" y="1867302"/>
            <a:ext cx="5621153" cy="4581625"/>
          </a:xfrm>
        </p:spPr>
        <p:txBody>
          <a:bodyPr>
            <a:normAutofit/>
          </a:bodyPr>
          <a:lstStyle>
            <a:lvl1pPr>
              <a:defRPr sz="2667"/>
            </a:lvl1pPr>
            <a:lvl2pPr>
              <a:defRPr sz="2667"/>
            </a:lvl2pPr>
            <a:lvl3pPr>
              <a:defRPr sz="2667"/>
            </a:lvl3pPr>
            <a:lvl4pPr>
              <a:defRPr sz="2667"/>
            </a:lvl4pPr>
            <a:lvl5pPr>
              <a:defRPr sz="2667"/>
            </a:lvl5pPr>
            <a:lvl6pPr marL="2740947" indent="-459294">
              <a:defRPr sz="2400"/>
            </a:lvl6pPr>
            <a:lvl7pPr marL="2740947" indent="-459294">
              <a:defRPr sz="2400"/>
            </a:lvl7pPr>
            <a:lvl8pPr marL="2740947" indent="-459294">
              <a:defRPr sz="2400"/>
            </a:lvl8pPr>
            <a:lvl9pPr marL="2740947" indent="-459294">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Content Placeholder 3"/>
          <p:cNvSpPr>
            <a:spLocks noGrp="1"/>
          </p:cNvSpPr>
          <p:nvPr>
            <p:ph sz="half" idx="2"/>
          </p:nvPr>
        </p:nvSpPr>
        <p:spPr>
          <a:xfrm>
            <a:off x="6250004" y="1867301"/>
            <a:ext cx="5635080" cy="4581624"/>
          </a:xfrm>
        </p:spPr>
        <p:txBody>
          <a:bodyPr>
            <a:normAutofit/>
          </a:bodyPr>
          <a:lstStyle>
            <a:lvl1pPr>
              <a:defRPr sz="2667"/>
            </a:lvl1pPr>
            <a:lvl2pPr>
              <a:defRPr sz="2667"/>
            </a:lvl2pPr>
            <a:lvl3pPr>
              <a:defRPr sz="2667"/>
            </a:lvl3pPr>
            <a:lvl4pPr>
              <a:defRPr sz="2667"/>
            </a:lvl4pPr>
            <a:lvl5pPr>
              <a:defRPr sz="2667"/>
            </a:lvl5pPr>
            <a:lvl6pPr marL="2740947" indent="-459294">
              <a:defRPr sz="2400"/>
            </a:lvl6pPr>
            <a:lvl7pPr marL="2740947" indent="-459294">
              <a:defRPr sz="2400"/>
            </a:lvl7pPr>
            <a:lvl8pPr marL="2740947" indent="-459294">
              <a:defRPr sz="2400"/>
            </a:lvl8pPr>
            <a:lvl9pPr marL="2740947" indent="-459294">
              <a:defRPr sz="2400"/>
            </a:lvl9pPr>
          </a:lstStyle>
          <a:p>
            <a:pPr lvl="0"/>
            <a:r>
              <a:rPr lang="en-US"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Date Placeholder 4"/>
          <p:cNvSpPr>
            <a:spLocks noGrp="1"/>
          </p:cNvSpPr>
          <p:nvPr>
            <p:ph type="dt" sz="half" idx="10"/>
          </p:nvPr>
        </p:nvSpPr>
        <p:spPr>
          <a:xfrm>
            <a:off x="8773459" y="188260"/>
            <a:ext cx="2844800" cy="365125"/>
          </a:xfrm>
          <a:prstGeom prst="rect">
            <a:avLst/>
          </a:prstGeom>
        </p:spPr>
        <p:txBody>
          <a:bodyPr/>
          <a:lstStyle/>
          <a:p>
            <a:pPr defTabSz="1219170" hangingPunct="0"/>
            <a:r>
              <a:rPr lang="en-US" kern="0" smtClean="0">
                <a:solidFill>
                  <a:srgbClr val="000000"/>
                </a:solidFill>
                <a:latin typeface="Century Gothic"/>
                <a:ea typeface="Century Gothic"/>
                <a:cs typeface="Century Gothic"/>
                <a:sym typeface="Century Gothic"/>
              </a:rPr>
              <a:t>October 2016</a:t>
            </a:r>
            <a:endParaRPr lang="en-US" kern="0">
              <a:solidFill>
                <a:srgbClr val="000000"/>
              </a:solidFill>
              <a:latin typeface="Century Gothic"/>
              <a:ea typeface="Century Gothic"/>
              <a:cs typeface="Century Gothic"/>
              <a:sym typeface="Century Gothic"/>
            </a:endParaRPr>
          </a:p>
        </p:txBody>
      </p:sp>
      <p:sp>
        <p:nvSpPr>
          <p:cNvPr id="6" name="Footer Placeholder 5"/>
          <p:cNvSpPr>
            <a:spLocks noGrp="1"/>
          </p:cNvSpPr>
          <p:nvPr>
            <p:ph type="ftr" sz="quarter" idx="11"/>
          </p:nvPr>
        </p:nvSpPr>
        <p:spPr>
          <a:xfrm>
            <a:off x="0" y="6538260"/>
            <a:ext cx="3860800" cy="365125"/>
          </a:xfrm>
          <a:prstGeom prst="rect">
            <a:avLst/>
          </a:prstGeom>
        </p:spPr>
        <p:txBody>
          <a:bodyPr/>
          <a:lstStyle/>
          <a:p>
            <a:pPr defTabSz="1219170" hangingPunct="0"/>
            <a:r>
              <a:rPr lang="en-US" kern="0" smtClean="0">
                <a:solidFill>
                  <a:srgbClr val="000000"/>
                </a:solidFill>
                <a:latin typeface="Century Gothic"/>
                <a:ea typeface="Century Gothic"/>
                <a:cs typeface="Century Gothic"/>
                <a:sym typeface="Century Gothic"/>
              </a:rPr>
              <a:t>geant-dev@cern.ch</a:t>
            </a:r>
            <a:endParaRPr lang="en-US" kern="0" dirty="0">
              <a:solidFill>
                <a:srgbClr val="000000"/>
              </a:solidFill>
              <a:latin typeface="Century Gothic"/>
              <a:ea typeface="Century Gothic"/>
              <a:cs typeface="Century Gothic"/>
              <a:sym typeface="Century Gothic"/>
            </a:endParaRPr>
          </a:p>
        </p:txBody>
      </p:sp>
      <p:sp>
        <p:nvSpPr>
          <p:cNvPr id="7" name="Slide Number Placeholder 6"/>
          <p:cNvSpPr>
            <a:spLocks noGrp="1"/>
          </p:cNvSpPr>
          <p:nvPr>
            <p:ph type="sldNum" sz="quarter" idx="12"/>
          </p:nvPr>
        </p:nvSpPr>
        <p:spPr/>
        <p:txBody>
          <a:bodyPr/>
          <a:lstStyle/>
          <a:p>
            <a:fld id="{4A822907-8A9D-4F6B-98F6-913902AD56B5}" type="slidenum">
              <a:rPr lang="en-US" smtClean="0"/>
              <a:pPr/>
              <a:t>‹#›</a:t>
            </a:fld>
            <a:endParaRPr lang="en-US"/>
          </a:p>
        </p:txBody>
      </p:sp>
    </p:spTree>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3" name="Shape 13"/>
          <p:cNvSpPr/>
          <p:nvPr/>
        </p:nvSpPr>
        <p:spPr>
          <a:xfrm>
            <a:off x="2635250" y="3343275"/>
            <a:ext cx="9017001" cy="1"/>
          </a:xfrm>
          <a:prstGeom prst="line">
            <a:avLst/>
          </a:prstGeom>
          <a:ln w="12700">
            <a:solidFill>
              <a:srgbClr val="9A9A9A"/>
            </a:solidFill>
            <a:miter lim="400000"/>
          </a:ln>
        </p:spPr>
        <p:txBody>
          <a:bodyPr lIns="25400" tIns="25400" rIns="25400" bIns="25400" anchor="ctr"/>
          <a:lstStyle/>
          <a:p>
            <a:pPr hangingPunct="0">
              <a:defRPr sz="1200">
                <a:latin typeface="Helvetica"/>
                <a:ea typeface="Helvetica"/>
                <a:cs typeface="Helvetica"/>
                <a:sym typeface="Helvetica"/>
              </a:defRPr>
            </a:pPr>
            <a:endParaRPr sz="600" kern="0">
              <a:solidFill>
                <a:srgbClr val="000000"/>
              </a:solidFill>
              <a:latin typeface="Helvetica"/>
              <a:ea typeface="Helvetica"/>
              <a:cs typeface="Helvetica"/>
              <a:sym typeface="Helvetica"/>
            </a:endParaRPr>
          </a:p>
        </p:txBody>
      </p:sp>
      <p:sp>
        <p:nvSpPr>
          <p:cNvPr id="14" name="Shape 14"/>
          <p:cNvSpPr>
            <a:spLocks noGrp="1"/>
          </p:cNvSpPr>
          <p:nvPr>
            <p:ph type="title"/>
          </p:nvPr>
        </p:nvSpPr>
        <p:spPr>
          <a:xfrm>
            <a:off x="2634853" y="927100"/>
            <a:ext cx="9017397" cy="2235200"/>
          </a:xfrm>
          <a:prstGeom prst="rect">
            <a:avLst/>
          </a:prstGeom>
        </p:spPr>
        <p:txBody>
          <a:bodyPr/>
          <a:lstStyle/>
          <a:p>
            <a:r>
              <a:t>Title Text</a:t>
            </a:r>
          </a:p>
        </p:txBody>
      </p:sp>
      <p:sp>
        <p:nvSpPr>
          <p:cNvPr id="15" name="Shape 15"/>
          <p:cNvSpPr>
            <a:spLocks noGrp="1"/>
          </p:cNvSpPr>
          <p:nvPr>
            <p:ph type="body" sz="quarter" idx="1"/>
          </p:nvPr>
        </p:nvSpPr>
        <p:spPr>
          <a:xfrm>
            <a:off x="2634853" y="3524250"/>
            <a:ext cx="9017397" cy="717550"/>
          </a:xfrm>
          <a:prstGeom prst="rect">
            <a:avLst/>
          </a:prstGeom>
        </p:spPr>
        <p:txBody>
          <a:bodyPr/>
          <a:lstStyle>
            <a:lvl1pPr marL="0" indent="0">
              <a:spcBef>
                <a:spcPts val="0"/>
              </a:spcBef>
              <a:buSzTx/>
              <a:buFontTx/>
              <a:buNone/>
              <a:defRPr sz="1800">
                <a:latin typeface="Helvetica Neue"/>
                <a:ea typeface="Helvetica Neue"/>
                <a:cs typeface="Helvetica Neue"/>
                <a:sym typeface="Helvetica Neue"/>
              </a:defRPr>
            </a:lvl1pPr>
            <a:lvl2pPr marL="0" indent="114300">
              <a:spcBef>
                <a:spcPts val="0"/>
              </a:spcBef>
              <a:buSzTx/>
              <a:buFontTx/>
              <a:buNone/>
              <a:defRPr sz="1800">
                <a:latin typeface="Helvetica Neue"/>
                <a:ea typeface="Helvetica Neue"/>
                <a:cs typeface="Helvetica Neue"/>
                <a:sym typeface="Helvetica Neue"/>
              </a:defRPr>
            </a:lvl2pPr>
            <a:lvl3pPr marL="0" indent="228600">
              <a:spcBef>
                <a:spcPts val="0"/>
              </a:spcBef>
              <a:buSzTx/>
              <a:buFontTx/>
              <a:buNone/>
              <a:defRPr sz="1800">
                <a:latin typeface="Helvetica Neue"/>
                <a:ea typeface="Helvetica Neue"/>
                <a:cs typeface="Helvetica Neue"/>
                <a:sym typeface="Helvetica Neue"/>
              </a:defRPr>
            </a:lvl3pPr>
            <a:lvl4pPr marL="0" indent="342900">
              <a:spcBef>
                <a:spcPts val="0"/>
              </a:spcBef>
              <a:buSzTx/>
              <a:buFontTx/>
              <a:buNone/>
              <a:defRPr sz="1800">
                <a:latin typeface="Helvetica Neue"/>
                <a:ea typeface="Helvetica Neue"/>
                <a:cs typeface="Helvetica Neue"/>
                <a:sym typeface="Helvetica Neue"/>
              </a:defRPr>
            </a:lvl4pPr>
            <a:lvl5pPr marL="0" indent="457200">
              <a:spcBef>
                <a:spcPts val="0"/>
              </a:spcBef>
              <a:buSzTx/>
              <a:buFontTx/>
              <a:buNone/>
              <a:defRPr sz="18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grpSp>
        <p:nvGrpSpPr>
          <p:cNvPr id="18" name="Group 18"/>
          <p:cNvGrpSpPr/>
          <p:nvPr/>
        </p:nvGrpSpPr>
        <p:grpSpPr>
          <a:xfrm>
            <a:off x="-2382" y="3122"/>
            <a:ext cx="2629253" cy="3886304"/>
            <a:chOff x="0" y="0"/>
            <a:chExt cx="5258503" cy="7772606"/>
          </a:xfrm>
        </p:grpSpPr>
        <p:pic>
          <p:nvPicPr>
            <p:cNvPr id="16" name="pasted-image.pdf"/>
            <p:cNvPicPr>
              <a:picLocks noChangeAspect="1"/>
            </p:cNvPicPr>
            <p:nvPr/>
          </p:nvPicPr>
          <p:blipFill>
            <a:blip r:embed="rId2">
              <a:extLst/>
            </a:blip>
            <a:stretch>
              <a:fillRect/>
            </a:stretch>
          </p:blipFill>
          <p:spPr>
            <a:xfrm>
              <a:off x="0" y="0"/>
              <a:ext cx="5258504" cy="7772607"/>
            </a:xfrm>
            <a:prstGeom prst="rect">
              <a:avLst/>
            </a:prstGeom>
            <a:ln w="12700" cap="flat">
              <a:noFill/>
              <a:miter lim="400000"/>
            </a:ln>
            <a:effectLst/>
          </p:spPr>
        </p:pic>
        <p:pic>
          <p:nvPicPr>
            <p:cNvPr id="17" name="pasted-image.pdf"/>
            <p:cNvPicPr>
              <a:picLocks noChangeAspect="1"/>
            </p:cNvPicPr>
            <p:nvPr/>
          </p:nvPicPr>
          <p:blipFill>
            <a:blip r:embed="rId3">
              <a:extLst/>
            </a:blip>
            <a:stretch>
              <a:fillRect/>
            </a:stretch>
          </p:blipFill>
          <p:spPr>
            <a:xfrm>
              <a:off x="42862" y="187429"/>
              <a:ext cx="2394733" cy="1468468"/>
            </a:xfrm>
            <a:prstGeom prst="rect">
              <a:avLst/>
            </a:prstGeom>
            <a:ln w="12700" cap="flat">
              <a:noFill/>
              <a:miter lim="400000"/>
            </a:ln>
            <a:effectLst/>
          </p:spPr>
        </p:pic>
      </p:grpSp>
      <p:sp>
        <p:nvSpPr>
          <p:cNvPr id="19" name="Shape 19"/>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6" name="Shape 26"/>
          <p:cNvSpPr/>
          <p:nvPr/>
        </p:nvSpPr>
        <p:spPr>
          <a:xfrm>
            <a:off x="7073900" y="5607050"/>
            <a:ext cx="0" cy="1000215"/>
          </a:xfrm>
          <a:prstGeom prst="line">
            <a:avLst/>
          </a:prstGeom>
          <a:ln w="12700">
            <a:solidFill>
              <a:srgbClr val="9A9A9A"/>
            </a:solidFill>
            <a:miter lim="400000"/>
          </a:ln>
        </p:spPr>
        <p:txBody>
          <a:bodyPr lIns="25400" tIns="25400" rIns="25400" bIns="25400" anchor="ctr"/>
          <a:lstStyle/>
          <a:p>
            <a:pPr hangingPunct="0">
              <a:defRPr sz="1200">
                <a:latin typeface="Helvetica"/>
                <a:ea typeface="Helvetica"/>
                <a:cs typeface="Helvetica"/>
                <a:sym typeface="Helvetica"/>
              </a:defRPr>
            </a:pPr>
            <a:endParaRPr sz="600" kern="0">
              <a:solidFill>
                <a:srgbClr val="000000"/>
              </a:solidFill>
              <a:latin typeface="Helvetica"/>
              <a:ea typeface="Helvetica"/>
              <a:cs typeface="Helvetica"/>
              <a:sym typeface="Helvetica"/>
            </a:endParaRPr>
          </a:p>
        </p:txBody>
      </p:sp>
      <p:sp>
        <p:nvSpPr>
          <p:cNvPr id="27" name="Shape 27"/>
          <p:cNvSpPr>
            <a:spLocks noGrp="1"/>
          </p:cNvSpPr>
          <p:nvPr>
            <p:ph type="pic" idx="13"/>
          </p:nvPr>
        </p:nvSpPr>
        <p:spPr>
          <a:xfrm>
            <a:off x="0" y="0"/>
            <a:ext cx="12192000" cy="5340350"/>
          </a:xfrm>
          <a:prstGeom prst="rect">
            <a:avLst/>
          </a:prstGeom>
        </p:spPr>
        <p:txBody>
          <a:bodyPr lIns="91439" tIns="45719" rIns="91439" bIns="45719">
            <a:noAutofit/>
          </a:bodyPr>
          <a:lstStyle/>
          <a:p>
            <a:endParaRPr/>
          </a:p>
        </p:txBody>
      </p:sp>
      <p:sp>
        <p:nvSpPr>
          <p:cNvPr id="28" name="Shape 28"/>
          <p:cNvSpPr>
            <a:spLocks noGrp="1"/>
          </p:cNvSpPr>
          <p:nvPr>
            <p:ph type="title"/>
          </p:nvPr>
        </p:nvSpPr>
        <p:spPr>
          <a:xfrm>
            <a:off x="1320800" y="5473700"/>
            <a:ext cx="5429250" cy="1193800"/>
          </a:xfrm>
          <a:prstGeom prst="rect">
            <a:avLst/>
          </a:prstGeom>
        </p:spPr>
        <p:txBody>
          <a:bodyPr anchor="ctr"/>
          <a:lstStyle>
            <a:lvl1pPr algn="r"/>
          </a:lstStyle>
          <a:p>
            <a:r>
              <a:t>Title Text</a:t>
            </a:r>
          </a:p>
        </p:txBody>
      </p:sp>
      <p:sp>
        <p:nvSpPr>
          <p:cNvPr id="29" name="Shape 29"/>
          <p:cNvSpPr>
            <a:spLocks noGrp="1"/>
          </p:cNvSpPr>
          <p:nvPr>
            <p:ph type="body" sz="quarter" idx="1"/>
          </p:nvPr>
        </p:nvSpPr>
        <p:spPr>
          <a:xfrm>
            <a:off x="7359650" y="5969000"/>
            <a:ext cx="4641850" cy="355600"/>
          </a:xfrm>
          <a:prstGeom prst="rect">
            <a:avLst/>
          </a:prstGeom>
        </p:spPr>
        <p:txBody>
          <a:bodyPr/>
          <a:lstStyle>
            <a:lvl1pPr marL="0" indent="0">
              <a:spcBef>
                <a:spcPts val="0"/>
              </a:spcBef>
              <a:buSzTx/>
              <a:buFontTx/>
              <a:buNone/>
              <a:defRPr sz="1800">
                <a:latin typeface="Helvetica Neue"/>
                <a:ea typeface="Helvetica Neue"/>
                <a:cs typeface="Helvetica Neue"/>
                <a:sym typeface="Helvetica Neue"/>
              </a:defRPr>
            </a:lvl1pPr>
            <a:lvl2pPr marL="0" indent="114300">
              <a:spcBef>
                <a:spcPts val="0"/>
              </a:spcBef>
              <a:buSzTx/>
              <a:buFontTx/>
              <a:buNone/>
              <a:defRPr sz="1800">
                <a:latin typeface="Helvetica Neue"/>
                <a:ea typeface="Helvetica Neue"/>
                <a:cs typeface="Helvetica Neue"/>
                <a:sym typeface="Helvetica Neue"/>
              </a:defRPr>
            </a:lvl2pPr>
            <a:lvl3pPr marL="0" indent="228600">
              <a:spcBef>
                <a:spcPts val="0"/>
              </a:spcBef>
              <a:buSzTx/>
              <a:buFontTx/>
              <a:buNone/>
              <a:defRPr sz="1800">
                <a:latin typeface="Helvetica Neue"/>
                <a:ea typeface="Helvetica Neue"/>
                <a:cs typeface="Helvetica Neue"/>
                <a:sym typeface="Helvetica Neue"/>
              </a:defRPr>
            </a:lvl3pPr>
            <a:lvl4pPr marL="0" indent="342900">
              <a:spcBef>
                <a:spcPts val="0"/>
              </a:spcBef>
              <a:buSzTx/>
              <a:buFontTx/>
              <a:buNone/>
              <a:defRPr sz="1800">
                <a:latin typeface="Helvetica Neue"/>
                <a:ea typeface="Helvetica Neue"/>
                <a:cs typeface="Helvetica Neue"/>
                <a:sym typeface="Helvetica Neue"/>
              </a:defRPr>
            </a:lvl4pPr>
            <a:lvl5pPr marL="0" indent="457200">
              <a:spcBef>
                <a:spcPts val="0"/>
              </a:spcBef>
              <a:buSzTx/>
              <a:buFontTx/>
              <a:buNone/>
              <a:defRPr sz="18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30" name="Shape 30"/>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grpSp>
        <p:nvGrpSpPr>
          <p:cNvPr id="39" name="Group 39"/>
          <p:cNvGrpSpPr/>
          <p:nvPr/>
        </p:nvGrpSpPr>
        <p:grpSpPr>
          <a:xfrm>
            <a:off x="-2382" y="3122"/>
            <a:ext cx="2629253" cy="3886304"/>
            <a:chOff x="0" y="0"/>
            <a:chExt cx="5258503" cy="7772606"/>
          </a:xfrm>
        </p:grpSpPr>
        <p:pic>
          <p:nvPicPr>
            <p:cNvPr id="37" name="pasted-image.pdf"/>
            <p:cNvPicPr>
              <a:picLocks noChangeAspect="1"/>
            </p:cNvPicPr>
            <p:nvPr/>
          </p:nvPicPr>
          <p:blipFill>
            <a:blip r:embed="rId2">
              <a:extLst/>
            </a:blip>
            <a:stretch>
              <a:fillRect/>
            </a:stretch>
          </p:blipFill>
          <p:spPr>
            <a:xfrm>
              <a:off x="0" y="0"/>
              <a:ext cx="5258504" cy="7772607"/>
            </a:xfrm>
            <a:prstGeom prst="rect">
              <a:avLst/>
            </a:prstGeom>
            <a:ln w="12700" cap="flat">
              <a:noFill/>
              <a:miter lim="400000"/>
            </a:ln>
            <a:effectLst/>
          </p:spPr>
        </p:pic>
        <p:pic>
          <p:nvPicPr>
            <p:cNvPr id="38" name="pasted-image.pdf"/>
            <p:cNvPicPr>
              <a:picLocks noChangeAspect="1"/>
            </p:cNvPicPr>
            <p:nvPr/>
          </p:nvPicPr>
          <p:blipFill>
            <a:blip r:embed="rId3">
              <a:extLst/>
            </a:blip>
            <a:stretch>
              <a:fillRect/>
            </a:stretch>
          </p:blipFill>
          <p:spPr>
            <a:xfrm>
              <a:off x="42862" y="187429"/>
              <a:ext cx="2394733" cy="1468468"/>
            </a:xfrm>
            <a:prstGeom prst="rect">
              <a:avLst/>
            </a:prstGeom>
            <a:ln w="12700" cap="flat">
              <a:noFill/>
              <a:miter lim="400000"/>
            </a:ln>
            <a:effectLst/>
          </p:spPr>
        </p:pic>
      </p:grpSp>
      <p:sp>
        <p:nvSpPr>
          <p:cNvPr id="40" name="Shape 40"/>
          <p:cNvSpPr>
            <a:spLocks noGrp="1"/>
          </p:cNvSpPr>
          <p:nvPr>
            <p:ph type="title"/>
          </p:nvPr>
        </p:nvSpPr>
        <p:spPr>
          <a:xfrm>
            <a:off x="2189438" y="2311400"/>
            <a:ext cx="9462812" cy="2235200"/>
          </a:xfrm>
          <a:prstGeom prst="rect">
            <a:avLst/>
          </a:prstGeom>
        </p:spPr>
        <p:txBody>
          <a:bodyPr anchor="ctr"/>
          <a:lstStyle/>
          <a:p>
            <a:r>
              <a:t>Title Text</a:t>
            </a:r>
          </a:p>
        </p:txBody>
      </p:sp>
      <p:sp>
        <p:nvSpPr>
          <p:cNvPr id="41" name="Shape 41"/>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48" name="Shape 48"/>
          <p:cNvSpPr/>
          <p:nvPr/>
        </p:nvSpPr>
        <p:spPr>
          <a:xfrm>
            <a:off x="533400" y="3422650"/>
            <a:ext cx="5001071" cy="0"/>
          </a:xfrm>
          <a:prstGeom prst="line">
            <a:avLst/>
          </a:prstGeom>
          <a:ln w="12700">
            <a:solidFill>
              <a:srgbClr val="9A9A9A"/>
            </a:solidFill>
            <a:miter lim="400000"/>
          </a:ln>
        </p:spPr>
        <p:txBody>
          <a:bodyPr lIns="25400" tIns="25400" rIns="25400" bIns="25400" anchor="ctr"/>
          <a:lstStyle/>
          <a:p>
            <a:pPr hangingPunct="0">
              <a:defRPr sz="1200">
                <a:latin typeface="Helvetica"/>
                <a:ea typeface="Helvetica"/>
                <a:cs typeface="Helvetica"/>
                <a:sym typeface="Helvetica"/>
              </a:defRPr>
            </a:pPr>
            <a:endParaRPr sz="600" kern="0">
              <a:solidFill>
                <a:srgbClr val="000000"/>
              </a:solidFill>
              <a:latin typeface="Helvetica"/>
              <a:ea typeface="Helvetica"/>
              <a:cs typeface="Helvetica"/>
              <a:sym typeface="Helvetica"/>
            </a:endParaRPr>
          </a:p>
        </p:txBody>
      </p:sp>
      <p:sp>
        <p:nvSpPr>
          <p:cNvPr id="49" name="Shape 49"/>
          <p:cNvSpPr>
            <a:spLocks noGrp="1"/>
          </p:cNvSpPr>
          <p:nvPr>
            <p:ph type="pic" idx="13"/>
          </p:nvPr>
        </p:nvSpPr>
        <p:spPr>
          <a:xfrm>
            <a:off x="6096000" y="0"/>
            <a:ext cx="6096000" cy="6858000"/>
          </a:xfrm>
          <a:prstGeom prst="rect">
            <a:avLst/>
          </a:prstGeom>
        </p:spPr>
        <p:txBody>
          <a:bodyPr lIns="91439" tIns="45719" rIns="91439" bIns="45719">
            <a:noAutofit/>
          </a:bodyPr>
          <a:lstStyle/>
          <a:p>
            <a:endParaRPr/>
          </a:p>
        </p:txBody>
      </p:sp>
      <p:sp>
        <p:nvSpPr>
          <p:cNvPr id="50" name="Shape 50"/>
          <p:cNvSpPr>
            <a:spLocks noGrp="1"/>
          </p:cNvSpPr>
          <p:nvPr>
            <p:ph type="title"/>
          </p:nvPr>
        </p:nvSpPr>
        <p:spPr>
          <a:xfrm>
            <a:off x="533400" y="1009650"/>
            <a:ext cx="5003800" cy="2235200"/>
          </a:xfrm>
          <a:prstGeom prst="rect">
            <a:avLst/>
          </a:prstGeom>
        </p:spPr>
        <p:txBody>
          <a:bodyPr/>
          <a:lstStyle/>
          <a:p>
            <a:r>
              <a:t>Title Text</a:t>
            </a:r>
          </a:p>
        </p:txBody>
      </p:sp>
      <p:sp>
        <p:nvSpPr>
          <p:cNvPr id="51" name="Shape 51"/>
          <p:cNvSpPr>
            <a:spLocks noGrp="1"/>
          </p:cNvSpPr>
          <p:nvPr>
            <p:ph type="body" sz="quarter" idx="1"/>
          </p:nvPr>
        </p:nvSpPr>
        <p:spPr>
          <a:xfrm>
            <a:off x="533400" y="3606800"/>
            <a:ext cx="5003800" cy="2235200"/>
          </a:xfrm>
          <a:prstGeom prst="rect">
            <a:avLst/>
          </a:prstGeom>
        </p:spPr>
        <p:txBody>
          <a:bodyPr/>
          <a:lstStyle>
            <a:lvl1pPr marL="0" indent="0">
              <a:spcBef>
                <a:spcPts val="0"/>
              </a:spcBef>
              <a:buSzTx/>
              <a:buFontTx/>
              <a:buNone/>
              <a:defRPr sz="1800">
                <a:latin typeface="Helvetica Neue"/>
                <a:ea typeface="Helvetica Neue"/>
                <a:cs typeface="Helvetica Neue"/>
                <a:sym typeface="Helvetica Neue"/>
              </a:defRPr>
            </a:lvl1pPr>
            <a:lvl2pPr marL="0" indent="114300">
              <a:spcBef>
                <a:spcPts val="0"/>
              </a:spcBef>
              <a:buSzTx/>
              <a:buFontTx/>
              <a:buNone/>
              <a:defRPr sz="1800">
                <a:latin typeface="Helvetica Neue"/>
                <a:ea typeface="Helvetica Neue"/>
                <a:cs typeface="Helvetica Neue"/>
                <a:sym typeface="Helvetica Neue"/>
              </a:defRPr>
            </a:lvl2pPr>
            <a:lvl3pPr marL="0" indent="228600">
              <a:spcBef>
                <a:spcPts val="0"/>
              </a:spcBef>
              <a:buSzTx/>
              <a:buFontTx/>
              <a:buNone/>
              <a:defRPr sz="1800">
                <a:latin typeface="Helvetica Neue"/>
                <a:ea typeface="Helvetica Neue"/>
                <a:cs typeface="Helvetica Neue"/>
                <a:sym typeface="Helvetica Neue"/>
              </a:defRPr>
            </a:lvl3pPr>
            <a:lvl4pPr marL="0" indent="342900">
              <a:spcBef>
                <a:spcPts val="0"/>
              </a:spcBef>
              <a:buSzTx/>
              <a:buFontTx/>
              <a:buNone/>
              <a:defRPr sz="1800">
                <a:latin typeface="Helvetica Neue"/>
                <a:ea typeface="Helvetica Neue"/>
                <a:cs typeface="Helvetica Neue"/>
                <a:sym typeface="Helvetica Neue"/>
              </a:defRPr>
            </a:lvl4pPr>
            <a:lvl5pPr marL="0" indent="457200">
              <a:spcBef>
                <a:spcPts val="0"/>
              </a:spcBef>
              <a:buSzTx/>
              <a:buFontTx/>
              <a:buNone/>
              <a:defRPr sz="18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52" name="Shape 52"/>
          <p:cNvSpPr>
            <a:spLocks noGrp="1"/>
          </p:cNvSpPr>
          <p:nvPr>
            <p:ph type="sldNum" sz="quarter" idx="2"/>
          </p:nvPr>
        </p:nvSpPr>
        <p:spPr>
          <a:xfrm>
            <a:off x="432877" y="6496050"/>
            <a:ext cx="227626" cy="241092"/>
          </a:xfrm>
          <a:prstGeom prst="rect">
            <a:avLst/>
          </a:prstGeom>
        </p:spPr>
        <p:txBody>
          <a:bodyPr/>
          <a:lstStyle/>
          <a:p>
            <a:fld id="{86CB4B4D-7CA3-9044-876B-883B54F8677D}" type="slidenum">
              <a:rPr/>
              <a:pPr/>
              <a:t>‹#›</a:t>
            </a:fld>
            <a:endParaRPr/>
          </a:p>
        </p:txBody>
      </p:sp>
      <p:pic>
        <p:nvPicPr>
          <p:cNvPr id="53" name="pasted-image.pdf"/>
          <p:cNvPicPr>
            <a:picLocks noChangeAspect="1"/>
          </p:cNvPicPr>
          <p:nvPr/>
        </p:nvPicPr>
        <p:blipFill>
          <a:blip r:embed="rId2">
            <a:extLst/>
          </a:blip>
          <a:stretch>
            <a:fillRect/>
          </a:stretch>
        </p:blipFill>
        <p:spPr>
          <a:xfrm>
            <a:off x="19050" y="96837"/>
            <a:ext cx="1197367" cy="734235"/>
          </a:xfrm>
          <a:prstGeom prst="rect">
            <a:avLst/>
          </a:prstGeom>
          <a:ln w="12700">
            <a:miter lim="400000"/>
          </a:ln>
        </p:spPr>
      </p:pic>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0" name="Shape 60"/>
          <p:cNvSpPr>
            <a:spLocks noGrp="1"/>
          </p:cNvSpPr>
          <p:nvPr>
            <p:ph type="title"/>
          </p:nvPr>
        </p:nvSpPr>
        <p:spPr>
          <a:prstGeom prst="rect">
            <a:avLst/>
          </a:prstGeom>
        </p:spPr>
        <p:txBody>
          <a:bodyPr/>
          <a:lstStyle/>
          <a:p>
            <a:r>
              <a:t>Title Text</a:t>
            </a:r>
          </a:p>
        </p:txBody>
      </p:sp>
      <p:sp>
        <p:nvSpPr>
          <p:cNvPr id="61" name="Shape 61"/>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68" name="Shape 68"/>
          <p:cNvSpPr/>
          <p:nvPr/>
        </p:nvSpPr>
        <p:spPr>
          <a:xfrm>
            <a:off x="533400" y="1384300"/>
            <a:ext cx="11126349" cy="91"/>
          </a:xfrm>
          <a:prstGeom prst="line">
            <a:avLst/>
          </a:prstGeom>
          <a:ln w="12700">
            <a:solidFill>
              <a:srgbClr val="9A9A9A"/>
            </a:solidFill>
            <a:miter lim="400000"/>
          </a:ln>
        </p:spPr>
        <p:txBody>
          <a:bodyPr lIns="25400" tIns="25400" rIns="25400" bIns="25400" anchor="ctr"/>
          <a:lstStyle/>
          <a:p>
            <a:pPr hangingPunct="0">
              <a:defRPr sz="1200">
                <a:latin typeface="Helvetica"/>
                <a:ea typeface="Helvetica"/>
                <a:cs typeface="Helvetica"/>
                <a:sym typeface="Helvetica"/>
              </a:defRPr>
            </a:pPr>
            <a:endParaRPr sz="600" kern="0">
              <a:solidFill>
                <a:srgbClr val="000000"/>
              </a:solidFill>
              <a:latin typeface="Helvetica"/>
              <a:ea typeface="Helvetica"/>
              <a:cs typeface="Helvetica"/>
              <a:sym typeface="Helvetica"/>
            </a:endParaRPr>
          </a:p>
        </p:txBody>
      </p:sp>
      <p:sp>
        <p:nvSpPr>
          <p:cNvPr id="69" name="Shape 69"/>
          <p:cNvSpPr>
            <a:spLocks noGrp="1"/>
          </p:cNvSpPr>
          <p:nvPr>
            <p:ph type="title"/>
          </p:nvPr>
        </p:nvSpPr>
        <p:spPr>
          <a:xfrm>
            <a:off x="533400" y="234950"/>
            <a:ext cx="11118850" cy="984250"/>
          </a:xfrm>
          <a:prstGeom prst="rect">
            <a:avLst/>
          </a:prstGeom>
        </p:spPr>
        <p:txBody>
          <a:bodyPr/>
          <a:lstStyle/>
          <a:p>
            <a:r>
              <a:t>Title Text</a:t>
            </a:r>
          </a:p>
        </p:txBody>
      </p:sp>
      <p:sp>
        <p:nvSpPr>
          <p:cNvPr id="70" name="Shape 70"/>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71" name="pasted-image.pdf"/>
          <p:cNvPicPr>
            <a:picLocks noChangeAspect="1"/>
          </p:cNvPicPr>
          <p:nvPr/>
        </p:nvPicPr>
        <p:blipFill>
          <a:blip r:embed="rId2">
            <a:extLst/>
          </a:blip>
          <a:stretch>
            <a:fillRect/>
          </a:stretch>
        </p:blipFill>
        <p:spPr>
          <a:xfrm>
            <a:off x="10968037" y="96433"/>
            <a:ext cx="1197367" cy="734234"/>
          </a:xfrm>
          <a:prstGeom prst="rect">
            <a:avLst/>
          </a:prstGeom>
          <a:ln w="12700">
            <a:miter lim="400000"/>
          </a:ln>
        </p:spPr>
      </p:pic>
      <p:sp>
        <p:nvSpPr>
          <p:cNvPr id="72" name="Shape 72"/>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79" name="Shape 79"/>
          <p:cNvSpPr/>
          <p:nvPr/>
        </p:nvSpPr>
        <p:spPr>
          <a:xfrm>
            <a:off x="533400" y="1384300"/>
            <a:ext cx="4756306" cy="93"/>
          </a:xfrm>
          <a:prstGeom prst="line">
            <a:avLst/>
          </a:prstGeom>
          <a:ln w="12700">
            <a:solidFill>
              <a:srgbClr val="9A9A9A"/>
            </a:solidFill>
            <a:miter lim="400000"/>
          </a:ln>
        </p:spPr>
        <p:txBody>
          <a:bodyPr lIns="25400" tIns="25400" rIns="25400" bIns="25400" anchor="ctr"/>
          <a:lstStyle/>
          <a:p>
            <a:pPr hangingPunct="0">
              <a:defRPr sz="1200">
                <a:latin typeface="Helvetica"/>
                <a:ea typeface="Helvetica"/>
                <a:cs typeface="Helvetica"/>
                <a:sym typeface="Helvetica"/>
              </a:defRPr>
            </a:pPr>
            <a:endParaRPr sz="600" kern="0">
              <a:solidFill>
                <a:srgbClr val="000000"/>
              </a:solidFill>
              <a:latin typeface="Helvetica"/>
              <a:ea typeface="Helvetica"/>
              <a:cs typeface="Helvetica"/>
              <a:sym typeface="Helvetica"/>
            </a:endParaRPr>
          </a:p>
        </p:txBody>
      </p:sp>
      <p:sp>
        <p:nvSpPr>
          <p:cNvPr id="80" name="Shape 80"/>
          <p:cNvSpPr>
            <a:spLocks noGrp="1"/>
          </p:cNvSpPr>
          <p:nvPr>
            <p:ph type="pic" idx="13"/>
          </p:nvPr>
        </p:nvSpPr>
        <p:spPr>
          <a:xfrm>
            <a:off x="6096000" y="0"/>
            <a:ext cx="6096000" cy="6858000"/>
          </a:xfrm>
          <a:prstGeom prst="rect">
            <a:avLst/>
          </a:prstGeom>
        </p:spPr>
        <p:txBody>
          <a:bodyPr lIns="91439" tIns="45719" rIns="91439" bIns="45719">
            <a:noAutofit/>
          </a:bodyPr>
          <a:lstStyle/>
          <a:p>
            <a:endParaRPr/>
          </a:p>
        </p:txBody>
      </p:sp>
      <p:sp>
        <p:nvSpPr>
          <p:cNvPr id="81" name="Shape 81"/>
          <p:cNvSpPr>
            <a:spLocks noGrp="1"/>
          </p:cNvSpPr>
          <p:nvPr>
            <p:ph type="title"/>
          </p:nvPr>
        </p:nvSpPr>
        <p:spPr>
          <a:xfrm>
            <a:off x="533400" y="234950"/>
            <a:ext cx="4762500" cy="984250"/>
          </a:xfrm>
          <a:prstGeom prst="rect">
            <a:avLst/>
          </a:prstGeom>
        </p:spPr>
        <p:txBody>
          <a:bodyPr/>
          <a:lstStyle/>
          <a:p>
            <a:r>
              <a:t>Title Text</a:t>
            </a:r>
          </a:p>
        </p:txBody>
      </p:sp>
      <p:sp>
        <p:nvSpPr>
          <p:cNvPr id="82" name="Shape 82"/>
          <p:cNvSpPr>
            <a:spLocks noGrp="1"/>
          </p:cNvSpPr>
          <p:nvPr>
            <p:ph type="body" sz="half" idx="1"/>
          </p:nvPr>
        </p:nvSpPr>
        <p:spPr>
          <a:xfrm>
            <a:off x="533400" y="1562100"/>
            <a:ext cx="4762500" cy="4686300"/>
          </a:xfrm>
          <a:prstGeom prst="rect">
            <a:avLst/>
          </a:prstGeom>
        </p:spPr>
        <p:txBody>
          <a:bodyPr/>
          <a:lstStyle>
            <a:lvl1pPr marL="228600" indent="-228600">
              <a:spcBef>
                <a:spcPts val="2100"/>
              </a:spcBef>
              <a:defRPr sz="1800">
                <a:latin typeface="Helvetica Neue"/>
                <a:ea typeface="Helvetica Neue"/>
                <a:cs typeface="Helvetica Neue"/>
                <a:sym typeface="Helvetica Neue"/>
              </a:defRPr>
            </a:lvl1pPr>
            <a:lvl2pPr marL="457200" indent="-228600">
              <a:spcBef>
                <a:spcPts val="2100"/>
              </a:spcBef>
              <a:defRPr sz="1800">
                <a:latin typeface="Helvetica Neue"/>
                <a:ea typeface="Helvetica Neue"/>
                <a:cs typeface="Helvetica Neue"/>
                <a:sym typeface="Helvetica Neue"/>
              </a:defRPr>
            </a:lvl2pPr>
            <a:lvl3pPr marL="685800" indent="-228600">
              <a:spcBef>
                <a:spcPts val="2100"/>
              </a:spcBef>
              <a:defRPr sz="1800">
                <a:latin typeface="Helvetica Neue"/>
                <a:ea typeface="Helvetica Neue"/>
                <a:cs typeface="Helvetica Neue"/>
                <a:sym typeface="Helvetica Neue"/>
              </a:defRPr>
            </a:lvl3pPr>
            <a:lvl4pPr marL="914400" indent="-228600">
              <a:spcBef>
                <a:spcPts val="2100"/>
              </a:spcBef>
              <a:defRPr sz="1800">
                <a:latin typeface="Helvetica Neue"/>
                <a:ea typeface="Helvetica Neue"/>
                <a:cs typeface="Helvetica Neue"/>
                <a:sym typeface="Helvetica Neue"/>
              </a:defRPr>
            </a:lvl4pPr>
            <a:lvl5pPr marL="1143000" indent="-228600">
              <a:spcBef>
                <a:spcPts val="2100"/>
              </a:spcBef>
              <a:defRPr sz="18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83" name="Shape 83"/>
          <p:cNvSpPr>
            <a:spLocks noGrp="1"/>
          </p:cNvSpPr>
          <p:nvPr>
            <p:ph type="sldNum" sz="quarter" idx="2"/>
          </p:nvPr>
        </p:nvSpPr>
        <p:spPr>
          <a:xfrm>
            <a:off x="478822" y="6496050"/>
            <a:ext cx="227626" cy="241092"/>
          </a:xfrm>
          <a:prstGeom prst="rect">
            <a:avLst/>
          </a:prstGeom>
        </p:spPr>
        <p:txBody>
          <a:bodyPr/>
          <a:lstStyle>
            <a:lvl1pPr algn="l"/>
          </a:lstStyle>
          <a:p>
            <a:fld id="{86CB4B4D-7CA3-9044-876B-883B54F8677D}" type="slidenum">
              <a:rPr/>
              <a:p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11/17/16</a:t>
            </a:r>
            <a:endParaRPr lang="en-US" dirty="0"/>
          </a:p>
        </p:txBody>
      </p:sp>
      <p:sp>
        <p:nvSpPr>
          <p:cNvPr id="3" name="Footer Placeholder 2"/>
          <p:cNvSpPr>
            <a:spLocks noGrp="1"/>
          </p:cNvSpPr>
          <p:nvPr>
            <p:ph type="ftr" sz="quarter" idx="11"/>
          </p:nvPr>
        </p:nvSpPr>
        <p:spPr/>
        <p:txBody>
          <a:bodyPr/>
          <a:lstStyle/>
          <a:p>
            <a:r>
              <a:rPr lang="en-US" smtClean="0"/>
              <a:t>GEANTV POW</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pic>
        <p:nvPicPr>
          <p:cNvPr id="90" name="pasted-image.pdf"/>
          <p:cNvPicPr>
            <a:picLocks noChangeAspect="1"/>
          </p:cNvPicPr>
          <p:nvPr/>
        </p:nvPicPr>
        <p:blipFill>
          <a:blip r:embed="rId2">
            <a:extLst/>
          </a:blip>
          <a:stretch>
            <a:fillRect/>
          </a:stretch>
        </p:blipFill>
        <p:spPr>
          <a:xfrm>
            <a:off x="10968037" y="96433"/>
            <a:ext cx="1197367" cy="734234"/>
          </a:xfrm>
          <a:prstGeom prst="rect">
            <a:avLst/>
          </a:prstGeom>
          <a:ln w="12700">
            <a:miter lim="400000"/>
          </a:ln>
        </p:spPr>
      </p:pic>
      <p:sp>
        <p:nvSpPr>
          <p:cNvPr id="91" name="Shape 91"/>
          <p:cNvSpPr>
            <a:spLocks noGrp="1"/>
          </p:cNvSpPr>
          <p:nvPr>
            <p:ph type="body" idx="1"/>
          </p:nvPr>
        </p:nvSpPr>
        <p:spPr>
          <a:xfrm>
            <a:off x="831850" y="622300"/>
            <a:ext cx="10515600" cy="56007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2" name="Shape 92"/>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99" name="Shape 99"/>
          <p:cNvSpPr/>
          <p:nvPr/>
        </p:nvSpPr>
        <p:spPr>
          <a:xfrm flipH="1">
            <a:off x="7905870" y="355600"/>
            <a:ext cx="1" cy="5571803"/>
          </a:xfrm>
          <a:prstGeom prst="line">
            <a:avLst/>
          </a:prstGeom>
          <a:ln w="12700">
            <a:solidFill>
              <a:srgbClr val="9A9A9A"/>
            </a:solidFill>
            <a:miter lim="400000"/>
          </a:ln>
        </p:spPr>
        <p:txBody>
          <a:bodyPr lIns="25400" tIns="25400" rIns="25400" bIns="25400" anchor="ctr"/>
          <a:lstStyle/>
          <a:p>
            <a:pPr hangingPunct="0">
              <a:defRPr sz="1200">
                <a:latin typeface="Helvetica"/>
                <a:ea typeface="Helvetica"/>
                <a:cs typeface="Helvetica"/>
                <a:sym typeface="Helvetica"/>
              </a:defRPr>
            </a:pPr>
            <a:endParaRPr sz="600" kern="0">
              <a:solidFill>
                <a:srgbClr val="000000"/>
              </a:solidFill>
              <a:latin typeface="Helvetica"/>
              <a:ea typeface="Helvetica"/>
              <a:cs typeface="Helvetica"/>
              <a:sym typeface="Helvetica"/>
            </a:endParaRPr>
          </a:p>
        </p:txBody>
      </p:sp>
      <p:sp>
        <p:nvSpPr>
          <p:cNvPr id="100" name="Shape 100"/>
          <p:cNvSpPr/>
          <p:nvPr/>
        </p:nvSpPr>
        <p:spPr>
          <a:xfrm>
            <a:off x="7905750" y="3138785"/>
            <a:ext cx="3881543" cy="1"/>
          </a:xfrm>
          <a:prstGeom prst="line">
            <a:avLst/>
          </a:prstGeom>
          <a:ln w="12700">
            <a:solidFill>
              <a:srgbClr val="9A9A9A"/>
            </a:solidFill>
            <a:miter lim="400000"/>
          </a:ln>
        </p:spPr>
        <p:txBody>
          <a:bodyPr lIns="25400" tIns="25400" rIns="25400" bIns="25400" anchor="ctr"/>
          <a:lstStyle/>
          <a:p>
            <a:pPr hangingPunct="0">
              <a:defRPr sz="1200">
                <a:latin typeface="Helvetica"/>
                <a:ea typeface="Helvetica"/>
                <a:cs typeface="Helvetica"/>
                <a:sym typeface="Helvetica"/>
              </a:defRPr>
            </a:pPr>
            <a:endParaRPr sz="600" kern="0">
              <a:solidFill>
                <a:srgbClr val="000000"/>
              </a:solidFill>
              <a:latin typeface="Helvetica"/>
              <a:ea typeface="Helvetica"/>
              <a:cs typeface="Helvetica"/>
              <a:sym typeface="Helvetica"/>
            </a:endParaRPr>
          </a:p>
        </p:txBody>
      </p:sp>
      <p:sp>
        <p:nvSpPr>
          <p:cNvPr id="101" name="Shape 101"/>
          <p:cNvSpPr>
            <a:spLocks noGrp="1"/>
          </p:cNvSpPr>
          <p:nvPr>
            <p:ph type="pic" sz="quarter" idx="13"/>
          </p:nvPr>
        </p:nvSpPr>
        <p:spPr>
          <a:xfrm>
            <a:off x="8007350" y="3251200"/>
            <a:ext cx="3784600" cy="2673350"/>
          </a:xfrm>
          <a:prstGeom prst="rect">
            <a:avLst/>
          </a:prstGeom>
        </p:spPr>
        <p:txBody>
          <a:bodyPr lIns="91439" tIns="45719" rIns="91439" bIns="45719">
            <a:noAutofit/>
          </a:bodyPr>
          <a:lstStyle/>
          <a:p>
            <a:endParaRPr/>
          </a:p>
        </p:txBody>
      </p:sp>
      <p:sp>
        <p:nvSpPr>
          <p:cNvPr id="102" name="Shape 102"/>
          <p:cNvSpPr>
            <a:spLocks noGrp="1"/>
          </p:cNvSpPr>
          <p:nvPr>
            <p:ph type="pic" sz="quarter" idx="14"/>
          </p:nvPr>
        </p:nvSpPr>
        <p:spPr>
          <a:xfrm>
            <a:off x="8007350" y="354603"/>
            <a:ext cx="3784600" cy="2673351"/>
          </a:xfrm>
          <a:prstGeom prst="rect">
            <a:avLst/>
          </a:prstGeom>
        </p:spPr>
        <p:txBody>
          <a:bodyPr lIns="91439" tIns="45719" rIns="91439" bIns="45719">
            <a:noAutofit/>
          </a:bodyPr>
          <a:lstStyle/>
          <a:p>
            <a:endParaRPr/>
          </a:p>
        </p:txBody>
      </p:sp>
      <p:sp>
        <p:nvSpPr>
          <p:cNvPr id="103" name="Shape 103"/>
          <p:cNvSpPr>
            <a:spLocks noGrp="1"/>
          </p:cNvSpPr>
          <p:nvPr>
            <p:ph type="pic" idx="15"/>
          </p:nvPr>
        </p:nvSpPr>
        <p:spPr>
          <a:xfrm>
            <a:off x="488950" y="356848"/>
            <a:ext cx="7289800" cy="5568951"/>
          </a:xfrm>
          <a:prstGeom prst="rect">
            <a:avLst/>
          </a:prstGeom>
        </p:spPr>
        <p:txBody>
          <a:bodyPr lIns="91439" tIns="45719" rIns="91439" bIns="45719">
            <a:noAutofit/>
          </a:bodyPr>
          <a:lstStyle/>
          <a:p>
            <a:endParaRPr/>
          </a:p>
        </p:txBody>
      </p:sp>
      <p:sp>
        <p:nvSpPr>
          <p:cNvPr id="104" name="Shape 104"/>
          <p:cNvSpPr>
            <a:spLocks noGrp="1"/>
          </p:cNvSpPr>
          <p:nvPr>
            <p:ph type="body" sz="quarter" idx="1"/>
          </p:nvPr>
        </p:nvSpPr>
        <p:spPr>
          <a:xfrm>
            <a:off x="488950" y="6089650"/>
            <a:ext cx="7289800" cy="660400"/>
          </a:xfrm>
          <a:prstGeom prst="rect">
            <a:avLst/>
          </a:prstGeom>
        </p:spPr>
        <p:txBody>
          <a:bodyPr/>
          <a:lstStyle>
            <a:lvl1pPr marL="0" indent="0">
              <a:spcBef>
                <a:spcPts val="0"/>
              </a:spcBef>
              <a:buSzTx/>
              <a:buFontTx/>
              <a:buNone/>
              <a:defRPr sz="1800">
                <a:latin typeface="Helvetica Neue"/>
                <a:ea typeface="Helvetica Neue"/>
                <a:cs typeface="Helvetica Neue"/>
                <a:sym typeface="Helvetica Neue"/>
              </a:defRPr>
            </a:lvl1pPr>
            <a:lvl2pPr marL="0" indent="114300">
              <a:spcBef>
                <a:spcPts val="0"/>
              </a:spcBef>
              <a:buSzTx/>
              <a:buFontTx/>
              <a:buNone/>
              <a:defRPr sz="1800">
                <a:latin typeface="Helvetica Neue"/>
                <a:ea typeface="Helvetica Neue"/>
                <a:cs typeface="Helvetica Neue"/>
                <a:sym typeface="Helvetica Neue"/>
              </a:defRPr>
            </a:lvl2pPr>
            <a:lvl3pPr marL="0" indent="228600">
              <a:spcBef>
                <a:spcPts val="0"/>
              </a:spcBef>
              <a:buSzTx/>
              <a:buFontTx/>
              <a:buNone/>
              <a:defRPr sz="1800">
                <a:latin typeface="Helvetica Neue"/>
                <a:ea typeface="Helvetica Neue"/>
                <a:cs typeface="Helvetica Neue"/>
                <a:sym typeface="Helvetica Neue"/>
              </a:defRPr>
            </a:lvl3pPr>
            <a:lvl4pPr marL="0" indent="342900">
              <a:spcBef>
                <a:spcPts val="0"/>
              </a:spcBef>
              <a:buSzTx/>
              <a:buFontTx/>
              <a:buNone/>
              <a:defRPr sz="1800">
                <a:latin typeface="Helvetica Neue"/>
                <a:ea typeface="Helvetica Neue"/>
                <a:cs typeface="Helvetica Neue"/>
                <a:sym typeface="Helvetica Neue"/>
              </a:defRPr>
            </a:lvl4pPr>
            <a:lvl5pPr marL="0" indent="457200">
              <a:spcBef>
                <a:spcPts val="0"/>
              </a:spcBef>
              <a:buSzTx/>
              <a:buFontTx/>
              <a:buNone/>
              <a:defRPr sz="18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105" name="Shape 105"/>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12" name="Shape 112"/>
          <p:cNvSpPr>
            <a:spLocks noGrp="1"/>
          </p:cNvSpPr>
          <p:nvPr>
            <p:ph type="body" sz="quarter" idx="13"/>
          </p:nvPr>
        </p:nvSpPr>
        <p:spPr>
          <a:xfrm>
            <a:off x="1193800" y="4476750"/>
            <a:ext cx="9810750" cy="379591"/>
          </a:xfrm>
          <a:prstGeom prst="rect">
            <a:avLst/>
          </a:prstGeom>
        </p:spPr>
        <p:txBody>
          <a:bodyPr>
            <a:spAutoFit/>
          </a:bodyPr>
          <a:lstStyle>
            <a:lvl1pPr marL="0" indent="0" algn="ctr" defTabSz="323850">
              <a:spcBef>
                <a:spcPts val="0"/>
              </a:spcBef>
              <a:buSzTx/>
              <a:buFontTx/>
              <a:buNone/>
              <a:defRPr sz="1800">
                <a:solidFill>
                  <a:srgbClr val="000000"/>
                </a:solidFill>
                <a:latin typeface="Helvetica Neue Medium"/>
                <a:ea typeface="Helvetica Neue Medium"/>
                <a:cs typeface="Helvetica Neue Medium"/>
                <a:sym typeface="Helvetica Neue Medium"/>
              </a:defRPr>
            </a:lvl1pPr>
          </a:lstStyle>
          <a:p>
            <a:r>
              <a:t>–Johnny Appleseed</a:t>
            </a:r>
          </a:p>
        </p:txBody>
      </p:sp>
      <p:sp>
        <p:nvSpPr>
          <p:cNvPr id="113" name="Shape 113"/>
          <p:cNvSpPr>
            <a:spLocks noGrp="1"/>
          </p:cNvSpPr>
          <p:nvPr>
            <p:ph type="body" sz="quarter" idx="14"/>
          </p:nvPr>
        </p:nvSpPr>
        <p:spPr>
          <a:xfrm>
            <a:off x="1193800" y="3000336"/>
            <a:ext cx="9810750" cy="533479"/>
          </a:xfrm>
          <a:prstGeom prst="rect">
            <a:avLst/>
          </a:prstGeom>
        </p:spPr>
        <p:txBody>
          <a:bodyPr anchor="ctr">
            <a:spAutoFit/>
          </a:bodyPr>
          <a:lstStyle>
            <a:lvl1pPr marL="0" indent="0" algn="ctr" defTabSz="323850">
              <a:spcBef>
                <a:spcPts val="1700"/>
              </a:spcBef>
              <a:buSzTx/>
              <a:buFontTx/>
              <a:buNone/>
              <a:defRPr sz="2800"/>
            </a:lvl1pPr>
          </a:lstStyle>
          <a:p>
            <a:r>
              <a:t>“Type a quote here.”</a:t>
            </a:r>
          </a:p>
        </p:txBody>
      </p:sp>
      <p:grpSp>
        <p:nvGrpSpPr>
          <p:cNvPr id="116" name="Group 116"/>
          <p:cNvGrpSpPr/>
          <p:nvPr/>
        </p:nvGrpSpPr>
        <p:grpSpPr>
          <a:xfrm>
            <a:off x="-2382" y="3122"/>
            <a:ext cx="2629253" cy="3886304"/>
            <a:chOff x="0" y="0"/>
            <a:chExt cx="5258503" cy="7772606"/>
          </a:xfrm>
        </p:grpSpPr>
        <p:pic>
          <p:nvPicPr>
            <p:cNvPr id="114" name="pasted-image.pdf"/>
            <p:cNvPicPr>
              <a:picLocks noChangeAspect="1"/>
            </p:cNvPicPr>
            <p:nvPr/>
          </p:nvPicPr>
          <p:blipFill>
            <a:blip r:embed="rId2">
              <a:extLst/>
            </a:blip>
            <a:stretch>
              <a:fillRect/>
            </a:stretch>
          </p:blipFill>
          <p:spPr>
            <a:xfrm>
              <a:off x="0" y="0"/>
              <a:ext cx="5258504" cy="7772607"/>
            </a:xfrm>
            <a:prstGeom prst="rect">
              <a:avLst/>
            </a:prstGeom>
            <a:ln w="12700" cap="flat">
              <a:noFill/>
              <a:miter lim="400000"/>
            </a:ln>
            <a:effectLst/>
          </p:spPr>
        </p:pic>
        <p:pic>
          <p:nvPicPr>
            <p:cNvPr id="115" name="pasted-image.pdf"/>
            <p:cNvPicPr>
              <a:picLocks noChangeAspect="1"/>
            </p:cNvPicPr>
            <p:nvPr/>
          </p:nvPicPr>
          <p:blipFill>
            <a:blip r:embed="rId3">
              <a:extLst/>
            </a:blip>
            <a:stretch>
              <a:fillRect/>
            </a:stretch>
          </p:blipFill>
          <p:spPr>
            <a:xfrm>
              <a:off x="42862" y="187429"/>
              <a:ext cx="2394733" cy="1468468"/>
            </a:xfrm>
            <a:prstGeom prst="rect">
              <a:avLst/>
            </a:prstGeom>
            <a:ln w="12700" cap="flat">
              <a:noFill/>
              <a:miter lim="400000"/>
            </a:ln>
            <a:effectLst/>
          </p:spPr>
        </p:pic>
      </p:grpSp>
      <p:sp>
        <p:nvSpPr>
          <p:cNvPr id="117" name="Shape 117"/>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24" name="Shape 124"/>
          <p:cNvSpPr>
            <a:spLocks noGrp="1"/>
          </p:cNvSpPr>
          <p:nvPr>
            <p:ph type="pic" idx="13"/>
          </p:nvPr>
        </p:nvSpPr>
        <p:spPr>
          <a:xfrm>
            <a:off x="0" y="0"/>
            <a:ext cx="12192000" cy="6858000"/>
          </a:xfrm>
          <a:prstGeom prst="rect">
            <a:avLst/>
          </a:prstGeom>
        </p:spPr>
        <p:txBody>
          <a:bodyPr lIns="91439" tIns="45719" rIns="91439" bIns="45719">
            <a:noAutofit/>
          </a:bodyPr>
          <a:lstStyle/>
          <a:p>
            <a:endParaRPr/>
          </a:p>
        </p:txBody>
      </p:sp>
      <p:sp>
        <p:nvSpPr>
          <p:cNvPr id="125" name="Shape 125"/>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32" name="Shape 132"/>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3" name="image3.png"/>
          <p:cNvPicPr>
            <a:picLocks noChangeAspect="1"/>
          </p:cNvPicPr>
          <p:nvPr/>
        </p:nvPicPr>
        <p:blipFill>
          <a:blip r:embed="rId2">
            <a:extLst/>
          </a:blip>
          <a:stretch>
            <a:fillRect/>
          </a:stretch>
        </p:blipFill>
        <p:spPr>
          <a:xfrm>
            <a:off x="0" y="0"/>
            <a:ext cx="12192000" cy="6858000"/>
          </a:xfrm>
          <a:prstGeom prst="rect">
            <a:avLst/>
          </a:prstGeom>
          <a:ln w="12700">
            <a:miter lim="400000"/>
          </a:ln>
        </p:spPr>
      </p:pic>
      <p:sp>
        <p:nvSpPr>
          <p:cNvPr id="14" name="Shape 14"/>
          <p:cNvSpPr>
            <a:spLocks noGrp="1"/>
          </p:cNvSpPr>
          <p:nvPr>
            <p:ph type="title"/>
          </p:nvPr>
        </p:nvSpPr>
        <p:spPr>
          <a:xfrm>
            <a:off x="1016000" y="1660475"/>
            <a:ext cx="10820400" cy="2233585"/>
          </a:xfrm>
          <a:prstGeom prst="rect">
            <a:avLst/>
          </a:prstGeom>
        </p:spPr>
        <p:txBody>
          <a:bodyPr/>
          <a:lstStyle>
            <a:lvl1pPr>
              <a:lnSpc>
                <a:spcPct val="70000"/>
              </a:lnSpc>
              <a:defRPr sz="9500">
                <a:solidFill>
                  <a:srgbClr val="CAD0E4"/>
                </a:solidFill>
              </a:defRPr>
            </a:lvl1pPr>
          </a:lstStyle>
          <a:p>
            <a:r>
              <a:t>Title Text</a:t>
            </a:r>
          </a:p>
        </p:txBody>
      </p:sp>
      <p:sp>
        <p:nvSpPr>
          <p:cNvPr id="15" name="Shape 15"/>
          <p:cNvSpPr>
            <a:spLocks noGrp="1"/>
          </p:cNvSpPr>
          <p:nvPr>
            <p:ph type="body" sz="quarter" idx="1"/>
          </p:nvPr>
        </p:nvSpPr>
        <p:spPr>
          <a:xfrm>
            <a:off x="1016000" y="4013513"/>
            <a:ext cx="9144000" cy="1655763"/>
          </a:xfrm>
          <a:prstGeom prst="rect">
            <a:avLst/>
          </a:prstGeom>
        </p:spPr>
        <p:txBody>
          <a:bodyPr/>
          <a:lstStyle>
            <a:lvl1pPr>
              <a:defRPr sz="2000" b="1">
                <a:solidFill>
                  <a:srgbClr val="FFFFFF"/>
                </a:solidFill>
              </a:defRPr>
            </a:lvl1pPr>
            <a:lvl2pPr marL="0" indent="457200">
              <a:buSzTx/>
              <a:buNone/>
              <a:defRPr sz="2000" b="1">
                <a:solidFill>
                  <a:srgbClr val="FFFFFF"/>
                </a:solidFill>
              </a:defRPr>
            </a:lvl2pPr>
            <a:lvl3pPr marL="0" indent="914400">
              <a:buSzTx/>
              <a:buNone/>
              <a:defRPr sz="2000" b="1">
                <a:solidFill>
                  <a:srgbClr val="FFFFFF"/>
                </a:solidFill>
              </a:defRPr>
            </a:lvl3pPr>
            <a:lvl4pPr marL="0" indent="1371600">
              <a:buSzTx/>
              <a:buNone/>
              <a:defRPr sz="2000" b="1">
                <a:solidFill>
                  <a:srgbClr val="FFFFFF"/>
                </a:solidFill>
              </a:defRPr>
            </a:lvl4pPr>
            <a:lvl5pPr marL="0" indent="1828800">
              <a:buSzTx/>
              <a:buNone/>
              <a:defRPr sz="2000" b="1">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16" name="image4.png"/>
          <p:cNvPicPr>
            <a:picLocks noChangeAspect="1"/>
          </p:cNvPicPr>
          <p:nvPr/>
        </p:nvPicPr>
        <p:blipFill>
          <a:blip r:embed="rId3">
            <a:extLst/>
          </a:blip>
          <a:stretch>
            <a:fillRect/>
          </a:stretch>
        </p:blipFill>
        <p:spPr>
          <a:xfrm>
            <a:off x="10414000" y="569823"/>
            <a:ext cx="1231102" cy="509677"/>
          </a:xfrm>
          <a:prstGeom prst="rect">
            <a:avLst/>
          </a:prstGeom>
          <a:ln w="12700">
            <a:miter lim="400000"/>
          </a:ln>
        </p:spPr>
      </p:pic>
      <p:sp>
        <p:nvSpPr>
          <p:cNvPr id="17" name="Shape 17"/>
          <p:cNvSpPr>
            <a:spLocks noGrp="1"/>
          </p:cNvSpPr>
          <p:nvPr>
            <p:ph type="sldNum" sz="quarter" idx="2"/>
          </p:nvPr>
        </p:nvSpPr>
        <p:spPr>
          <a:xfrm>
            <a:off x="5892800" y="6172200"/>
            <a:ext cx="2844800" cy="368301"/>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Title Slide /w server">
    <p:spTree>
      <p:nvGrpSpPr>
        <p:cNvPr id="1" name=""/>
        <p:cNvGrpSpPr/>
        <p:nvPr/>
      </p:nvGrpSpPr>
      <p:grpSpPr>
        <a:xfrm>
          <a:off x="0" y="0"/>
          <a:ext cx="0" cy="0"/>
          <a:chOff x="0" y="0"/>
          <a:chExt cx="0" cy="0"/>
        </a:xfrm>
      </p:grpSpPr>
      <p:pic>
        <p:nvPicPr>
          <p:cNvPr id="24" name="image3.png"/>
          <p:cNvPicPr>
            <a:picLocks noChangeAspect="1"/>
          </p:cNvPicPr>
          <p:nvPr/>
        </p:nvPicPr>
        <p:blipFill>
          <a:blip r:embed="rId2">
            <a:extLst/>
          </a:blip>
          <a:stretch>
            <a:fillRect/>
          </a:stretch>
        </p:blipFill>
        <p:spPr>
          <a:xfrm>
            <a:off x="0" y="0"/>
            <a:ext cx="12192000" cy="6858000"/>
          </a:xfrm>
          <a:prstGeom prst="rect">
            <a:avLst/>
          </a:prstGeom>
          <a:ln w="12700">
            <a:miter lim="400000"/>
          </a:ln>
        </p:spPr>
      </p:pic>
      <p:sp>
        <p:nvSpPr>
          <p:cNvPr id="25" name="Shape 25"/>
          <p:cNvSpPr>
            <a:spLocks noGrp="1"/>
          </p:cNvSpPr>
          <p:nvPr>
            <p:ph type="title"/>
          </p:nvPr>
        </p:nvSpPr>
        <p:spPr>
          <a:xfrm>
            <a:off x="1016000" y="1660475"/>
            <a:ext cx="10820400" cy="2233585"/>
          </a:xfrm>
          <a:prstGeom prst="rect">
            <a:avLst/>
          </a:prstGeom>
        </p:spPr>
        <p:txBody>
          <a:bodyPr/>
          <a:lstStyle>
            <a:lvl1pPr>
              <a:lnSpc>
                <a:spcPct val="70000"/>
              </a:lnSpc>
              <a:defRPr sz="9500">
                <a:solidFill>
                  <a:srgbClr val="CAD0E4"/>
                </a:solidFill>
              </a:defRPr>
            </a:lvl1pPr>
          </a:lstStyle>
          <a:p>
            <a:r>
              <a:t>Title Text</a:t>
            </a:r>
          </a:p>
        </p:txBody>
      </p:sp>
      <p:sp>
        <p:nvSpPr>
          <p:cNvPr id="26" name="Shape 26"/>
          <p:cNvSpPr>
            <a:spLocks noGrp="1"/>
          </p:cNvSpPr>
          <p:nvPr>
            <p:ph type="body" sz="quarter" idx="1"/>
          </p:nvPr>
        </p:nvSpPr>
        <p:spPr>
          <a:xfrm>
            <a:off x="1016000" y="4013513"/>
            <a:ext cx="9144000" cy="1655763"/>
          </a:xfrm>
          <a:prstGeom prst="rect">
            <a:avLst/>
          </a:prstGeom>
        </p:spPr>
        <p:txBody>
          <a:bodyPr/>
          <a:lstStyle>
            <a:lvl1pPr>
              <a:defRPr sz="2000" b="1">
                <a:solidFill>
                  <a:srgbClr val="FFFFFF"/>
                </a:solidFill>
              </a:defRPr>
            </a:lvl1pPr>
            <a:lvl2pPr marL="0" indent="457200">
              <a:buSzTx/>
              <a:buNone/>
              <a:defRPr sz="2000" b="1">
                <a:solidFill>
                  <a:srgbClr val="FFFFFF"/>
                </a:solidFill>
              </a:defRPr>
            </a:lvl2pPr>
            <a:lvl3pPr marL="0" indent="914400">
              <a:buSzTx/>
              <a:buNone/>
              <a:defRPr sz="2000" b="1">
                <a:solidFill>
                  <a:srgbClr val="FFFFFF"/>
                </a:solidFill>
              </a:defRPr>
            </a:lvl3pPr>
            <a:lvl4pPr marL="0" indent="1371600">
              <a:buSzTx/>
              <a:buNone/>
              <a:defRPr sz="2000" b="1">
                <a:solidFill>
                  <a:srgbClr val="FFFFFF"/>
                </a:solidFill>
              </a:defRPr>
            </a:lvl4pPr>
            <a:lvl5pPr marL="0" indent="1828800">
              <a:buSzTx/>
              <a:buNone/>
              <a:defRPr sz="2000" b="1">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27" name="image4.png"/>
          <p:cNvPicPr>
            <a:picLocks noChangeAspect="1"/>
          </p:cNvPicPr>
          <p:nvPr/>
        </p:nvPicPr>
        <p:blipFill>
          <a:blip r:embed="rId3">
            <a:extLst/>
          </a:blip>
          <a:stretch>
            <a:fillRect/>
          </a:stretch>
        </p:blipFill>
        <p:spPr>
          <a:xfrm>
            <a:off x="10414000" y="569823"/>
            <a:ext cx="1231102" cy="509677"/>
          </a:xfrm>
          <a:prstGeom prst="rect">
            <a:avLst/>
          </a:prstGeom>
          <a:ln w="12700">
            <a:miter lim="400000"/>
          </a:ln>
        </p:spPr>
      </p:pic>
      <p:pic>
        <p:nvPicPr>
          <p:cNvPr id="28" name="image5.png"/>
          <p:cNvPicPr>
            <a:picLocks noChangeAspect="1"/>
          </p:cNvPicPr>
          <p:nvPr/>
        </p:nvPicPr>
        <p:blipFill>
          <a:blip r:embed="rId4">
            <a:extLst/>
          </a:blip>
          <a:stretch>
            <a:fillRect/>
          </a:stretch>
        </p:blipFill>
        <p:spPr>
          <a:xfrm>
            <a:off x="530764" y="5620251"/>
            <a:ext cx="3683778" cy="1237750"/>
          </a:xfrm>
          <a:prstGeom prst="rect">
            <a:avLst/>
          </a:prstGeom>
          <a:ln w="12700">
            <a:miter lim="400000"/>
          </a:ln>
        </p:spPr>
      </p:pic>
      <p:sp>
        <p:nvSpPr>
          <p:cNvPr id="29" name="Shape 29"/>
          <p:cNvSpPr>
            <a:spLocks noGrp="1"/>
          </p:cNvSpPr>
          <p:nvPr>
            <p:ph type="sldNum" sz="quarter" idx="2"/>
          </p:nvPr>
        </p:nvSpPr>
        <p:spPr>
          <a:xfrm>
            <a:off x="5892800" y="6172200"/>
            <a:ext cx="2844800" cy="368301"/>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36" name="Shape 36"/>
          <p:cNvSpPr>
            <a:spLocks noGrp="1"/>
          </p:cNvSpPr>
          <p:nvPr>
            <p:ph type="title"/>
          </p:nvPr>
        </p:nvSpPr>
        <p:spPr>
          <a:prstGeom prst="rect">
            <a:avLst/>
          </a:prstGeom>
        </p:spPr>
        <p:txBody>
          <a:bodyPr/>
          <a:lstStyle/>
          <a:p>
            <a:r>
              <a:t>Title Text</a:t>
            </a:r>
          </a:p>
        </p:txBody>
      </p:sp>
      <p:sp>
        <p:nvSpPr>
          <p:cNvPr id="37" name="Shape 3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 name="Shape 38"/>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pic>
        <p:nvPicPr>
          <p:cNvPr id="45" name="image3.png"/>
          <p:cNvPicPr>
            <a:picLocks noChangeAspect="1"/>
          </p:cNvPicPr>
          <p:nvPr/>
        </p:nvPicPr>
        <p:blipFill>
          <a:blip r:embed="rId2">
            <a:extLst/>
          </a:blip>
          <a:stretch>
            <a:fillRect/>
          </a:stretch>
        </p:blipFill>
        <p:spPr>
          <a:xfrm>
            <a:off x="0" y="0"/>
            <a:ext cx="12192000" cy="6858000"/>
          </a:xfrm>
          <a:prstGeom prst="rect">
            <a:avLst/>
          </a:prstGeom>
          <a:ln w="12700">
            <a:miter lim="400000"/>
          </a:ln>
        </p:spPr>
      </p:pic>
      <p:sp>
        <p:nvSpPr>
          <p:cNvPr id="46" name="Shape 46"/>
          <p:cNvSpPr>
            <a:spLocks noGrp="1"/>
          </p:cNvSpPr>
          <p:nvPr>
            <p:ph type="title"/>
          </p:nvPr>
        </p:nvSpPr>
        <p:spPr>
          <a:xfrm>
            <a:off x="1010266" y="1644381"/>
            <a:ext cx="10515601" cy="2252663"/>
          </a:xfrm>
          <a:prstGeom prst="rect">
            <a:avLst/>
          </a:prstGeom>
        </p:spPr>
        <p:txBody>
          <a:bodyPr/>
          <a:lstStyle>
            <a:lvl1pPr>
              <a:lnSpc>
                <a:spcPct val="70000"/>
              </a:lnSpc>
              <a:defRPr sz="9500">
                <a:solidFill>
                  <a:srgbClr val="CAD0E4"/>
                </a:solidFill>
              </a:defRPr>
            </a:lvl1pPr>
          </a:lstStyle>
          <a:p>
            <a:r>
              <a:t>Title Text</a:t>
            </a:r>
          </a:p>
        </p:txBody>
      </p:sp>
      <p:sp>
        <p:nvSpPr>
          <p:cNvPr id="47" name="Shape 47"/>
          <p:cNvSpPr>
            <a:spLocks noGrp="1"/>
          </p:cNvSpPr>
          <p:nvPr>
            <p:ph type="body" sz="quarter" idx="1"/>
          </p:nvPr>
        </p:nvSpPr>
        <p:spPr>
          <a:xfrm>
            <a:off x="1010266" y="4008554"/>
            <a:ext cx="10515601" cy="1500188"/>
          </a:xfrm>
          <a:prstGeom prst="rect">
            <a:avLst/>
          </a:prstGeom>
        </p:spPr>
        <p:txBody>
          <a:bodyPr/>
          <a:lstStyle>
            <a:lvl1pPr>
              <a:defRPr sz="2000" b="1">
                <a:solidFill>
                  <a:srgbClr val="FFFFFF"/>
                </a:solidFill>
              </a:defRPr>
            </a:lvl1pPr>
            <a:lvl2pPr marL="0" indent="457200">
              <a:buSzTx/>
              <a:buNone/>
              <a:defRPr sz="2000" b="1">
                <a:solidFill>
                  <a:srgbClr val="FFFFFF"/>
                </a:solidFill>
              </a:defRPr>
            </a:lvl2pPr>
            <a:lvl3pPr marL="0" indent="914400">
              <a:buSzTx/>
              <a:buNone/>
              <a:defRPr sz="2000" b="1">
                <a:solidFill>
                  <a:srgbClr val="FFFFFF"/>
                </a:solidFill>
              </a:defRPr>
            </a:lvl3pPr>
            <a:lvl4pPr marL="0" indent="1371600">
              <a:buSzTx/>
              <a:buNone/>
              <a:defRPr sz="2000" b="1">
                <a:solidFill>
                  <a:srgbClr val="FFFFFF"/>
                </a:solidFill>
              </a:defRPr>
            </a:lvl4pPr>
            <a:lvl5pPr marL="0" indent="1828800">
              <a:buSzTx/>
              <a:buNone/>
              <a:defRPr sz="2000" b="1">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48" name="Shape 48"/>
          <p:cNvSpPr>
            <a:spLocks noGrp="1"/>
          </p:cNvSpPr>
          <p:nvPr>
            <p:ph type="sldNum" sz="quarter" idx="2"/>
          </p:nvPr>
        </p:nvSpPr>
        <p:spPr>
          <a:prstGeom prst="rect">
            <a:avLst/>
          </a:prstGeom>
        </p:spPr>
        <p:txBody>
          <a:bodyPr/>
          <a:lstStyle/>
          <a:p>
            <a:fld id="{86CB4B4D-7CA3-9044-876B-883B54F8677D}" type="slidenum">
              <a:rPr/>
              <a:pPr/>
              <a:t>‹#›</a:t>
            </a:fld>
            <a:endParaRPr/>
          </a:p>
        </p:txBody>
      </p:sp>
      <p:pic>
        <p:nvPicPr>
          <p:cNvPr id="49" name="image4.png"/>
          <p:cNvPicPr>
            <a:picLocks noChangeAspect="1"/>
          </p:cNvPicPr>
          <p:nvPr/>
        </p:nvPicPr>
        <p:blipFill>
          <a:blip r:embed="rId3">
            <a:extLst/>
          </a:blip>
          <a:stretch>
            <a:fillRect/>
          </a:stretch>
        </p:blipFill>
        <p:spPr>
          <a:xfrm>
            <a:off x="10414000" y="569823"/>
            <a:ext cx="1231102" cy="509677"/>
          </a:xfrm>
          <a:prstGeom prst="rect">
            <a:avLst/>
          </a:prstGeom>
          <a:ln w="12700">
            <a:miter lim="400000"/>
          </a:ln>
        </p:spPr>
      </p:pic>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tx">
  <p:cSld name="Section Header w/ server">
    <p:spTree>
      <p:nvGrpSpPr>
        <p:cNvPr id="1" name=""/>
        <p:cNvGrpSpPr/>
        <p:nvPr/>
      </p:nvGrpSpPr>
      <p:grpSpPr>
        <a:xfrm>
          <a:off x="0" y="0"/>
          <a:ext cx="0" cy="0"/>
          <a:chOff x="0" y="0"/>
          <a:chExt cx="0" cy="0"/>
        </a:xfrm>
      </p:grpSpPr>
      <p:pic>
        <p:nvPicPr>
          <p:cNvPr id="56" name="image3.png"/>
          <p:cNvPicPr>
            <a:picLocks noChangeAspect="1"/>
          </p:cNvPicPr>
          <p:nvPr/>
        </p:nvPicPr>
        <p:blipFill>
          <a:blip r:embed="rId2">
            <a:extLst/>
          </a:blip>
          <a:stretch>
            <a:fillRect/>
          </a:stretch>
        </p:blipFill>
        <p:spPr>
          <a:xfrm>
            <a:off x="0" y="0"/>
            <a:ext cx="12192000" cy="6858000"/>
          </a:xfrm>
          <a:prstGeom prst="rect">
            <a:avLst/>
          </a:prstGeom>
          <a:ln w="12700">
            <a:miter lim="400000"/>
          </a:ln>
        </p:spPr>
      </p:pic>
      <p:sp>
        <p:nvSpPr>
          <p:cNvPr id="57" name="Shape 57"/>
          <p:cNvSpPr>
            <a:spLocks noGrp="1"/>
          </p:cNvSpPr>
          <p:nvPr>
            <p:ph type="title"/>
          </p:nvPr>
        </p:nvSpPr>
        <p:spPr>
          <a:xfrm>
            <a:off x="1010266" y="1644381"/>
            <a:ext cx="10515601" cy="2252663"/>
          </a:xfrm>
          <a:prstGeom prst="rect">
            <a:avLst/>
          </a:prstGeom>
        </p:spPr>
        <p:txBody>
          <a:bodyPr/>
          <a:lstStyle>
            <a:lvl1pPr>
              <a:lnSpc>
                <a:spcPct val="70000"/>
              </a:lnSpc>
              <a:defRPr sz="9500">
                <a:solidFill>
                  <a:srgbClr val="CAD0E4"/>
                </a:solidFill>
              </a:defRPr>
            </a:lvl1pPr>
          </a:lstStyle>
          <a:p>
            <a:r>
              <a:t>Title Text</a:t>
            </a:r>
          </a:p>
        </p:txBody>
      </p:sp>
      <p:sp>
        <p:nvSpPr>
          <p:cNvPr id="58" name="Shape 58"/>
          <p:cNvSpPr>
            <a:spLocks noGrp="1"/>
          </p:cNvSpPr>
          <p:nvPr>
            <p:ph type="body" sz="quarter" idx="1"/>
          </p:nvPr>
        </p:nvSpPr>
        <p:spPr>
          <a:xfrm>
            <a:off x="1010266" y="4008554"/>
            <a:ext cx="10515601" cy="1500188"/>
          </a:xfrm>
          <a:prstGeom prst="rect">
            <a:avLst/>
          </a:prstGeom>
        </p:spPr>
        <p:txBody>
          <a:bodyPr/>
          <a:lstStyle>
            <a:lvl1pPr>
              <a:defRPr sz="2000" b="1">
                <a:solidFill>
                  <a:srgbClr val="FFFFFF"/>
                </a:solidFill>
              </a:defRPr>
            </a:lvl1pPr>
            <a:lvl2pPr marL="0" indent="457200">
              <a:buSzTx/>
              <a:buNone/>
              <a:defRPr sz="2000" b="1">
                <a:solidFill>
                  <a:srgbClr val="FFFFFF"/>
                </a:solidFill>
              </a:defRPr>
            </a:lvl2pPr>
            <a:lvl3pPr marL="0" indent="914400">
              <a:buSzTx/>
              <a:buNone/>
              <a:defRPr sz="2000" b="1">
                <a:solidFill>
                  <a:srgbClr val="FFFFFF"/>
                </a:solidFill>
              </a:defRPr>
            </a:lvl3pPr>
            <a:lvl4pPr marL="0" indent="1371600">
              <a:buSzTx/>
              <a:buNone/>
              <a:defRPr sz="2000" b="1">
                <a:solidFill>
                  <a:srgbClr val="FFFFFF"/>
                </a:solidFill>
              </a:defRPr>
            </a:lvl4pPr>
            <a:lvl5pPr marL="0" indent="1828800">
              <a:buSzTx/>
              <a:buNone/>
              <a:defRPr sz="2000" b="1">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59" name="Shape 59"/>
          <p:cNvSpPr>
            <a:spLocks noGrp="1"/>
          </p:cNvSpPr>
          <p:nvPr>
            <p:ph type="sldNum" sz="quarter" idx="2"/>
          </p:nvPr>
        </p:nvSpPr>
        <p:spPr>
          <a:prstGeom prst="rect">
            <a:avLst/>
          </a:prstGeom>
        </p:spPr>
        <p:txBody>
          <a:bodyPr/>
          <a:lstStyle/>
          <a:p>
            <a:fld id="{86CB4B4D-7CA3-9044-876B-883B54F8677D}" type="slidenum">
              <a:rPr/>
              <a:pPr/>
              <a:t>‹#›</a:t>
            </a:fld>
            <a:endParaRPr/>
          </a:p>
        </p:txBody>
      </p:sp>
      <p:pic>
        <p:nvPicPr>
          <p:cNvPr id="60" name="image4.png"/>
          <p:cNvPicPr>
            <a:picLocks noChangeAspect="1"/>
          </p:cNvPicPr>
          <p:nvPr/>
        </p:nvPicPr>
        <p:blipFill>
          <a:blip r:embed="rId3">
            <a:extLst/>
          </a:blip>
          <a:stretch>
            <a:fillRect/>
          </a:stretch>
        </p:blipFill>
        <p:spPr>
          <a:xfrm>
            <a:off x="10414000" y="569823"/>
            <a:ext cx="1231102" cy="509677"/>
          </a:xfrm>
          <a:prstGeom prst="rect">
            <a:avLst/>
          </a:prstGeom>
          <a:ln w="12700">
            <a:miter lim="400000"/>
          </a:ln>
        </p:spPr>
      </p:pic>
      <p:pic>
        <p:nvPicPr>
          <p:cNvPr id="61" name="image5.png"/>
          <p:cNvPicPr>
            <a:picLocks noChangeAspect="1"/>
          </p:cNvPicPr>
          <p:nvPr/>
        </p:nvPicPr>
        <p:blipFill>
          <a:blip r:embed="rId4">
            <a:extLst/>
          </a:blip>
          <a:stretch>
            <a:fillRect/>
          </a:stretch>
        </p:blipFill>
        <p:spPr>
          <a:xfrm>
            <a:off x="530764" y="5620251"/>
            <a:ext cx="3683778" cy="1237750"/>
          </a:xfrm>
          <a:prstGeom prst="rect">
            <a:avLst/>
          </a:prstGeom>
          <a:ln w="12700">
            <a:miter lim="400000"/>
          </a:ln>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11/17/16</a:t>
            </a:r>
            <a:endParaRPr lang="en-US" dirty="0"/>
          </a:p>
        </p:txBody>
      </p:sp>
      <p:sp>
        <p:nvSpPr>
          <p:cNvPr id="6" name="Footer Placeholder 5"/>
          <p:cNvSpPr>
            <a:spLocks noGrp="1"/>
          </p:cNvSpPr>
          <p:nvPr>
            <p:ph type="ftr" sz="quarter" idx="11"/>
          </p:nvPr>
        </p:nvSpPr>
        <p:spPr/>
        <p:txBody>
          <a:bodyPr/>
          <a:lstStyle/>
          <a:p>
            <a:r>
              <a:rPr lang="en-US" smtClean="0"/>
              <a:t>GEANTV POW</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x">
  <p:cSld name="No title">
    <p:spTree>
      <p:nvGrpSpPr>
        <p:cNvPr id="1" name=""/>
        <p:cNvGrpSpPr/>
        <p:nvPr/>
      </p:nvGrpSpPr>
      <p:grpSpPr>
        <a:xfrm>
          <a:off x="0" y="0"/>
          <a:ext cx="0" cy="0"/>
          <a:chOff x="0" y="0"/>
          <a:chExt cx="0" cy="0"/>
        </a:xfrm>
      </p:grpSpPr>
      <p:sp>
        <p:nvSpPr>
          <p:cNvPr id="68" name="Shape 68"/>
          <p:cNvSpPr>
            <a:spLocks noGrp="1"/>
          </p:cNvSpPr>
          <p:nvPr>
            <p:ph type="body" idx="1"/>
          </p:nvPr>
        </p:nvSpPr>
        <p:spPr>
          <a:xfrm>
            <a:off x="838200" y="812800"/>
            <a:ext cx="6654800" cy="5313363"/>
          </a:xfrm>
          <a:prstGeom prst="rect">
            <a:avLst/>
          </a:prstGeom>
        </p:spPr>
        <p:txBody>
          <a:bodyPr/>
          <a:lstStyle>
            <a:lvl1pPr>
              <a:defRPr sz="2800">
                <a:solidFill>
                  <a:srgbClr val="0073BC"/>
                </a:solidFill>
              </a:defRPr>
            </a:lvl1pPr>
            <a:lvl2pPr marL="248920" indent="-248920">
              <a:defRPr sz="2800">
                <a:solidFill>
                  <a:srgbClr val="0073BC"/>
                </a:solidFill>
              </a:defRPr>
            </a:lvl2pPr>
            <a:lvl3pPr marL="584200" indent="-355600">
              <a:defRPr sz="2800">
                <a:solidFill>
                  <a:srgbClr val="0073BC"/>
                </a:solidFill>
              </a:defRPr>
            </a:lvl3pPr>
            <a:lvl4pPr marL="914400" indent="-400050">
              <a:defRPr sz="2800">
                <a:solidFill>
                  <a:srgbClr val="0073BC"/>
                </a:solidFill>
              </a:defRPr>
            </a:lvl4pPr>
            <a:lvl5pPr marL="1200150" indent="-400050">
              <a:defRPr sz="2800">
                <a:solidFill>
                  <a:srgbClr val="0073BC"/>
                </a:solidFill>
              </a:defRPr>
            </a:lvl5pPr>
          </a:lstStyle>
          <a:p>
            <a:r>
              <a:t>Body Level One</a:t>
            </a:r>
          </a:p>
          <a:p>
            <a:pPr lvl="1"/>
            <a:r>
              <a:t>Body Level Two</a:t>
            </a:r>
          </a:p>
          <a:p>
            <a:pPr lvl="2"/>
            <a:r>
              <a:t>Body Level Three</a:t>
            </a:r>
          </a:p>
          <a:p>
            <a:pPr lvl="3"/>
            <a:r>
              <a:t>Body Level Four</a:t>
            </a:r>
          </a:p>
          <a:p>
            <a:pPr lvl="4"/>
            <a:r>
              <a:t>Body Level Five</a:t>
            </a:r>
          </a:p>
        </p:txBody>
      </p:sp>
      <p:sp>
        <p:nvSpPr>
          <p:cNvPr id="69" name="Shape 69"/>
          <p:cNvSpPr>
            <a:spLocks noGrp="1"/>
          </p:cNvSpPr>
          <p:nvPr>
            <p:ph type="sldNum" sz="quarter" idx="2"/>
          </p:nvPr>
        </p:nvSpPr>
        <p:spPr>
          <a:prstGeom prst="rect">
            <a:avLst/>
          </a:prstGeom>
        </p:spPr>
        <p:txBody>
          <a:bodyPr/>
          <a:lstStyle/>
          <a:p>
            <a:fld id="{86CB4B4D-7CA3-9044-876B-883B54F8677D}" type="slidenum">
              <a:rPr/>
              <a:pPr/>
              <a:t>‹#›</a:t>
            </a:fld>
            <a:endParaRPr/>
          </a:p>
        </p:txBody>
      </p:sp>
      <p:sp>
        <p:nvSpPr>
          <p:cNvPr id="70" name="Shape 70"/>
          <p:cNvSpPr>
            <a:spLocks noGrp="1"/>
          </p:cNvSpPr>
          <p:nvPr>
            <p:ph type="body" sz="quarter" idx="13"/>
          </p:nvPr>
        </p:nvSpPr>
        <p:spPr>
          <a:xfrm>
            <a:off x="8064500" y="812798"/>
            <a:ext cx="3289300" cy="756914"/>
          </a:xfrm>
          <a:prstGeom prst="rect">
            <a:avLst/>
          </a:prstGeom>
        </p:spPr>
        <p:txBody>
          <a:bodyPr/>
          <a:lstStyle/>
          <a:p>
            <a:pPr>
              <a:defRPr b="1">
                <a:solidFill>
                  <a:srgbClr val="0073BC"/>
                </a:solidFill>
              </a:defRPr>
            </a:pPr>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77" name="Shape 77"/>
          <p:cNvSpPr>
            <a:spLocks noGrp="1"/>
          </p:cNvSpPr>
          <p:nvPr>
            <p:ph type="title"/>
          </p:nvPr>
        </p:nvSpPr>
        <p:spPr>
          <a:xfrm>
            <a:off x="839787" y="365125"/>
            <a:ext cx="10515601" cy="1325563"/>
          </a:xfrm>
          <a:prstGeom prst="rect">
            <a:avLst/>
          </a:prstGeom>
        </p:spPr>
        <p:txBody>
          <a:bodyPr/>
          <a:lstStyle/>
          <a:p>
            <a:r>
              <a:t>Title Text</a:t>
            </a:r>
          </a:p>
        </p:txBody>
      </p:sp>
      <p:sp>
        <p:nvSpPr>
          <p:cNvPr id="78" name="Shape 78"/>
          <p:cNvSpPr>
            <a:spLocks noGrp="1"/>
          </p:cNvSpPr>
          <p:nvPr>
            <p:ph type="body" sz="quarter" idx="1"/>
          </p:nvPr>
        </p:nvSpPr>
        <p:spPr>
          <a:xfrm>
            <a:off x="839787" y="1681163"/>
            <a:ext cx="5157789" cy="823913"/>
          </a:xfrm>
          <a:prstGeom prst="rect">
            <a:avLst/>
          </a:prstGeom>
        </p:spPr>
        <p:txBody>
          <a:bodyPr anchor="b"/>
          <a:lstStyle>
            <a:lvl1pPr>
              <a:defRPr sz="2400" b="1"/>
            </a:lvl1pPr>
            <a:lvl2pPr marL="0" indent="457200">
              <a:buSzTx/>
              <a:buNone/>
              <a:defRPr sz="2400" b="1"/>
            </a:lvl2pPr>
            <a:lvl3pPr marL="0" indent="914400">
              <a:buSzTx/>
              <a:buNone/>
              <a:defRPr sz="2400" b="1"/>
            </a:lvl3pPr>
            <a:lvl4pPr marL="0" indent="1371600">
              <a:buSzTx/>
              <a:buNone/>
              <a:defRPr sz="2400" b="1"/>
            </a:lvl4pPr>
            <a:lvl5pPr marL="0" indent="1828800">
              <a:buSz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79" name="Shape 79"/>
          <p:cNvSpPr>
            <a:spLocks noGrp="1"/>
          </p:cNvSpPr>
          <p:nvPr>
            <p:ph type="body" sz="quarter" idx="13"/>
          </p:nvPr>
        </p:nvSpPr>
        <p:spPr>
          <a:xfrm>
            <a:off x="6172200" y="1681163"/>
            <a:ext cx="5183188" cy="823913"/>
          </a:xfrm>
          <a:prstGeom prst="rect">
            <a:avLst/>
          </a:prstGeom>
        </p:spPr>
        <p:txBody>
          <a:bodyPr anchor="b"/>
          <a:lstStyle/>
          <a:p>
            <a:pPr>
              <a:defRPr sz="2400" b="1"/>
            </a:pPr>
            <a:endParaRPr/>
          </a:p>
        </p:txBody>
      </p:sp>
      <p:sp>
        <p:nvSpPr>
          <p:cNvPr id="80" name="Shape 80"/>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87" name="Shape 87"/>
          <p:cNvSpPr>
            <a:spLocks noGrp="1"/>
          </p:cNvSpPr>
          <p:nvPr>
            <p:ph type="title"/>
          </p:nvPr>
        </p:nvSpPr>
        <p:spPr>
          <a:prstGeom prst="rect">
            <a:avLst/>
          </a:prstGeom>
        </p:spPr>
        <p:txBody>
          <a:bodyPr/>
          <a:lstStyle/>
          <a:p>
            <a:r>
              <a:t>Title Text</a:t>
            </a:r>
          </a:p>
        </p:txBody>
      </p:sp>
      <p:sp>
        <p:nvSpPr>
          <p:cNvPr id="88" name="Shape 88"/>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95" name="Shape 95"/>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02" name="Shape 102"/>
          <p:cNvSpPr>
            <a:spLocks noGrp="1"/>
          </p:cNvSpPr>
          <p:nvPr>
            <p:ph type="title"/>
          </p:nvPr>
        </p:nvSpPr>
        <p:spPr>
          <a:xfrm>
            <a:off x="839787" y="457200"/>
            <a:ext cx="3932239" cy="1600200"/>
          </a:xfrm>
          <a:prstGeom prst="rect">
            <a:avLst/>
          </a:prstGeom>
        </p:spPr>
        <p:txBody>
          <a:bodyPr/>
          <a:lstStyle>
            <a:lvl1pPr>
              <a:defRPr sz="3200"/>
            </a:lvl1pPr>
          </a:lstStyle>
          <a:p>
            <a:r>
              <a:t>Title Text</a:t>
            </a:r>
          </a:p>
        </p:txBody>
      </p:sp>
      <p:sp>
        <p:nvSpPr>
          <p:cNvPr id="103" name="Shape 103"/>
          <p:cNvSpPr>
            <a:spLocks noGrp="1"/>
          </p:cNvSpPr>
          <p:nvPr>
            <p:ph type="body" sz="half" idx="1"/>
          </p:nvPr>
        </p:nvSpPr>
        <p:spPr>
          <a:xfrm>
            <a:off x="5183187" y="987425"/>
            <a:ext cx="6172201" cy="4873625"/>
          </a:xfrm>
          <a:prstGeom prst="rect">
            <a:avLst/>
          </a:prstGeom>
        </p:spPr>
        <p:txBody>
          <a:bodyPr/>
          <a:lstStyle>
            <a:lvl1pPr>
              <a:defRPr sz="3200"/>
            </a:lvl1pPr>
            <a:lvl2pPr marL="203200" indent="-203200">
              <a:defRPr sz="3200"/>
            </a:lvl2pPr>
            <a:lvl3pPr marL="533400" indent="-304800">
              <a:defRPr sz="3200"/>
            </a:lvl3pPr>
            <a:lvl4pPr marL="880110" indent="-365760">
              <a:defRPr sz="3200"/>
            </a:lvl4pPr>
            <a:lvl5pPr marL="11658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104" name="Shape 104"/>
          <p:cNvSpPr>
            <a:spLocks noGrp="1"/>
          </p:cNvSpPr>
          <p:nvPr>
            <p:ph type="body" sz="quarter" idx="13"/>
          </p:nvPr>
        </p:nvSpPr>
        <p:spPr>
          <a:xfrm>
            <a:off x="839787" y="2057400"/>
            <a:ext cx="3932238" cy="3811588"/>
          </a:xfrm>
          <a:prstGeom prst="rect">
            <a:avLst/>
          </a:prstGeom>
        </p:spPr>
        <p:txBody>
          <a:bodyPr/>
          <a:lstStyle/>
          <a:p>
            <a:endParaRPr/>
          </a:p>
        </p:txBody>
      </p:sp>
      <p:sp>
        <p:nvSpPr>
          <p:cNvPr id="105" name="Shape 105"/>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12" name="Shape 112"/>
          <p:cNvSpPr>
            <a:spLocks noGrp="1"/>
          </p:cNvSpPr>
          <p:nvPr>
            <p:ph type="title"/>
          </p:nvPr>
        </p:nvSpPr>
        <p:spPr>
          <a:xfrm>
            <a:off x="839787" y="457200"/>
            <a:ext cx="3932239" cy="1600200"/>
          </a:xfrm>
          <a:prstGeom prst="rect">
            <a:avLst/>
          </a:prstGeom>
        </p:spPr>
        <p:txBody>
          <a:bodyPr/>
          <a:lstStyle>
            <a:lvl1pPr>
              <a:defRPr sz="3200"/>
            </a:lvl1pPr>
          </a:lstStyle>
          <a:p>
            <a:r>
              <a:t>Title Text</a:t>
            </a:r>
          </a:p>
        </p:txBody>
      </p:sp>
      <p:sp>
        <p:nvSpPr>
          <p:cNvPr id="113" name="Shape 113"/>
          <p:cNvSpPr>
            <a:spLocks noGrp="1"/>
          </p:cNvSpPr>
          <p:nvPr>
            <p:ph type="pic" sz="half" idx="13"/>
          </p:nvPr>
        </p:nvSpPr>
        <p:spPr>
          <a:xfrm>
            <a:off x="5183187" y="987425"/>
            <a:ext cx="6172201" cy="4873625"/>
          </a:xfrm>
          <a:prstGeom prst="rect">
            <a:avLst/>
          </a:prstGeom>
        </p:spPr>
        <p:txBody>
          <a:bodyPr lIns="91439" rIns="91439">
            <a:noAutofit/>
          </a:bodyPr>
          <a:lstStyle/>
          <a:p>
            <a:endParaRPr/>
          </a:p>
        </p:txBody>
      </p:sp>
      <p:sp>
        <p:nvSpPr>
          <p:cNvPr id="114" name="Shape 114"/>
          <p:cNvSpPr>
            <a:spLocks noGrp="1"/>
          </p:cNvSpPr>
          <p:nvPr>
            <p:ph type="body" sz="quarter" idx="1"/>
          </p:nvPr>
        </p:nvSpPr>
        <p:spPr>
          <a:xfrm>
            <a:off x="839787" y="2057400"/>
            <a:ext cx="3932239" cy="3811588"/>
          </a:xfrm>
          <a:prstGeom prst="rect">
            <a:avLst/>
          </a:prstGeom>
        </p:spPr>
        <p:txBody>
          <a:bodyPr/>
          <a:lstStyle>
            <a:lvl2pPr marL="0" indent="457200">
              <a:buSzTx/>
              <a:buNone/>
            </a:lvl2pPr>
            <a:lvl3pPr marL="0" indent="914400">
              <a:buSzTx/>
              <a:buNone/>
            </a:lvl3pPr>
            <a:lvl4pPr marL="0" indent="1371600">
              <a:buSzTx/>
              <a:buNone/>
            </a:lvl4pPr>
            <a:lvl5pPr marL="0" indent="1828800">
              <a:buSzTx/>
              <a:buNone/>
            </a:lvl5pPr>
          </a:lstStyle>
          <a:p>
            <a:r>
              <a:t>Body Level One</a:t>
            </a:r>
          </a:p>
          <a:p>
            <a:pPr lvl="1"/>
            <a:r>
              <a:t>Body Level Two</a:t>
            </a:r>
          </a:p>
          <a:p>
            <a:pPr lvl="2"/>
            <a:r>
              <a:t>Body Level Three</a:t>
            </a:r>
          </a:p>
          <a:p>
            <a:pPr lvl="3"/>
            <a:r>
              <a:t>Body Level Four</a:t>
            </a:r>
          </a:p>
          <a:p>
            <a:pPr lvl="4"/>
            <a:r>
              <a:t>Body Level Five</a:t>
            </a:r>
          </a:p>
        </p:txBody>
      </p:sp>
      <p:sp>
        <p:nvSpPr>
          <p:cNvPr id="115" name="Shape 115"/>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122" name="Shape 122"/>
          <p:cNvSpPr>
            <a:spLocks noGrp="1"/>
          </p:cNvSpPr>
          <p:nvPr>
            <p:ph type="title"/>
          </p:nvPr>
        </p:nvSpPr>
        <p:spPr>
          <a:prstGeom prst="rect">
            <a:avLst/>
          </a:prstGeom>
        </p:spPr>
        <p:txBody>
          <a:bodyPr/>
          <a:lstStyle/>
          <a:p>
            <a:r>
              <a:t>Title Text</a:t>
            </a:r>
          </a:p>
        </p:txBody>
      </p:sp>
      <p:sp>
        <p:nvSpPr>
          <p:cNvPr id="123" name="Shape 123"/>
          <p:cNvSpPr>
            <a:spLocks noGrp="1"/>
          </p:cNvSpPr>
          <p:nvPr>
            <p:ph type="body" idx="1"/>
          </p:nvPr>
        </p:nvSpPr>
        <p:spPr>
          <a:xfrm>
            <a:off x="838200" y="1825625"/>
            <a:ext cx="10515600" cy="4351338"/>
          </a:xfrm>
          <a:prstGeom prst="rect">
            <a:avLst/>
          </a:prstGeom>
        </p:spPr>
        <p:txBody>
          <a:bodyPr/>
          <a:lstStyle>
            <a:lvl2pPr marL="177800" indent="-177800"/>
          </a:lstStyle>
          <a:p>
            <a:r>
              <a:t>Body Level One</a:t>
            </a:r>
          </a:p>
          <a:p>
            <a:pPr lvl="1"/>
            <a:r>
              <a:t>Body Level Two</a:t>
            </a:r>
          </a:p>
          <a:p>
            <a:pPr lvl="2"/>
            <a:r>
              <a:t>Body Level Three</a:t>
            </a:r>
          </a:p>
          <a:p>
            <a:pPr lvl="3"/>
            <a:r>
              <a:t>Body Level Four</a:t>
            </a:r>
          </a:p>
          <a:p>
            <a:pPr lvl="4"/>
            <a:r>
              <a:t>Body Level Five</a:t>
            </a:r>
          </a:p>
        </p:txBody>
      </p:sp>
      <p:sp>
        <p:nvSpPr>
          <p:cNvPr id="124" name="Shape 124"/>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31" name="Shape 131"/>
          <p:cNvSpPr>
            <a:spLocks noGrp="1"/>
          </p:cNvSpPr>
          <p:nvPr>
            <p:ph type="title"/>
          </p:nvPr>
        </p:nvSpPr>
        <p:spPr>
          <a:xfrm>
            <a:off x="8724900" y="365125"/>
            <a:ext cx="2628900" cy="5811838"/>
          </a:xfrm>
          <a:prstGeom prst="rect">
            <a:avLst/>
          </a:prstGeom>
        </p:spPr>
        <p:txBody>
          <a:bodyPr/>
          <a:lstStyle/>
          <a:p>
            <a:r>
              <a:t>Title Text</a:t>
            </a:r>
          </a:p>
        </p:txBody>
      </p:sp>
      <p:sp>
        <p:nvSpPr>
          <p:cNvPr id="132" name="Shape 132"/>
          <p:cNvSpPr>
            <a:spLocks noGrp="1"/>
          </p:cNvSpPr>
          <p:nvPr>
            <p:ph type="body" idx="1"/>
          </p:nvPr>
        </p:nvSpPr>
        <p:spPr>
          <a:xfrm>
            <a:off x="838200" y="365125"/>
            <a:ext cx="7734300" cy="5811838"/>
          </a:xfrm>
          <a:prstGeom prst="rect">
            <a:avLst/>
          </a:prstGeom>
        </p:spPr>
        <p:txBody>
          <a:bodyPr/>
          <a:lstStyle>
            <a:lvl2pPr marL="177800" indent="-177800"/>
          </a:lstStyle>
          <a:p>
            <a:r>
              <a:t>Body Level One</a:t>
            </a:r>
          </a:p>
          <a:p>
            <a:pPr lvl="1"/>
            <a:r>
              <a:t>Body Level Two</a:t>
            </a:r>
          </a:p>
          <a:p>
            <a:pPr lvl="2"/>
            <a:r>
              <a:t>Body Level Three</a:t>
            </a:r>
          </a:p>
          <a:p>
            <a:pPr lvl="3"/>
            <a:r>
              <a:t>Body Level Four</a:t>
            </a:r>
          </a:p>
          <a:p>
            <a:pPr lvl="4"/>
            <a:r>
              <a:t>Body Level Five</a:t>
            </a:r>
          </a:p>
        </p:txBody>
      </p:sp>
      <p:sp>
        <p:nvSpPr>
          <p:cNvPr id="133" name="Shape 133"/>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r>
              <a:rPr lang="en-US" smtClean="0"/>
              <a:t>11/17/16</a:t>
            </a:r>
            <a:endParaRPr lang="en-US" dirty="0"/>
          </a:p>
        </p:txBody>
      </p:sp>
      <p:sp>
        <p:nvSpPr>
          <p:cNvPr id="6" name="Footer Placeholder 5"/>
          <p:cNvSpPr>
            <a:spLocks noGrp="1"/>
          </p:cNvSpPr>
          <p:nvPr>
            <p:ph type="ftr" sz="quarter" idx="11"/>
          </p:nvPr>
        </p:nvSpPr>
        <p:spPr>
          <a:xfrm>
            <a:off x="1447382" y="318640"/>
            <a:ext cx="5541004" cy="320931"/>
          </a:xfrm>
        </p:spPr>
        <p:txBody>
          <a:bodyPr/>
          <a:lstStyle/>
          <a:p>
            <a:r>
              <a:rPr lang="en-US" smtClean="0"/>
              <a:t>GEANTV POW</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slideLayout" Target="../slideLayouts/slideLayout27.xml"/><Relationship Id="rId17" Type="http://schemas.openxmlformats.org/officeDocument/2006/relationships/theme" Target="../theme/theme2.xml"/><Relationship Id="rId18"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6.xml"/><Relationship Id="rId20" Type="http://schemas.openxmlformats.org/officeDocument/2006/relationships/image" Target="../media/image5.jpg"/><Relationship Id="rId10" Type="http://schemas.openxmlformats.org/officeDocument/2006/relationships/slideLayout" Target="../slideLayouts/slideLayout37.xml"/><Relationship Id="rId11" Type="http://schemas.openxmlformats.org/officeDocument/2006/relationships/slideLayout" Target="../slideLayouts/slideLayout38.xml"/><Relationship Id="rId12" Type="http://schemas.openxmlformats.org/officeDocument/2006/relationships/slideLayout" Target="../slideLayouts/slideLayout39.xml"/><Relationship Id="rId13" Type="http://schemas.openxmlformats.org/officeDocument/2006/relationships/slideLayout" Target="../slideLayouts/slideLayout40.xml"/><Relationship Id="rId14" Type="http://schemas.openxmlformats.org/officeDocument/2006/relationships/slideLayout" Target="../slideLayouts/slideLayout41.xml"/><Relationship Id="rId15" Type="http://schemas.openxmlformats.org/officeDocument/2006/relationships/slideLayout" Target="../slideLayouts/slideLayout42.xml"/><Relationship Id="rId16" Type="http://schemas.openxmlformats.org/officeDocument/2006/relationships/slideLayout" Target="../slideLayouts/slideLayout43.xml"/><Relationship Id="rId17" Type="http://schemas.openxmlformats.org/officeDocument/2006/relationships/slideLayout" Target="../slideLayouts/slideLayout44.xml"/><Relationship Id="rId18" Type="http://schemas.openxmlformats.org/officeDocument/2006/relationships/theme" Target="../theme/theme3.xml"/><Relationship Id="rId19" Type="http://schemas.openxmlformats.org/officeDocument/2006/relationships/image" Target="../media/image4.tiff"/><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slideLayout" Target="../slideLayouts/slideLayout56.xml"/><Relationship Id="rId13" Type="http://schemas.openxmlformats.org/officeDocument/2006/relationships/slideLayout" Target="../slideLayouts/slideLayout57.xml"/><Relationship Id="rId14" Type="http://schemas.openxmlformats.org/officeDocument/2006/relationships/slideLayout" Target="../slideLayouts/slideLayout58.xml"/><Relationship Id="rId15" Type="http://schemas.openxmlformats.org/officeDocument/2006/relationships/slideLayout" Target="../slideLayouts/slideLayout59.xml"/><Relationship Id="rId16" Type="http://schemas.openxmlformats.org/officeDocument/2006/relationships/slideLayout" Target="../slideLayouts/slideLayout60.xml"/><Relationship Id="rId17" Type="http://schemas.openxmlformats.org/officeDocument/2006/relationships/slideLayout" Target="../slideLayouts/slideLayout61.xml"/><Relationship Id="rId18" Type="http://schemas.openxmlformats.org/officeDocument/2006/relationships/slideLayout" Target="../slideLayouts/slideLayout62.xml"/><Relationship Id="rId19" Type="http://schemas.openxmlformats.org/officeDocument/2006/relationships/theme" Target="../theme/theme4.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73.xml"/><Relationship Id="rId12" Type="http://schemas.openxmlformats.org/officeDocument/2006/relationships/slideLayout" Target="../slideLayouts/slideLayout74.xml"/><Relationship Id="rId13" Type="http://schemas.openxmlformats.org/officeDocument/2006/relationships/theme" Target="../theme/theme5.xml"/><Relationship Id="rId14" Type="http://schemas.openxmlformats.org/officeDocument/2006/relationships/image" Target="../media/image14.png"/><Relationship Id="rId1" Type="http://schemas.openxmlformats.org/officeDocument/2006/relationships/slideLayout" Target="../slideLayouts/slideLayout63.xml"/><Relationship Id="rId2" Type="http://schemas.openxmlformats.org/officeDocument/2006/relationships/slideLayout" Target="../slideLayouts/slideLayout64.xml"/><Relationship Id="rId3" Type="http://schemas.openxmlformats.org/officeDocument/2006/relationships/slideLayout" Target="../slideLayouts/slideLayout65.xml"/><Relationship Id="rId4" Type="http://schemas.openxmlformats.org/officeDocument/2006/relationships/slideLayout" Target="../slideLayouts/slideLayout66.xml"/><Relationship Id="rId5" Type="http://schemas.openxmlformats.org/officeDocument/2006/relationships/slideLayout" Target="../slideLayouts/slideLayout67.xml"/><Relationship Id="rId6" Type="http://schemas.openxmlformats.org/officeDocument/2006/relationships/slideLayout" Target="../slideLayouts/slideLayout68.xml"/><Relationship Id="rId7" Type="http://schemas.openxmlformats.org/officeDocument/2006/relationships/slideLayout" Target="../slideLayouts/slideLayout69.xml"/><Relationship Id="rId8" Type="http://schemas.openxmlformats.org/officeDocument/2006/relationships/slideLayout" Target="../slideLayouts/slideLayout70.xml"/><Relationship Id="rId9" Type="http://schemas.openxmlformats.org/officeDocument/2006/relationships/slideLayout" Target="../slideLayouts/slideLayout71.xml"/><Relationship Id="rId10" Type="http://schemas.openxmlformats.org/officeDocument/2006/relationships/slideLayout" Target="../slideLayouts/slideLayout72.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85.xml"/><Relationship Id="rId12" Type="http://schemas.openxmlformats.org/officeDocument/2006/relationships/slideLayout" Target="../slideLayouts/slideLayout86.xml"/><Relationship Id="rId13" Type="http://schemas.openxmlformats.org/officeDocument/2006/relationships/slideLayout" Target="../slideLayouts/slideLayout87.xml"/><Relationship Id="rId14" Type="http://schemas.openxmlformats.org/officeDocument/2006/relationships/theme" Target="../theme/theme6.xml"/><Relationship Id="rId15" Type="http://schemas.openxmlformats.org/officeDocument/2006/relationships/image" Target="../media/image16.jpeg"/><Relationship Id="rId16" Type="http://schemas.openxmlformats.org/officeDocument/2006/relationships/image" Target="../media/image17.png"/><Relationship Id="rId1" Type="http://schemas.openxmlformats.org/officeDocument/2006/relationships/slideLayout" Target="../slideLayouts/slideLayout75.xml"/><Relationship Id="rId2" Type="http://schemas.openxmlformats.org/officeDocument/2006/relationships/slideLayout" Target="../slideLayouts/slideLayout76.xml"/><Relationship Id="rId3" Type="http://schemas.openxmlformats.org/officeDocument/2006/relationships/slideLayout" Target="../slideLayouts/slideLayout77.xml"/><Relationship Id="rId4" Type="http://schemas.openxmlformats.org/officeDocument/2006/relationships/slideLayout" Target="../slideLayouts/slideLayout78.xml"/><Relationship Id="rId5" Type="http://schemas.openxmlformats.org/officeDocument/2006/relationships/slideLayout" Target="../slideLayouts/slideLayout79.xml"/><Relationship Id="rId6" Type="http://schemas.openxmlformats.org/officeDocument/2006/relationships/slideLayout" Target="../slideLayouts/slideLayout80.xml"/><Relationship Id="rId7" Type="http://schemas.openxmlformats.org/officeDocument/2006/relationships/slideLayout" Target="../slideLayouts/slideLayout81.xml"/><Relationship Id="rId8" Type="http://schemas.openxmlformats.org/officeDocument/2006/relationships/slideLayout" Target="../slideLayouts/slideLayout82.xml"/><Relationship Id="rId9" Type="http://schemas.openxmlformats.org/officeDocument/2006/relationships/slideLayout" Target="../slideLayouts/slideLayout83.xml"/><Relationship Id="rId10"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smtClean="0"/>
              <a:t>11/17/16</a:t>
            </a:r>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smtClean="0"/>
              <a:t>GEANTV POW</a:t>
            </a:r>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71532" y="274637"/>
            <a:ext cx="9710869" cy="1143000"/>
          </a:xfrm>
          <a:prstGeom prst="rect">
            <a:avLst/>
          </a:prstGeom>
        </p:spPr>
        <p:txBody>
          <a:bodyPr vert="horz" lIns="91438" tIns="45719" rIns="91438" bIns="45719"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871532" y="1600201"/>
            <a:ext cx="9710869" cy="4525963"/>
          </a:xfrm>
          <a:prstGeom prst="rect">
            <a:avLst/>
          </a:prstGeom>
        </p:spPr>
        <p:txBody>
          <a:bodyPr vert="horz" lIns="91438" tIns="45719" rIns="91438" bIns="45719"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609600" y="6356352"/>
            <a:ext cx="2844800" cy="365125"/>
          </a:xfrm>
          <a:prstGeom prst="rect">
            <a:avLst/>
          </a:prstGeom>
        </p:spPr>
        <p:txBody>
          <a:bodyPr vert="horz" lIns="91438" tIns="45719" rIns="91438" bIns="45719" rtlCol="0" anchor="ctr"/>
          <a:lstStyle>
            <a:lvl1pPr algn="l">
              <a:defRPr sz="1600">
                <a:solidFill>
                  <a:schemeClr val="bg1">
                    <a:lumMod val="50000"/>
                  </a:schemeClr>
                </a:solidFill>
              </a:defRPr>
            </a:lvl1pPr>
          </a:lstStyle>
          <a:p>
            <a:pPr defTabSz="914377"/>
            <a:r>
              <a:rPr lang="de-DE" smtClean="0">
                <a:solidFill>
                  <a:prstClr val="white">
                    <a:lumMod val="50000"/>
                  </a:prstClr>
                </a:solidFill>
              </a:rPr>
              <a:t>xx/xx/2015</a:t>
            </a:r>
            <a:endParaRPr lang="en-GB" dirty="0">
              <a:solidFill>
                <a:prstClr val="white">
                  <a:lumMod val="50000"/>
                </a:prstClr>
              </a:solidFill>
            </a:endParaRPr>
          </a:p>
        </p:txBody>
      </p:sp>
      <p:sp>
        <p:nvSpPr>
          <p:cNvPr id="5" name="Footer Placeholder 4"/>
          <p:cNvSpPr>
            <a:spLocks noGrp="1"/>
          </p:cNvSpPr>
          <p:nvPr>
            <p:ph type="ftr" sz="quarter" idx="3"/>
          </p:nvPr>
        </p:nvSpPr>
        <p:spPr>
          <a:xfrm>
            <a:off x="3791744" y="6356352"/>
            <a:ext cx="4608512" cy="365125"/>
          </a:xfrm>
          <a:prstGeom prst="rect">
            <a:avLst/>
          </a:prstGeom>
        </p:spPr>
        <p:txBody>
          <a:bodyPr vert="horz" lIns="91438" tIns="45719" rIns="91438" bIns="45719" rtlCol="0" anchor="ctr"/>
          <a:lstStyle>
            <a:lvl1pPr algn="ctr">
              <a:defRPr sz="1600">
                <a:solidFill>
                  <a:schemeClr val="bg1">
                    <a:lumMod val="50000"/>
                  </a:schemeClr>
                </a:solidFill>
              </a:defRPr>
            </a:lvl1pPr>
          </a:lstStyle>
          <a:p>
            <a:pPr defTabSz="914377"/>
            <a:endParaRPr lang="en-GB" dirty="0">
              <a:solidFill>
                <a:prstClr val="white">
                  <a:lumMod val="50000"/>
                </a:prstClr>
              </a:solidFill>
            </a:endParaRPr>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38" tIns="45719" rIns="91438" bIns="45719" rtlCol="0" anchor="ctr"/>
          <a:lstStyle>
            <a:lvl1pPr algn="r">
              <a:defRPr sz="1600">
                <a:solidFill>
                  <a:schemeClr val="bg1">
                    <a:lumMod val="50000"/>
                  </a:schemeClr>
                </a:solidFill>
              </a:defRPr>
            </a:lvl1pPr>
          </a:lstStyle>
          <a:p>
            <a:pPr defTabSz="914377"/>
            <a:fld id="{94EB1264-2DC2-4921-94A1-13F831F55EAC}" type="slidenum">
              <a:rPr lang="en-GB" smtClean="0">
                <a:solidFill>
                  <a:prstClr val="white">
                    <a:lumMod val="50000"/>
                  </a:prstClr>
                </a:solidFill>
              </a:rPr>
              <a:pPr defTabSz="914377"/>
              <a:t>‹#›</a:t>
            </a:fld>
            <a:endParaRPr lang="en-GB" dirty="0">
              <a:solidFill>
                <a:prstClr val="white">
                  <a:lumMod val="50000"/>
                </a:prstClr>
              </a:solidFill>
            </a:endParaRPr>
          </a:p>
        </p:txBody>
      </p:sp>
    </p:spTree>
    <p:extLst>
      <p:ext uri="{BB962C8B-B14F-4D97-AF65-F5344CB8AC3E}">
        <p14:creationId xmlns:p14="http://schemas.microsoft.com/office/powerpoint/2010/main" val="846869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iming>
    <p:tnLst>
      <p:par>
        <p:cTn id="1" dur="indefinite" restart="never" nodeType="tmRoot"/>
      </p:par>
    </p:tnLst>
  </p:timing>
  <p:hf hdr="0" ftr="0" dt="0"/>
  <p:txStyles>
    <p:titleStyle>
      <a:lvl1pPr algn="r" defTabSz="1219140" rtl="0" eaLnBrk="1" latinLnBrk="0" hangingPunct="1">
        <a:spcBef>
          <a:spcPct val="0"/>
        </a:spcBef>
        <a:buNone/>
        <a:defRPr sz="4300" b="1" kern="1200">
          <a:solidFill>
            <a:srgbClr val="222268"/>
          </a:solidFill>
          <a:latin typeface="+mj-lt"/>
          <a:ea typeface="+mj-ea"/>
          <a:cs typeface="+mj-cs"/>
        </a:defRPr>
      </a:lvl1pPr>
    </p:titleStyle>
    <p:bodyStyle>
      <a:lvl1pPr marL="457178" indent="-457178" algn="l" defTabSz="1219140" rtl="0" eaLnBrk="1" latinLnBrk="0" hangingPunct="1">
        <a:spcBef>
          <a:spcPct val="20000"/>
        </a:spcBef>
        <a:buClr>
          <a:schemeClr val="bg1">
            <a:lumMod val="50000"/>
          </a:schemeClr>
        </a:buClr>
        <a:buSzPct val="150000"/>
        <a:buFont typeface="Arial" panose="020B0604020202020204" pitchFamily="34" charset="0"/>
        <a:buChar char="›"/>
        <a:defRPr sz="3700" b="1" kern="1200">
          <a:solidFill>
            <a:srgbClr val="222268"/>
          </a:solidFill>
          <a:latin typeface="+mn-lt"/>
          <a:ea typeface="+mn-ea"/>
          <a:cs typeface="+mn-cs"/>
        </a:defRPr>
      </a:lvl1pPr>
      <a:lvl2pPr marL="990550" indent="-380981" algn="l" defTabSz="1219140" rtl="0" eaLnBrk="1" latinLnBrk="0" hangingPunct="1">
        <a:spcBef>
          <a:spcPct val="20000"/>
        </a:spcBef>
        <a:buClr>
          <a:schemeClr val="bg1">
            <a:lumMod val="50000"/>
          </a:schemeClr>
        </a:buClr>
        <a:buFont typeface="Wingdings" panose="05000000000000000000" pitchFamily="2" charset="2"/>
        <a:buChar char="§"/>
        <a:defRPr sz="3200" kern="1200">
          <a:solidFill>
            <a:srgbClr val="222268"/>
          </a:solidFill>
          <a:latin typeface="+mn-lt"/>
          <a:ea typeface="+mn-ea"/>
          <a:cs typeface="+mn-cs"/>
        </a:defRPr>
      </a:lvl2pPr>
      <a:lvl3pPr marL="1523925" indent="-304784" algn="l" defTabSz="1219140" rtl="0" eaLnBrk="1" latinLnBrk="0" hangingPunct="1">
        <a:spcBef>
          <a:spcPct val="20000"/>
        </a:spcBef>
        <a:buClr>
          <a:schemeClr val="bg1">
            <a:lumMod val="50000"/>
          </a:schemeClr>
        </a:buClr>
        <a:buFont typeface="Arial" panose="020B0604020202020204" pitchFamily="34" charset="0"/>
        <a:buChar char="̵"/>
        <a:defRPr sz="3200" kern="1200">
          <a:solidFill>
            <a:srgbClr val="222268"/>
          </a:solidFill>
          <a:latin typeface="+mn-lt"/>
          <a:ea typeface="+mn-ea"/>
          <a:cs typeface="+mn-cs"/>
        </a:defRPr>
      </a:lvl3pPr>
      <a:lvl4pPr marL="2133493" indent="-304784" algn="l" defTabSz="1219140" rtl="0" eaLnBrk="1" latinLnBrk="0" hangingPunct="1">
        <a:spcBef>
          <a:spcPct val="20000"/>
        </a:spcBef>
        <a:buClr>
          <a:schemeClr val="bg1">
            <a:lumMod val="50000"/>
          </a:schemeClr>
        </a:buClr>
        <a:buFont typeface="Arial" panose="020B0604020202020204" pitchFamily="34" charset="0"/>
        <a:buChar char="•"/>
        <a:defRPr sz="2700" kern="1200">
          <a:solidFill>
            <a:srgbClr val="222268"/>
          </a:solidFill>
          <a:latin typeface="+mn-lt"/>
          <a:ea typeface="+mn-ea"/>
          <a:cs typeface="+mn-cs"/>
        </a:defRPr>
      </a:lvl4pPr>
      <a:lvl5pPr marL="2743062" indent="-304784" algn="l" defTabSz="1219140" rtl="0" eaLnBrk="1" latinLnBrk="0" hangingPunct="1">
        <a:spcBef>
          <a:spcPct val="20000"/>
        </a:spcBef>
        <a:buClr>
          <a:schemeClr val="bg1">
            <a:lumMod val="50000"/>
          </a:schemeClr>
        </a:buClr>
        <a:buFont typeface="Arial" panose="020B0604020202020204" pitchFamily="34" charset="0"/>
        <a:buChar char="∙"/>
        <a:defRPr sz="2100" kern="1200">
          <a:solidFill>
            <a:srgbClr val="222268"/>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1219201" y="6675120"/>
            <a:ext cx="10665884"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sz="1800">
              <a:solidFill>
                <a:prstClr val="white"/>
              </a:solidFill>
              <a:latin typeface="arial" charset="0"/>
            </a:endParaRPr>
          </a:p>
        </p:txBody>
      </p:sp>
      <p:sp>
        <p:nvSpPr>
          <p:cNvPr id="2" name="Title Placeholder 1"/>
          <p:cNvSpPr>
            <a:spLocks noGrp="1"/>
          </p:cNvSpPr>
          <p:nvPr>
            <p:ph type="title"/>
          </p:nvPr>
        </p:nvSpPr>
        <p:spPr>
          <a:xfrm>
            <a:off x="139575" y="200096"/>
            <a:ext cx="11885084" cy="914400"/>
          </a:xfrm>
          <a:prstGeom prst="rect">
            <a:avLst/>
          </a:prstGeom>
          <a:solidFill>
            <a:srgbClr val="3176CB"/>
          </a:solidFill>
        </p:spPr>
        <p:txBody>
          <a:bodyPr vert="horz" lIns="1188720" tIns="45720" rIns="274320" bIns="45720" rtlCol="0" anchor="ctr">
            <a:normAutofit/>
          </a:bodyPr>
          <a:lstStyle/>
          <a:p>
            <a:r>
              <a:rPr lang="en-US" dirty="0" smtClean="0"/>
              <a:t>Click to edit Master title style</a:t>
            </a:r>
            <a:endParaRPr dirty="0"/>
          </a:p>
        </p:txBody>
      </p:sp>
      <p:sp>
        <p:nvSpPr>
          <p:cNvPr id="3" name="Text Placeholder 2"/>
          <p:cNvSpPr>
            <a:spLocks noGrp="1"/>
          </p:cNvSpPr>
          <p:nvPr>
            <p:ph type="body" idx="1"/>
          </p:nvPr>
        </p:nvSpPr>
        <p:spPr>
          <a:xfrm>
            <a:off x="436346" y="1350818"/>
            <a:ext cx="11196855" cy="4915512"/>
          </a:xfrm>
          <a:prstGeom prst="rect">
            <a:avLst/>
          </a:prstGeom>
        </p:spPr>
        <p:txBody>
          <a:bodyPr vert="horz" lIns="91440" tIns="45720" rIns="91440" bIns="45720" rtlCol="0">
            <a:normAutofit/>
          </a:bodyPr>
          <a:lstStyle/>
          <a:p>
            <a:pPr marL="342900" lvl="0" indent="-342900" algn="l" defTabSz="914400" rtl="0" eaLnBrk="1" latinLnBrk="0" hangingPunct="1">
              <a:spcBef>
                <a:spcPts val="2000"/>
              </a:spcBef>
              <a:buClr>
                <a:schemeClr val="accent1"/>
              </a:buClr>
              <a:buSzPct val="80000"/>
              <a:buFont typeface="LucidaGrande" charset="0"/>
              <a:buChar char="▶"/>
            </a:pPr>
            <a:r>
              <a:rPr lang="en-US" dirty="0" smtClean="0"/>
              <a:t>Click to edit Master text styles</a:t>
            </a:r>
          </a:p>
          <a:p>
            <a:pPr marL="685800" lvl="1" indent="-336550" algn="l" defTabSz="914400" rtl="0" eaLnBrk="1" latinLnBrk="0" hangingPunct="1">
              <a:spcBef>
                <a:spcPts val="400"/>
              </a:spcBef>
              <a:buClr>
                <a:schemeClr val="accent1">
                  <a:lumMod val="50000"/>
                </a:schemeClr>
              </a:buClr>
              <a:buSzPct val="80000"/>
              <a:buFont typeface="LucidaGrande" charset="0"/>
              <a:buChar char="●"/>
            </a:pPr>
            <a:r>
              <a:rPr lang="en-US" dirty="0" smtClean="0"/>
              <a:t>Second level</a:t>
            </a:r>
          </a:p>
          <a:p>
            <a:pPr marL="1035050" lvl="2" indent="-349250" algn="l" defTabSz="914400" rtl="0" eaLnBrk="1" latinLnBrk="0" hangingPunct="1">
              <a:spcBef>
                <a:spcPts val="300"/>
              </a:spcBef>
              <a:buClr>
                <a:schemeClr val="accent1"/>
              </a:buClr>
              <a:buSzPct val="80000"/>
              <a:buFont typeface="ZapfDingbatsITC" charset="0"/>
              <a:buChar char="✦"/>
            </a:pPr>
            <a:r>
              <a:rPr lang="en-US" dirty="0" smtClean="0"/>
              <a:t>Third level</a:t>
            </a:r>
          </a:p>
          <a:p>
            <a:pPr marL="1371600" lvl="3" indent="-336550" algn="l" defTabSz="914400" rtl="0" eaLnBrk="1" latinLnBrk="0" hangingPunct="1">
              <a:spcBef>
                <a:spcPts val="200"/>
              </a:spcBef>
              <a:buClr>
                <a:schemeClr val="accent1">
                  <a:lumMod val="50000"/>
                </a:schemeClr>
              </a:buClr>
              <a:buSzPct val="80000"/>
              <a:buFont typeface="ZapfDingbatsITC" charset="0"/>
              <a:buChar char="❖"/>
            </a:pPr>
            <a:r>
              <a:rPr lang="en-US" dirty="0" smtClean="0"/>
              <a:t>Fourth level</a:t>
            </a:r>
          </a:p>
          <a:p>
            <a:pPr marL="1720850" lvl="4" indent="-349250" algn="l" defTabSz="914400" rtl="0" eaLnBrk="1" latinLnBrk="0" hangingPunct="1">
              <a:spcBef>
                <a:spcPts val="100"/>
              </a:spcBef>
              <a:buClr>
                <a:schemeClr val="accent1"/>
              </a:buClr>
              <a:buFont typeface="MS-Mincho" charset="-128"/>
              <a:buChar char="▻"/>
            </a:pPr>
            <a:r>
              <a:rPr lang="en-US" dirty="0" smtClean="0"/>
              <a:t>Fifth level</a:t>
            </a:r>
            <a:endParaRPr dirty="0"/>
          </a:p>
        </p:txBody>
      </p:sp>
      <p:sp>
        <p:nvSpPr>
          <p:cNvPr id="7" name="Rectangle 6"/>
          <p:cNvSpPr/>
          <p:nvPr/>
        </p:nvSpPr>
        <p:spPr>
          <a:xfrm>
            <a:off x="1219201" y="0"/>
            <a:ext cx="10665884"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sz="1800">
              <a:solidFill>
                <a:prstClr val="white"/>
              </a:solidFill>
              <a:latin typeface="arial" charset="0"/>
            </a:endParaRPr>
          </a:p>
        </p:txBody>
      </p:sp>
      <p:sp>
        <p:nvSpPr>
          <p:cNvPr id="13" name="Footer Placeholder 4"/>
          <p:cNvSpPr>
            <a:spLocks noGrp="1"/>
          </p:cNvSpPr>
          <p:nvPr>
            <p:ph type="ftr" sz="quarter" idx="3"/>
          </p:nvPr>
        </p:nvSpPr>
        <p:spPr>
          <a:xfrm>
            <a:off x="881452" y="6492876"/>
            <a:ext cx="1731817" cy="365125"/>
          </a:xfrm>
          <a:prstGeom prst="rect">
            <a:avLst/>
          </a:prstGeom>
        </p:spPr>
        <p:txBody>
          <a:bodyPr/>
          <a:lstStyle>
            <a:lvl1pPr>
              <a:defRPr sz="900" baseline="0">
                <a:latin typeface="arial" charset="0"/>
              </a:defRPr>
            </a:lvl1pPr>
          </a:lstStyle>
          <a:p>
            <a:pPr defTabSz="914400"/>
            <a:r>
              <a:rPr lang="en-US" smtClean="0">
                <a:solidFill>
                  <a:prstClr val="black"/>
                </a:solidFill>
              </a:rPr>
              <a:t>geant-dev@cern.ch</a:t>
            </a:r>
            <a:endParaRPr lang="en-US" dirty="0">
              <a:solidFill>
                <a:prstClr val="black"/>
              </a:solidFill>
            </a:endParaRPr>
          </a:p>
        </p:txBody>
      </p:sp>
      <p:sp>
        <p:nvSpPr>
          <p:cNvPr id="14" name="Slide Number Placeholder 5"/>
          <p:cNvSpPr>
            <a:spLocks noGrp="1"/>
          </p:cNvSpPr>
          <p:nvPr>
            <p:ph type="sldNum" sz="quarter" idx="4"/>
          </p:nvPr>
        </p:nvSpPr>
        <p:spPr>
          <a:xfrm>
            <a:off x="10195859" y="6492875"/>
            <a:ext cx="609600" cy="365125"/>
          </a:xfrm>
          <a:prstGeom prst="rect">
            <a:avLst/>
          </a:prstGeom>
        </p:spPr>
        <p:txBody>
          <a:bodyPr/>
          <a:lstStyle>
            <a:lvl1pPr>
              <a:defRPr sz="900" baseline="0">
                <a:latin typeface="arial" charset="0"/>
              </a:defRPr>
            </a:lvl1pPr>
          </a:lstStyle>
          <a:p>
            <a:pPr defTabSz="914400"/>
            <a:fld id="{4A822907-8A9D-4F6B-98F6-913902AD56B5}" type="slidenum">
              <a:rPr lang="en-US" smtClean="0">
                <a:solidFill>
                  <a:prstClr val="black"/>
                </a:solidFill>
              </a:rPr>
              <a:pPr defTabSz="914400"/>
              <a:t>‹#›</a:t>
            </a:fld>
            <a:endParaRPr lang="en-US">
              <a:solidFill>
                <a:prstClr val="black"/>
              </a:solidFill>
            </a:endParaRPr>
          </a:p>
        </p:txBody>
      </p:sp>
      <p:pic>
        <p:nvPicPr>
          <p:cNvPr id="15" name="Picture 14"/>
          <p:cNvPicPr>
            <a:picLocks noChangeAspect="1"/>
          </p:cNvPicPr>
          <p:nvPr userDrawn="1"/>
        </p:nvPicPr>
        <p:blipFill>
          <a:blip r:embed="rId19"/>
          <a:stretch>
            <a:fillRect/>
          </a:stretch>
        </p:blipFill>
        <p:spPr>
          <a:xfrm>
            <a:off x="0" y="6392653"/>
            <a:ext cx="881451" cy="453736"/>
          </a:xfrm>
          <a:prstGeom prst="rect">
            <a:avLst/>
          </a:prstGeom>
        </p:spPr>
      </p:pic>
      <p:pic>
        <p:nvPicPr>
          <p:cNvPr id="16" name="Picture 15"/>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1403107" y="6266330"/>
            <a:ext cx="788893" cy="591670"/>
          </a:xfrm>
          <a:prstGeom prst="rect">
            <a:avLst/>
          </a:prstGeom>
        </p:spPr>
      </p:pic>
    </p:spTree>
    <p:extLst>
      <p:ext uri="{BB962C8B-B14F-4D97-AF65-F5344CB8AC3E}">
        <p14:creationId xmlns:p14="http://schemas.microsoft.com/office/powerpoint/2010/main" val="161423704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hf hdr="0"/>
  <p:txStyles>
    <p:titleStyle>
      <a:lvl1pPr marL="0" indent="0" algn="l" defTabSz="914400" rtl="0" eaLnBrk="1" latinLnBrk="0" hangingPunct="1">
        <a:spcBef>
          <a:spcPct val="0"/>
        </a:spcBef>
        <a:buNone/>
        <a:defRPr sz="3600" kern="1200" baseline="0">
          <a:solidFill>
            <a:schemeClr val="bg1"/>
          </a:solidFill>
          <a:latin typeface="arial" charset="0"/>
          <a:ea typeface="+mj-ea"/>
          <a:cs typeface="Clear Sans"/>
        </a:defRPr>
      </a:lvl1pPr>
    </p:titleStyle>
    <p:bodyStyle>
      <a:lvl1pPr marL="342900" indent="-342900" algn="l" defTabSz="914400" rtl="0" eaLnBrk="1" latinLnBrk="0" hangingPunct="1">
        <a:spcBef>
          <a:spcPts val="2000"/>
        </a:spcBef>
        <a:buClr>
          <a:schemeClr val="accent1"/>
        </a:buClr>
        <a:buSzPct val="75000"/>
        <a:buFont typeface="Wingdings 2" pitchFamily="18" charset="2"/>
        <a:buChar char=""/>
        <a:defRPr lang="en-US" sz="2400" kern="1200" baseline="0" dirty="0" smtClean="0">
          <a:solidFill>
            <a:schemeClr val="tx1">
              <a:lumMod val="65000"/>
              <a:lumOff val="35000"/>
            </a:schemeClr>
          </a:solidFill>
          <a:latin typeface="Arial" charset="0"/>
          <a:ea typeface="+mn-ea"/>
          <a:cs typeface="Clear San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lang="en-US" sz="2000" kern="1200" baseline="0" dirty="0" smtClean="0">
          <a:solidFill>
            <a:schemeClr val="tx1">
              <a:lumMod val="65000"/>
              <a:lumOff val="35000"/>
            </a:schemeClr>
          </a:solidFill>
          <a:latin typeface="Arial" charset="0"/>
          <a:ea typeface="+mn-ea"/>
          <a:cs typeface="Clear Sans"/>
        </a:defRPr>
      </a:lvl2pPr>
      <a:lvl3pPr marL="1377950" indent="-342900" algn="l" defTabSz="914400" rtl="0" eaLnBrk="1" latinLnBrk="0" hangingPunct="1">
        <a:spcBef>
          <a:spcPts val="600"/>
        </a:spcBef>
        <a:buClr>
          <a:schemeClr val="accent1"/>
        </a:buClr>
        <a:buFont typeface="Wingdings 2" pitchFamily="18" charset="2"/>
        <a:buChar char=""/>
        <a:defRPr lang="en-US" sz="2000" kern="1200" baseline="0" dirty="0" smtClean="0">
          <a:solidFill>
            <a:schemeClr val="tx1">
              <a:lumMod val="65000"/>
              <a:lumOff val="35000"/>
            </a:schemeClr>
          </a:solidFill>
          <a:latin typeface="Arial" charset="0"/>
          <a:ea typeface="+mn-ea"/>
          <a:cs typeface="Clear Sans"/>
        </a:defRPr>
      </a:lvl3pPr>
      <a:lvl4pPr marL="1035050" indent="-349250" algn="l" defTabSz="914400" rtl="0" eaLnBrk="1" latinLnBrk="0" hangingPunct="1">
        <a:spcBef>
          <a:spcPts val="600"/>
        </a:spcBef>
        <a:buClr>
          <a:schemeClr val="accent1">
            <a:lumMod val="50000"/>
          </a:schemeClr>
        </a:buClr>
        <a:buFont typeface="Wingdings 2" pitchFamily="18" charset="2"/>
        <a:buChar char=""/>
        <a:defRPr lang="en-US" sz="2000" kern="1200" baseline="0" dirty="0" smtClean="0">
          <a:solidFill>
            <a:schemeClr val="tx1">
              <a:lumMod val="65000"/>
              <a:lumOff val="35000"/>
            </a:schemeClr>
          </a:solidFill>
          <a:latin typeface="Arial" charset="0"/>
          <a:ea typeface="+mn-ea"/>
          <a:cs typeface="Clear Sans"/>
        </a:defRPr>
      </a:lvl4pPr>
      <a:lvl5pPr marL="1720850" indent="-349250" algn="l" defTabSz="914400" rtl="0" eaLnBrk="1" latinLnBrk="0" hangingPunct="1">
        <a:spcBef>
          <a:spcPts val="600"/>
        </a:spcBef>
        <a:buClr>
          <a:schemeClr val="accent1"/>
        </a:buClr>
        <a:buFont typeface="Wingdings 2" pitchFamily="18" charset="2"/>
        <a:buChar char=""/>
        <a:defRPr lang="en-US" sz="2000" kern="1200" baseline="0" dirty="0">
          <a:solidFill>
            <a:schemeClr val="tx1">
              <a:lumMod val="65000"/>
              <a:lumOff val="35000"/>
            </a:schemeClr>
          </a:solidFill>
          <a:latin typeface="Arial" charset="0"/>
          <a:ea typeface="+mn-ea"/>
          <a:cs typeface="Clear San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1219203" y="6675121"/>
            <a:ext cx="10665887" cy="182881"/>
          </a:xfrm>
          <a:prstGeom prst="rect">
            <a:avLst/>
          </a:prstGeom>
          <a:solidFill>
            <a:srgbClr val="F8F7F3"/>
          </a:solidFill>
          <a:ln w="12700">
            <a:miter lim="400000"/>
          </a:ln>
        </p:spPr>
        <p:txBody>
          <a:bodyPr lIns="60959" rIns="60959" anchor="ctr"/>
          <a:lstStyle/>
          <a:p>
            <a:pPr algn="ctr" defTabSz="1219170" hangingPunct="0">
              <a:defRPr>
                <a:solidFill>
                  <a:srgbClr val="FFFFFF"/>
                </a:solidFill>
              </a:defRPr>
            </a:pPr>
            <a:endParaRPr sz="2400" kern="0">
              <a:solidFill>
                <a:srgbClr val="FFFFFF"/>
              </a:solidFill>
              <a:latin typeface="Century Gothic"/>
              <a:ea typeface="Century Gothic"/>
              <a:cs typeface="Century Gothic"/>
              <a:sym typeface="Century Gothic"/>
            </a:endParaRPr>
          </a:p>
        </p:txBody>
      </p:sp>
      <p:sp>
        <p:nvSpPr>
          <p:cNvPr id="3" name="Shape 3"/>
          <p:cNvSpPr/>
          <p:nvPr/>
        </p:nvSpPr>
        <p:spPr>
          <a:xfrm>
            <a:off x="1219203" y="-2"/>
            <a:ext cx="10665887" cy="182883"/>
          </a:xfrm>
          <a:prstGeom prst="rect">
            <a:avLst/>
          </a:prstGeom>
          <a:solidFill>
            <a:srgbClr val="F5F4ED"/>
          </a:solidFill>
          <a:ln w="12700">
            <a:miter lim="400000"/>
          </a:ln>
        </p:spPr>
        <p:txBody>
          <a:bodyPr lIns="60959" rIns="60959" anchor="ctr"/>
          <a:lstStyle/>
          <a:p>
            <a:pPr algn="ctr" defTabSz="1219170" hangingPunct="0">
              <a:defRPr>
                <a:solidFill>
                  <a:srgbClr val="FFFFFF"/>
                </a:solidFill>
              </a:defRPr>
            </a:pPr>
            <a:endParaRPr sz="2400" kern="0">
              <a:solidFill>
                <a:srgbClr val="FFFFFF"/>
              </a:solidFill>
              <a:latin typeface="Century Gothic"/>
              <a:ea typeface="Century Gothic"/>
              <a:cs typeface="Century Gothic"/>
              <a:sym typeface="Century Gothic"/>
            </a:endParaRPr>
          </a:p>
        </p:txBody>
      </p:sp>
      <p:sp>
        <p:nvSpPr>
          <p:cNvPr id="4" name="Shape 4"/>
          <p:cNvSpPr>
            <a:spLocks noGrp="1"/>
          </p:cNvSpPr>
          <p:nvPr>
            <p:ph type="sldNum" sz="quarter" idx="2"/>
          </p:nvPr>
        </p:nvSpPr>
        <p:spPr>
          <a:xfrm>
            <a:off x="11895940" y="6623366"/>
            <a:ext cx="257440" cy="256545"/>
          </a:xfrm>
          <a:prstGeom prst="rect">
            <a:avLst/>
          </a:prstGeom>
          <a:ln w="12700">
            <a:miter lim="400000"/>
          </a:ln>
        </p:spPr>
        <p:txBody>
          <a:bodyPr wrap="none" lIns="45719" rIns="45719" anchor="ctr">
            <a:spAutoFit/>
          </a:bodyPr>
          <a:lstStyle>
            <a:lvl1pPr algn="ctr">
              <a:defRPr sz="1067">
                <a:solidFill>
                  <a:srgbClr val="595959"/>
                </a:solidFill>
              </a:defRPr>
            </a:lvl1pPr>
          </a:lstStyle>
          <a:p>
            <a:pPr defTabSz="1219170" hangingPunct="0"/>
            <a:fld id="{86CB4B4D-7CA3-9044-876B-883B54F8677D}" type="slidenum">
              <a:rPr lang="uk-UA" kern="0" smtClean="0">
                <a:latin typeface="Century Gothic"/>
                <a:ea typeface="Century Gothic"/>
                <a:cs typeface="Century Gothic"/>
                <a:sym typeface="Century Gothic"/>
              </a:rPr>
              <a:pPr defTabSz="1219170" hangingPunct="0"/>
              <a:t>‹#›</a:t>
            </a:fld>
            <a:endParaRPr lang="uk-UA" kern="0">
              <a:latin typeface="Century Gothic"/>
              <a:ea typeface="Century Gothic"/>
              <a:cs typeface="Century Gothic"/>
              <a:sym typeface="Century Gothic"/>
            </a:endParaRPr>
          </a:p>
        </p:txBody>
      </p:sp>
      <p:sp>
        <p:nvSpPr>
          <p:cNvPr id="5" name="Shape 5"/>
          <p:cNvSpPr>
            <a:spLocks noGrp="1"/>
          </p:cNvSpPr>
          <p:nvPr>
            <p:ph type="title"/>
          </p:nvPr>
        </p:nvSpPr>
        <p:spPr>
          <a:xfrm>
            <a:off x="609600" y="274638"/>
            <a:ext cx="10972800" cy="1143001"/>
          </a:xfrm>
          <a:prstGeom prst="rect">
            <a:avLst/>
          </a:prstGeom>
          <a:solidFill>
            <a:srgbClr val="3176CB"/>
          </a:solidFill>
          <a:ln w="12700">
            <a:miter lim="400000"/>
          </a:ln>
          <a:extLst>
            <a:ext uri="{C572A759-6A51-4108-AA02-DFA0A04FC94B}">
              <ma14:wrappingTextBoxFlag xmlns:ma14="http://schemas.microsoft.com/office/mac/drawingml/2011/main" val="1"/>
            </a:ext>
          </a:extLst>
        </p:spPr>
        <p:txBody>
          <a:bodyPr lIns="45719" rIns="45719" anchor="ctr">
            <a:normAutofit/>
          </a:bodyPr>
          <a:lstStyle/>
          <a:p>
            <a:r>
              <a:t>Title Text</a:t>
            </a:r>
          </a:p>
        </p:txBody>
      </p:sp>
      <p:sp>
        <p:nvSpPr>
          <p:cNvPr id="6" name="Shape 6"/>
          <p:cNvSpPr>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1903355348"/>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Lst>
  <p:transition spd="med"/>
  <p:txStyles>
    <p:titleStyle>
      <a:lvl1pPr marL="0" marR="0" indent="0" algn="l" defTabSz="1219139"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Clear Sans"/>
          <a:ea typeface="Clear Sans"/>
          <a:cs typeface="Clear Sans"/>
          <a:sym typeface="Clear Sans"/>
        </a:defRPr>
      </a:lvl1pPr>
      <a:lvl2pPr marL="0" marR="0" indent="0" algn="l" defTabSz="1219139"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Clear Sans"/>
          <a:ea typeface="Clear Sans"/>
          <a:cs typeface="Clear Sans"/>
          <a:sym typeface="Clear Sans"/>
        </a:defRPr>
      </a:lvl2pPr>
      <a:lvl3pPr marL="0" marR="0" indent="0" algn="l" defTabSz="1219139"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Clear Sans"/>
          <a:ea typeface="Clear Sans"/>
          <a:cs typeface="Clear Sans"/>
          <a:sym typeface="Clear Sans"/>
        </a:defRPr>
      </a:lvl3pPr>
      <a:lvl4pPr marL="0" marR="0" indent="0" algn="l" defTabSz="1219139"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Clear Sans"/>
          <a:ea typeface="Clear Sans"/>
          <a:cs typeface="Clear Sans"/>
          <a:sym typeface="Clear Sans"/>
        </a:defRPr>
      </a:lvl4pPr>
      <a:lvl5pPr marL="0" marR="0" indent="0" algn="l" defTabSz="1219139"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Clear Sans"/>
          <a:ea typeface="Clear Sans"/>
          <a:cs typeface="Clear Sans"/>
          <a:sym typeface="Clear Sans"/>
        </a:defRPr>
      </a:lvl5pPr>
      <a:lvl6pPr marL="0" marR="0" indent="0" algn="l" defTabSz="1219139"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Clear Sans"/>
          <a:ea typeface="Clear Sans"/>
          <a:cs typeface="Clear Sans"/>
          <a:sym typeface="Clear Sans"/>
        </a:defRPr>
      </a:lvl6pPr>
      <a:lvl7pPr marL="0" marR="0" indent="0" algn="l" defTabSz="1219139"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Clear Sans"/>
          <a:ea typeface="Clear Sans"/>
          <a:cs typeface="Clear Sans"/>
          <a:sym typeface="Clear Sans"/>
        </a:defRPr>
      </a:lvl7pPr>
      <a:lvl8pPr marL="0" marR="0" indent="0" algn="l" defTabSz="1219139"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Clear Sans"/>
          <a:ea typeface="Clear Sans"/>
          <a:cs typeface="Clear Sans"/>
          <a:sym typeface="Clear Sans"/>
        </a:defRPr>
      </a:lvl8pPr>
      <a:lvl9pPr marL="0" marR="0" indent="0" algn="l" defTabSz="1219139"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Clear Sans"/>
          <a:ea typeface="Clear Sans"/>
          <a:cs typeface="Clear Sans"/>
          <a:sym typeface="Clear Sans"/>
        </a:defRPr>
      </a:lvl9pPr>
    </p:titleStyle>
    <p:bodyStyle>
      <a:lvl1pPr marL="457175" marR="0" indent="-457175" algn="l" defTabSz="1219139" rtl="0" latinLnBrk="0">
        <a:lnSpc>
          <a:spcPct val="100000"/>
        </a:lnSpc>
        <a:spcBef>
          <a:spcPts val="2667"/>
        </a:spcBef>
        <a:spcAft>
          <a:spcPts val="0"/>
        </a:spcAft>
        <a:buClr>
          <a:schemeClr val="accent1"/>
        </a:buClr>
        <a:buSzPct val="100000"/>
        <a:buFont typeface="Wingdings 2"/>
        <a:buChar char=""/>
        <a:tabLst/>
        <a:defRPr sz="2667" b="0" i="0" u="none" strike="noStrike" cap="none" spc="0" baseline="0">
          <a:ln>
            <a:noFill/>
          </a:ln>
          <a:solidFill>
            <a:srgbClr val="595959"/>
          </a:solidFill>
          <a:uFillTx/>
          <a:latin typeface="Clear Sans"/>
          <a:ea typeface="Clear Sans"/>
          <a:cs typeface="Clear Sans"/>
          <a:sym typeface="Clear Sans"/>
        </a:defRPr>
      </a:lvl1pPr>
      <a:lvl2pPr marL="964211" marR="0" indent="-498568" algn="l" defTabSz="1219139" rtl="0" latinLnBrk="0">
        <a:lnSpc>
          <a:spcPct val="100000"/>
        </a:lnSpc>
        <a:spcBef>
          <a:spcPts val="2667"/>
        </a:spcBef>
        <a:spcAft>
          <a:spcPts val="0"/>
        </a:spcAft>
        <a:buClr>
          <a:schemeClr val="accent1"/>
        </a:buClr>
        <a:buSzPct val="100000"/>
        <a:buFont typeface="Wingdings 2"/>
        <a:buChar char=""/>
        <a:tabLst/>
        <a:defRPr sz="2667" b="0" i="0" u="none" strike="noStrike" cap="none" spc="0" baseline="0">
          <a:ln>
            <a:noFill/>
          </a:ln>
          <a:solidFill>
            <a:srgbClr val="595959"/>
          </a:solidFill>
          <a:uFillTx/>
          <a:latin typeface="Clear Sans"/>
          <a:ea typeface="Clear Sans"/>
          <a:cs typeface="Clear Sans"/>
          <a:sym typeface="Clear Sans"/>
        </a:defRPr>
      </a:lvl2pPr>
      <a:lvl3pPr marL="1431736" marR="0" indent="-517382" algn="l" defTabSz="1219139" rtl="0" latinLnBrk="0">
        <a:lnSpc>
          <a:spcPct val="100000"/>
        </a:lnSpc>
        <a:spcBef>
          <a:spcPts val="2667"/>
        </a:spcBef>
        <a:spcAft>
          <a:spcPts val="0"/>
        </a:spcAft>
        <a:buClr>
          <a:schemeClr val="accent1"/>
        </a:buClr>
        <a:buSzPct val="100000"/>
        <a:buFont typeface="Wingdings 2"/>
        <a:buChar char=""/>
        <a:tabLst/>
        <a:defRPr sz="2667" b="0" i="0" u="none" strike="noStrike" cap="none" spc="0" baseline="0">
          <a:ln>
            <a:noFill/>
          </a:ln>
          <a:solidFill>
            <a:srgbClr val="595959"/>
          </a:solidFill>
          <a:uFillTx/>
          <a:latin typeface="Clear Sans"/>
          <a:ea typeface="Clear Sans"/>
          <a:cs typeface="Clear Sans"/>
          <a:sym typeface="Clear Sans"/>
        </a:defRPr>
      </a:lvl3pPr>
      <a:lvl4pPr marL="1878565" marR="0" indent="-498568" algn="l" defTabSz="1219139" rtl="0" latinLnBrk="0">
        <a:lnSpc>
          <a:spcPct val="100000"/>
        </a:lnSpc>
        <a:spcBef>
          <a:spcPts val="2667"/>
        </a:spcBef>
        <a:spcAft>
          <a:spcPts val="0"/>
        </a:spcAft>
        <a:buClr>
          <a:schemeClr val="accent1"/>
        </a:buClr>
        <a:buSzPct val="100000"/>
        <a:buFont typeface="Wingdings 2"/>
        <a:buChar char=""/>
        <a:tabLst/>
        <a:defRPr sz="2667" b="0" i="0" u="none" strike="noStrike" cap="none" spc="0" baseline="0">
          <a:ln>
            <a:noFill/>
          </a:ln>
          <a:solidFill>
            <a:srgbClr val="595959"/>
          </a:solidFill>
          <a:uFillTx/>
          <a:latin typeface="Clear Sans"/>
          <a:ea typeface="Clear Sans"/>
          <a:cs typeface="Clear Sans"/>
          <a:sym typeface="Clear Sans"/>
        </a:defRPr>
      </a:lvl4pPr>
      <a:lvl5pPr marL="2346091" marR="0" indent="-517382" algn="l" defTabSz="1219139" rtl="0" latinLnBrk="0">
        <a:lnSpc>
          <a:spcPct val="100000"/>
        </a:lnSpc>
        <a:spcBef>
          <a:spcPts val="2667"/>
        </a:spcBef>
        <a:spcAft>
          <a:spcPts val="0"/>
        </a:spcAft>
        <a:buClr>
          <a:schemeClr val="accent1"/>
        </a:buClr>
        <a:buSzPct val="100000"/>
        <a:buFont typeface="Wingdings 2"/>
        <a:buChar char=""/>
        <a:tabLst/>
        <a:defRPr sz="2667" b="0" i="0" u="none" strike="noStrike" cap="none" spc="0" baseline="0">
          <a:ln>
            <a:noFill/>
          </a:ln>
          <a:solidFill>
            <a:srgbClr val="595959"/>
          </a:solidFill>
          <a:uFillTx/>
          <a:latin typeface="Clear Sans"/>
          <a:ea typeface="Clear Sans"/>
          <a:cs typeface="Clear Sans"/>
          <a:sym typeface="Clear Sans"/>
        </a:defRPr>
      </a:lvl5pPr>
      <a:lvl6pPr marL="2791980" marR="0" indent="-510326" algn="l" defTabSz="1219139" rtl="0" latinLnBrk="0">
        <a:lnSpc>
          <a:spcPct val="100000"/>
        </a:lnSpc>
        <a:spcBef>
          <a:spcPts val="2667"/>
        </a:spcBef>
        <a:spcAft>
          <a:spcPts val="0"/>
        </a:spcAft>
        <a:buClr>
          <a:schemeClr val="accent1"/>
        </a:buClr>
        <a:buSzPct val="100000"/>
        <a:buFont typeface="Wingdings 2"/>
        <a:buChar char=""/>
        <a:tabLst/>
        <a:defRPr sz="2667" b="0" i="0" u="none" strike="noStrike" cap="none" spc="0" baseline="0">
          <a:ln>
            <a:noFill/>
          </a:ln>
          <a:solidFill>
            <a:srgbClr val="595959"/>
          </a:solidFill>
          <a:uFillTx/>
          <a:latin typeface="Clear Sans"/>
          <a:ea typeface="Clear Sans"/>
          <a:cs typeface="Clear Sans"/>
          <a:sym typeface="Clear Sans"/>
        </a:defRPr>
      </a:lvl6pPr>
      <a:lvl7pPr marL="3249156" marR="0" indent="-510326" algn="l" defTabSz="1219139" rtl="0" latinLnBrk="0">
        <a:lnSpc>
          <a:spcPct val="100000"/>
        </a:lnSpc>
        <a:spcBef>
          <a:spcPts val="2667"/>
        </a:spcBef>
        <a:spcAft>
          <a:spcPts val="0"/>
        </a:spcAft>
        <a:buClr>
          <a:schemeClr val="accent1"/>
        </a:buClr>
        <a:buSzPct val="100000"/>
        <a:buFont typeface="Wingdings 2"/>
        <a:buChar char=""/>
        <a:tabLst/>
        <a:defRPr sz="2667" b="0" i="0" u="none" strike="noStrike" cap="none" spc="0" baseline="0">
          <a:ln>
            <a:noFill/>
          </a:ln>
          <a:solidFill>
            <a:srgbClr val="595959"/>
          </a:solidFill>
          <a:uFillTx/>
          <a:latin typeface="Clear Sans"/>
          <a:ea typeface="Clear Sans"/>
          <a:cs typeface="Clear Sans"/>
          <a:sym typeface="Clear Sans"/>
        </a:defRPr>
      </a:lvl7pPr>
      <a:lvl8pPr marL="3708449" marR="0" indent="-510326" algn="l" defTabSz="1219139" rtl="0" latinLnBrk="0">
        <a:lnSpc>
          <a:spcPct val="100000"/>
        </a:lnSpc>
        <a:spcBef>
          <a:spcPts val="2667"/>
        </a:spcBef>
        <a:spcAft>
          <a:spcPts val="0"/>
        </a:spcAft>
        <a:buClr>
          <a:schemeClr val="accent1"/>
        </a:buClr>
        <a:buSzPct val="100000"/>
        <a:buFont typeface="Wingdings 2"/>
        <a:buChar char=""/>
        <a:tabLst/>
        <a:defRPr sz="2667" b="0" i="0" u="none" strike="noStrike" cap="none" spc="0" baseline="0">
          <a:ln>
            <a:noFill/>
          </a:ln>
          <a:solidFill>
            <a:srgbClr val="595959"/>
          </a:solidFill>
          <a:uFillTx/>
          <a:latin typeface="Clear Sans"/>
          <a:ea typeface="Clear Sans"/>
          <a:cs typeface="Clear Sans"/>
          <a:sym typeface="Clear Sans"/>
        </a:defRPr>
      </a:lvl8pPr>
      <a:lvl9pPr marL="4167744" marR="0" indent="-510326" algn="l" defTabSz="1219139" rtl="0" latinLnBrk="0">
        <a:lnSpc>
          <a:spcPct val="100000"/>
        </a:lnSpc>
        <a:spcBef>
          <a:spcPts val="2667"/>
        </a:spcBef>
        <a:spcAft>
          <a:spcPts val="0"/>
        </a:spcAft>
        <a:buClr>
          <a:schemeClr val="accent1"/>
        </a:buClr>
        <a:buSzPct val="100000"/>
        <a:buFont typeface="Wingdings 2"/>
        <a:buChar char=""/>
        <a:tabLst/>
        <a:defRPr sz="2667" b="0" i="0" u="none" strike="noStrike" cap="none" spc="0" baseline="0">
          <a:ln>
            <a:noFill/>
          </a:ln>
          <a:solidFill>
            <a:srgbClr val="595959"/>
          </a:solidFill>
          <a:uFillTx/>
          <a:latin typeface="Clear Sans"/>
          <a:ea typeface="Clear Sans"/>
          <a:cs typeface="Clear Sans"/>
          <a:sym typeface="Clear Sans"/>
        </a:defRPr>
      </a:lvl9pPr>
    </p:bodyStyle>
    <p:otherStyle>
      <a:lvl1pPr marL="0" marR="0" indent="0" algn="ctr" defTabSz="1219170" rtl="0" latinLnBrk="0">
        <a:lnSpc>
          <a:spcPct val="100000"/>
        </a:lnSpc>
        <a:spcBef>
          <a:spcPts val="0"/>
        </a:spcBef>
        <a:spcAft>
          <a:spcPts val="0"/>
        </a:spcAft>
        <a:buClrTx/>
        <a:buSzTx/>
        <a:buFontTx/>
        <a:buNone/>
        <a:tabLst/>
        <a:defRPr sz="1067" b="0" i="0" u="none" strike="noStrike" cap="none" spc="0" baseline="0">
          <a:ln>
            <a:noFill/>
          </a:ln>
          <a:solidFill>
            <a:schemeClr val="tx1"/>
          </a:solidFill>
          <a:uFillTx/>
          <a:latin typeface="+mn-lt"/>
          <a:ea typeface="+mn-ea"/>
          <a:cs typeface="+mn-cs"/>
          <a:sym typeface="Century Gothic"/>
        </a:defRPr>
      </a:lvl1pPr>
      <a:lvl2pPr marL="0" marR="0" indent="609585" algn="ctr" defTabSz="1219170" rtl="0" latinLnBrk="0">
        <a:lnSpc>
          <a:spcPct val="100000"/>
        </a:lnSpc>
        <a:spcBef>
          <a:spcPts val="0"/>
        </a:spcBef>
        <a:spcAft>
          <a:spcPts val="0"/>
        </a:spcAft>
        <a:buClrTx/>
        <a:buSzTx/>
        <a:buFontTx/>
        <a:buNone/>
        <a:tabLst/>
        <a:defRPr sz="1067" b="0" i="0" u="none" strike="noStrike" cap="none" spc="0" baseline="0">
          <a:ln>
            <a:noFill/>
          </a:ln>
          <a:solidFill>
            <a:schemeClr val="tx1"/>
          </a:solidFill>
          <a:uFillTx/>
          <a:latin typeface="+mn-lt"/>
          <a:ea typeface="+mn-ea"/>
          <a:cs typeface="+mn-cs"/>
          <a:sym typeface="Century Gothic"/>
        </a:defRPr>
      </a:lvl2pPr>
      <a:lvl3pPr marL="0" marR="0" indent="1219170" algn="ctr" defTabSz="1219170" rtl="0" latinLnBrk="0">
        <a:lnSpc>
          <a:spcPct val="100000"/>
        </a:lnSpc>
        <a:spcBef>
          <a:spcPts val="0"/>
        </a:spcBef>
        <a:spcAft>
          <a:spcPts val="0"/>
        </a:spcAft>
        <a:buClrTx/>
        <a:buSzTx/>
        <a:buFontTx/>
        <a:buNone/>
        <a:tabLst/>
        <a:defRPr sz="1067" b="0" i="0" u="none" strike="noStrike" cap="none" spc="0" baseline="0">
          <a:ln>
            <a:noFill/>
          </a:ln>
          <a:solidFill>
            <a:schemeClr val="tx1"/>
          </a:solidFill>
          <a:uFillTx/>
          <a:latin typeface="+mn-lt"/>
          <a:ea typeface="+mn-ea"/>
          <a:cs typeface="+mn-cs"/>
          <a:sym typeface="Century Gothic"/>
        </a:defRPr>
      </a:lvl3pPr>
      <a:lvl4pPr marL="0" marR="0" indent="1828754" algn="ctr" defTabSz="1219170" rtl="0" latinLnBrk="0">
        <a:lnSpc>
          <a:spcPct val="100000"/>
        </a:lnSpc>
        <a:spcBef>
          <a:spcPts val="0"/>
        </a:spcBef>
        <a:spcAft>
          <a:spcPts val="0"/>
        </a:spcAft>
        <a:buClrTx/>
        <a:buSzTx/>
        <a:buFontTx/>
        <a:buNone/>
        <a:tabLst/>
        <a:defRPr sz="1067" b="0" i="0" u="none" strike="noStrike" cap="none" spc="0" baseline="0">
          <a:ln>
            <a:noFill/>
          </a:ln>
          <a:solidFill>
            <a:schemeClr val="tx1"/>
          </a:solidFill>
          <a:uFillTx/>
          <a:latin typeface="+mn-lt"/>
          <a:ea typeface="+mn-ea"/>
          <a:cs typeface="+mn-cs"/>
          <a:sym typeface="Century Gothic"/>
        </a:defRPr>
      </a:lvl4pPr>
      <a:lvl5pPr marL="0" marR="0" indent="2438339" algn="ctr" defTabSz="1219170" rtl="0" latinLnBrk="0">
        <a:lnSpc>
          <a:spcPct val="100000"/>
        </a:lnSpc>
        <a:spcBef>
          <a:spcPts val="0"/>
        </a:spcBef>
        <a:spcAft>
          <a:spcPts val="0"/>
        </a:spcAft>
        <a:buClrTx/>
        <a:buSzTx/>
        <a:buFontTx/>
        <a:buNone/>
        <a:tabLst/>
        <a:defRPr sz="1067" b="0" i="0" u="none" strike="noStrike" cap="none" spc="0" baseline="0">
          <a:ln>
            <a:noFill/>
          </a:ln>
          <a:solidFill>
            <a:schemeClr val="tx1"/>
          </a:solidFill>
          <a:uFillTx/>
          <a:latin typeface="+mn-lt"/>
          <a:ea typeface="+mn-ea"/>
          <a:cs typeface="+mn-cs"/>
          <a:sym typeface="Century Gothic"/>
        </a:defRPr>
      </a:lvl5pPr>
      <a:lvl6pPr marL="0" marR="0" indent="3047924" algn="ctr" defTabSz="1219170" rtl="0" latinLnBrk="0">
        <a:lnSpc>
          <a:spcPct val="100000"/>
        </a:lnSpc>
        <a:spcBef>
          <a:spcPts val="0"/>
        </a:spcBef>
        <a:spcAft>
          <a:spcPts val="0"/>
        </a:spcAft>
        <a:buClrTx/>
        <a:buSzTx/>
        <a:buFontTx/>
        <a:buNone/>
        <a:tabLst/>
        <a:defRPr sz="1067" b="0" i="0" u="none" strike="noStrike" cap="none" spc="0" baseline="0">
          <a:ln>
            <a:noFill/>
          </a:ln>
          <a:solidFill>
            <a:schemeClr val="tx1"/>
          </a:solidFill>
          <a:uFillTx/>
          <a:latin typeface="+mn-lt"/>
          <a:ea typeface="+mn-ea"/>
          <a:cs typeface="+mn-cs"/>
          <a:sym typeface="Century Gothic"/>
        </a:defRPr>
      </a:lvl6pPr>
      <a:lvl7pPr marL="0" marR="0" indent="3657509" algn="ctr" defTabSz="1219170" rtl="0" latinLnBrk="0">
        <a:lnSpc>
          <a:spcPct val="100000"/>
        </a:lnSpc>
        <a:spcBef>
          <a:spcPts val="0"/>
        </a:spcBef>
        <a:spcAft>
          <a:spcPts val="0"/>
        </a:spcAft>
        <a:buClrTx/>
        <a:buSzTx/>
        <a:buFontTx/>
        <a:buNone/>
        <a:tabLst/>
        <a:defRPr sz="1067" b="0" i="0" u="none" strike="noStrike" cap="none" spc="0" baseline="0">
          <a:ln>
            <a:noFill/>
          </a:ln>
          <a:solidFill>
            <a:schemeClr val="tx1"/>
          </a:solidFill>
          <a:uFillTx/>
          <a:latin typeface="+mn-lt"/>
          <a:ea typeface="+mn-ea"/>
          <a:cs typeface="+mn-cs"/>
          <a:sym typeface="Century Gothic"/>
        </a:defRPr>
      </a:lvl7pPr>
      <a:lvl8pPr marL="0" marR="0" indent="4267093" algn="ctr" defTabSz="1219170" rtl="0" latinLnBrk="0">
        <a:lnSpc>
          <a:spcPct val="100000"/>
        </a:lnSpc>
        <a:spcBef>
          <a:spcPts val="0"/>
        </a:spcBef>
        <a:spcAft>
          <a:spcPts val="0"/>
        </a:spcAft>
        <a:buClrTx/>
        <a:buSzTx/>
        <a:buFontTx/>
        <a:buNone/>
        <a:tabLst/>
        <a:defRPr sz="1067" b="0" i="0" u="none" strike="noStrike" cap="none" spc="0" baseline="0">
          <a:ln>
            <a:noFill/>
          </a:ln>
          <a:solidFill>
            <a:schemeClr val="tx1"/>
          </a:solidFill>
          <a:uFillTx/>
          <a:latin typeface="+mn-lt"/>
          <a:ea typeface="+mn-ea"/>
          <a:cs typeface="+mn-cs"/>
          <a:sym typeface="Century Gothic"/>
        </a:defRPr>
      </a:lvl8pPr>
      <a:lvl9pPr marL="0" marR="0" indent="4876678" algn="ctr" defTabSz="1219170" rtl="0" latinLnBrk="0">
        <a:lnSpc>
          <a:spcPct val="100000"/>
        </a:lnSpc>
        <a:spcBef>
          <a:spcPts val="0"/>
        </a:spcBef>
        <a:spcAft>
          <a:spcPts val="0"/>
        </a:spcAft>
        <a:buClrTx/>
        <a:buSzTx/>
        <a:buFontTx/>
        <a:buNone/>
        <a:tabLst/>
        <a:defRPr sz="1067" b="0" i="0" u="none" strike="noStrike" cap="none" spc="0" baseline="0">
          <a:ln>
            <a:noFill/>
          </a:ln>
          <a:solidFill>
            <a:schemeClr val="tx1"/>
          </a:solidFill>
          <a:uFillTx/>
          <a:latin typeface="+mn-lt"/>
          <a:ea typeface="+mn-ea"/>
          <a:cs typeface="+mn-cs"/>
          <a:sym typeface="Century Gothic"/>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asted-image.pdf"/>
          <p:cNvPicPr>
            <a:picLocks noChangeAspect="1"/>
          </p:cNvPicPr>
          <p:nvPr/>
        </p:nvPicPr>
        <p:blipFill>
          <a:blip r:embed="rId14">
            <a:extLst/>
          </a:blip>
          <a:stretch>
            <a:fillRect/>
          </a:stretch>
        </p:blipFill>
        <p:spPr>
          <a:xfrm>
            <a:off x="10968037" y="96433"/>
            <a:ext cx="1197367" cy="734234"/>
          </a:xfrm>
          <a:prstGeom prst="rect">
            <a:avLst/>
          </a:prstGeom>
          <a:ln w="12700">
            <a:miter lim="400000"/>
          </a:ln>
        </p:spPr>
      </p:pic>
      <p:sp>
        <p:nvSpPr>
          <p:cNvPr id="3" name="Shape 3"/>
          <p:cNvSpPr/>
          <p:nvPr/>
        </p:nvSpPr>
        <p:spPr>
          <a:xfrm>
            <a:off x="533400" y="1384299"/>
            <a:ext cx="11118851" cy="83437"/>
          </a:xfrm>
          <a:prstGeom prst="line">
            <a:avLst/>
          </a:prstGeom>
          <a:ln w="12700">
            <a:solidFill>
              <a:srgbClr val="9A9A9A"/>
            </a:solidFill>
            <a:miter lim="400000"/>
          </a:ln>
        </p:spPr>
        <p:txBody>
          <a:bodyPr lIns="25400" tIns="25400" rIns="25400" bIns="25400" anchor="ctr"/>
          <a:lstStyle/>
          <a:p>
            <a:pPr hangingPunct="0">
              <a:defRPr sz="1200">
                <a:latin typeface="Helvetica"/>
                <a:ea typeface="Helvetica"/>
                <a:cs typeface="Helvetica"/>
                <a:sym typeface="Helvetica"/>
              </a:defRPr>
            </a:pPr>
            <a:endParaRPr sz="600" kern="0">
              <a:solidFill>
                <a:srgbClr val="000000"/>
              </a:solidFill>
              <a:latin typeface="Helvetica"/>
              <a:ea typeface="Helvetica"/>
              <a:cs typeface="Helvetica"/>
              <a:sym typeface="Helvetica"/>
            </a:endParaRPr>
          </a:p>
        </p:txBody>
      </p:sp>
      <p:sp>
        <p:nvSpPr>
          <p:cNvPr id="4" name="Shape 4"/>
          <p:cNvSpPr>
            <a:spLocks noGrp="1"/>
          </p:cNvSpPr>
          <p:nvPr>
            <p:ph type="title"/>
          </p:nvPr>
        </p:nvSpPr>
        <p:spPr>
          <a:xfrm>
            <a:off x="533400" y="234950"/>
            <a:ext cx="11112500" cy="98425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a:bodyPr>
          <a:lstStyle/>
          <a:p>
            <a:r>
              <a:t>Title Text</a:t>
            </a:r>
          </a:p>
        </p:txBody>
      </p:sp>
      <p:sp>
        <p:nvSpPr>
          <p:cNvPr id="5" name="Shape 5"/>
          <p:cNvSpPr>
            <a:spLocks noGrp="1"/>
          </p:cNvSpPr>
          <p:nvPr>
            <p:ph type="sldNum" sz="quarter" idx="2"/>
          </p:nvPr>
        </p:nvSpPr>
        <p:spPr>
          <a:xfrm>
            <a:off x="11564736" y="6496050"/>
            <a:ext cx="227627" cy="241092"/>
          </a:xfrm>
          <a:prstGeom prst="rect">
            <a:avLst/>
          </a:prstGeom>
          <a:ln w="12700">
            <a:miter lim="400000"/>
          </a:ln>
        </p:spPr>
        <p:txBody>
          <a:bodyPr wrap="none" lIns="50800" tIns="50800" rIns="50800" bIns="50800">
            <a:spAutoFit/>
          </a:bodyPr>
          <a:lstStyle>
            <a:lvl1pPr algn="r">
              <a:defRPr sz="900">
                <a:latin typeface="Helvetica Neue"/>
                <a:ea typeface="Helvetica Neue"/>
                <a:cs typeface="Helvetica Neue"/>
                <a:sym typeface="Helvetica Neue"/>
              </a:defRPr>
            </a:lvl1pPr>
          </a:lstStyle>
          <a:p>
            <a:pPr defTabSz="412750" hangingPunct="0"/>
            <a:fld id="{86CB4B4D-7CA3-9044-876B-883B54F8677D}" type="slidenum">
              <a:rPr lang="uk-UA" kern="0" smtClean="0">
                <a:solidFill>
                  <a:srgbClr val="000000"/>
                </a:solidFill>
              </a:rPr>
              <a:pPr defTabSz="412750" hangingPunct="0"/>
              <a:t>‹#›</a:t>
            </a:fld>
            <a:endParaRPr lang="uk-UA" kern="0">
              <a:solidFill>
                <a:srgbClr val="000000"/>
              </a:solidFill>
            </a:endParaRPr>
          </a:p>
        </p:txBody>
      </p:sp>
      <p:sp>
        <p:nvSpPr>
          <p:cNvPr id="6" name="Shape 6"/>
          <p:cNvSpPr>
            <a:spLocks noGrp="1"/>
          </p:cNvSpPr>
          <p:nvPr>
            <p:ph type="body" idx="1"/>
          </p:nvPr>
        </p:nvSpPr>
        <p:spPr>
          <a:xfrm>
            <a:off x="533400" y="1562100"/>
            <a:ext cx="11118850" cy="46863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534620305"/>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transition spd="med"/>
  <p:txStyles>
    <p:titleStyle>
      <a:lvl1pPr marL="0" marR="0" indent="0" algn="l" defTabSz="412750" rtl="0" latinLnBrk="0">
        <a:lnSpc>
          <a:spcPct val="100000"/>
        </a:lnSpc>
        <a:spcBef>
          <a:spcPts val="0"/>
        </a:spcBef>
        <a:spcAft>
          <a:spcPts val="0"/>
        </a:spcAft>
        <a:buClrTx/>
        <a:buSzTx/>
        <a:buFontTx/>
        <a:buNone/>
        <a:tabLst/>
        <a:defRPr sz="2900" b="0" i="0" u="none" strike="noStrike" cap="none" spc="0" baseline="0">
          <a:ln>
            <a:noFill/>
          </a:ln>
          <a:solidFill>
            <a:srgbClr val="000000"/>
          </a:solidFill>
          <a:uFillTx/>
          <a:latin typeface="+mn-lt"/>
          <a:ea typeface="+mn-ea"/>
          <a:cs typeface="+mn-cs"/>
          <a:sym typeface="Helvetica Neue Light"/>
        </a:defRPr>
      </a:lvl1pPr>
      <a:lvl2pPr marL="0" marR="0" indent="114300" algn="l" defTabSz="412750" rtl="0" latinLnBrk="0">
        <a:lnSpc>
          <a:spcPct val="100000"/>
        </a:lnSpc>
        <a:spcBef>
          <a:spcPts val="0"/>
        </a:spcBef>
        <a:spcAft>
          <a:spcPts val="0"/>
        </a:spcAft>
        <a:buClrTx/>
        <a:buSzTx/>
        <a:buFontTx/>
        <a:buNone/>
        <a:tabLst/>
        <a:defRPr sz="2900" b="0" i="0" u="none" strike="noStrike" cap="none" spc="0" baseline="0">
          <a:ln>
            <a:noFill/>
          </a:ln>
          <a:solidFill>
            <a:srgbClr val="000000"/>
          </a:solidFill>
          <a:uFillTx/>
          <a:latin typeface="+mn-lt"/>
          <a:ea typeface="+mn-ea"/>
          <a:cs typeface="+mn-cs"/>
          <a:sym typeface="Helvetica Neue Light"/>
        </a:defRPr>
      </a:lvl2pPr>
      <a:lvl3pPr marL="0" marR="0" indent="228600" algn="l" defTabSz="412750" rtl="0" latinLnBrk="0">
        <a:lnSpc>
          <a:spcPct val="100000"/>
        </a:lnSpc>
        <a:spcBef>
          <a:spcPts val="0"/>
        </a:spcBef>
        <a:spcAft>
          <a:spcPts val="0"/>
        </a:spcAft>
        <a:buClrTx/>
        <a:buSzTx/>
        <a:buFontTx/>
        <a:buNone/>
        <a:tabLst/>
        <a:defRPr sz="2900" b="0" i="0" u="none" strike="noStrike" cap="none" spc="0" baseline="0">
          <a:ln>
            <a:noFill/>
          </a:ln>
          <a:solidFill>
            <a:srgbClr val="000000"/>
          </a:solidFill>
          <a:uFillTx/>
          <a:latin typeface="+mn-lt"/>
          <a:ea typeface="+mn-ea"/>
          <a:cs typeface="+mn-cs"/>
          <a:sym typeface="Helvetica Neue Light"/>
        </a:defRPr>
      </a:lvl3pPr>
      <a:lvl4pPr marL="0" marR="0" indent="342900" algn="l" defTabSz="412750" rtl="0" latinLnBrk="0">
        <a:lnSpc>
          <a:spcPct val="100000"/>
        </a:lnSpc>
        <a:spcBef>
          <a:spcPts val="0"/>
        </a:spcBef>
        <a:spcAft>
          <a:spcPts val="0"/>
        </a:spcAft>
        <a:buClrTx/>
        <a:buSzTx/>
        <a:buFontTx/>
        <a:buNone/>
        <a:tabLst/>
        <a:defRPr sz="2900" b="0" i="0" u="none" strike="noStrike" cap="none" spc="0" baseline="0">
          <a:ln>
            <a:noFill/>
          </a:ln>
          <a:solidFill>
            <a:srgbClr val="000000"/>
          </a:solidFill>
          <a:uFillTx/>
          <a:latin typeface="+mn-lt"/>
          <a:ea typeface="+mn-ea"/>
          <a:cs typeface="+mn-cs"/>
          <a:sym typeface="Helvetica Neue Light"/>
        </a:defRPr>
      </a:lvl4pPr>
      <a:lvl5pPr marL="0" marR="0" indent="457200" algn="l" defTabSz="412750" rtl="0" latinLnBrk="0">
        <a:lnSpc>
          <a:spcPct val="100000"/>
        </a:lnSpc>
        <a:spcBef>
          <a:spcPts val="0"/>
        </a:spcBef>
        <a:spcAft>
          <a:spcPts val="0"/>
        </a:spcAft>
        <a:buClrTx/>
        <a:buSzTx/>
        <a:buFontTx/>
        <a:buNone/>
        <a:tabLst/>
        <a:defRPr sz="2900" b="0" i="0" u="none" strike="noStrike" cap="none" spc="0" baseline="0">
          <a:ln>
            <a:noFill/>
          </a:ln>
          <a:solidFill>
            <a:srgbClr val="000000"/>
          </a:solidFill>
          <a:uFillTx/>
          <a:latin typeface="+mn-lt"/>
          <a:ea typeface="+mn-ea"/>
          <a:cs typeface="+mn-cs"/>
          <a:sym typeface="Helvetica Neue Light"/>
        </a:defRPr>
      </a:lvl5pPr>
      <a:lvl6pPr marL="0" marR="0" indent="571500" algn="l" defTabSz="412750" rtl="0" latinLnBrk="0">
        <a:lnSpc>
          <a:spcPct val="100000"/>
        </a:lnSpc>
        <a:spcBef>
          <a:spcPts val="0"/>
        </a:spcBef>
        <a:spcAft>
          <a:spcPts val="0"/>
        </a:spcAft>
        <a:buClrTx/>
        <a:buSzTx/>
        <a:buFontTx/>
        <a:buNone/>
        <a:tabLst/>
        <a:defRPr sz="2900" b="0" i="0" u="none" strike="noStrike" cap="none" spc="0" baseline="0">
          <a:ln>
            <a:noFill/>
          </a:ln>
          <a:solidFill>
            <a:srgbClr val="000000"/>
          </a:solidFill>
          <a:uFillTx/>
          <a:latin typeface="+mn-lt"/>
          <a:ea typeface="+mn-ea"/>
          <a:cs typeface="+mn-cs"/>
          <a:sym typeface="Helvetica Neue Light"/>
        </a:defRPr>
      </a:lvl6pPr>
      <a:lvl7pPr marL="0" marR="0" indent="685800" algn="l" defTabSz="412750" rtl="0" latinLnBrk="0">
        <a:lnSpc>
          <a:spcPct val="100000"/>
        </a:lnSpc>
        <a:spcBef>
          <a:spcPts val="0"/>
        </a:spcBef>
        <a:spcAft>
          <a:spcPts val="0"/>
        </a:spcAft>
        <a:buClrTx/>
        <a:buSzTx/>
        <a:buFontTx/>
        <a:buNone/>
        <a:tabLst/>
        <a:defRPr sz="2900" b="0" i="0" u="none" strike="noStrike" cap="none" spc="0" baseline="0">
          <a:ln>
            <a:noFill/>
          </a:ln>
          <a:solidFill>
            <a:srgbClr val="000000"/>
          </a:solidFill>
          <a:uFillTx/>
          <a:latin typeface="+mn-lt"/>
          <a:ea typeface="+mn-ea"/>
          <a:cs typeface="+mn-cs"/>
          <a:sym typeface="Helvetica Neue Light"/>
        </a:defRPr>
      </a:lvl7pPr>
      <a:lvl8pPr marL="0" marR="0" indent="800100" algn="l" defTabSz="412750" rtl="0" latinLnBrk="0">
        <a:lnSpc>
          <a:spcPct val="100000"/>
        </a:lnSpc>
        <a:spcBef>
          <a:spcPts val="0"/>
        </a:spcBef>
        <a:spcAft>
          <a:spcPts val="0"/>
        </a:spcAft>
        <a:buClrTx/>
        <a:buSzTx/>
        <a:buFontTx/>
        <a:buNone/>
        <a:tabLst/>
        <a:defRPr sz="2900" b="0" i="0" u="none" strike="noStrike" cap="none" spc="0" baseline="0">
          <a:ln>
            <a:noFill/>
          </a:ln>
          <a:solidFill>
            <a:srgbClr val="000000"/>
          </a:solidFill>
          <a:uFillTx/>
          <a:latin typeface="+mn-lt"/>
          <a:ea typeface="+mn-ea"/>
          <a:cs typeface="+mn-cs"/>
          <a:sym typeface="Helvetica Neue Light"/>
        </a:defRPr>
      </a:lvl8pPr>
      <a:lvl9pPr marL="0" marR="0" indent="914400" algn="l" defTabSz="412750" rtl="0" latinLnBrk="0">
        <a:lnSpc>
          <a:spcPct val="100000"/>
        </a:lnSpc>
        <a:spcBef>
          <a:spcPts val="0"/>
        </a:spcBef>
        <a:spcAft>
          <a:spcPts val="0"/>
        </a:spcAft>
        <a:buClrTx/>
        <a:buSzTx/>
        <a:buFontTx/>
        <a:buNone/>
        <a:tabLst/>
        <a:defRPr sz="2900" b="0" i="0" u="none" strike="noStrike" cap="none" spc="0" baseline="0">
          <a:ln>
            <a:noFill/>
          </a:ln>
          <a:solidFill>
            <a:srgbClr val="000000"/>
          </a:solidFill>
          <a:uFillTx/>
          <a:latin typeface="+mn-lt"/>
          <a:ea typeface="+mn-ea"/>
          <a:cs typeface="+mn-cs"/>
          <a:sym typeface="Helvetica Neue Light"/>
        </a:defRPr>
      </a:lvl9pPr>
    </p:titleStyle>
    <p:bodyStyle>
      <a:lvl1pPr marL="317500" marR="0" indent="-317500" algn="l" defTabSz="412750" rtl="0" latinLnBrk="0">
        <a:lnSpc>
          <a:spcPct val="100000"/>
        </a:lnSpc>
        <a:spcBef>
          <a:spcPts val="2950"/>
        </a:spcBef>
        <a:spcAft>
          <a:spcPts val="0"/>
        </a:spcAft>
        <a:buClrTx/>
        <a:buSzPct val="75000"/>
        <a:buFont typeface="Helvetica Neue"/>
        <a:buChar char="•"/>
        <a:tabLst/>
        <a:defRPr sz="2500" b="0" i="0" u="none" strike="noStrike" cap="none" spc="0" baseline="0">
          <a:ln>
            <a:noFill/>
          </a:ln>
          <a:solidFill>
            <a:srgbClr val="747474"/>
          </a:solidFill>
          <a:uFillTx/>
          <a:latin typeface="+mn-lt"/>
          <a:ea typeface="+mn-ea"/>
          <a:cs typeface="+mn-cs"/>
          <a:sym typeface="Helvetica Neue Light"/>
        </a:defRPr>
      </a:lvl1pPr>
      <a:lvl2pPr marL="635000" marR="0" indent="-317500" algn="l" defTabSz="412750" rtl="0" latinLnBrk="0">
        <a:lnSpc>
          <a:spcPct val="100000"/>
        </a:lnSpc>
        <a:spcBef>
          <a:spcPts val="2950"/>
        </a:spcBef>
        <a:spcAft>
          <a:spcPts val="0"/>
        </a:spcAft>
        <a:buClrTx/>
        <a:buSzPct val="75000"/>
        <a:buFont typeface="Helvetica Neue"/>
        <a:buChar char="•"/>
        <a:tabLst/>
        <a:defRPr sz="2500" b="0" i="0" u="none" strike="noStrike" cap="none" spc="0" baseline="0">
          <a:ln>
            <a:noFill/>
          </a:ln>
          <a:solidFill>
            <a:srgbClr val="747474"/>
          </a:solidFill>
          <a:uFillTx/>
          <a:latin typeface="+mn-lt"/>
          <a:ea typeface="+mn-ea"/>
          <a:cs typeface="+mn-cs"/>
          <a:sym typeface="Helvetica Neue Light"/>
        </a:defRPr>
      </a:lvl2pPr>
      <a:lvl3pPr marL="952500" marR="0" indent="-317500" algn="l" defTabSz="412750" rtl="0" latinLnBrk="0">
        <a:lnSpc>
          <a:spcPct val="100000"/>
        </a:lnSpc>
        <a:spcBef>
          <a:spcPts val="2950"/>
        </a:spcBef>
        <a:spcAft>
          <a:spcPts val="0"/>
        </a:spcAft>
        <a:buClrTx/>
        <a:buSzPct val="75000"/>
        <a:buFont typeface="Helvetica Neue"/>
        <a:buChar char="•"/>
        <a:tabLst/>
        <a:defRPr sz="2500" b="0" i="0" u="none" strike="noStrike" cap="none" spc="0" baseline="0">
          <a:ln>
            <a:noFill/>
          </a:ln>
          <a:solidFill>
            <a:srgbClr val="747474"/>
          </a:solidFill>
          <a:uFillTx/>
          <a:latin typeface="+mn-lt"/>
          <a:ea typeface="+mn-ea"/>
          <a:cs typeface="+mn-cs"/>
          <a:sym typeface="Helvetica Neue Light"/>
        </a:defRPr>
      </a:lvl3pPr>
      <a:lvl4pPr marL="1270000" marR="0" indent="-317500" algn="l" defTabSz="412750" rtl="0" latinLnBrk="0">
        <a:lnSpc>
          <a:spcPct val="100000"/>
        </a:lnSpc>
        <a:spcBef>
          <a:spcPts val="2950"/>
        </a:spcBef>
        <a:spcAft>
          <a:spcPts val="0"/>
        </a:spcAft>
        <a:buClrTx/>
        <a:buSzPct val="75000"/>
        <a:buFont typeface="Helvetica Neue"/>
        <a:buChar char="•"/>
        <a:tabLst/>
        <a:defRPr sz="2500" b="0" i="0" u="none" strike="noStrike" cap="none" spc="0" baseline="0">
          <a:ln>
            <a:noFill/>
          </a:ln>
          <a:solidFill>
            <a:srgbClr val="747474"/>
          </a:solidFill>
          <a:uFillTx/>
          <a:latin typeface="+mn-lt"/>
          <a:ea typeface="+mn-ea"/>
          <a:cs typeface="+mn-cs"/>
          <a:sym typeface="Helvetica Neue Light"/>
        </a:defRPr>
      </a:lvl4pPr>
      <a:lvl5pPr marL="1587500" marR="0" indent="-317500" algn="l" defTabSz="412750" rtl="0" latinLnBrk="0">
        <a:lnSpc>
          <a:spcPct val="100000"/>
        </a:lnSpc>
        <a:spcBef>
          <a:spcPts val="2950"/>
        </a:spcBef>
        <a:spcAft>
          <a:spcPts val="0"/>
        </a:spcAft>
        <a:buClrTx/>
        <a:buSzPct val="75000"/>
        <a:buFont typeface="Helvetica Neue"/>
        <a:buChar char="•"/>
        <a:tabLst/>
        <a:defRPr sz="2500" b="0" i="0" u="none" strike="noStrike" cap="none" spc="0" baseline="0">
          <a:ln>
            <a:noFill/>
          </a:ln>
          <a:solidFill>
            <a:srgbClr val="747474"/>
          </a:solidFill>
          <a:uFillTx/>
          <a:latin typeface="+mn-lt"/>
          <a:ea typeface="+mn-ea"/>
          <a:cs typeface="+mn-cs"/>
          <a:sym typeface="Helvetica Neue Light"/>
        </a:defRPr>
      </a:lvl5pPr>
      <a:lvl6pPr marL="1905000" marR="0" indent="-317500" algn="l" defTabSz="412750" rtl="0" latinLnBrk="0">
        <a:lnSpc>
          <a:spcPct val="100000"/>
        </a:lnSpc>
        <a:spcBef>
          <a:spcPts val="2950"/>
        </a:spcBef>
        <a:spcAft>
          <a:spcPts val="0"/>
        </a:spcAft>
        <a:buClrTx/>
        <a:buSzPct val="75000"/>
        <a:buFont typeface="Helvetica Neue"/>
        <a:buChar char="•"/>
        <a:tabLst/>
        <a:defRPr sz="2500" b="0" i="0" u="none" strike="noStrike" cap="none" spc="0" baseline="0">
          <a:ln>
            <a:noFill/>
          </a:ln>
          <a:solidFill>
            <a:srgbClr val="747474"/>
          </a:solidFill>
          <a:uFillTx/>
          <a:latin typeface="+mn-lt"/>
          <a:ea typeface="+mn-ea"/>
          <a:cs typeface="+mn-cs"/>
          <a:sym typeface="Helvetica Neue Light"/>
        </a:defRPr>
      </a:lvl6pPr>
      <a:lvl7pPr marL="2222500" marR="0" indent="-317500" algn="l" defTabSz="412750" rtl="0" latinLnBrk="0">
        <a:lnSpc>
          <a:spcPct val="100000"/>
        </a:lnSpc>
        <a:spcBef>
          <a:spcPts val="2950"/>
        </a:spcBef>
        <a:spcAft>
          <a:spcPts val="0"/>
        </a:spcAft>
        <a:buClrTx/>
        <a:buSzPct val="75000"/>
        <a:buFont typeface="Helvetica Neue"/>
        <a:buChar char="•"/>
        <a:tabLst/>
        <a:defRPr sz="2500" b="0" i="0" u="none" strike="noStrike" cap="none" spc="0" baseline="0">
          <a:ln>
            <a:noFill/>
          </a:ln>
          <a:solidFill>
            <a:srgbClr val="747474"/>
          </a:solidFill>
          <a:uFillTx/>
          <a:latin typeface="+mn-lt"/>
          <a:ea typeface="+mn-ea"/>
          <a:cs typeface="+mn-cs"/>
          <a:sym typeface="Helvetica Neue Light"/>
        </a:defRPr>
      </a:lvl7pPr>
      <a:lvl8pPr marL="2540000" marR="0" indent="-317500" algn="l" defTabSz="412750" rtl="0" latinLnBrk="0">
        <a:lnSpc>
          <a:spcPct val="100000"/>
        </a:lnSpc>
        <a:spcBef>
          <a:spcPts val="2950"/>
        </a:spcBef>
        <a:spcAft>
          <a:spcPts val="0"/>
        </a:spcAft>
        <a:buClrTx/>
        <a:buSzPct val="75000"/>
        <a:buFont typeface="Helvetica Neue"/>
        <a:buChar char="•"/>
        <a:tabLst/>
        <a:defRPr sz="2500" b="0" i="0" u="none" strike="noStrike" cap="none" spc="0" baseline="0">
          <a:ln>
            <a:noFill/>
          </a:ln>
          <a:solidFill>
            <a:srgbClr val="747474"/>
          </a:solidFill>
          <a:uFillTx/>
          <a:latin typeface="+mn-lt"/>
          <a:ea typeface="+mn-ea"/>
          <a:cs typeface="+mn-cs"/>
          <a:sym typeface="Helvetica Neue Light"/>
        </a:defRPr>
      </a:lvl8pPr>
      <a:lvl9pPr marL="2857500" marR="0" indent="-317500" algn="l" defTabSz="412750" rtl="0" latinLnBrk="0">
        <a:lnSpc>
          <a:spcPct val="100000"/>
        </a:lnSpc>
        <a:spcBef>
          <a:spcPts val="2950"/>
        </a:spcBef>
        <a:spcAft>
          <a:spcPts val="0"/>
        </a:spcAft>
        <a:buClrTx/>
        <a:buSzPct val="75000"/>
        <a:buFont typeface="Helvetica Neue"/>
        <a:buChar char="•"/>
        <a:tabLst/>
        <a:defRPr sz="2500" b="0" i="0" u="none" strike="noStrike" cap="none" spc="0" baseline="0">
          <a:ln>
            <a:noFill/>
          </a:ln>
          <a:solidFill>
            <a:srgbClr val="747474"/>
          </a:solidFill>
          <a:uFillTx/>
          <a:latin typeface="+mn-lt"/>
          <a:ea typeface="+mn-ea"/>
          <a:cs typeface="+mn-cs"/>
          <a:sym typeface="Helvetica Neue Light"/>
        </a:defRPr>
      </a:lvl9pPr>
    </p:bodyStyle>
    <p:otherStyle>
      <a:lvl1pPr marL="0" marR="0" indent="0" algn="r" defTabSz="41275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a:defRPr>
      </a:lvl1pPr>
      <a:lvl2pPr marL="0" marR="0" indent="114300" algn="r" defTabSz="41275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a:defRPr>
      </a:lvl2pPr>
      <a:lvl3pPr marL="0" marR="0" indent="228600" algn="r" defTabSz="41275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a:defRPr>
      </a:lvl3pPr>
      <a:lvl4pPr marL="0" marR="0" indent="342900" algn="r" defTabSz="41275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a:defRPr>
      </a:lvl4pPr>
      <a:lvl5pPr marL="0" marR="0" indent="457200" algn="r" defTabSz="41275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a:defRPr>
      </a:lvl5pPr>
      <a:lvl6pPr marL="0" marR="0" indent="571500" algn="r" defTabSz="41275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a:defRPr>
      </a:lvl6pPr>
      <a:lvl7pPr marL="0" marR="0" indent="685800" algn="r" defTabSz="41275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a:defRPr>
      </a:lvl7pPr>
      <a:lvl8pPr marL="0" marR="0" indent="800100" algn="r" defTabSz="41275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a:defRPr>
      </a:lvl8pPr>
      <a:lvl9pPr marL="0" marR="0" indent="914400" algn="r" defTabSz="41275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1.jpeg"/>
          <p:cNvPicPr>
            <a:picLocks noChangeAspect="1"/>
          </p:cNvPicPr>
          <p:nvPr/>
        </p:nvPicPr>
        <p:blipFill>
          <a:blip r:embed="rId15">
            <a:extLst/>
          </a:blip>
          <a:stretch>
            <a:fillRect/>
          </a:stretch>
        </p:blipFill>
        <p:spPr>
          <a:xfrm>
            <a:off x="0" y="6371166"/>
            <a:ext cx="12192000" cy="486834"/>
          </a:xfrm>
          <a:prstGeom prst="rect">
            <a:avLst/>
          </a:prstGeom>
          <a:ln w="12700">
            <a:miter lim="400000"/>
          </a:ln>
        </p:spPr>
      </p:pic>
      <p:pic>
        <p:nvPicPr>
          <p:cNvPr id="3" name="image2.png"/>
          <p:cNvPicPr>
            <a:picLocks noChangeAspect="1"/>
          </p:cNvPicPr>
          <p:nvPr/>
        </p:nvPicPr>
        <p:blipFill>
          <a:blip r:embed="rId16">
            <a:extLst/>
          </a:blip>
          <a:stretch>
            <a:fillRect/>
          </a:stretch>
        </p:blipFill>
        <p:spPr>
          <a:xfrm>
            <a:off x="900112" y="6500812"/>
            <a:ext cx="384026" cy="245777"/>
          </a:xfrm>
          <a:prstGeom prst="rect">
            <a:avLst/>
          </a:prstGeom>
          <a:ln w="12700">
            <a:miter lim="400000"/>
          </a:ln>
        </p:spPr>
      </p:pic>
      <p:sp>
        <p:nvSpPr>
          <p:cNvPr id="4" name="Shape 4"/>
          <p:cNvSpPr>
            <a:spLocks noGrp="1"/>
          </p:cNvSpPr>
          <p:nvPr>
            <p:ph type="title"/>
          </p:nvPr>
        </p:nvSpPr>
        <p:spPr>
          <a:xfrm>
            <a:off x="838200" y="0"/>
            <a:ext cx="10515600" cy="1349300"/>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a:bodyPr>
          <a:lstStyle/>
          <a:p>
            <a:r>
              <a:t>Title Text</a:t>
            </a:r>
          </a:p>
        </p:txBody>
      </p:sp>
      <p:sp>
        <p:nvSpPr>
          <p:cNvPr id="5" name="Shape 5"/>
          <p:cNvSpPr>
            <a:spLocks noGrp="1"/>
          </p:cNvSpPr>
          <p:nvPr>
            <p:ph type="body" idx="1"/>
          </p:nvPr>
        </p:nvSpPr>
        <p:spPr>
          <a:xfrm>
            <a:off x="838200" y="1694984"/>
            <a:ext cx="10515600" cy="4481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6" name="Shape 6"/>
          <p:cNvSpPr>
            <a:spLocks noGrp="1"/>
          </p:cNvSpPr>
          <p:nvPr>
            <p:ph type="sldNum" sz="quarter" idx="2"/>
          </p:nvPr>
        </p:nvSpPr>
        <p:spPr>
          <a:xfrm>
            <a:off x="11664667" y="6470030"/>
            <a:ext cx="301909" cy="307341"/>
          </a:xfrm>
          <a:prstGeom prst="rect">
            <a:avLst/>
          </a:prstGeom>
          <a:ln w="12700">
            <a:miter lim="400000"/>
          </a:ln>
        </p:spPr>
        <p:txBody>
          <a:bodyPr wrap="none" lIns="45719" rIns="45719" anchor="ctr">
            <a:spAutoFit/>
          </a:bodyPr>
          <a:lstStyle>
            <a:lvl1pPr algn="r">
              <a:defRPr sz="1400">
                <a:solidFill>
                  <a:srgbClr val="FFFFFF"/>
                </a:solidFill>
              </a:defRPr>
            </a:lvl1pPr>
          </a:lstStyle>
          <a:p>
            <a:pPr defTabSz="914400" hangingPunct="0"/>
            <a:fld id="{86CB4B4D-7CA3-9044-876B-883B54F8677D}" type="slidenum">
              <a:rPr kern="0">
                <a:latin typeface="Intel Clear"/>
                <a:ea typeface="Intel Clear"/>
                <a:cs typeface="Intel Clear"/>
                <a:sym typeface="Intel Clear"/>
              </a:rPr>
              <a:pPr defTabSz="914400" hangingPunct="0"/>
              <a:t>‹#›</a:t>
            </a:fld>
            <a:endParaRPr kern="0">
              <a:latin typeface="Intel Clear"/>
              <a:ea typeface="Intel Clear"/>
              <a:cs typeface="Intel Clear"/>
              <a:sym typeface="Intel Clear"/>
            </a:endParaRPr>
          </a:p>
        </p:txBody>
      </p:sp>
    </p:spTree>
    <p:extLst>
      <p:ext uri="{BB962C8B-B14F-4D97-AF65-F5344CB8AC3E}">
        <p14:creationId xmlns:p14="http://schemas.microsoft.com/office/powerpoint/2010/main" val="2030705269"/>
      </p:ext>
    </p:extLst>
  </p:cSld>
  <p:clrMap bg1="dk1" tx1="lt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Lst>
  <p:transition spd="med"/>
  <p:txStyles>
    <p:titleStyle>
      <a:lvl1pPr marL="0" marR="0" indent="0" algn="l" defTabSz="914400" rtl="0" latinLnBrk="0">
        <a:lnSpc>
          <a:spcPct val="90000"/>
        </a:lnSpc>
        <a:spcBef>
          <a:spcPts val="0"/>
        </a:spcBef>
        <a:spcAft>
          <a:spcPts val="0"/>
        </a:spcAft>
        <a:buClrTx/>
        <a:buSzTx/>
        <a:buFontTx/>
        <a:buNone/>
        <a:tabLst/>
        <a:defRPr sz="5400" b="1" i="0" u="none" strike="noStrike" cap="none" spc="0" baseline="0">
          <a:ln>
            <a:noFill/>
          </a:ln>
          <a:solidFill>
            <a:srgbClr val="0073BC"/>
          </a:solidFill>
          <a:uFillTx/>
          <a:latin typeface="Intel Clear Pro"/>
          <a:ea typeface="Intel Clear Pro"/>
          <a:cs typeface="Intel Clear Pro"/>
          <a:sym typeface="Intel Clear Pro"/>
        </a:defRPr>
      </a:lvl1pPr>
      <a:lvl2pPr marL="0" marR="0" indent="0" algn="l" defTabSz="914400" rtl="0" latinLnBrk="0">
        <a:lnSpc>
          <a:spcPct val="90000"/>
        </a:lnSpc>
        <a:spcBef>
          <a:spcPts val="0"/>
        </a:spcBef>
        <a:spcAft>
          <a:spcPts val="0"/>
        </a:spcAft>
        <a:buClrTx/>
        <a:buSzTx/>
        <a:buFontTx/>
        <a:buNone/>
        <a:tabLst/>
        <a:defRPr sz="5400" b="1" i="0" u="none" strike="noStrike" cap="none" spc="0" baseline="0">
          <a:ln>
            <a:noFill/>
          </a:ln>
          <a:solidFill>
            <a:srgbClr val="0073BC"/>
          </a:solidFill>
          <a:uFillTx/>
          <a:latin typeface="Intel Clear Pro"/>
          <a:ea typeface="Intel Clear Pro"/>
          <a:cs typeface="Intel Clear Pro"/>
          <a:sym typeface="Intel Clear Pro"/>
        </a:defRPr>
      </a:lvl2pPr>
      <a:lvl3pPr marL="0" marR="0" indent="0" algn="l" defTabSz="914400" rtl="0" latinLnBrk="0">
        <a:lnSpc>
          <a:spcPct val="90000"/>
        </a:lnSpc>
        <a:spcBef>
          <a:spcPts val="0"/>
        </a:spcBef>
        <a:spcAft>
          <a:spcPts val="0"/>
        </a:spcAft>
        <a:buClrTx/>
        <a:buSzTx/>
        <a:buFontTx/>
        <a:buNone/>
        <a:tabLst/>
        <a:defRPr sz="5400" b="1" i="0" u="none" strike="noStrike" cap="none" spc="0" baseline="0">
          <a:ln>
            <a:noFill/>
          </a:ln>
          <a:solidFill>
            <a:srgbClr val="0073BC"/>
          </a:solidFill>
          <a:uFillTx/>
          <a:latin typeface="Intel Clear Pro"/>
          <a:ea typeface="Intel Clear Pro"/>
          <a:cs typeface="Intel Clear Pro"/>
          <a:sym typeface="Intel Clear Pro"/>
        </a:defRPr>
      </a:lvl3pPr>
      <a:lvl4pPr marL="0" marR="0" indent="0" algn="l" defTabSz="914400" rtl="0" latinLnBrk="0">
        <a:lnSpc>
          <a:spcPct val="90000"/>
        </a:lnSpc>
        <a:spcBef>
          <a:spcPts val="0"/>
        </a:spcBef>
        <a:spcAft>
          <a:spcPts val="0"/>
        </a:spcAft>
        <a:buClrTx/>
        <a:buSzTx/>
        <a:buFontTx/>
        <a:buNone/>
        <a:tabLst/>
        <a:defRPr sz="5400" b="1" i="0" u="none" strike="noStrike" cap="none" spc="0" baseline="0">
          <a:ln>
            <a:noFill/>
          </a:ln>
          <a:solidFill>
            <a:srgbClr val="0073BC"/>
          </a:solidFill>
          <a:uFillTx/>
          <a:latin typeface="Intel Clear Pro"/>
          <a:ea typeface="Intel Clear Pro"/>
          <a:cs typeface="Intel Clear Pro"/>
          <a:sym typeface="Intel Clear Pro"/>
        </a:defRPr>
      </a:lvl4pPr>
      <a:lvl5pPr marL="0" marR="0" indent="0" algn="l" defTabSz="914400" rtl="0" latinLnBrk="0">
        <a:lnSpc>
          <a:spcPct val="90000"/>
        </a:lnSpc>
        <a:spcBef>
          <a:spcPts val="0"/>
        </a:spcBef>
        <a:spcAft>
          <a:spcPts val="0"/>
        </a:spcAft>
        <a:buClrTx/>
        <a:buSzTx/>
        <a:buFontTx/>
        <a:buNone/>
        <a:tabLst/>
        <a:defRPr sz="5400" b="1" i="0" u="none" strike="noStrike" cap="none" spc="0" baseline="0">
          <a:ln>
            <a:noFill/>
          </a:ln>
          <a:solidFill>
            <a:srgbClr val="0073BC"/>
          </a:solidFill>
          <a:uFillTx/>
          <a:latin typeface="Intel Clear Pro"/>
          <a:ea typeface="Intel Clear Pro"/>
          <a:cs typeface="Intel Clear Pro"/>
          <a:sym typeface="Intel Clear Pro"/>
        </a:defRPr>
      </a:lvl5pPr>
      <a:lvl6pPr marL="0" marR="0" indent="0" algn="l" defTabSz="914400" rtl="0" latinLnBrk="0">
        <a:lnSpc>
          <a:spcPct val="90000"/>
        </a:lnSpc>
        <a:spcBef>
          <a:spcPts val="0"/>
        </a:spcBef>
        <a:spcAft>
          <a:spcPts val="0"/>
        </a:spcAft>
        <a:buClrTx/>
        <a:buSzTx/>
        <a:buFontTx/>
        <a:buNone/>
        <a:tabLst/>
        <a:defRPr sz="5400" b="1" i="0" u="none" strike="noStrike" cap="none" spc="0" baseline="0">
          <a:ln>
            <a:noFill/>
          </a:ln>
          <a:solidFill>
            <a:srgbClr val="0073BC"/>
          </a:solidFill>
          <a:uFillTx/>
          <a:latin typeface="Intel Clear Pro"/>
          <a:ea typeface="Intel Clear Pro"/>
          <a:cs typeface="Intel Clear Pro"/>
          <a:sym typeface="Intel Clear Pro"/>
        </a:defRPr>
      </a:lvl6pPr>
      <a:lvl7pPr marL="0" marR="0" indent="0" algn="l" defTabSz="914400" rtl="0" latinLnBrk="0">
        <a:lnSpc>
          <a:spcPct val="90000"/>
        </a:lnSpc>
        <a:spcBef>
          <a:spcPts val="0"/>
        </a:spcBef>
        <a:spcAft>
          <a:spcPts val="0"/>
        </a:spcAft>
        <a:buClrTx/>
        <a:buSzTx/>
        <a:buFontTx/>
        <a:buNone/>
        <a:tabLst/>
        <a:defRPr sz="5400" b="1" i="0" u="none" strike="noStrike" cap="none" spc="0" baseline="0">
          <a:ln>
            <a:noFill/>
          </a:ln>
          <a:solidFill>
            <a:srgbClr val="0073BC"/>
          </a:solidFill>
          <a:uFillTx/>
          <a:latin typeface="Intel Clear Pro"/>
          <a:ea typeface="Intel Clear Pro"/>
          <a:cs typeface="Intel Clear Pro"/>
          <a:sym typeface="Intel Clear Pro"/>
        </a:defRPr>
      </a:lvl7pPr>
      <a:lvl8pPr marL="0" marR="0" indent="0" algn="l" defTabSz="914400" rtl="0" latinLnBrk="0">
        <a:lnSpc>
          <a:spcPct val="90000"/>
        </a:lnSpc>
        <a:spcBef>
          <a:spcPts val="0"/>
        </a:spcBef>
        <a:spcAft>
          <a:spcPts val="0"/>
        </a:spcAft>
        <a:buClrTx/>
        <a:buSzTx/>
        <a:buFontTx/>
        <a:buNone/>
        <a:tabLst/>
        <a:defRPr sz="5400" b="1" i="0" u="none" strike="noStrike" cap="none" spc="0" baseline="0">
          <a:ln>
            <a:noFill/>
          </a:ln>
          <a:solidFill>
            <a:srgbClr val="0073BC"/>
          </a:solidFill>
          <a:uFillTx/>
          <a:latin typeface="Intel Clear Pro"/>
          <a:ea typeface="Intel Clear Pro"/>
          <a:cs typeface="Intel Clear Pro"/>
          <a:sym typeface="Intel Clear Pro"/>
        </a:defRPr>
      </a:lvl8pPr>
      <a:lvl9pPr marL="0" marR="0" indent="0" algn="l" defTabSz="914400" rtl="0" latinLnBrk="0">
        <a:lnSpc>
          <a:spcPct val="90000"/>
        </a:lnSpc>
        <a:spcBef>
          <a:spcPts val="0"/>
        </a:spcBef>
        <a:spcAft>
          <a:spcPts val="0"/>
        </a:spcAft>
        <a:buClrTx/>
        <a:buSzTx/>
        <a:buFontTx/>
        <a:buNone/>
        <a:tabLst/>
        <a:defRPr sz="5400" b="1" i="0" u="none" strike="noStrike" cap="none" spc="0" baseline="0">
          <a:ln>
            <a:noFill/>
          </a:ln>
          <a:solidFill>
            <a:srgbClr val="0073BC"/>
          </a:solidFill>
          <a:uFillTx/>
          <a:latin typeface="Intel Clear Pro"/>
          <a:ea typeface="Intel Clear Pro"/>
          <a:cs typeface="Intel Clear Pro"/>
          <a:sym typeface="Intel Clear Pro"/>
        </a:defRPr>
      </a:lvl9pPr>
    </p:titleStyle>
    <p:bodyStyle>
      <a:lvl1pPr marL="0" marR="0" indent="0" algn="l" defTabSz="914400" rtl="0" latinLnBrk="0">
        <a:lnSpc>
          <a:spcPct val="90000"/>
        </a:lnSpc>
        <a:spcBef>
          <a:spcPts val="1000"/>
        </a:spcBef>
        <a:spcAft>
          <a:spcPts val="0"/>
        </a:spcAft>
        <a:buClrTx/>
        <a:buSzTx/>
        <a:buFontTx/>
        <a:buNone/>
        <a:tabLst/>
        <a:defRPr sz="1600" b="0" i="0" u="none" strike="noStrike" cap="none" spc="0" baseline="0">
          <a:ln>
            <a:noFill/>
          </a:ln>
          <a:solidFill>
            <a:srgbClr val="535454"/>
          </a:solidFill>
          <a:uFillTx/>
          <a:latin typeface="Intel Clear"/>
          <a:ea typeface="Intel Clear"/>
          <a:cs typeface="Intel Clear"/>
          <a:sym typeface="Intel Clear"/>
        </a:defRPr>
      </a:lvl1pPr>
      <a:lvl2pPr marL="133350" marR="0" indent="-133350" algn="l" defTabSz="914400" rtl="0" latinLnBrk="0">
        <a:lnSpc>
          <a:spcPct val="90000"/>
        </a:lnSpc>
        <a:spcBef>
          <a:spcPts val="1000"/>
        </a:spcBef>
        <a:spcAft>
          <a:spcPts val="0"/>
        </a:spcAft>
        <a:buClrTx/>
        <a:buSzPct val="100000"/>
        <a:buFontTx/>
        <a:buChar char="•"/>
        <a:tabLst/>
        <a:defRPr sz="1600" b="0" i="0" u="none" strike="noStrike" cap="none" spc="0" baseline="0">
          <a:ln>
            <a:noFill/>
          </a:ln>
          <a:solidFill>
            <a:srgbClr val="535454"/>
          </a:solidFill>
          <a:uFillTx/>
          <a:latin typeface="Intel Clear"/>
          <a:ea typeface="Intel Clear"/>
          <a:cs typeface="Intel Clear"/>
          <a:sym typeface="Intel Clear"/>
        </a:defRPr>
      </a:lvl2pPr>
      <a:lvl3pPr marL="489857" marR="0" indent="-261257" algn="l" defTabSz="914400" rtl="0" latinLnBrk="0">
        <a:lnSpc>
          <a:spcPct val="90000"/>
        </a:lnSpc>
        <a:spcBef>
          <a:spcPts val="1000"/>
        </a:spcBef>
        <a:spcAft>
          <a:spcPts val="0"/>
        </a:spcAft>
        <a:buClrTx/>
        <a:buSzPct val="100000"/>
        <a:buFontTx/>
        <a:buChar char="•"/>
        <a:tabLst/>
        <a:defRPr sz="1600" b="0" i="0" u="none" strike="noStrike" cap="none" spc="0" baseline="0">
          <a:ln>
            <a:noFill/>
          </a:ln>
          <a:solidFill>
            <a:srgbClr val="535454"/>
          </a:solidFill>
          <a:uFillTx/>
          <a:latin typeface="Intel Clear"/>
          <a:ea typeface="Intel Clear"/>
          <a:cs typeface="Intel Clear"/>
          <a:sym typeface="Intel Clear"/>
        </a:defRPr>
      </a:lvl3pPr>
      <a:lvl4pPr marL="819150" marR="0" indent="-304800" algn="l" defTabSz="914400" rtl="0" latinLnBrk="0">
        <a:lnSpc>
          <a:spcPct val="90000"/>
        </a:lnSpc>
        <a:spcBef>
          <a:spcPts val="1000"/>
        </a:spcBef>
        <a:spcAft>
          <a:spcPts val="0"/>
        </a:spcAft>
        <a:buClrTx/>
        <a:buSzPct val="100000"/>
        <a:buFontTx/>
        <a:buChar char="•"/>
        <a:tabLst/>
        <a:defRPr sz="1600" b="0" i="0" u="none" strike="noStrike" cap="none" spc="0" baseline="0">
          <a:ln>
            <a:noFill/>
          </a:ln>
          <a:solidFill>
            <a:srgbClr val="535454"/>
          </a:solidFill>
          <a:uFillTx/>
          <a:latin typeface="Intel Clear"/>
          <a:ea typeface="Intel Clear"/>
          <a:cs typeface="Intel Clear"/>
          <a:sym typeface="Intel Clear"/>
        </a:defRPr>
      </a:lvl4pPr>
      <a:lvl5pPr marL="1104900" marR="0" indent="-304800" algn="l" defTabSz="914400" rtl="0" latinLnBrk="0">
        <a:lnSpc>
          <a:spcPct val="90000"/>
        </a:lnSpc>
        <a:spcBef>
          <a:spcPts val="1000"/>
        </a:spcBef>
        <a:spcAft>
          <a:spcPts val="0"/>
        </a:spcAft>
        <a:buClrTx/>
        <a:buSzPct val="100000"/>
        <a:buFontTx/>
        <a:buChar char="•"/>
        <a:tabLst/>
        <a:defRPr sz="1600" b="0" i="0" u="none" strike="noStrike" cap="none" spc="0" baseline="0">
          <a:ln>
            <a:noFill/>
          </a:ln>
          <a:solidFill>
            <a:srgbClr val="535454"/>
          </a:solidFill>
          <a:uFillTx/>
          <a:latin typeface="Intel Clear"/>
          <a:ea typeface="Intel Clear"/>
          <a:cs typeface="Intel Clear"/>
          <a:sym typeface="Intel Clear"/>
        </a:defRPr>
      </a:lvl5pPr>
      <a:lvl6pPr marL="2489200" marR="0" indent="-203200" algn="l" defTabSz="914400" rtl="0" latinLnBrk="0">
        <a:lnSpc>
          <a:spcPct val="90000"/>
        </a:lnSpc>
        <a:spcBef>
          <a:spcPts val="1000"/>
        </a:spcBef>
        <a:spcAft>
          <a:spcPts val="0"/>
        </a:spcAft>
        <a:buClrTx/>
        <a:buSzPct val="100000"/>
        <a:buFontTx/>
        <a:buChar char="•"/>
        <a:tabLst/>
        <a:defRPr sz="1600" b="0" i="0" u="none" strike="noStrike" cap="none" spc="0" baseline="0">
          <a:ln>
            <a:noFill/>
          </a:ln>
          <a:solidFill>
            <a:srgbClr val="535454"/>
          </a:solidFill>
          <a:uFillTx/>
          <a:latin typeface="Intel Clear"/>
          <a:ea typeface="Intel Clear"/>
          <a:cs typeface="Intel Clear"/>
          <a:sym typeface="Intel Clear"/>
        </a:defRPr>
      </a:lvl6pPr>
      <a:lvl7pPr marL="2946400" marR="0" indent="-203200" algn="l" defTabSz="914400" rtl="0" latinLnBrk="0">
        <a:lnSpc>
          <a:spcPct val="90000"/>
        </a:lnSpc>
        <a:spcBef>
          <a:spcPts val="1000"/>
        </a:spcBef>
        <a:spcAft>
          <a:spcPts val="0"/>
        </a:spcAft>
        <a:buClrTx/>
        <a:buSzPct val="100000"/>
        <a:buFontTx/>
        <a:buChar char="•"/>
        <a:tabLst/>
        <a:defRPr sz="1600" b="0" i="0" u="none" strike="noStrike" cap="none" spc="0" baseline="0">
          <a:ln>
            <a:noFill/>
          </a:ln>
          <a:solidFill>
            <a:srgbClr val="535454"/>
          </a:solidFill>
          <a:uFillTx/>
          <a:latin typeface="Intel Clear"/>
          <a:ea typeface="Intel Clear"/>
          <a:cs typeface="Intel Clear"/>
          <a:sym typeface="Intel Clear"/>
        </a:defRPr>
      </a:lvl7pPr>
      <a:lvl8pPr marL="3403600" marR="0" indent="-203200" algn="l" defTabSz="914400" rtl="0" latinLnBrk="0">
        <a:lnSpc>
          <a:spcPct val="90000"/>
        </a:lnSpc>
        <a:spcBef>
          <a:spcPts val="1000"/>
        </a:spcBef>
        <a:spcAft>
          <a:spcPts val="0"/>
        </a:spcAft>
        <a:buClrTx/>
        <a:buSzPct val="100000"/>
        <a:buFontTx/>
        <a:buChar char="•"/>
        <a:tabLst/>
        <a:defRPr sz="1600" b="0" i="0" u="none" strike="noStrike" cap="none" spc="0" baseline="0">
          <a:ln>
            <a:noFill/>
          </a:ln>
          <a:solidFill>
            <a:srgbClr val="535454"/>
          </a:solidFill>
          <a:uFillTx/>
          <a:latin typeface="Intel Clear"/>
          <a:ea typeface="Intel Clear"/>
          <a:cs typeface="Intel Clear"/>
          <a:sym typeface="Intel Clear"/>
        </a:defRPr>
      </a:lvl8pPr>
      <a:lvl9pPr marL="3860800" marR="0" indent="-203200" algn="l" defTabSz="914400" rtl="0" latinLnBrk="0">
        <a:lnSpc>
          <a:spcPct val="90000"/>
        </a:lnSpc>
        <a:spcBef>
          <a:spcPts val="1000"/>
        </a:spcBef>
        <a:spcAft>
          <a:spcPts val="0"/>
        </a:spcAft>
        <a:buClrTx/>
        <a:buSzPct val="100000"/>
        <a:buFontTx/>
        <a:buChar char="•"/>
        <a:tabLst/>
        <a:defRPr sz="1600" b="0" i="0" u="none" strike="noStrike" cap="none" spc="0" baseline="0">
          <a:ln>
            <a:noFill/>
          </a:ln>
          <a:solidFill>
            <a:srgbClr val="535454"/>
          </a:solidFill>
          <a:uFillTx/>
          <a:latin typeface="Intel Clear"/>
          <a:ea typeface="Intel Clear"/>
          <a:cs typeface="Intel Clear"/>
          <a:sym typeface="Intel Clear"/>
        </a:defRPr>
      </a:lvl9pPr>
    </p:bodyStyle>
    <p:otherStyle>
      <a:lvl1pPr marL="0" marR="0" indent="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Intel Clear"/>
        </a:defRPr>
      </a:lvl1pPr>
      <a:lvl2pPr marL="0" marR="0" indent="45720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Intel Clear"/>
        </a:defRPr>
      </a:lvl2pPr>
      <a:lvl3pPr marL="0" marR="0" indent="91440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Intel Clear"/>
        </a:defRPr>
      </a:lvl3pPr>
      <a:lvl4pPr marL="0" marR="0" indent="137160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Intel Clear"/>
        </a:defRPr>
      </a:lvl4pPr>
      <a:lvl5pPr marL="0" marR="0" indent="182880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Intel Clear"/>
        </a:defRPr>
      </a:lvl5pPr>
      <a:lvl6pPr marL="0" marR="0" indent="228600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Intel Clear"/>
        </a:defRPr>
      </a:lvl6pPr>
      <a:lvl7pPr marL="0" marR="0" indent="274320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Intel Clear"/>
        </a:defRPr>
      </a:lvl7pPr>
      <a:lvl8pPr marL="0" marR="0" indent="320040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Intel Clear"/>
        </a:defRPr>
      </a:lvl8pPr>
      <a:lvl9pPr marL="0" marR="0" indent="3657600" algn="r" defTabSz="9144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Intel Cle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image" Target="../media/image3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48.xml"/><Relationship Id="rId2"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45.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image" Target="../media/image37.png"/><Relationship Id="rId3"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image" Target="../media/image39.jpeg"/><Relationship Id="rId1" Type="http://schemas.openxmlformats.org/officeDocument/2006/relationships/slideLayout" Target="../slideLayouts/slideLayout45.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1.emf"/><Relationship Id="rId3" Type="http://schemas.openxmlformats.org/officeDocument/2006/relationships/image" Target="../media/image22.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23.gif"/><Relationship Id="rId3"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13.xml"/><Relationship Id="rId2" Type="http://schemas.openxmlformats.org/officeDocument/2006/relationships/image" Target="../media/image2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image" Target="../media/image28.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a:t>Intel Code </a:t>
            </a:r>
            <a:r>
              <a:rPr lang="en-US" sz="4800" dirty="0" err="1"/>
              <a:t>Modernisation</a:t>
            </a:r>
            <a:r>
              <a:rPr lang="en-US" sz="4800" dirty="0"/>
              <a:t> Project: Status and </a:t>
            </a:r>
            <a:r>
              <a:rPr lang="en-US" sz="4800" dirty="0" smtClean="0"/>
              <a:t>Plans</a:t>
            </a:r>
            <a:endParaRPr lang="en-US" sz="4800" dirty="0"/>
          </a:p>
        </p:txBody>
      </p:sp>
      <p:sp>
        <p:nvSpPr>
          <p:cNvPr id="3" name="Subtitle 2"/>
          <p:cNvSpPr>
            <a:spLocks noGrp="1"/>
          </p:cNvSpPr>
          <p:nvPr>
            <p:ph type="subTitle" idx="1"/>
          </p:nvPr>
        </p:nvSpPr>
        <p:spPr>
          <a:xfrm>
            <a:off x="2417780" y="3531204"/>
            <a:ext cx="8637072" cy="1692306"/>
          </a:xfrm>
        </p:spPr>
        <p:txBody>
          <a:bodyPr>
            <a:normAutofit/>
          </a:bodyPr>
          <a:lstStyle/>
          <a:p>
            <a:r>
              <a:rPr lang="en-US" dirty="0" err="1" smtClean="0"/>
              <a:t>Openlab</a:t>
            </a:r>
            <a:r>
              <a:rPr lang="en-US" dirty="0" smtClean="0"/>
              <a:t> Technical workshop</a:t>
            </a:r>
          </a:p>
          <a:p>
            <a:r>
              <a:rPr lang="en-US" dirty="0" smtClean="0"/>
              <a:t>Federico Carminati</a:t>
            </a:r>
          </a:p>
          <a:p>
            <a:r>
              <a:rPr lang="en-US" dirty="0" smtClean="0"/>
              <a:t>December 9, 2016</a:t>
            </a:r>
            <a:endParaRPr lang="en-US" dirty="0"/>
          </a:p>
        </p:txBody>
      </p:sp>
    </p:spTree>
    <p:extLst>
      <p:ext uri="{BB962C8B-B14F-4D97-AF65-F5344CB8AC3E}">
        <p14:creationId xmlns:p14="http://schemas.microsoft.com/office/powerpoint/2010/main" val="738237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p:cNvSpPr>
          <p:nvPr>
            <p:ph type="title"/>
          </p:nvPr>
        </p:nvSpPr>
        <p:spPr>
          <a:prstGeom prst="rect">
            <a:avLst/>
          </a:prstGeom>
        </p:spPr>
        <p:txBody>
          <a:bodyPr/>
          <a:lstStyle/>
          <a:p>
            <a:r>
              <a:t>From Cx3D to BioDynaMo</a:t>
            </a:r>
          </a:p>
        </p:txBody>
      </p:sp>
      <p:sp>
        <p:nvSpPr>
          <p:cNvPr id="181" name="Shape 181"/>
          <p:cNvSpPr>
            <a:spLocks noGrp="1"/>
          </p:cNvSpPr>
          <p:nvPr>
            <p:ph type="body" idx="1"/>
          </p:nvPr>
        </p:nvSpPr>
        <p:spPr>
          <a:prstGeom prst="rect">
            <a:avLst/>
          </a:prstGeom>
        </p:spPr>
        <p:txBody>
          <a:bodyPr>
            <a:normAutofit fontScale="55000" lnSpcReduction="20000"/>
          </a:bodyPr>
          <a:lstStyle/>
          <a:p>
            <a:pPr marL="298450" indent="-298450" defTabSz="387985">
              <a:spcBef>
                <a:spcPts val="2750"/>
              </a:spcBef>
              <a:defRPr sz="4700"/>
            </a:pPr>
            <a:r>
              <a:t>Original Cx3D code in Java (20 kLOC)</a:t>
            </a:r>
          </a:p>
          <a:p>
            <a:pPr marL="298450" indent="-298450" defTabSz="387985">
              <a:spcBef>
                <a:spcPts val="2750"/>
              </a:spcBef>
              <a:defRPr sz="4700"/>
            </a:pPr>
            <a:r>
              <a:t>Ported to C++</a:t>
            </a:r>
          </a:p>
          <a:p>
            <a:pPr marL="298450" indent="-298450" defTabSz="387985">
              <a:spcBef>
                <a:spcPts val="2750"/>
              </a:spcBef>
              <a:defRPr sz="4700"/>
            </a:pPr>
            <a:r>
              <a:t>Scalar, serial optimisations</a:t>
            </a:r>
          </a:p>
          <a:p>
            <a:pPr marL="298450" indent="-298450" defTabSz="387985">
              <a:spcBef>
                <a:spcPts val="2750"/>
              </a:spcBef>
              <a:defRPr sz="4700"/>
            </a:pPr>
            <a:r>
              <a:t>Vectorisation</a:t>
            </a:r>
          </a:p>
          <a:p>
            <a:pPr marL="298450" indent="-298450" defTabSz="387985">
              <a:spcBef>
                <a:spcPts val="2750"/>
              </a:spcBef>
              <a:defRPr sz="4700"/>
            </a:pPr>
            <a:r>
              <a:t>Parallelisation</a:t>
            </a:r>
          </a:p>
          <a:p>
            <a:pPr marL="298450" indent="-298450" defTabSz="387985">
              <a:spcBef>
                <a:spcPts val="2750"/>
              </a:spcBef>
              <a:defRPr sz="4700"/>
            </a:pPr>
            <a:r>
              <a:t>Co-processor and GPU optimisations</a:t>
            </a:r>
          </a:p>
          <a:p>
            <a:pPr marL="298450" indent="-298450" defTabSz="387985">
              <a:spcBef>
                <a:spcPts val="2750"/>
              </a:spcBef>
              <a:defRPr sz="4700"/>
            </a:pPr>
            <a:r>
              <a:t>ROOT for I/O and graphics</a:t>
            </a:r>
          </a:p>
        </p:txBody>
      </p:sp>
      <p:sp>
        <p:nvSpPr>
          <p:cNvPr id="182" name="Shape 182"/>
          <p:cNvSpPr>
            <a:spLocks noGrp="1"/>
          </p:cNvSpPr>
          <p:nvPr>
            <p:ph type="sldNum" sz="quarter" idx="2"/>
          </p:nvPr>
        </p:nvSpPr>
        <p:spPr>
          <a:xfrm>
            <a:off x="11564737" y="6496050"/>
            <a:ext cx="227626" cy="241092"/>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10</a:t>
            </a:fld>
            <a:endParaRPr/>
          </a:p>
        </p:txBody>
      </p:sp>
      <p:pic>
        <p:nvPicPr>
          <p:cNvPr id="183" name="iterative_porting_approach.pdf"/>
          <p:cNvPicPr>
            <a:picLocks noChangeAspect="1"/>
          </p:cNvPicPr>
          <p:nvPr/>
        </p:nvPicPr>
        <p:blipFill>
          <a:blip r:embed="rId2">
            <a:extLst/>
          </a:blip>
          <a:stretch>
            <a:fillRect/>
          </a:stretch>
        </p:blipFill>
        <p:spPr>
          <a:xfrm>
            <a:off x="7009436" y="3045751"/>
            <a:ext cx="4880191" cy="3475411"/>
          </a:xfrm>
          <a:prstGeom prst="rect">
            <a:avLst/>
          </a:prstGeom>
          <a:ln w="12700">
            <a:miter lim="400000"/>
          </a:ln>
        </p:spPr>
      </p:pic>
    </p:spTree>
    <p:extLst>
      <p:ext uri="{BB962C8B-B14F-4D97-AF65-F5344CB8AC3E}">
        <p14:creationId xmlns:p14="http://schemas.microsoft.com/office/powerpoint/2010/main" val="89362146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p:cNvSpPr>
          <p:nvPr>
            <p:ph type="subTitle" sz="quarter" idx="1"/>
          </p:nvPr>
        </p:nvSpPr>
        <p:spPr>
          <a:xfrm>
            <a:off x="563282" y="2252449"/>
            <a:ext cx="3711211" cy="422129"/>
          </a:xfrm>
          <a:prstGeom prst="rect">
            <a:avLst/>
          </a:prstGeom>
        </p:spPr>
        <p:txBody>
          <a:bodyPr/>
          <a:lstStyle>
            <a:lvl1pPr defTabSz="649223">
              <a:spcBef>
                <a:spcPts val="700"/>
              </a:spcBef>
              <a:defRPr sz="2272"/>
            </a:lvl1pPr>
          </a:lstStyle>
          <a:p>
            <a:r>
              <a:t>Princeton University</a:t>
            </a:r>
          </a:p>
        </p:txBody>
      </p:sp>
      <p:sp>
        <p:nvSpPr>
          <p:cNvPr id="143" name="Shape 143"/>
          <p:cNvSpPr/>
          <p:nvPr/>
        </p:nvSpPr>
        <p:spPr>
          <a:xfrm>
            <a:off x="542824" y="1748518"/>
            <a:ext cx="6744257" cy="5740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b="1">
                <a:solidFill>
                  <a:srgbClr val="FFFFFF"/>
                </a:solidFill>
              </a:defRPr>
            </a:lvl1pPr>
          </a:lstStyle>
          <a:p>
            <a:pPr defTabSz="914400" hangingPunct="0"/>
            <a:r>
              <a:rPr kern="0">
                <a:latin typeface="Intel Clear"/>
                <a:ea typeface="Intel Clear"/>
                <a:cs typeface="Intel Clear"/>
                <a:sym typeface="Intel Clear"/>
              </a:rPr>
              <a:t>Principal Investigator: Peter Elmer</a:t>
            </a:r>
          </a:p>
        </p:txBody>
      </p:sp>
      <p:sp>
        <p:nvSpPr>
          <p:cNvPr id="144" name="Shape 144"/>
          <p:cNvSpPr/>
          <p:nvPr/>
        </p:nvSpPr>
        <p:spPr>
          <a:xfrm>
            <a:off x="542824" y="639241"/>
            <a:ext cx="7769863" cy="1056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3200" b="1">
                <a:solidFill>
                  <a:srgbClr val="FFFFFF"/>
                </a:solidFill>
              </a:defRPr>
            </a:lvl1pPr>
          </a:lstStyle>
          <a:p>
            <a:pPr defTabSz="914400" hangingPunct="0"/>
            <a:r>
              <a:rPr kern="0">
                <a:latin typeface="Intel Clear"/>
                <a:ea typeface="Intel Clear"/>
                <a:cs typeface="Intel Clear"/>
                <a:sym typeface="Intel Clear"/>
              </a:rPr>
              <a:t>An IPCC to modernize the ROOT Math and I/O libraries</a:t>
            </a:r>
          </a:p>
        </p:txBody>
      </p:sp>
      <p:pic>
        <p:nvPicPr>
          <p:cNvPr id="145" name="B689AD84-F797-4DFF-896D-4253CF3AB851-L0-001.png"/>
          <p:cNvPicPr>
            <a:picLocks noChangeAspect="1"/>
          </p:cNvPicPr>
          <p:nvPr/>
        </p:nvPicPr>
        <p:blipFill>
          <a:blip r:embed="rId2">
            <a:extLst/>
          </a:blip>
          <a:stretch>
            <a:fillRect/>
          </a:stretch>
        </p:blipFill>
        <p:spPr>
          <a:xfrm>
            <a:off x="8253546" y="327372"/>
            <a:ext cx="1754859" cy="2235044"/>
          </a:xfrm>
          <a:prstGeom prst="rect">
            <a:avLst/>
          </a:prstGeom>
          <a:ln w="12700">
            <a:miter lim="400000"/>
          </a:ln>
        </p:spPr>
      </p:pic>
      <p:sp>
        <p:nvSpPr>
          <p:cNvPr id="146" name="Shape 146"/>
          <p:cNvSpPr/>
          <p:nvPr/>
        </p:nvSpPr>
        <p:spPr>
          <a:xfrm>
            <a:off x="395928" y="3231144"/>
            <a:ext cx="11400144" cy="26695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400" b="1">
                <a:solidFill>
                  <a:srgbClr val="FFFFFF"/>
                </a:solidFill>
              </a:defRPr>
            </a:lvl1pPr>
          </a:lstStyle>
          <a:p>
            <a:pPr defTabSz="914400" hangingPunct="0"/>
            <a:r>
              <a:rPr kern="0">
                <a:latin typeface="Intel Clear"/>
                <a:ea typeface="Intel Clear"/>
                <a:cs typeface="Intel Clear"/>
                <a:sym typeface="Intel Clear"/>
              </a:rPr>
              <a:t>The goal of ROOT IPCC is to modernize and optimize certain critical libraries in the ROOT software framework for multicore and many-core CPU architectures. ROOT is ubiquitous in particle and nuclear physics and used by 20000 scientists in 170 computer centers around the world. The focus of this IPCC is the optimization of the ROOT Math and I/O libraries. The work will prepare the way for CERN's planned upgrades to the Large Hadron Collider which will take particle physics through the 2030s.</a:t>
            </a:r>
          </a:p>
        </p:txBody>
      </p:sp>
    </p:spTree>
    <p:extLst>
      <p:ext uri="{BB962C8B-B14F-4D97-AF65-F5344CB8AC3E}">
        <p14:creationId xmlns:p14="http://schemas.microsoft.com/office/powerpoint/2010/main" val="10585431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p:nvPr/>
        </p:nvSpPr>
        <p:spPr>
          <a:xfrm>
            <a:off x="395928" y="1760883"/>
            <a:ext cx="11400144" cy="3774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Current status: the project was funded 6 months ago. There were some</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delays in hiring the person, but we have converged very recently. We</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are hiring Vassil Vassilev at Princeton to start on the IPCC project</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from January, 2017. Vassil is well known to the ROOT team via his work</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on the Cling interpreter. He will continue to be based at CERN to</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facilitate collaboration. The proposal from earlier this year focused</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specifically on two categories of work: parallelization of ROOT I/O Output (efficient data gather) and vectorization/parallelization of the Math libarie</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s (matrixes, "matriplex" to group together large numbers of small matrices, etc.)</a:t>
            </a:r>
          </a:p>
        </p:txBody>
      </p:sp>
    </p:spTree>
    <p:extLst>
      <p:ext uri="{BB962C8B-B14F-4D97-AF65-F5344CB8AC3E}">
        <p14:creationId xmlns:p14="http://schemas.microsoft.com/office/powerpoint/2010/main" val="97696206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p:nvPr/>
        </p:nvSpPr>
        <p:spPr>
          <a:xfrm>
            <a:off x="395928" y="592095"/>
            <a:ext cx="11400144" cy="4879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The ROOT IPCC will collaborate with:</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 - the ROOT developers at CERN and FNAL</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 - the LHC experiments</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 - a US NSF-funded project DIANA/HEP (http://diana-hep.org/) which is working on performance and interoperability of ROOT</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 - a US NSF-funded R&amp;D project developing charged parallel tracking algorithms (http://trackreco.github.io/)</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 - the other HEP-related IPCC projects</a:t>
            </a:r>
          </a:p>
          <a:p>
            <a:pPr defTabSz="914400" hangingPunct="0">
              <a:defRPr sz="2400" b="1">
                <a:solidFill>
                  <a:srgbClr val="FFFFFF"/>
                </a:solidFill>
              </a:defRPr>
            </a:pPr>
            <a:endParaRPr sz="2400" b="1" kern="0">
              <a:solidFill>
                <a:srgbClr val="FFFFFF"/>
              </a:solidFill>
              <a:latin typeface="Intel Clear"/>
              <a:ea typeface="Intel Clear"/>
              <a:cs typeface="Intel Clear"/>
              <a:sym typeface="Intel Clear"/>
            </a:endParaRP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At the beginning of January, we will be making a combined work plan with the</a:t>
            </a:r>
          </a:p>
          <a:p>
            <a:pPr defTabSz="914400" hangingPunct="0">
              <a:defRPr sz="2400" b="1">
                <a:solidFill>
                  <a:srgbClr val="FFFFFF"/>
                </a:solidFill>
              </a:defRPr>
            </a:pPr>
            <a:r>
              <a:rPr sz="2400" b="1" kern="0">
                <a:solidFill>
                  <a:srgbClr val="FFFFFF"/>
                </a:solidFill>
                <a:latin typeface="Intel Clear"/>
                <a:ea typeface="Intel Clear"/>
                <a:cs typeface="Intel Clear"/>
                <a:sym typeface="Intel Clear"/>
              </a:rPr>
              <a:t>ROOT team (CERN, FNAL), the DIANA project, the TRACKRECO project and the other IPCC projects, taking into account the current status of the development.</a:t>
            </a:r>
          </a:p>
        </p:txBody>
      </p:sp>
    </p:spTree>
    <p:extLst>
      <p:ext uri="{BB962C8B-B14F-4D97-AF65-F5344CB8AC3E}">
        <p14:creationId xmlns:p14="http://schemas.microsoft.com/office/powerpoint/2010/main" val="14151191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a:spLocks noGrp="1"/>
          </p:cNvSpPr>
          <p:nvPr>
            <p:ph type="body" sz="quarter" idx="1"/>
          </p:nvPr>
        </p:nvSpPr>
        <p:spPr>
          <a:xfrm>
            <a:off x="1010266" y="5633655"/>
            <a:ext cx="10515601" cy="910550"/>
          </a:xfrm>
          <a:prstGeom prst="rect">
            <a:avLst/>
          </a:prstGeom>
        </p:spPr>
        <p:txBody>
          <a:bodyPr/>
          <a:lstStyle/>
          <a:p>
            <a:r>
              <a:t>Yellow lines are the trajectories of charged particles. These are reconstructed from individual sensor signals using a iterative technique based on a Kalman Filter.</a:t>
            </a:r>
          </a:p>
        </p:txBody>
      </p:sp>
      <p:sp>
        <p:nvSpPr>
          <p:cNvPr id="153" name="Shape 153"/>
          <p:cNvSpPr>
            <a:spLocks noGrp="1"/>
          </p:cNvSpPr>
          <p:nvPr>
            <p:ph type="sldNum" sz="quarter" idx="2"/>
          </p:nvPr>
        </p:nvSpPr>
        <p:spPr>
          <a:xfrm>
            <a:off x="11763551" y="6470030"/>
            <a:ext cx="203024" cy="30734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14</a:t>
            </a:fld>
            <a:endParaRPr/>
          </a:p>
        </p:txBody>
      </p:sp>
      <p:pic>
        <p:nvPicPr>
          <p:cNvPr id="154" name="0215E477-3742-4738-B227-C1B6419FDE54-L0-001.png"/>
          <p:cNvPicPr>
            <a:picLocks noChangeAspect="1"/>
          </p:cNvPicPr>
          <p:nvPr/>
        </p:nvPicPr>
        <p:blipFill>
          <a:blip r:embed="rId2">
            <a:extLst/>
          </a:blip>
          <a:stretch>
            <a:fillRect/>
          </a:stretch>
        </p:blipFill>
        <p:spPr>
          <a:xfrm>
            <a:off x="1562278" y="456805"/>
            <a:ext cx="8636001" cy="4851401"/>
          </a:xfrm>
          <a:prstGeom prst="rect">
            <a:avLst/>
          </a:prstGeom>
          <a:ln w="12700">
            <a:miter lim="400000"/>
          </a:ln>
        </p:spPr>
      </p:pic>
    </p:spTree>
    <p:extLst>
      <p:ext uri="{BB962C8B-B14F-4D97-AF65-F5344CB8AC3E}">
        <p14:creationId xmlns:p14="http://schemas.microsoft.com/office/powerpoint/2010/main" val="112634136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pasted-image.pdf"/>
          <p:cNvPicPr>
            <a:picLocks noChangeAspect="1"/>
          </p:cNvPicPr>
          <p:nvPr/>
        </p:nvPicPr>
        <p:blipFill>
          <a:blip r:embed="rId2">
            <a:alphaModFix amt="50000"/>
            <a:extLst/>
          </a:blip>
          <a:stretch>
            <a:fillRect/>
          </a:stretch>
        </p:blipFill>
        <p:spPr>
          <a:xfrm>
            <a:off x="7878100" y="4171559"/>
            <a:ext cx="4322369" cy="2727896"/>
          </a:xfrm>
          <a:prstGeom prst="rect">
            <a:avLst/>
          </a:prstGeom>
          <a:noFill/>
          <a:ln w="12700">
            <a:miter lim="400000"/>
          </a:ln>
        </p:spPr>
      </p:pic>
      <p:sp>
        <p:nvSpPr>
          <p:cNvPr id="219" name="Shape 219"/>
          <p:cNvSpPr>
            <a:spLocks noGrp="1"/>
          </p:cNvSpPr>
          <p:nvPr>
            <p:ph type="title"/>
          </p:nvPr>
        </p:nvSpPr>
        <p:spPr>
          <a:xfrm>
            <a:off x="3" y="799303"/>
            <a:ext cx="11885087" cy="1214432"/>
          </a:xfrm>
          <a:prstGeom prst="rect">
            <a:avLst/>
          </a:prstGeom>
        </p:spPr>
        <p:txBody>
          <a:bodyPr>
            <a:normAutofit fontScale="90000"/>
          </a:bodyPr>
          <a:lstStyle/>
          <a:p>
            <a:r>
              <a:rPr lang="en-US" dirty="0" err="1" smtClean="0"/>
              <a:t>GeantV</a:t>
            </a:r>
            <a:r>
              <a:rPr lang="en-US" dirty="0" smtClean="0"/>
              <a:t> – accelerating </a:t>
            </a:r>
            <a:br>
              <a:rPr lang="en-US" dirty="0" smtClean="0"/>
            </a:br>
            <a:r>
              <a:rPr lang="en-US" dirty="0" smtClean="0"/>
              <a:t>detector simulation</a:t>
            </a:r>
            <a:endParaRPr dirty="0"/>
          </a:p>
        </p:txBody>
      </p:sp>
      <p:sp>
        <p:nvSpPr>
          <p:cNvPr id="220" name="Shape 220"/>
          <p:cNvSpPr>
            <a:spLocks noGrp="1"/>
          </p:cNvSpPr>
          <p:nvPr>
            <p:ph type="body" sz="half" idx="1"/>
          </p:nvPr>
        </p:nvSpPr>
        <p:spPr>
          <a:xfrm>
            <a:off x="231011" y="2013735"/>
            <a:ext cx="5621155" cy="4435192"/>
          </a:xfrm>
          <a:prstGeom prst="rect">
            <a:avLst/>
          </a:prstGeom>
        </p:spPr>
        <p:txBody>
          <a:bodyPr/>
          <a:lstStyle/>
          <a:p>
            <a:pPr marL="397743" indent="-397743" defTabSz="1060651">
              <a:spcBef>
                <a:spcPts val="2267"/>
              </a:spcBef>
              <a:defRPr sz="1740"/>
            </a:pPr>
            <a:r>
              <a:rPr dirty="0"/>
              <a:t>Detailed simulation of subatomic particles in detectors, essential for data </a:t>
            </a:r>
            <a:r>
              <a:rPr dirty="0" smtClean="0"/>
              <a:t>analysis</a:t>
            </a:r>
            <a:endParaRPr lang="en-US" dirty="0"/>
          </a:p>
          <a:p>
            <a:pPr marL="854921" lvl="1" indent="-397743" defTabSz="1060651">
              <a:spcBef>
                <a:spcPts val="2267"/>
              </a:spcBef>
              <a:defRPr sz="1740"/>
            </a:pPr>
            <a:r>
              <a:rPr dirty="0" smtClean="0"/>
              <a:t>The </a:t>
            </a:r>
            <a:r>
              <a:rPr dirty="0"/>
              <a:t>LHC uses more than 50% of its distributed GRID power for </a:t>
            </a:r>
            <a:r>
              <a:rPr dirty="0" smtClean="0"/>
              <a:t>simulations</a:t>
            </a:r>
            <a:endParaRPr lang="en-US" dirty="0" smtClean="0"/>
          </a:p>
          <a:p>
            <a:pPr marL="397743" indent="-397743" defTabSz="1060651">
              <a:spcBef>
                <a:spcPts val="2267"/>
              </a:spcBef>
              <a:defRPr sz="1740"/>
            </a:pPr>
            <a:r>
              <a:rPr lang="en-US" dirty="0" smtClean="0"/>
              <a:t>A vector-oriented approach for harnessing new computing technology</a:t>
            </a:r>
          </a:p>
          <a:p>
            <a:pPr marL="854921" lvl="1" indent="-397743" defTabSz="1060651">
              <a:spcBef>
                <a:spcPts val="2267"/>
              </a:spcBef>
              <a:defRPr sz="1740"/>
            </a:pPr>
            <a:endParaRPr dirty="0"/>
          </a:p>
        </p:txBody>
      </p:sp>
      <p:sp>
        <p:nvSpPr>
          <p:cNvPr id="221" name="Shape 221"/>
          <p:cNvSpPr>
            <a:spLocks noGrp="1"/>
          </p:cNvSpPr>
          <p:nvPr>
            <p:ph type="sldNum" sz="quarter" idx="2"/>
          </p:nvPr>
        </p:nvSpPr>
        <p:spPr>
          <a:xfrm>
            <a:off x="11895938" y="6623366"/>
            <a:ext cx="257441" cy="256545"/>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15</a:t>
            </a:fld>
            <a:endParaRPr/>
          </a:p>
        </p:txBody>
      </p:sp>
      <p:pic>
        <p:nvPicPr>
          <p:cNvPr id="222" name="pasted-image.pdf"/>
          <p:cNvPicPr>
            <a:picLocks noChangeAspect="1"/>
          </p:cNvPicPr>
          <p:nvPr/>
        </p:nvPicPr>
        <p:blipFill>
          <a:blip r:embed="rId3">
            <a:extLst/>
          </a:blip>
          <a:stretch>
            <a:fillRect/>
          </a:stretch>
        </p:blipFill>
        <p:spPr>
          <a:xfrm>
            <a:off x="7891646" y="-11853"/>
            <a:ext cx="4295276" cy="4581625"/>
          </a:xfrm>
          <a:prstGeom prst="rect">
            <a:avLst/>
          </a:prstGeom>
          <a:ln w="12700">
            <a:miter lim="400000"/>
          </a:ln>
        </p:spPr>
      </p:pic>
      <p:pic>
        <p:nvPicPr>
          <p:cNvPr id="8" name="pasted-image.pdf"/>
          <p:cNvPicPr>
            <a:picLocks noChangeAspect="1"/>
          </p:cNvPicPr>
          <p:nvPr/>
        </p:nvPicPr>
        <p:blipFill>
          <a:blip r:embed="rId4">
            <a:alphaModFix/>
            <a:extLst/>
          </a:blip>
          <a:stretch>
            <a:fillRect/>
          </a:stretch>
        </p:blipFill>
        <p:spPr>
          <a:xfrm>
            <a:off x="4190127" y="2760233"/>
            <a:ext cx="6707827" cy="3967364"/>
          </a:xfrm>
          <a:prstGeom prst="rect">
            <a:avLst/>
          </a:prstGeom>
          <a:noFill/>
          <a:ln w="12700">
            <a:miter lim="400000"/>
          </a:ln>
        </p:spPr>
      </p:pic>
    </p:spTree>
    <p:extLst>
      <p:ext uri="{BB962C8B-B14F-4D97-AF65-F5344CB8AC3E}">
        <p14:creationId xmlns:p14="http://schemas.microsoft.com/office/powerpoint/2010/main" val="776928124"/>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64" name="Title 9963"/>
          <p:cNvSpPr>
            <a:spLocks noGrp="1"/>
          </p:cNvSpPr>
          <p:nvPr>
            <p:ph type="title"/>
          </p:nvPr>
        </p:nvSpPr>
        <p:spPr/>
        <p:txBody>
          <a:bodyPr/>
          <a:lstStyle/>
          <a:p>
            <a:r>
              <a:rPr lang="en-US" dirty="0" smtClean="0"/>
              <a:t>Basket processing benchmarks on KNL</a:t>
            </a:r>
            <a:endParaRPr lang="en-US" dirty="0"/>
          </a:p>
        </p:txBody>
      </p:sp>
      <p:sp>
        <p:nvSpPr>
          <p:cNvPr id="9965" name="Content Placeholder 9964"/>
          <p:cNvSpPr>
            <a:spLocks noGrp="1"/>
          </p:cNvSpPr>
          <p:nvPr>
            <p:ph sz="half" idx="1"/>
          </p:nvPr>
        </p:nvSpPr>
        <p:spPr>
          <a:xfrm>
            <a:off x="231012" y="1867302"/>
            <a:ext cx="5621153" cy="1690417"/>
          </a:xfrm>
        </p:spPr>
        <p:txBody>
          <a:bodyPr>
            <a:normAutofit fontScale="70000" lnSpcReduction="20000"/>
          </a:bodyPr>
          <a:lstStyle/>
          <a:p>
            <a:pPr lvl="1"/>
            <a:r>
              <a:rPr lang="en-US" dirty="0" smtClean="0"/>
              <a:t>Simplified example (concentric cylinder tracker) in “basket mode compared to classical approach (ROOT geometry)</a:t>
            </a:r>
          </a:p>
          <a:p>
            <a:pPr lvl="1"/>
            <a:r>
              <a:rPr lang="en-US" dirty="0" smtClean="0"/>
              <a:t>SIMD vectorization enforced by API, (UME:SIMD backend for AVX512)</a:t>
            </a:r>
          </a:p>
        </p:txBody>
      </p:sp>
      <p:sp>
        <p:nvSpPr>
          <p:cNvPr id="23" name="Content Placeholder 22"/>
          <p:cNvSpPr>
            <a:spLocks noGrp="1"/>
          </p:cNvSpPr>
          <p:nvPr>
            <p:ph sz="half" idx="2"/>
          </p:nvPr>
        </p:nvSpPr>
        <p:spPr>
          <a:xfrm>
            <a:off x="6250004" y="1867302"/>
            <a:ext cx="5635080" cy="1690417"/>
          </a:xfrm>
        </p:spPr>
        <p:txBody>
          <a:bodyPr>
            <a:normAutofit fontScale="70000" lnSpcReduction="20000"/>
          </a:bodyPr>
          <a:lstStyle/>
          <a:p>
            <a:r>
              <a:rPr lang="en-US" dirty="0"/>
              <a:t>Scalability comparable KNC vs. KNL for the ideal and basket versions (~100x)</a:t>
            </a:r>
          </a:p>
          <a:p>
            <a:r>
              <a:rPr lang="en-US" dirty="0" err="1"/>
              <a:t>GeantV</a:t>
            </a:r>
            <a:r>
              <a:rPr lang="en-US" dirty="0"/>
              <a:t> approach gives excellent </a:t>
            </a:r>
            <a:r>
              <a:rPr lang="en-US" dirty="0" smtClean="0"/>
              <a:t>benefits </a:t>
            </a:r>
            <a:r>
              <a:rPr lang="en-US" dirty="0"/>
              <a:t>with respect to the classical </a:t>
            </a:r>
            <a:r>
              <a:rPr lang="en-US" dirty="0" smtClean="0"/>
              <a:t>one (ROOT geometry)</a:t>
            </a:r>
            <a:endParaRPr lang="en-US" dirty="0"/>
          </a:p>
        </p:txBody>
      </p:sp>
      <p:sp>
        <p:nvSpPr>
          <p:cNvPr id="20" name="Slide Number Placeholder 19"/>
          <p:cNvSpPr>
            <a:spLocks noGrp="1"/>
          </p:cNvSpPr>
          <p:nvPr>
            <p:ph type="sldNum" sz="quarter" idx="12"/>
          </p:nvPr>
        </p:nvSpPr>
        <p:spPr>
          <a:prstGeom prst="rect">
            <a:avLst/>
          </a:prstGeom>
        </p:spPr>
        <p:txBody>
          <a:bodyPr/>
          <a:lstStyle/>
          <a:p>
            <a:fld id="{4A822907-8A9D-4F6B-98F6-913902AD56B5}" type="slidenum">
              <a:rPr lang="en-US" smtClean="0"/>
              <a:pPr/>
              <a:t>16</a:t>
            </a:fld>
            <a:endParaRPr lang="en-US" dirty="0"/>
          </a:p>
        </p:txBody>
      </p:sp>
      <p:grpSp>
        <p:nvGrpSpPr>
          <p:cNvPr id="3" name="Group 2"/>
          <p:cNvGrpSpPr/>
          <p:nvPr/>
        </p:nvGrpSpPr>
        <p:grpSpPr>
          <a:xfrm>
            <a:off x="839202" y="3722548"/>
            <a:ext cx="5012961" cy="2892531"/>
            <a:chOff x="4292773" y="1007977"/>
            <a:chExt cx="4737233" cy="3610232"/>
          </a:xfrm>
        </p:grpSpPr>
        <p:grpSp>
          <p:nvGrpSpPr>
            <p:cNvPr id="9963" name="Group 9962"/>
            <p:cNvGrpSpPr/>
            <p:nvPr/>
          </p:nvGrpSpPr>
          <p:grpSpPr>
            <a:xfrm>
              <a:off x="4292773" y="1178810"/>
              <a:ext cx="3646380" cy="3439399"/>
              <a:chOff x="4637752" y="1135634"/>
              <a:chExt cx="4861841" cy="4585865"/>
            </a:xfrm>
          </p:grpSpPr>
          <p:grpSp>
            <p:nvGrpSpPr>
              <p:cNvPr id="18" name="Group 17"/>
              <p:cNvGrpSpPr/>
              <p:nvPr/>
            </p:nvGrpSpPr>
            <p:grpSpPr>
              <a:xfrm>
                <a:off x="4637752" y="1135634"/>
                <a:ext cx="4861840" cy="4585865"/>
                <a:chOff x="4637752" y="656541"/>
                <a:chExt cx="4861840" cy="4585865"/>
              </a:xfrm>
            </p:grpSpPr>
            <p:sp>
              <p:nvSpPr>
                <p:cNvPr id="5" name="Oval 4"/>
                <p:cNvSpPr/>
                <p:nvPr/>
              </p:nvSpPr>
              <p:spPr>
                <a:xfrm>
                  <a:off x="4925610" y="1718187"/>
                  <a:ext cx="2699658" cy="2699658"/>
                </a:xfrm>
                <a:prstGeom prst="ellips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endParaRPr lang="en-US" kern="0">
                    <a:solidFill>
                      <a:srgbClr val="FFFFFF"/>
                    </a:solidFill>
                    <a:sym typeface="Century Gothic"/>
                  </a:endParaRPr>
                </a:p>
              </p:txBody>
            </p:sp>
            <p:sp>
              <p:nvSpPr>
                <p:cNvPr id="6" name="Line Callout 2 5"/>
                <p:cNvSpPr/>
                <p:nvPr/>
              </p:nvSpPr>
              <p:spPr>
                <a:xfrm>
                  <a:off x="8228810" y="1467816"/>
                  <a:ext cx="955096" cy="545970"/>
                </a:xfrm>
                <a:prstGeom prst="borderCallout2">
                  <a:avLst>
                    <a:gd name="adj1" fmla="val 1359"/>
                    <a:gd name="adj2" fmla="val 52012"/>
                    <a:gd name="adj3" fmla="val -49412"/>
                    <a:gd name="adj4" fmla="val -14443"/>
                    <a:gd name="adj5" fmla="val 83187"/>
                    <a:gd name="adj6" fmla="val -256455"/>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r>
                    <a:rPr lang="en-US" sz="1067" kern="0" dirty="0">
                      <a:solidFill>
                        <a:srgbClr val="FF0000"/>
                      </a:solidFill>
                      <a:sym typeface="Century Gothic"/>
                    </a:rPr>
                    <a:t>Basket</a:t>
                  </a:r>
                  <a:r>
                    <a:rPr lang="en-US" sz="1067" kern="0" baseline="-25000" dirty="0">
                      <a:solidFill>
                        <a:srgbClr val="FF0000"/>
                      </a:solidFill>
                      <a:sym typeface="Century Gothic"/>
                    </a:rPr>
                    <a:t>1</a:t>
                  </a:r>
                  <a:endParaRPr lang="en-US" sz="1067" kern="0" dirty="0">
                    <a:solidFill>
                      <a:srgbClr val="FF0000"/>
                    </a:solidFill>
                    <a:sym typeface="Century Gothic"/>
                  </a:endParaRPr>
                </a:p>
              </p:txBody>
            </p:sp>
            <p:sp>
              <p:nvSpPr>
                <p:cNvPr id="7" name="Oval 6"/>
                <p:cNvSpPr/>
                <p:nvPr/>
              </p:nvSpPr>
              <p:spPr>
                <a:xfrm>
                  <a:off x="5166501" y="1959077"/>
                  <a:ext cx="2222442" cy="2222442"/>
                </a:xfrm>
                <a:prstGeom prst="ellips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endParaRPr lang="en-US" kern="0">
                    <a:solidFill>
                      <a:srgbClr val="FFFFFF"/>
                    </a:solidFill>
                    <a:sym typeface="Century Gothic"/>
                  </a:endParaRPr>
                </a:p>
              </p:txBody>
            </p:sp>
            <p:sp>
              <p:nvSpPr>
                <p:cNvPr id="8" name="Oval 7"/>
                <p:cNvSpPr/>
                <p:nvPr/>
              </p:nvSpPr>
              <p:spPr>
                <a:xfrm>
                  <a:off x="5384390" y="2176967"/>
                  <a:ext cx="1782097" cy="1782097"/>
                </a:xfrm>
                <a:prstGeom prst="ellips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endParaRPr lang="en-US" kern="0">
                    <a:solidFill>
                      <a:srgbClr val="FFFFFF"/>
                    </a:solidFill>
                    <a:sym typeface="Century Gothic"/>
                  </a:endParaRPr>
                </a:p>
              </p:txBody>
            </p:sp>
            <p:sp>
              <p:nvSpPr>
                <p:cNvPr id="9" name="Oval 8"/>
                <p:cNvSpPr/>
                <p:nvPr/>
              </p:nvSpPr>
              <p:spPr>
                <a:xfrm>
                  <a:off x="5620670" y="2411667"/>
                  <a:ext cx="1309536" cy="1312696"/>
                </a:xfrm>
                <a:prstGeom prst="ellips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endParaRPr lang="en-US" kern="0">
                    <a:solidFill>
                      <a:srgbClr val="FFFFFF"/>
                    </a:solidFill>
                    <a:sym typeface="Century Gothic"/>
                  </a:endParaRPr>
                </a:p>
              </p:txBody>
            </p:sp>
            <p:sp>
              <p:nvSpPr>
                <p:cNvPr id="10" name="Oval 9"/>
                <p:cNvSpPr/>
                <p:nvPr/>
              </p:nvSpPr>
              <p:spPr>
                <a:xfrm>
                  <a:off x="5861561" y="2667307"/>
                  <a:ext cx="811354" cy="813312"/>
                </a:xfrm>
                <a:prstGeom prst="ellips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endParaRPr lang="en-US" kern="0">
                    <a:solidFill>
                      <a:srgbClr val="FFFFFF"/>
                    </a:solidFill>
                    <a:sym typeface="Century Gothic"/>
                  </a:endParaRPr>
                </a:p>
              </p:txBody>
            </p:sp>
            <p:sp>
              <p:nvSpPr>
                <p:cNvPr id="11" name="Line Callout 2 10"/>
                <p:cNvSpPr/>
                <p:nvPr/>
              </p:nvSpPr>
              <p:spPr>
                <a:xfrm>
                  <a:off x="8544496" y="2279088"/>
                  <a:ext cx="955096" cy="545970"/>
                </a:xfrm>
                <a:prstGeom prst="borderCallout2">
                  <a:avLst>
                    <a:gd name="adj1" fmla="val 1359"/>
                    <a:gd name="adj2" fmla="val 52012"/>
                    <a:gd name="adj3" fmla="val -34686"/>
                    <a:gd name="adj4" fmla="val 25269"/>
                    <a:gd name="adj5" fmla="val 30172"/>
                    <a:gd name="adj6" fmla="val -263463"/>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r>
                    <a:rPr lang="en-US" sz="1067" kern="0" dirty="0">
                      <a:solidFill>
                        <a:srgbClr val="FF0000"/>
                      </a:solidFill>
                      <a:sym typeface="Century Gothic"/>
                    </a:rPr>
                    <a:t>Basket</a:t>
                  </a:r>
                  <a:r>
                    <a:rPr lang="en-US" sz="1067" kern="0" baseline="-25000" dirty="0">
                      <a:solidFill>
                        <a:srgbClr val="FF0000"/>
                      </a:solidFill>
                      <a:sym typeface="Century Gothic"/>
                    </a:rPr>
                    <a:t>2</a:t>
                  </a:r>
                  <a:endParaRPr lang="en-US" sz="1067" kern="0" dirty="0">
                    <a:solidFill>
                      <a:srgbClr val="FF0000"/>
                    </a:solidFill>
                    <a:sym typeface="Century Gothic"/>
                  </a:endParaRPr>
                </a:p>
              </p:txBody>
            </p:sp>
            <p:sp>
              <p:nvSpPr>
                <p:cNvPr id="12" name="Line Callout 2 11"/>
                <p:cNvSpPr/>
                <p:nvPr/>
              </p:nvSpPr>
              <p:spPr>
                <a:xfrm>
                  <a:off x="8544496" y="3090364"/>
                  <a:ext cx="955096" cy="545970"/>
                </a:xfrm>
                <a:prstGeom prst="borderCallout2">
                  <a:avLst>
                    <a:gd name="adj1" fmla="val 1359"/>
                    <a:gd name="adj2" fmla="val 52012"/>
                    <a:gd name="adj3" fmla="val -28795"/>
                    <a:gd name="adj4" fmla="val 25269"/>
                    <a:gd name="adj5" fmla="val -19898"/>
                    <a:gd name="adj6" fmla="val -26580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r>
                    <a:rPr lang="en-US" sz="1067" kern="0" dirty="0">
                      <a:solidFill>
                        <a:srgbClr val="FF0000"/>
                      </a:solidFill>
                      <a:sym typeface="Century Gothic"/>
                    </a:rPr>
                    <a:t>Basket</a:t>
                  </a:r>
                  <a:r>
                    <a:rPr lang="en-US" sz="1067" kern="0" baseline="-25000" dirty="0">
                      <a:solidFill>
                        <a:srgbClr val="FF0000"/>
                      </a:solidFill>
                      <a:sym typeface="Century Gothic"/>
                    </a:rPr>
                    <a:t>3</a:t>
                  </a:r>
                  <a:endParaRPr lang="en-US" sz="1067" kern="0" dirty="0">
                    <a:solidFill>
                      <a:srgbClr val="FF0000"/>
                    </a:solidFill>
                    <a:sym typeface="Century Gothic"/>
                  </a:endParaRPr>
                </a:p>
              </p:txBody>
            </p:sp>
            <p:sp>
              <p:nvSpPr>
                <p:cNvPr id="13" name="Line Callout 2 12"/>
                <p:cNvSpPr/>
                <p:nvPr/>
              </p:nvSpPr>
              <p:spPr>
                <a:xfrm>
                  <a:off x="8228811" y="3893399"/>
                  <a:ext cx="955096" cy="545970"/>
                </a:xfrm>
                <a:prstGeom prst="borderCallout2">
                  <a:avLst>
                    <a:gd name="adj1" fmla="val 1359"/>
                    <a:gd name="adj2" fmla="val 52012"/>
                    <a:gd name="adj3" fmla="val -43522"/>
                    <a:gd name="adj4" fmla="val 29940"/>
                    <a:gd name="adj5" fmla="val -114148"/>
                    <a:gd name="adj6" fmla="val -26580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r>
                    <a:rPr lang="en-US" sz="1067" kern="0" dirty="0">
                      <a:solidFill>
                        <a:srgbClr val="FF0000"/>
                      </a:solidFill>
                      <a:sym typeface="Century Gothic"/>
                    </a:rPr>
                    <a:t>Basket</a:t>
                  </a:r>
                  <a:r>
                    <a:rPr lang="en-US" sz="1067" kern="0" baseline="-25000" dirty="0">
                      <a:solidFill>
                        <a:srgbClr val="FF0000"/>
                      </a:solidFill>
                      <a:sym typeface="Century Gothic"/>
                    </a:rPr>
                    <a:t>4</a:t>
                  </a:r>
                  <a:endParaRPr lang="en-US" sz="1067" kern="0" dirty="0">
                    <a:solidFill>
                      <a:srgbClr val="FF0000"/>
                    </a:solidFill>
                    <a:sym typeface="Century Gothic"/>
                  </a:endParaRPr>
                </a:p>
              </p:txBody>
            </p:sp>
            <p:sp>
              <p:nvSpPr>
                <p:cNvPr id="14" name="Line Callout 2 13"/>
                <p:cNvSpPr/>
                <p:nvPr/>
              </p:nvSpPr>
              <p:spPr>
                <a:xfrm>
                  <a:off x="7913126" y="4696436"/>
                  <a:ext cx="955096" cy="545970"/>
                </a:xfrm>
                <a:prstGeom prst="borderCallout2">
                  <a:avLst>
                    <a:gd name="adj1" fmla="val 1359"/>
                    <a:gd name="adj2" fmla="val 52012"/>
                    <a:gd name="adj3" fmla="val -40107"/>
                    <a:gd name="adj4" fmla="val 39077"/>
                    <a:gd name="adj5" fmla="val -252577"/>
                    <a:gd name="adj6" fmla="val -2821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r>
                    <a:rPr lang="en-US" sz="1067" kern="0" dirty="0">
                      <a:solidFill>
                        <a:srgbClr val="FF0000"/>
                      </a:solidFill>
                      <a:sym typeface="Century Gothic"/>
                    </a:rPr>
                    <a:t>Basket</a:t>
                  </a:r>
                  <a:r>
                    <a:rPr lang="en-US" sz="1067" kern="0" baseline="-25000" dirty="0">
                      <a:solidFill>
                        <a:srgbClr val="FF0000"/>
                      </a:solidFill>
                      <a:sym typeface="Century Gothic"/>
                    </a:rPr>
                    <a:t>5</a:t>
                  </a:r>
                  <a:endParaRPr lang="en-US" sz="1067" kern="0" dirty="0">
                    <a:solidFill>
                      <a:srgbClr val="FF0000"/>
                    </a:solidFill>
                    <a:sym typeface="Century Gothic"/>
                  </a:endParaRPr>
                </a:p>
              </p:txBody>
            </p:sp>
            <p:sp>
              <p:nvSpPr>
                <p:cNvPr id="16" name="Rectangle 15"/>
                <p:cNvSpPr/>
                <p:nvPr/>
              </p:nvSpPr>
              <p:spPr>
                <a:xfrm>
                  <a:off x="4637752" y="1391025"/>
                  <a:ext cx="3275371" cy="3353980"/>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endParaRPr lang="en-US" kern="0">
                    <a:solidFill>
                      <a:srgbClr val="FFFFFF"/>
                    </a:solidFill>
                    <a:sym typeface="Century Gothic"/>
                  </a:endParaRPr>
                </a:p>
              </p:txBody>
            </p:sp>
            <p:sp>
              <p:nvSpPr>
                <p:cNvPr id="17" name="Line Callout 2 16"/>
                <p:cNvSpPr/>
                <p:nvPr/>
              </p:nvSpPr>
              <p:spPr>
                <a:xfrm>
                  <a:off x="7913126" y="656541"/>
                  <a:ext cx="955096" cy="545970"/>
                </a:xfrm>
                <a:prstGeom prst="borderCallout2">
                  <a:avLst>
                    <a:gd name="adj1" fmla="val 1359"/>
                    <a:gd name="adj2" fmla="val 52012"/>
                    <a:gd name="adj3" fmla="val -49412"/>
                    <a:gd name="adj4" fmla="val -14443"/>
                    <a:gd name="adj5" fmla="val 147983"/>
                    <a:gd name="adj6" fmla="val -27047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hangingPunct="0"/>
                  <a:r>
                    <a:rPr lang="en-US" sz="1067" kern="0" dirty="0">
                      <a:solidFill>
                        <a:srgbClr val="FF0000"/>
                      </a:solidFill>
                      <a:sym typeface="Century Gothic"/>
                    </a:rPr>
                    <a:t>Basket</a:t>
                  </a:r>
                  <a:r>
                    <a:rPr lang="en-US" sz="1067" kern="0" baseline="-25000" dirty="0">
                      <a:solidFill>
                        <a:srgbClr val="FF0000"/>
                      </a:solidFill>
                      <a:sym typeface="Century Gothic"/>
                    </a:rPr>
                    <a:t>0</a:t>
                  </a:r>
                  <a:endParaRPr lang="en-US" sz="1067" kern="0" dirty="0">
                    <a:solidFill>
                      <a:srgbClr val="FF0000"/>
                    </a:solidFill>
                    <a:sym typeface="Century Gothic"/>
                  </a:endParaRPr>
                </a:p>
              </p:txBody>
            </p:sp>
          </p:grpSp>
          <p:cxnSp>
            <p:nvCxnSpPr>
              <p:cNvPr id="9954" name="Curved Connector 9953"/>
              <p:cNvCxnSpPr>
                <a:stCxn id="17" idx="0"/>
                <a:endCxn id="6" idx="0"/>
              </p:cNvCxnSpPr>
              <p:nvPr/>
            </p:nvCxnSpPr>
            <p:spPr>
              <a:xfrm>
                <a:off x="8868221" y="1408619"/>
                <a:ext cx="315685" cy="811276"/>
              </a:xfrm>
              <a:prstGeom prst="curvedConnector3">
                <a:avLst>
                  <a:gd name="adj1" fmla="val 223006"/>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56" name="Curved Connector 9955"/>
              <p:cNvCxnSpPr>
                <a:stCxn id="6" idx="0"/>
                <a:endCxn id="11" idx="0"/>
              </p:cNvCxnSpPr>
              <p:nvPr/>
            </p:nvCxnSpPr>
            <p:spPr>
              <a:xfrm>
                <a:off x="9183906" y="2219894"/>
                <a:ext cx="315687" cy="811272"/>
              </a:xfrm>
              <a:prstGeom prst="curvedConnector3">
                <a:avLst>
                  <a:gd name="adj1" fmla="val 223006"/>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58" name="Curved Connector 9957"/>
              <p:cNvCxnSpPr>
                <a:stCxn id="11" idx="0"/>
                <a:endCxn id="12" idx="0"/>
              </p:cNvCxnSpPr>
              <p:nvPr/>
            </p:nvCxnSpPr>
            <p:spPr>
              <a:xfrm flipH="1">
                <a:off x="9499591" y="3031166"/>
                <a:ext cx="2" cy="811275"/>
              </a:xfrm>
              <a:prstGeom prst="curvedConnector3">
                <a:avLst>
                  <a:gd name="adj1" fmla="val -22860000000"/>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60" name="Curved Connector 9959"/>
              <p:cNvCxnSpPr>
                <a:stCxn id="12" idx="0"/>
                <a:endCxn id="13" idx="0"/>
              </p:cNvCxnSpPr>
              <p:nvPr/>
            </p:nvCxnSpPr>
            <p:spPr>
              <a:xfrm flipH="1">
                <a:off x="9183906" y="3842442"/>
                <a:ext cx="315685" cy="803035"/>
              </a:xfrm>
              <a:prstGeom prst="curvedConnector3">
                <a:avLst>
                  <a:gd name="adj1" fmla="val -123006"/>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62" name="Curved Connector 9961"/>
              <p:cNvCxnSpPr>
                <a:stCxn id="13" idx="0"/>
                <a:endCxn id="14" idx="0"/>
              </p:cNvCxnSpPr>
              <p:nvPr/>
            </p:nvCxnSpPr>
            <p:spPr>
              <a:xfrm flipH="1">
                <a:off x="8868221" y="4645477"/>
                <a:ext cx="315685" cy="803037"/>
              </a:xfrm>
              <a:prstGeom prst="curvedConnector3">
                <a:avLst>
                  <a:gd name="adj1" fmla="val -123006"/>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7328944" y="1007977"/>
              <a:ext cx="897280" cy="179187"/>
            </a:xfrm>
            <a:prstGeom prst="rect">
              <a:avLst/>
            </a:prstGeom>
            <a:noFill/>
          </p:spPr>
          <p:txBody>
            <a:bodyPr vert="horz" wrap="square" lIns="0" tIns="0" rIns="0" bIns="0" rtlCol="0">
              <a:spAutoFit/>
            </a:bodyPr>
            <a:lstStyle/>
            <a:p>
              <a:pPr defTabSz="1219170" hangingPunct="0"/>
              <a:r>
                <a:rPr lang="en-US" sz="933" kern="0" dirty="0" err="1">
                  <a:solidFill>
                    <a:srgbClr val="003C71"/>
                  </a:solidFill>
                  <a:latin typeface="Century Gothic"/>
                  <a:ea typeface="Century Gothic"/>
                  <a:cs typeface="Century Gothic"/>
                  <a:sym typeface="Century Gothic"/>
                </a:rPr>
                <a:t>TopNavigator</a:t>
              </a:r>
              <a:endParaRPr lang="en-US" sz="933" kern="0" dirty="0">
                <a:solidFill>
                  <a:srgbClr val="003C71"/>
                </a:solidFill>
                <a:latin typeface="Century Gothic"/>
                <a:ea typeface="Century Gothic"/>
                <a:cs typeface="Century Gothic"/>
                <a:sym typeface="Century Gothic"/>
              </a:endParaRPr>
            </a:p>
          </p:txBody>
        </p:sp>
        <p:sp>
          <p:nvSpPr>
            <p:cNvPr id="25" name="TextBox 24"/>
            <p:cNvSpPr txBox="1"/>
            <p:nvPr/>
          </p:nvSpPr>
          <p:spPr>
            <a:xfrm>
              <a:off x="7621603" y="1588286"/>
              <a:ext cx="1209237" cy="179187"/>
            </a:xfrm>
            <a:prstGeom prst="rect">
              <a:avLst/>
            </a:prstGeom>
            <a:noFill/>
          </p:spPr>
          <p:txBody>
            <a:bodyPr vert="horz" wrap="square" lIns="0" tIns="0" rIns="0" bIns="0" rtlCol="0">
              <a:spAutoFit/>
            </a:bodyPr>
            <a:lstStyle/>
            <a:p>
              <a:pPr defTabSz="1219170" hangingPunct="0"/>
              <a:r>
                <a:rPr lang="en-US" sz="933" kern="0" dirty="0" err="1">
                  <a:solidFill>
                    <a:srgbClr val="003C71"/>
                  </a:solidFill>
                  <a:latin typeface="Century Gothic"/>
                  <a:ea typeface="Century Gothic"/>
                  <a:cs typeface="Century Gothic"/>
                  <a:sym typeface="Century Gothic"/>
                </a:rPr>
                <a:t>LayerNavigator</a:t>
              </a:r>
              <a:r>
                <a:rPr lang="en-US" sz="933" kern="0" dirty="0">
                  <a:solidFill>
                    <a:srgbClr val="003C71"/>
                  </a:solidFill>
                  <a:latin typeface="Century Gothic"/>
                  <a:ea typeface="Century Gothic"/>
                  <a:cs typeface="Century Gothic"/>
                  <a:sym typeface="Century Gothic"/>
                </a:rPr>
                <a:t>&lt;0&gt;</a:t>
              </a:r>
            </a:p>
          </p:txBody>
        </p:sp>
        <p:sp>
          <p:nvSpPr>
            <p:cNvPr id="26" name="TextBox 25"/>
            <p:cNvSpPr txBox="1"/>
            <p:nvPr/>
          </p:nvSpPr>
          <p:spPr>
            <a:xfrm>
              <a:off x="7820769" y="2198408"/>
              <a:ext cx="1209237" cy="179187"/>
            </a:xfrm>
            <a:prstGeom prst="rect">
              <a:avLst/>
            </a:prstGeom>
            <a:noFill/>
          </p:spPr>
          <p:txBody>
            <a:bodyPr vert="horz" wrap="square" lIns="0" tIns="0" rIns="0" bIns="0" rtlCol="0">
              <a:spAutoFit/>
            </a:bodyPr>
            <a:lstStyle/>
            <a:p>
              <a:pPr defTabSz="1219170" hangingPunct="0"/>
              <a:r>
                <a:rPr lang="en-US" sz="933" kern="0" dirty="0" err="1">
                  <a:solidFill>
                    <a:srgbClr val="003C71"/>
                  </a:solidFill>
                  <a:latin typeface="Century Gothic"/>
                  <a:ea typeface="Century Gothic"/>
                  <a:cs typeface="Century Gothic"/>
                  <a:sym typeface="Century Gothic"/>
                </a:rPr>
                <a:t>LayerNavigator</a:t>
              </a:r>
              <a:r>
                <a:rPr lang="en-US" sz="933" kern="0" dirty="0">
                  <a:solidFill>
                    <a:srgbClr val="003C71"/>
                  </a:solidFill>
                  <a:latin typeface="Century Gothic"/>
                  <a:ea typeface="Century Gothic"/>
                  <a:cs typeface="Century Gothic"/>
                  <a:sym typeface="Century Gothic"/>
                </a:rPr>
                <a:t>&lt;1&gt;</a:t>
              </a:r>
            </a:p>
          </p:txBody>
        </p:sp>
        <p:sp>
          <p:nvSpPr>
            <p:cNvPr id="27" name="TextBox 26"/>
            <p:cNvSpPr txBox="1"/>
            <p:nvPr/>
          </p:nvSpPr>
          <p:spPr>
            <a:xfrm>
              <a:off x="7654896" y="3414641"/>
              <a:ext cx="1209237" cy="179187"/>
            </a:xfrm>
            <a:prstGeom prst="rect">
              <a:avLst/>
            </a:prstGeom>
            <a:noFill/>
          </p:spPr>
          <p:txBody>
            <a:bodyPr vert="horz" wrap="square" lIns="0" tIns="0" rIns="0" bIns="0" rtlCol="0">
              <a:spAutoFit/>
            </a:bodyPr>
            <a:lstStyle/>
            <a:p>
              <a:pPr defTabSz="1219170" hangingPunct="0"/>
              <a:r>
                <a:rPr lang="en-US" sz="933" kern="0" dirty="0" err="1">
                  <a:solidFill>
                    <a:srgbClr val="003C71"/>
                  </a:solidFill>
                  <a:latin typeface="Century Gothic"/>
                  <a:ea typeface="Century Gothic"/>
                  <a:cs typeface="Century Gothic"/>
                  <a:sym typeface="Century Gothic"/>
                </a:rPr>
                <a:t>LayerNavigator</a:t>
              </a:r>
              <a:r>
                <a:rPr lang="en-US" sz="933" kern="0" dirty="0">
                  <a:solidFill>
                    <a:srgbClr val="003C71"/>
                  </a:solidFill>
                  <a:latin typeface="Century Gothic"/>
                  <a:ea typeface="Century Gothic"/>
                  <a:cs typeface="Century Gothic"/>
                  <a:sym typeface="Century Gothic"/>
                </a:rPr>
                <a:t>&lt;N&gt;</a:t>
              </a:r>
            </a:p>
          </p:txBody>
        </p:sp>
        <p:sp>
          <p:nvSpPr>
            <p:cNvPr id="28" name="TextBox 27"/>
            <p:cNvSpPr txBox="1"/>
            <p:nvPr/>
          </p:nvSpPr>
          <p:spPr>
            <a:xfrm>
              <a:off x="7521432" y="4101556"/>
              <a:ext cx="1484520" cy="179187"/>
            </a:xfrm>
            <a:prstGeom prst="rect">
              <a:avLst/>
            </a:prstGeom>
            <a:noFill/>
          </p:spPr>
          <p:txBody>
            <a:bodyPr vert="horz" wrap="square" lIns="0" tIns="0" rIns="0" bIns="0" rtlCol="0">
              <a:spAutoFit/>
            </a:bodyPr>
            <a:lstStyle/>
            <a:p>
              <a:pPr defTabSz="1219170" hangingPunct="0"/>
              <a:r>
                <a:rPr lang="en-US" sz="933" kern="0">
                  <a:solidFill>
                    <a:srgbClr val="003C71"/>
                  </a:solidFill>
                  <a:latin typeface="Century Gothic"/>
                  <a:ea typeface="Century Gothic"/>
                  <a:cs typeface="Century Gothic"/>
                  <a:sym typeface="Century Gothic"/>
                </a:rPr>
                <a:t>InnermostLayerNavigator</a:t>
              </a:r>
              <a:endParaRPr lang="en-US" sz="933" kern="0" dirty="0">
                <a:solidFill>
                  <a:srgbClr val="003C71"/>
                </a:solidFill>
                <a:latin typeface="Century Gothic"/>
                <a:ea typeface="Century Gothic"/>
                <a:cs typeface="Century Gothic"/>
                <a:sym typeface="Century Gothic"/>
              </a:endParaRPr>
            </a:p>
          </p:txBody>
        </p:sp>
      </p:grpSp>
      <p:sp>
        <p:nvSpPr>
          <p:cNvPr id="31" name="TextBox 30"/>
          <p:cNvSpPr txBox="1"/>
          <p:nvPr/>
        </p:nvSpPr>
        <p:spPr>
          <a:xfrm>
            <a:off x="6590609" y="1057141"/>
            <a:ext cx="2950433" cy="420564"/>
          </a:xfrm>
          <a:prstGeom prst="rect">
            <a:avLst/>
          </a:prstGeom>
          <a:noFill/>
        </p:spPr>
        <p:txBody>
          <a:bodyPr wrap="square" rtlCol="0">
            <a:spAutoFit/>
          </a:bodyPr>
          <a:lstStyle/>
          <a:p>
            <a:pPr defTabSz="1219170" hangingPunct="0"/>
            <a:r>
              <a:rPr lang="en-US" sz="2133" kern="0" dirty="0">
                <a:solidFill>
                  <a:srgbClr val="FFFF00"/>
                </a:solidFill>
                <a:latin typeface="Century Gothic"/>
                <a:ea typeface="Century Gothic"/>
                <a:cs typeface="Century Gothic"/>
                <a:sym typeface="Century Gothic"/>
              </a:rPr>
              <a:t>Presented at ISC16</a:t>
            </a:r>
          </a:p>
        </p:txBody>
      </p:sp>
      <p:graphicFrame>
        <p:nvGraphicFramePr>
          <p:cNvPr id="38" name="Chart 37"/>
          <p:cNvGraphicFramePr>
            <a:graphicFrameLocks/>
          </p:cNvGraphicFramePr>
          <p:nvPr>
            <p:extLst/>
          </p:nvPr>
        </p:nvGraphicFramePr>
        <p:xfrm>
          <a:off x="7097201" y="3722549"/>
          <a:ext cx="4887684" cy="2992905"/>
        </p:xfrm>
        <a:graphic>
          <a:graphicData uri="http://schemas.openxmlformats.org/drawingml/2006/chart">
            <c:chart xmlns:c="http://schemas.openxmlformats.org/drawingml/2006/chart" xmlns:r="http://schemas.openxmlformats.org/officeDocument/2006/relationships" r:id="rId3"/>
          </a:graphicData>
        </a:graphic>
      </p:graphicFrame>
      <p:sp>
        <p:nvSpPr>
          <p:cNvPr id="24" name="Rectangle 23"/>
          <p:cNvSpPr/>
          <p:nvPr/>
        </p:nvSpPr>
        <p:spPr>
          <a:xfrm>
            <a:off x="7182401" y="3358038"/>
            <a:ext cx="5100524" cy="318100"/>
          </a:xfrm>
          <a:prstGeom prst="rect">
            <a:avLst/>
          </a:prstGeom>
        </p:spPr>
        <p:txBody>
          <a:bodyPr wrap="square">
            <a:spAutoFit/>
          </a:bodyPr>
          <a:lstStyle/>
          <a:p>
            <a:pPr defTabSz="1219170" hangingPunct="0"/>
            <a:r>
              <a:rPr lang="en-US" sz="1467" i="1" kern="0">
                <a:solidFill>
                  <a:srgbClr val="000000"/>
                </a:solidFill>
                <a:latin typeface="Century Gothic"/>
                <a:ea typeface="Century Gothic"/>
                <a:cs typeface="Century Gothic"/>
                <a:sym typeface="Century Gothic"/>
              </a:rPr>
              <a:t>Intel® Xeon Phi™ CPU 7210 @ 1.30GHz</a:t>
            </a:r>
            <a:r>
              <a:rPr lang="en-US" sz="1467" kern="0">
                <a:solidFill>
                  <a:srgbClr val="000000"/>
                </a:solidFill>
                <a:latin typeface="Century Gothic"/>
                <a:ea typeface="Century Gothic"/>
                <a:cs typeface="Century Gothic"/>
                <a:sym typeface="Century Gothic"/>
              </a:rPr>
              <a:t>, 64 cores</a:t>
            </a:r>
            <a:endParaRPr lang="en-US" sz="1467" kern="0" dirty="0">
              <a:solidFill>
                <a:srgbClr val="000000"/>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1130406308"/>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p:nvPr/>
        </p:nvSpPr>
        <p:spPr>
          <a:xfrm>
            <a:off x="231011" y="1903598"/>
            <a:ext cx="3856895" cy="4702412"/>
          </a:xfrm>
          <a:prstGeom prst="rect">
            <a:avLst/>
          </a:prstGeom>
          <a:ln w="12700">
            <a:miter lim="400000"/>
          </a:ln>
          <a:extLst>
            <a:ext uri="{C572A759-6A51-4108-AA02-DFA0A04FC94B}">
              <ma14:wrappingTextBoxFlag xmlns:ma14="http://schemas.microsoft.com/office/mac/drawingml/2011/main" val="1"/>
            </a:ext>
          </a:extLst>
        </p:spPr>
        <p:txBody>
          <a:bodyPr lIns="60959" rIns="60959">
            <a:normAutofit fontScale="92500" lnSpcReduction="10000"/>
          </a:bodyPr>
          <a:lstStyle/>
          <a:p>
            <a:pPr marL="416030"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lang="en-US" sz="2427" kern="0" dirty="0">
                <a:solidFill>
                  <a:srgbClr val="000000"/>
                </a:solidFill>
                <a:latin typeface="Clear Sans"/>
                <a:ea typeface="Clear Sans"/>
                <a:cs typeface="Clear Sans"/>
                <a:sym typeface="Clear Sans"/>
              </a:rPr>
              <a:t>Simplified calorimeter </a:t>
            </a:r>
            <a:endParaRPr lang="fr-CH" sz="2427" kern="0" dirty="0">
              <a:solidFill>
                <a:srgbClr val="000000"/>
              </a:solidFill>
              <a:latin typeface="Clear Sans"/>
              <a:ea typeface="Clear Sans"/>
              <a:cs typeface="Clear Sans"/>
              <a:sym typeface="Clear Sans"/>
            </a:endParaRPr>
          </a:p>
          <a:p>
            <a:pPr marL="416030"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sz="2427" kern="0" dirty="0">
                <a:solidFill>
                  <a:srgbClr val="595959"/>
                </a:solidFill>
                <a:latin typeface="Clear Sans"/>
                <a:ea typeface="Clear Sans"/>
                <a:cs typeface="Clear Sans"/>
                <a:sym typeface="Clear Sans"/>
              </a:rPr>
              <a:t>Tabulated physics</a:t>
            </a:r>
            <a:r>
              <a:rPr lang="fr-CH" sz="2427" kern="0" dirty="0">
                <a:solidFill>
                  <a:srgbClr val="595959"/>
                </a:solidFill>
                <a:latin typeface="Clear Sans"/>
                <a:ea typeface="Clear Sans"/>
                <a:cs typeface="Clear Sans"/>
                <a:sym typeface="Clear Sans"/>
              </a:rPr>
              <a:t> (Electro-Magnetic processes + various materials)</a:t>
            </a:r>
            <a:endParaRPr sz="2427" kern="0" dirty="0">
              <a:solidFill>
                <a:srgbClr val="595959"/>
              </a:solidFill>
              <a:latin typeface="Clear Sans"/>
              <a:ea typeface="Clear Sans"/>
              <a:cs typeface="Clear Sans"/>
              <a:sym typeface="Clear Sans"/>
            </a:endParaRPr>
          </a:p>
          <a:p>
            <a:pPr marL="416030"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sz="2427" kern="0" dirty="0">
                <a:solidFill>
                  <a:srgbClr val="595959"/>
                </a:solidFill>
                <a:latin typeface="Clear Sans"/>
                <a:ea typeface="Clear Sans"/>
                <a:cs typeface="Clear Sans"/>
                <a:sym typeface="Clear Sans"/>
              </a:rPr>
              <a:t>Full  track transport and basketization procedure</a:t>
            </a:r>
            <a:endParaRPr lang="fr-CH" sz="2427" kern="0" dirty="0">
              <a:solidFill>
                <a:srgbClr val="595959"/>
              </a:solidFill>
              <a:latin typeface="Clear Sans"/>
              <a:ea typeface="Clear Sans"/>
              <a:cs typeface="Clear Sans"/>
              <a:sym typeface="Clear Sans"/>
            </a:endParaRPr>
          </a:p>
          <a:p>
            <a:pPr marL="416030"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lang="fr-CH" sz="2427" kern="0" dirty="0">
                <a:solidFill>
                  <a:srgbClr val="595959"/>
                </a:solidFill>
                <a:latin typeface="Clear Sans"/>
                <a:ea typeface="Clear Sans"/>
                <a:cs typeface="Clear Sans"/>
                <a:sym typeface="Clear Sans"/>
              </a:rPr>
              <a:t>Scalability gets better by increasing number of propagators</a:t>
            </a:r>
          </a:p>
          <a:p>
            <a:pPr marL="416030"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lang="fr-CH" sz="2427" kern="0" dirty="0">
                <a:solidFill>
                  <a:srgbClr val="595959"/>
                </a:solidFill>
                <a:latin typeface="Clear Sans"/>
                <a:ea typeface="Clear Sans"/>
                <a:cs typeface="Clear Sans"/>
                <a:sym typeface="Clear Sans"/>
              </a:rPr>
              <a:t>Not final results, still fixing/optimizing</a:t>
            </a:r>
          </a:p>
        </p:txBody>
      </p:sp>
      <p:sp>
        <p:nvSpPr>
          <p:cNvPr id="241" name="Shape 241"/>
          <p:cNvSpPr>
            <a:spLocks noGrp="1"/>
          </p:cNvSpPr>
          <p:nvPr>
            <p:ph type="title"/>
          </p:nvPr>
        </p:nvSpPr>
        <p:spPr>
          <a:prstGeom prst="rect">
            <a:avLst/>
          </a:prstGeom>
        </p:spPr>
        <p:txBody>
          <a:bodyPr/>
          <a:lstStyle>
            <a:lvl1pPr>
              <a:defRPr sz="3200"/>
            </a:lvl1pPr>
          </a:lstStyle>
          <a:p>
            <a:r>
              <a:rPr lang="fr-CH" dirty="0" smtClean="0"/>
              <a:t>Multi-propagator performance test</a:t>
            </a:r>
            <a:endParaRPr dirty="0"/>
          </a:p>
        </p:txBody>
      </p:sp>
      <p:sp>
        <p:nvSpPr>
          <p:cNvPr id="242" name="Shape 242"/>
          <p:cNvSpPr>
            <a:spLocks noGrp="1"/>
          </p:cNvSpPr>
          <p:nvPr>
            <p:ph type="sldNum" sz="quarter" idx="2"/>
          </p:nvPr>
        </p:nvSpPr>
        <p:spPr>
          <a:xfrm>
            <a:off x="11895938" y="6623366"/>
            <a:ext cx="257441" cy="256545"/>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17</a:t>
            </a:fld>
            <a:endParaRPr/>
          </a:p>
        </p:txBody>
      </p:sp>
      <p:pic>
        <p:nvPicPr>
          <p:cNvPr id="8" name="pasted-image.pdf"/>
          <p:cNvPicPr>
            <a:picLocks noChangeAspect="1"/>
          </p:cNvPicPr>
          <p:nvPr/>
        </p:nvPicPr>
        <p:blipFill>
          <a:blip r:embed="rId3">
            <a:extLst/>
          </a:blip>
          <a:stretch>
            <a:fillRect/>
          </a:stretch>
        </p:blipFill>
        <p:spPr>
          <a:xfrm>
            <a:off x="6981390" y="2669188"/>
            <a:ext cx="4903700" cy="3736825"/>
          </a:xfrm>
          <a:prstGeom prst="rect">
            <a:avLst/>
          </a:prstGeom>
          <a:ln w="12700">
            <a:miter lim="400000"/>
          </a:ln>
        </p:spPr>
      </p:pic>
      <p:sp>
        <p:nvSpPr>
          <p:cNvPr id="9" name="Shape 261"/>
          <p:cNvSpPr/>
          <p:nvPr/>
        </p:nvSpPr>
        <p:spPr>
          <a:xfrm>
            <a:off x="6624250" y="1747438"/>
            <a:ext cx="5391388" cy="728597"/>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lgn="ctr" defTabSz="241101">
              <a:defRPr sz="1600">
                <a:latin typeface="Clear Sans"/>
                <a:ea typeface="Clear Sans"/>
                <a:cs typeface="Clear Sans"/>
                <a:sym typeface="Clear Sans"/>
              </a:defRPr>
            </a:lvl1pPr>
          </a:lstStyle>
          <a:p>
            <a:pPr hangingPunct="0"/>
            <a:r>
              <a:rPr sz="2133" kern="0" dirty="0">
                <a:solidFill>
                  <a:srgbClr val="000000"/>
                </a:solidFill>
              </a:rPr>
              <a:t>Good scalability up to the number of physical cores</a:t>
            </a:r>
          </a:p>
        </p:txBody>
      </p:sp>
      <p:sp>
        <p:nvSpPr>
          <p:cNvPr id="7" name="TextBox 6"/>
          <p:cNvSpPr txBox="1"/>
          <p:nvPr/>
        </p:nvSpPr>
        <p:spPr>
          <a:xfrm>
            <a:off x="8914570" y="822326"/>
            <a:ext cx="2950433" cy="420564"/>
          </a:xfrm>
          <a:prstGeom prst="rect">
            <a:avLst/>
          </a:prstGeom>
          <a:noFill/>
        </p:spPr>
        <p:txBody>
          <a:bodyPr wrap="square" rtlCol="0">
            <a:spAutoFit/>
          </a:bodyPr>
          <a:lstStyle/>
          <a:p>
            <a:pPr defTabSz="1219170" hangingPunct="0"/>
            <a:r>
              <a:rPr lang="en-US" sz="2133" kern="0" dirty="0">
                <a:solidFill>
                  <a:srgbClr val="FFFF00"/>
                </a:solidFill>
                <a:latin typeface="Century Gothic"/>
                <a:ea typeface="Century Gothic"/>
                <a:cs typeface="Century Gothic"/>
                <a:sym typeface="Century Gothic"/>
              </a:rPr>
              <a:t>Presented at SC16</a:t>
            </a:r>
          </a:p>
        </p:txBody>
      </p:sp>
      <p:pic>
        <p:nvPicPr>
          <p:cNvPr id="10" name="pasted-image.pdf"/>
          <p:cNvPicPr>
            <a:picLocks noChangeAspect="1"/>
          </p:cNvPicPr>
          <p:nvPr/>
        </p:nvPicPr>
        <p:blipFill>
          <a:blip r:embed="rId4">
            <a:extLst/>
          </a:blip>
          <a:stretch>
            <a:fillRect/>
          </a:stretch>
        </p:blipFill>
        <p:spPr>
          <a:xfrm>
            <a:off x="4209264" y="1903598"/>
            <a:ext cx="2650769" cy="2508127"/>
          </a:xfrm>
          <a:prstGeom prst="rect">
            <a:avLst/>
          </a:prstGeom>
          <a:ln w="12700">
            <a:miter lim="400000"/>
          </a:ln>
        </p:spPr>
      </p:pic>
      <p:sp>
        <p:nvSpPr>
          <p:cNvPr id="2" name="TextBox 1"/>
          <p:cNvSpPr txBox="1"/>
          <p:nvPr/>
        </p:nvSpPr>
        <p:spPr>
          <a:xfrm>
            <a:off x="4209263" y="4601618"/>
            <a:ext cx="2414987" cy="15597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0959" tIns="60959" rIns="60959" bIns="60959" numCol="1" spcCol="38100" rtlCol="0" anchor="t">
            <a:spAutoFit/>
          </a:bodyPr>
          <a:lstStyle/>
          <a:p>
            <a:pPr defTabSz="1219170" hangingPunct="0"/>
            <a:r>
              <a:rPr lang="en-US" sz="1867" i="1" kern="0" dirty="0">
                <a:solidFill>
                  <a:srgbClr val="000000"/>
                </a:solidFill>
                <a:latin typeface="Century Gothic"/>
                <a:ea typeface="Century Gothic"/>
                <a:cs typeface="Century Gothic"/>
                <a:sym typeface="Century Gothic"/>
              </a:rPr>
              <a:t>Handling clusters of threads (NUMA aware in future) with </a:t>
            </a:r>
            <a:r>
              <a:rPr lang="en-US" sz="1867" i="1" kern="0">
                <a:solidFill>
                  <a:srgbClr val="000000"/>
                </a:solidFill>
                <a:latin typeface="Century Gothic"/>
                <a:ea typeface="Century Gothic"/>
                <a:cs typeface="Century Gothic"/>
                <a:sym typeface="Century Gothic"/>
              </a:rPr>
              <a:t>weak inter-communication</a:t>
            </a:r>
          </a:p>
        </p:txBody>
      </p:sp>
      <p:sp>
        <p:nvSpPr>
          <p:cNvPr id="3" name="TextBox 2"/>
          <p:cNvSpPr txBox="1"/>
          <p:nvPr/>
        </p:nvSpPr>
        <p:spPr>
          <a:xfrm>
            <a:off x="9136553" y="3576933"/>
            <a:ext cx="2506465" cy="4104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0959" tIns="60959" rIns="60959" bIns="60959" numCol="1" spcCol="38100" rtlCol="0" anchor="t">
            <a:spAutoFit/>
          </a:bodyPr>
          <a:lstStyle/>
          <a:p>
            <a:pPr defTabSz="1219170" hangingPunct="0"/>
            <a:r>
              <a:rPr lang="en-US" sz="1867" kern="0" dirty="0">
                <a:solidFill>
                  <a:srgbClr val="000000"/>
                </a:solidFill>
                <a:latin typeface="Century Gothic"/>
                <a:ea typeface="Century Gothic"/>
                <a:cs typeface="Century Gothic"/>
                <a:sym typeface="Century Gothic"/>
              </a:rPr>
              <a:t>T</a:t>
            </a:r>
            <a:r>
              <a:rPr lang="en-US" sz="1867" kern="0" baseline="-25000" dirty="0">
                <a:solidFill>
                  <a:srgbClr val="000000"/>
                </a:solidFill>
                <a:latin typeface="Century Gothic"/>
                <a:ea typeface="Century Gothic"/>
                <a:cs typeface="Century Gothic"/>
                <a:sym typeface="Century Gothic"/>
              </a:rPr>
              <a:t>AVX2</a:t>
            </a:r>
            <a:r>
              <a:rPr lang="en-US" sz="1867" kern="0" dirty="0">
                <a:solidFill>
                  <a:srgbClr val="000000"/>
                </a:solidFill>
                <a:latin typeface="Century Gothic"/>
                <a:ea typeface="Century Gothic"/>
                <a:cs typeface="Century Gothic"/>
                <a:sym typeface="Century Gothic"/>
              </a:rPr>
              <a:t>/T</a:t>
            </a:r>
            <a:r>
              <a:rPr lang="en-US" sz="1867" kern="0" baseline="-25000" dirty="0">
                <a:solidFill>
                  <a:srgbClr val="000000"/>
                </a:solidFill>
                <a:latin typeface="Century Gothic"/>
                <a:ea typeface="Century Gothic"/>
                <a:cs typeface="Century Gothic"/>
                <a:sym typeface="Century Gothic"/>
              </a:rPr>
              <a:t>AVX-512</a:t>
            </a:r>
            <a:r>
              <a:rPr lang="en-US" sz="1867" kern="0" dirty="0">
                <a:solidFill>
                  <a:srgbClr val="000000"/>
                </a:solidFill>
                <a:latin typeface="Century Gothic"/>
                <a:ea typeface="Century Gothic"/>
                <a:cs typeface="Century Gothic"/>
                <a:sym typeface="Century Gothic"/>
              </a:rPr>
              <a:t> </a:t>
            </a:r>
            <a:r>
              <a:rPr lang="en-US" sz="1867" kern="0">
                <a:solidFill>
                  <a:srgbClr val="000000"/>
                </a:solidFill>
                <a:latin typeface="Century Gothic"/>
                <a:ea typeface="Century Gothic"/>
                <a:cs typeface="Century Gothic"/>
                <a:sym typeface="Century Gothic"/>
              </a:rPr>
              <a:t>~ 1.9 !</a:t>
            </a:r>
            <a:endParaRPr lang="en-US" sz="1867" kern="0" dirty="0">
              <a:solidFill>
                <a:srgbClr val="000000"/>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982264877"/>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GeantV</a:t>
            </a:r>
            <a:r>
              <a:rPr lang="en-US" dirty="0" smtClean="0"/>
              <a:t> &amp; TBB</a:t>
            </a:r>
            <a:endParaRPr lang="en-US" dirty="0"/>
          </a:p>
        </p:txBody>
      </p:sp>
      <p:sp>
        <p:nvSpPr>
          <p:cNvPr id="4" name="Text Placeholder 3"/>
          <p:cNvSpPr>
            <a:spLocks noGrp="1"/>
          </p:cNvSpPr>
          <p:nvPr>
            <p:ph type="body" idx="1"/>
          </p:nvPr>
        </p:nvSpPr>
        <p:spPr>
          <a:xfrm>
            <a:off x="394447" y="1781533"/>
            <a:ext cx="11196855" cy="1719063"/>
          </a:xfrm>
        </p:spPr>
        <p:txBody>
          <a:bodyPr>
            <a:normAutofit fontScale="77500" lnSpcReduction="20000"/>
          </a:bodyPr>
          <a:lstStyle/>
          <a:p>
            <a:r>
              <a:rPr lang="en-US" dirty="0" smtClean="0"/>
              <a:t>Important for connecting with experiment parallel frameworks</a:t>
            </a:r>
          </a:p>
          <a:p>
            <a:r>
              <a:rPr lang="en-US" dirty="0" smtClean="0"/>
              <a:t>A task-oriented version of the static threads approach for </a:t>
            </a:r>
            <a:r>
              <a:rPr lang="en-US" dirty="0" err="1" smtClean="0"/>
              <a:t>GeantV</a:t>
            </a:r>
            <a:endParaRPr lang="en-US" dirty="0" smtClean="0"/>
          </a:p>
          <a:p>
            <a:pPr lvl="1"/>
            <a:r>
              <a:rPr lang="en-US" dirty="0" smtClean="0"/>
              <a:t>First version to be improved, but performance already not bad</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41" y="3500595"/>
            <a:ext cx="6578899" cy="2787243"/>
          </a:xfrm>
          <a:prstGeom prst="rect">
            <a:avLst/>
          </a:prstGeom>
        </p:spPr>
      </p:pic>
      <p:pic>
        <p:nvPicPr>
          <p:cNvPr id="5" name="pasted-image.pdf"/>
          <p:cNvPicPr>
            <a:picLocks noChangeAspect="1"/>
          </p:cNvPicPr>
          <p:nvPr/>
        </p:nvPicPr>
        <p:blipFill>
          <a:blip r:embed="rId3">
            <a:extLst/>
          </a:blip>
          <a:stretch>
            <a:fillRect/>
          </a:stretch>
        </p:blipFill>
        <p:spPr>
          <a:xfrm>
            <a:off x="7155059" y="3437242"/>
            <a:ext cx="4129023" cy="2850596"/>
          </a:xfrm>
          <a:prstGeom prst="rect">
            <a:avLst/>
          </a:prstGeom>
          <a:ln w="12700">
            <a:miter lim="400000"/>
          </a:ln>
        </p:spPr>
      </p:pic>
      <p:sp>
        <p:nvSpPr>
          <p:cNvPr id="6" name="Rectangle 5"/>
          <p:cNvSpPr/>
          <p:nvPr/>
        </p:nvSpPr>
        <p:spPr>
          <a:xfrm>
            <a:off x="7091477" y="3557542"/>
            <a:ext cx="5100524" cy="318100"/>
          </a:xfrm>
          <a:prstGeom prst="rect">
            <a:avLst/>
          </a:prstGeom>
        </p:spPr>
        <p:txBody>
          <a:bodyPr wrap="square">
            <a:spAutoFit/>
          </a:bodyPr>
          <a:lstStyle/>
          <a:p>
            <a:pPr defTabSz="1219170" hangingPunct="0"/>
            <a:r>
              <a:rPr lang="en-US" sz="1467" i="1" kern="0">
                <a:solidFill>
                  <a:srgbClr val="000000"/>
                </a:solidFill>
                <a:latin typeface="Century Gothic"/>
                <a:ea typeface="Century Gothic"/>
                <a:cs typeface="Century Gothic"/>
                <a:sym typeface="Century Gothic"/>
              </a:rPr>
              <a:t>Intel® Xeon Phi™ CPU 7210 @ 1.30GHz</a:t>
            </a:r>
            <a:r>
              <a:rPr lang="en-US" sz="1467" kern="0">
                <a:solidFill>
                  <a:srgbClr val="000000"/>
                </a:solidFill>
                <a:latin typeface="Century Gothic"/>
                <a:ea typeface="Century Gothic"/>
                <a:cs typeface="Century Gothic"/>
                <a:sym typeface="Century Gothic"/>
              </a:rPr>
              <a:t>, 64 cores</a:t>
            </a:r>
            <a:endParaRPr lang="en-US" sz="1467" kern="0" dirty="0">
              <a:solidFill>
                <a:srgbClr val="000000"/>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62556037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p:nvPr/>
        </p:nvSpPr>
        <p:spPr>
          <a:xfrm>
            <a:off x="193658" y="2077928"/>
            <a:ext cx="5857209" cy="3886633"/>
          </a:xfrm>
          <a:prstGeom prst="rect">
            <a:avLst/>
          </a:prstGeom>
          <a:ln w="12700">
            <a:miter lim="400000"/>
          </a:ln>
          <a:extLst>
            <a:ext uri="{C572A759-6A51-4108-AA02-DFA0A04FC94B}">
              <ma14:wrappingTextBoxFlag xmlns:ma14="http://schemas.microsoft.com/office/mac/drawingml/2011/main" val="1"/>
            </a:ext>
          </a:extLst>
        </p:spPr>
        <p:txBody>
          <a:bodyPr lIns="60959" rIns="60959">
            <a:normAutofit fontScale="85000" lnSpcReduction="10000"/>
          </a:bodyPr>
          <a:lstStyle/>
          <a:p>
            <a:pPr marL="416030"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lang="fr-CH" sz="2427" kern="0" dirty="0">
                <a:solidFill>
                  <a:srgbClr val="595959"/>
                </a:solidFill>
                <a:latin typeface="Clear Sans"/>
                <a:ea typeface="Clear Sans"/>
                <a:cs typeface="Clear Sans"/>
                <a:sym typeface="Clear Sans"/>
              </a:rPr>
              <a:t>Exercise at the scale of LHC experiments (CMS)</a:t>
            </a:r>
          </a:p>
          <a:p>
            <a:pPr marL="416030" lvl="4"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lang="fr-CH" sz="2427" kern="0" dirty="0">
                <a:solidFill>
                  <a:srgbClr val="595959"/>
                </a:solidFill>
                <a:latin typeface="Clear Sans"/>
                <a:ea typeface="Clear Sans"/>
                <a:cs typeface="Clear Sans"/>
                <a:sym typeface="Clear Sans"/>
              </a:rPr>
              <a:t>Full geometry converted to VecGeom + uniform magnetic field</a:t>
            </a:r>
          </a:p>
          <a:p>
            <a:pPr marL="416030"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lang="fr-CH" sz="2427" kern="0" dirty="0">
                <a:solidFill>
                  <a:srgbClr val="595959"/>
                </a:solidFill>
                <a:latin typeface="Clear Sans"/>
                <a:ea typeface="Clear Sans"/>
                <a:cs typeface="Clear Sans"/>
                <a:sym typeface="Clear Sans"/>
              </a:rPr>
              <a:t>Tabulated physics, fixed 1MeV energy threshold</a:t>
            </a:r>
          </a:p>
          <a:p>
            <a:pPr marL="416030"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sz="2427" kern="0" dirty="0">
                <a:solidFill>
                  <a:srgbClr val="595959"/>
                </a:solidFill>
                <a:latin typeface="Clear Sans"/>
                <a:ea typeface="Clear Sans"/>
                <a:cs typeface="Clear Sans"/>
                <a:sym typeface="Clear Sans"/>
              </a:rPr>
              <a:t>Full  track transport and basketization procedure</a:t>
            </a:r>
          </a:p>
          <a:p>
            <a:pPr marL="416030" indent="-416030" defTabSz="1109416" hangingPunct="0">
              <a:spcBef>
                <a:spcPts val="2400"/>
              </a:spcBef>
              <a:buClr>
                <a:srgbClr val="4F81BD"/>
              </a:buClr>
              <a:buSzPct val="100000"/>
              <a:buFont typeface="Wingdings 2"/>
              <a:buChar char=""/>
              <a:defRPr sz="1820">
                <a:solidFill>
                  <a:srgbClr val="595959"/>
                </a:solidFill>
                <a:latin typeface="Clear Sans"/>
                <a:ea typeface="Clear Sans"/>
                <a:cs typeface="Clear Sans"/>
                <a:sym typeface="Clear Sans"/>
              </a:defRPr>
            </a:pPr>
            <a:r>
              <a:rPr sz="2427" kern="0" dirty="0">
                <a:solidFill>
                  <a:srgbClr val="595959"/>
                </a:solidFill>
                <a:latin typeface="Clear Sans"/>
                <a:ea typeface="Clear Sans"/>
                <a:cs typeface="Clear Sans"/>
                <a:sym typeface="Clear Sans"/>
              </a:rPr>
              <a:t>First results on scalability</a:t>
            </a:r>
            <a:r>
              <a:rPr lang="fr-CH" sz="2427" kern="0" dirty="0">
                <a:solidFill>
                  <a:srgbClr val="595959"/>
                </a:solidFill>
                <a:latin typeface="Clear Sans"/>
                <a:ea typeface="Clear Sans"/>
                <a:cs typeface="Clear Sans"/>
                <a:sym typeface="Clear Sans"/>
              </a:rPr>
              <a:t> (comparison to classical approach single-thread)</a:t>
            </a:r>
          </a:p>
        </p:txBody>
      </p:sp>
      <p:sp>
        <p:nvSpPr>
          <p:cNvPr id="241" name="Shape 241"/>
          <p:cNvSpPr>
            <a:spLocks noGrp="1"/>
          </p:cNvSpPr>
          <p:nvPr>
            <p:ph type="title"/>
          </p:nvPr>
        </p:nvSpPr>
        <p:spPr>
          <a:prstGeom prst="rect">
            <a:avLst/>
          </a:prstGeom>
        </p:spPr>
        <p:txBody>
          <a:bodyPr/>
          <a:lstStyle>
            <a:lvl1pPr>
              <a:defRPr sz="3200"/>
            </a:lvl1pPr>
          </a:lstStyle>
          <a:p>
            <a:r>
              <a:rPr dirty="0"/>
              <a:t>The full prototype</a:t>
            </a:r>
          </a:p>
        </p:txBody>
      </p:sp>
      <p:sp>
        <p:nvSpPr>
          <p:cNvPr id="242" name="Shape 242"/>
          <p:cNvSpPr>
            <a:spLocks noGrp="1"/>
          </p:cNvSpPr>
          <p:nvPr>
            <p:ph type="sldNum" sz="quarter" idx="2"/>
          </p:nvPr>
        </p:nvSpPr>
        <p:spPr>
          <a:xfrm>
            <a:off x="11895938" y="6623366"/>
            <a:ext cx="257441" cy="256545"/>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19</a:t>
            </a:fld>
            <a:endParaRPr/>
          </a:p>
        </p:txBody>
      </p:sp>
      <p:graphicFrame>
        <p:nvGraphicFramePr>
          <p:cNvPr id="5" name="Chart 4"/>
          <p:cNvGraphicFramePr>
            <a:graphicFrameLocks/>
          </p:cNvGraphicFramePr>
          <p:nvPr>
            <p:extLst/>
          </p:nvPr>
        </p:nvGraphicFramePr>
        <p:xfrm>
          <a:off x="6138019" y="3453997"/>
          <a:ext cx="5592919" cy="3152015"/>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descr="begin{figure}\centerline{\epsfig{file=cms.eps, width=16cm}} \protect \protect\end{fig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7690" y="475085"/>
            <a:ext cx="4460348" cy="294155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860686525"/>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7636" y="1"/>
            <a:ext cx="8226854" cy="720762"/>
          </a:xfrm>
        </p:spPr>
        <p:txBody>
          <a:bodyPr>
            <a:noAutofit/>
          </a:bodyPr>
          <a:lstStyle/>
          <a:p>
            <a:r>
              <a:rPr lang="en-US" sz="2400" dirty="0"/>
              <a:t>Estimates of resource needs for HL-LHC</a:t>
            </a:r>
          </a:p>
        </p:txBody>
      </p:sp>
      <p:sp>
        <p:nvSpPr>
          <p:cNvPr id="3" name="Content Placeholder 2"/>
          <p:cNvSpPr>
            <a:spLocks noGrp="1"/>
          </p:cNvSpPr>
          <p:nvPr>
            <p:ph idx="1"/>
          </p:nvPr>
        </p:nvSpPr>
        <p:spPr>
          <a:xfrm>
            <a:off x="2019150" y="5027168"/>
            <a:ext cx="8226854" cy="991182"/>
          </a:xfrm>
        </p:spPr>
        <p:txBody>
          <a:bodyPr>
            <a:noAutofit/>
          </a:bodyPr>
          <a:lstStyle/>
          <a:p>
            <a:pPr>
              <a:spcBef>
                <a:spcPts val="1400"/>
              </a:spcBef>
            </a:pPr>
            <a:r>
              <a:rPr lang="en-US" sz="1600" dirty="0"/>
              <a:t>Simple model based on today’s computing models, but with expected HL-LHC operating parameters (pile-up, trigger rates, etc.)</a:t>
            </a:r>
          </a:p>
          <a:p>
            <a:pPr>
              <a:spcBef>
                <a:spcPts val="1400"/>
              </a:spcBef>
            </a:pPr>
            <a:r>
              <a:rPr lang="en-US" sz="1600" dirty="0">
                <a:solidFill>
                  <a:srgbClr val="FF0000"/>
                </a:solidFill>
              </a:rPr>
              <a:t>At least x10 above what is realistic to expect from technology with reasonably constant cost</a:t>
            </a:r>
          </a:p>
        </p:txBody>
      </p:sp>
      <p:sp>
        <p:nvSpPr>
          <p:cNvPr id="5" name="Footer Placeholder 4"/>
          <p:cNvSpPr>
            <a:spLocks noGrp="1"/>
          </p:cNvSpPr>
          <p:nvPr>
            <p:ph type="ftr" sz="quarter" idx="11"/>
          </p:nvPr>
        </p:nvSpPr>
        <p:spPr/>
        <p:txBody>
          <a:bodyPr/>
          <a:lstStyle/>
          <a:p>
            <a:r>
              <a:rPr lang="en-US" smtClean="0">
                <a:solidFill>
                  <a:prstClr val="black"/>
                </a:solidFill>
              </a:rPr>
              <a:t>Ian Bird</a:t>
            </a:r>
            <a:endParaRPr lang="en-US">
              <a:solidFill>
                <a:prstClr val="black"/>
              </a:solidFill>
            </a:endParaRPr>
          </a:p>
        </p:txBody>
      </p:sp>
      <p:sp>
        <p:nvSpPr>
          <p:cNvPr id="6" name="Slide Number Placeholder 5"/>
          <p:cNvSpPr>
            <a:spLocks noGrp="1"/>
          </p:cNvSpPr>
          <p:nvPr>
            <p:ph type="sldNum" sz="quarter" idx="12"/>
          </p:nvPr>
        </p:nvSpPr>
        <p:spPr/>
        <p:txBody>
          <a:bodyPr/>
          <a:lstStyle/>
          <a:p>
            <a:fld id="{B2554B60-631E-A744-8236-AD515F8CDFF8}" type="slidenum">
              <a:rPr lang="en-US" smtClean="0">
                <a:solidFill>
                  <a:prstClr val="black"/>
                </a:solidFill>
              </a:rPr>
              <a:pPr/>
              <a:t>2</a:t>
            </a:fld>
            <a:endParaRPr lang="en-US">
              <a:solidFill>
                <a:prstClr val="black"/>
              </a:solidFill>
            </a:endParaRPr>
          </a:p>
        </p:txBody>
      </p:sp>
      <p:pic>
        <p:nvPicPr>
          <p:cNvPr id="8" name="Picture 7"/>
          <p:cNvPicPr>
            <a:picLocks noChangeAspect="1"/>
          </p:cNvPicPr>
          <p:nvPr/>
        </p:nvPicPr>
        <p:blipFill>
          <a:blip r:embed="rId2"/>
          <a:stretch>
            <a:fillRect/>
          </a:stretch>
        </p:blipFill>
        <p:spPr>
          <a:xfrm>
            <a:off x="1927636" y="770737"/>
            <a:ext cx="3991236" cy="2704663"/>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3"/>
          <a:stretch>
            <a:fillRect/>
          </a:stretch>
        </p:blipFill>
        <p:spPr>
          <a:xfrm>
            <a:off x="6875938" y="770737"/>
            <a:ext cx="2452578" cy="2704663"/>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1733999" y="3623559"/>
            <a:ext cx="4315605" cy="800219"/>
          </a:xfrm>
          <a:prstGeom prst="rect">
            <a:avLst/>
          </a:prstGeom>
          <a:noFill/>
          <a:ln>
            <a:solidFill>
              <a:srgbClr val="7030A0"/>
            </a:solidFill>
          </a:ln>
        </p:spPr>
        <p:txBody>
          <a:bodyPr wrap="none" rtlCol="0">
            <a:spAutoFit/>
          </a:bodyPr>
          <a:lstStyle/>
          <a:p>
            <a:pPr defTabSz="914400"/>
            <a:r>
              <a:rPr lang="en-US" dirty="0">
                <a:solidFill>
                  <a:prstClr val="black"/>
                </a:solidFill>
              </a:rPr>
              <a:t>Data:</a:t>
            </a:r>
          </a:p>
          <a:p>
            <a:pPr marL="285750" indent="-285750" defTabSz="914400">
              <a:buFont typeface="Arial" charset="0"/>
              <a:buChar char="•"/>
            </a:pPr>
            <a:r>
              <a:rPr lang="en-US" sz="1400" dirty="0">
                <a:solidFill>
                  <a:prstClr val="black"/>
                </a:solidFill>
              </a:rPr>
              <a:t>Raw 2016: 50 PB </a:t>
            </a:r>
            <a:r>
              <a:rPr lang="en-US" sz="1400" dirty="0">
                <a:solidFill>
                  <a:prstClr val="black"/>
                </a:solidFill>
                <a:sym typeface="Wingdings"/>
              </a:rPr>
              <a:t> </a:t>
            </a:r>
            <a:r>
              <a:rPr lang="en-US" sz="1400" dirty="0">
                <a:solidFill>
                  <a:prstClr val="black"/>
                </a:solidFill>
              </a:rPr>
              <a:t>2027: 600 PB</a:t>
            </a:r>
          </a:p>
          <a:p>
            <a:pPr marL="285750" indent="-285750" defTabSz="914400">
              <a:buFont typeface="Arial" charset="0"/>
              <a:buChar char="•"/>
            </a:pPr>
            <a:r>
              <a:rPr lang="en-US" sz="1400" dirty="0">
                <a:solidFill>
                  <a:prstClr val="black"/>
                </a:solidFill>
              </a:rPr>
              <a:t>Derived (1 copy): 2016: 80 PB </a:t>
            </a:r>
            <a:r>
              <a:rPr lang="en-US" sz="1400" dirty="0">
                <a:solidFill>
                  <a:prstClr val="black"/>
                </a:solidFill>
                <a:sym typeface="Wingdings"/>
              </a:rPr>
              <a:t> </a:t>
            </a:r>
            <a:r>
              <a:rPr lang="en-US" sz="1400" dirty="0">
                <a:solidFill>
                  <a:prstClr val="black"/>
                </a:solidFill>
              </a:rPr>
              <a:t>2027: 900 PB</a:t>
            </a:r>
          </a:p>
        </p:txBody>
      </p:sp>
      <p:sp>
        <p:nvSpPr>
          <p:cNvPr id="11" name="TextBox 10"/>
          <p:cNvSpPr txBox="1"/>
          <p:nvPr/>
        </p:nvSpPr>
        <p:spPr>
          <a:xfrm>
            <a:off x="6875938" y="3740043"/>
            <a:ext cx="1651414" cy="584775"/>
          </a:xfrm>
          <a:prstGeom prst="rect">
            <a:avLst/>
          </a:prstGeom>
          <a:noFill/>
          <a:ln>
            <a:solidFill>
              <a:srgbClr val="7030A0"/>
            </a:solidFill>
          </a:ln>
        </p:spPr>
        <p:txBody>
          <a:bodyPr wrap="none" rtlCol="0">
            <a:spAutoFit/>
          </a:bodyPr>
          <a:lstStyle/>
          <a:p>
            <a:pPr defTabSz="914400"/>
            <a:r>
              <a:rPr lang="en-US" dirty="0">
                <a:solidFill>
                  <a:prstClr val="black"/>
                </a:solidFill>
              </a:rPr>
              <a:t>CPU:</a:t>
            </a:r>
          </a:p>
          <a:p>
            <a:pPr marL="285750" indent="-285750" defTabSz="914400">
              <a:buFont typeface="Arial" charset="0"/>
              <a:buChar char="•"/>
            </a:pPr>
            <a:r>
              <a:rPr lang="en-US" sz="1400" dirty="0">
                <a:solidFill>
                  <a:prstClr val="black"/>
                </a:solidFill>
              </a:rPr>
              <a:t>x60 from 2016</a:t>
            </a:r>
          </a:p>
        </p:txBody>
      </p:sp>
      <p:sp>
        <p:nvSpPr>
          <p:cNvPr id="12" name="TextBox 11"/>
          <p:cNvSpPr txBox="1"/>
          <p:nvPr/>
        </p:nvSpPr>
        <p:spPr>
          <a:xfrm>
            <a:off x="3094617" y="4528969"/>
            <a:ext cx="6288281" cy="369332"/>
          </a:xfrm>
          <a:prstGeom prst="rect">
            <a:avLst/>
          </a:prstGeom>
          <a:noFill/>
          <a:ln>
            <a:solidFill>
              <a:srgbClr val="7030A0"/>
            </a:solidFill>
          </a:ln>
        </p:spPr>
        <p:txBody>
          <a:bodyPr wrap="square" rtlCol="0">
            <a:spAutoFit/>
          </a:bodyPr>
          <a:lstStyle/>
          <a:p>
            <a:pPr defTabSz="914400"/>
            <a:r>
              <a:rPr lang="en-US" dirty="0">
                <a:solidFill>
                  <a:prstClr val="black"/>
                </a:solidFill>
              </a:rPr>
              <a:t>Technology at ~20%/year will bring x6-10 in 10-11 years</a:t>
            </a:r>
          </a:p>
        </p:txBody>
      </p:sp>
    </p:spTree>
    <p:extLst>
      <p:ext uri="{BB962C8B-B14F-4D97-AF65-F5344CB8AC3E}">
        <p14:creationId xmlns:p14="http://schemas.microsoft.com/office/powerpoint/2010/main" val="1321153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11/17/16</a:t>
            </a:r>
            <a:endParaRPr lang="en-US" dirty="0"/>
          </a:p>
        </p:txBody>
      </p:sp>
      <p:sp>
        <p:nvSpPr>
          <p:cNvPr id="4" name="Footer Placeholder 3"/>
          <p:cNvSpPr>
            <a:spLocks noGrp="1"/>
          </p:cNvSpPr>
          <p:nvPr>
            <p:ph type="ftr" sz="quarter" idx="11"/>
          </p:nvPr>
        </p:nvSpPr>
        <p:spPr/>
        <p:txBody>
          <a:bodyPr/>
          <a:lstStyle/>
          <a:p>
            <a:r>
              <a:rPr lang="en-US" smtClean="0"/>
              <a:t>GEANTV POW</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20</a:t>
            </a:fld>
            <a:endParaRPr lang="en-US" dirty="0"/>
          </a:p>
        </p:txBody>
      </p:sp>
      <p:pic>
        <p:nvPicPr>
          <p:cNvPr id="6" name="Picture 5"/>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499667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p:cNvSpPr>
          <p:nvPr>
            <p:ph type="title"/>
          </p:nvPr>
        </p:nvSpPr>
        <p:spPr>
          <a:prstGeom prst="rect">
            <a:avLst/>
          </a:prstGeom>
        </p:spPr>
        <p:txBody>
          <a:bodyPr>
            <a:normAutofit fontScale="90000"/>
          </a:bodyPr>
          <a:lstStyle/>
          <a:p>
            <a:r>
              <a:rPr dirty="0"/>
              <a:t>Motivations</a:t>
            </a:r>
          </a:p>
          <a:p>
            <a:pPr>
              <a:defRPr sz="3800" spc="-135"/>
            </a:pPr>
            <a:r>
              <a:rPr sz="2700" dirty="0"/>
              <a:t>(even if you are familiar with them)</a:t>
            </a:r>
          </a:p>
        </p:txBody>
      </p:sp>
      <p:sp>
        <p:nvSpPr>
          <p:cNvPr id="186" name="Shape 186"/>
          <p:cNvSpPr>
            <a:spLocks noGrp="1"/>
          </p:cNvSpPr>
          <p:nvPr>
            <p:ph type="sldNum" sz="quarter" idx="1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solidFill>
                  <a:prstClr val="black"/>
                </a:solidFill>
              </a:rPr>
              <a:pPr/>
              <a:t>3</a:t>
            </a:fld>
            <a:endParaRPr>
              <a:solidFill>
                <a:prstClr val="black"/>
              </a:solidFill>
            </a:endParaRPr>
          </a:p>
        </p:txBody>
      </p:sp>
      <p:grpSp>
        <p:nvGrpSpPr>
          <p:cNvPr id="233" name="Group 233"/>
          <p:cNvGrpSpPr/>
          <p:nvPr/>
        </p:nvGrpSpPr>
        <p:grpSpPr>
          <a:xfrm>
            <a:off x="1833999" y="1775086"/>
            <a:ext cx="4292381" cy="4389269"/>
            <a:chOff x="0" y="-1175"/>
            <a:chExt cx="6104717" cy="6242515"/>
          </a:xfrm>
        </p:grpSpPr>
        <p:grpSp>
          <p:nvGrpSpPr>
            <p:cNvPr id="196" name="Group 196"/>
            <p:cNvGrpSpPr/>
            <p:nvPr/>
          </p:nvGrpSpPr>
          <p:grpSpPr>
            <a:xfrm>
              <a:off x="107235" y="91281"/>
              <a:ext cx="5904381" cy="5912095"/>
              <a:chOff x="-139" y="-1"/>
              <a:chExt cx="5904379" cy="5912093"/>
            </a:xfrm>
          </p:grpSpPr>
          <p:grpSp>
            <p:nvGrpSpPr>
              <p:cNvPr id="189" name="Group 189"/>
              <p:cNvGrpSpPr/>
              <p:nvPr/>
            </p:nvGrpSpPr>
            <p:grpSpPr>
              <a:xfrm>
                <a:off x="-139" y="-1"/>
                <a:ext cx="5904379" cy="5912093"/>
                <a:chOff x="-138" y="0"/>
                <a:chExt cx="5904378" cy="5912091"/>
              </a:xfrm>
            </p:grpSpPr>
            <p:pic>
              <p:nvPicPr>
                <p:cNvPr id="187" name="image11.gif"/>
                <p:cNvPicPr>
                  <a:picLocks noChangeAspect="1"/>
                </p:cNvPicPr>
                <p:nvPr/>
              </p:nvPicPr>
              <p:blipFill>
                <a:blip r:embed="rId2">
                  <a:extLst/>
                </a:blip>
                <a:srcRect l="1295" t="3008" r="2502" b="1592"/>
                <a:stretch>
                  <a:fillRect/>
                </a:stretch>
              </p:blipFill>
              <p:spPr>
                <a:xfrm>
                  <a:off x="-139" y="80301"/>
                  <a:ext cx="5904379" cy="5831791"/>
                </a:xfrm>
                <a:custGeom>
                  <a:avLst/>
                  <a:gdLst/>
                  <a:ahLst/>
                  <a:cxnLst>
                    <a:cxn ang="0">
                      <a:pos x="wd2" y="hd2"/>
                    </a:cxn>
                    <a:cxn ang="5400000">
                      <a:pos x="wd2" y="hd2"/>
                    </a:cxn>
                    <a:cxn ang="10800000">
                      <a:pos x="wd2" y="hd2"/>
                    </a:cxn>
                    <a:cxn ang="16200000">
                      <a:pos x="wd2" y="hd2"/>
                    </a:cxn>
                  </a:cxnLst>
                  <a:rect l="0" t="0" r="r" b="b"/>
                  <a:pathLst>
                    <a:path w="21596" h="21500" extrusionOk="0">
                      <a:moveTo>
                        <a:pt x="52" y="3"/>
                      </a:moveTo>
                      <a:cubicBezTo>
                        <a:pt x="32" y="8"/>
                        <a:pt x="25" y="31"/>
                        <a:pt x="41" y="73"/>
                      </a:cubicBezTo>
                      <a:cubicBezTo>
                        <a:pt x="56" y="114"/>
                        <a:pt x="47" y="175"/>
                        <a:pt x="19" y="209"/>
                      </a:cubicBezTo>
                      <a:cubicBezTo>
                        <a:pt x="8" y="222"/>
                        <a:pt x="1" y="232"/>
                        <a:pt x="0" y="240"/>
                      </a:cubicBezTo>
                      <a:cubicBezTo>
                        <a:pt x="-4" y="264"/>
                        <a:pt x="39" y="269"/>
                        <a:pt x="154" y="265"/>
                      </a:cubicBezTo>
                      <a:cubicBezTo>
                        <a:pt x="256" y="261"/>
                        <a:pt x="364" y="280"/>
                        <a:pt x="392" y="309"/>
                      </a:cubicBezTo>
                      <a:cubicBezTo>
                        <a:pt x="430" y="347"/>
                        <a:pt x="458" y="346"/>
                        <a:pt x="507" y="306"/>
                      </a:cubicBezTo>
                      <a:cubicBezTo>
                        <a:pt x="543" y="276"/>
                        <a:pt x="713" y="251"/>
                        <a:pt x="893" y="250"/>
                      </a:cubicBezTo>
                      <a:cubicBezTo>
                        <a:pt x="1206" y="249"/>
                        <a:pt x="1213" y="246"/>
                        <a:pt x="1227" y="129"/>
                      </a:cubicBezTo>
                      <a:lnTo>
                        <a:pt x="1241" y="9"/>
                      </a:lnTo>
                      <a:lnTo>
                        <a:pt x="922" y="16"/>
                      </a:lnTo>
                      <a:cubicBezTo>
                        <a:pt x="635" y="22"/>
                        <a:pt x="598" y="33"/>
                        <a:pt x="549" y="130"/>
                      </a:cubicBezTo>
                      <a:cubicBezTo>
                        <a:pt x="474" y="277"/>
                        <a:pt x="408" y="276"/>
                        <a:pt x="390" y="125"/>
                      </a:cubicBezTo>
                      <a:cubicBezTo>
                        <a:pt x="376" y="1"/>
                        <a:pt x="279" y="-43"/>
                        <a:pt x="222" y="50"/>
                      </a:cubicBezTo>
                      <a:cubicBezTo>
                        <a:pt x="200" y="85"/>
                        <a:pt x="179" y="85"/>
                        <a:pt x="144" y="50"/>
                      </a:cubicBezTo>
                      <a:cubicBezTo>
                        <a:pt x="107" y="13"/>
                        <a:pt x="73" y="-2"/>
                        <a:pt x="52" y="3"/>
                      </a:cubicBezTo>
                      <a:close/>
                      <a:moveTo>
                        <a:pt x="1741" y="16"/>
                      </a:moveTo>
                      <a:cubicBezTo>
                        <a:pt x="1463" y="10"/>
                        <a:pt x="1414" y="21"/>
                        <a:pt x="1414" y="87"/>
                      </a:cubicBezTo>
                      <a:cubicBezTo>
                        <a:pt x="1414" y="129"/>
                        <a:pt x="1395" y="183"/>
                        <a:pt x="1370" y="208"/>
                      </a:cubicBezTo>
                      <a:cubicBezTo>
                        <a:pt x="1341" y="237"/>
                        <a:pt x="1364" y="256"/>
                        <a:pt x="1436" y="262"/>
                      </a:cubicBezTo>
                      <a:cubicBezTo>
                        <a:pt x="1496" y="267"/>
                        <a:pt x="1558" y="249"/>
                        <a:pt x="1574" y="224"/>
                      </a:cubicBezTo>
                      <a:cubicBezTo>
                        <a:pt x="1591" y="195"/>
                        <a:pt x="1622" y="194"/>
                        <a:pt x="1655" y="220"/>
                      </a:cubicBezTo>
                      <a:cubicBezTo>
                        <a:pt x="1684" y="244"/>
                        <a:pt x="1787" y="258"/>
                        <a:pt x="1886" y="255"/>
                      </a:cubicBezTo>
                      <a:cubicBezTo>
                        <a:pt x="2046" y="249"/>
                        <a:pt x="2066" y="237"/>
                        <a:pt x="2066" y="136"/>
                      </a:cubicBezTo>
                      <a:cubicBezTo>
                        <a:pt x="2066" y="26"/>
                        <a:pt x="2057" y="22"/>
                        <a:pt x="1741" y="16"/>
                      </a:cubicBezTo>
                      <a:close/>
                      <a:moveTo>
                        <a:pt x="2559" y="136"/>
                      </a:moveTo>
                      <a:lnTo>
                        <a:pt x="2571" y="5193"/>
                      </a:lnTo>
                      <a:cubicBezTo>
                        <a:pt x="2581" y="9682"/>
                        <a:pt x="2574" y="10257"/>
                        <a:pt x="2513" y="10302"/>
                      </a:cubicBezTo>
                      <a:cubicBezTo>
                        <a:pt x="2451" y="10348"/>
                        <a:pt x="2451" y="10356"/>
                        <a:pt x="2513" y="10380"/>
                      </a:cubicBezTo>
                      <a:cubicBezTo>
                        <a:pt x="2590" y="10410"/>
                        <a:pt x="2611" y="11755"/>
                        <a:pt x="2572" y="12442"/>
                      </a:cubicBezTo>
                      <a:cubicBezTo>
                        <a:pt x="2566" y="12557"/>
                        <a:pt x="2556" y="12652"/>
                        <a:pt x="2546" y="12721"/>
                      </a:cubicBezTo>
                      <a:cubicBezTo>
                        <a:pt x="2536" y="12790"/>
                        <a:pt x="2526" y="12833"/>
                        <a:pt x="2513" y="12838"/>
                      </a:cubicBezTo>
                      <a:cubicBezTo>
                        <a:pt x="2451" y="12862"/>
                        <a:pt x="2451" y="12871"/>
                        <a:pt x="2513" y="12916"/>
                      </a:cubicBezTo>
                      <a:cubicBezTo>
                        <a:pt x="2574" y="12962"/>
                        <a:pt x="2581" y="13399"/>
                        <a:pt x="2571" y="16756"/>
                      </a:cubicBezTo>
                      <a:lnTo>
                        <a:pt x="2559" y="20546"/>
                      </a:lnTo>
                      <a:lnTo>
                        <a:pt x="11584" y="20546"/>
                      </a:lnTo>
                      <a:lnTo>
                        <a:pt x="20609" y="20546"/>
                      </a:lnTo>
                      <a:lnTo>
                        <a:pt x="20609" y="20309"/>
                      </a:lnTo>
                      <a:lnTo>
                        <a:pt x="20609" y="20071"/>
                      </a:lnTo>
                      <a:lnTo>
                        <a:pt x="20832" y="20059"/>
                      </a:lnTo>
                      <a:lnTo>
                        <a:pt x="21057" y="20044"/>
                      </a:lnTo>
                      <a:lnTo>
                        <a:pt x="21047" y="18799"/>
                      </a:lnTo>
                      <a:cubicBezTo>
                        <a:pt x="21042" y="18112"/>
                        <a:pt x="21033" y="17540"/>
                        <a:pt x="21024" y="17530"/>
                      </a:cubicBezTo>
                      <a:cubicBezTo>
                        <a:pt x="21014" y="17521"/>
                        <a:pt x="20915" y="17510"/>
                        <a:pt x="20806" y="17504"/>
                      </a:cubicBezTo>
                      <a:lnTo>
                        <a:pt x="20609" y="17491"/>
                      </a:lnTo>
                      <a:lnTo>
                        <a:pt x="20609" y="15206"/>
                      </a:lnTo>
                      <a:lnTo>
                        <a:pt x="20609" y="12921"/>
                      </a:lnTo>
                      <a:lnTo>
                        <a:pt x="21102" y="12900"/>
                      </a:lnTo>
                      <a:lnTo>
                        <a:pt x="21596" y="12879"/>
                      </a:lnTo>
                      <a:lnTo>
                        <a:pt x="21102" y="12854"/>
                      </a:lnTo>
                      <a:lnTo>
                        <a:pt x="20609" y="12831"/>
                      </a:lnTo>
                      <a:lnTo>
                        <a:pt x="20609" y="11609"/>
                      </a:lnTo>
                      <a:lnTo>
                        <a:pt x="20609" y="10386"/>
                      </a:lnTo>
                      <a:lnTo>
                        <a:pt x="21102" y="10365"/>
                      </a:lnTo>
                      <a:lnTo>
                        <a:pt x="21596" y="10345"/>
                      </a:lnTo>
                      <a:lnTo>
                        <a:pt x="21102" y="10320"/>
                      </a:lnTo>
                      <a:lnTo>
                        <a:pt x="20609" y="10297"/>
                      </a:lnTo>
                      <a:lnTo>
                        <a:pt x="20600" y="6608"/>
                      </a:lnTo>
                      <a:cubicBezTo>
                        <a:pt x="20594" y="4579"/>
                        <a:pt x="20601" y="2889"/>
                        <a:pt x="20616" y="2852"/>
                      </a:cubicBezTo>
                      <a:cubicBezTo>
                        <a:pt x="20666" y="2732"/>
                        <a:pt x="20668" y="2672"/>
                        <a:pt x="20626" y="2646"/>
                      </a:cubicBezTo>
                      <a:cubicBezTo>
                        <a:pt x="20604" y="2632"/>
                        <a:pt x="20587" y="2401"/>
                        <a:pt x="20587" y="2131"/>
                      </a:cubicBezTo>
                      <a:cubicBezTo>
                        <a:pt x="20587" y="1745"/>
                        <a:pt x="20601" y="1629"/>
                        <a:pt x="20655" y="1583"/>
                      </a:cubicBezTo>
                      <a:cubicBezTo>
                        <a:pt x="20694" y="1551"/>
                        <a:pt x="20715" y="1500"/>
                        <a:pt x="20703" y="1469"/>
                      </a:cubicBezTo>
                      <a:cubicBezTo>
                        <a:pt x="20671" y="1386"/>
                        <a:pt x="20826" y="1258"/>
                        <a:pt x="20892" y="1313"/>
                      </a:cubicBezTo>
                      <a:cubicBezTo>
                        <a:pt x="20930" y="1345"/>
                        <a:pt x="20933" y="1342"/>
                        <a:pt x="20902" y="1305"/>
                      </a:cubicBezTo>
                      <a:cubicBezTo>
                        <a:pt x="20848" y="1239"/>
                        <a:pt x="20929" y="1073"/>
                        <a:pt x="20995" y="1114"/>
                      </a:cubicBezTo>
                      <a:cubicBezTo>
                        <a:pt x="21021" y="1130"/>
                        <a:pt x="21006" y="1075"/>
                        <a:pt x="20963" y="991"/>
                      </a:cubicBezTo>
                      <a:cubicBezTo>
                        <a:pt x="20909" y="887"/>
                        <a:pt x="20880" y="859"/>
                        <a:pt x="20866" y="906"/>
                      </a:cubicBezTo>
                      <a:cubicBezTo>
                        <a:pt x="20822" y="1047"/>
                        <a:pt x="20759" y="1088"/>
                        <a:pt x="20667" y="1038"/>
                      </a:cubicBezTo>
                      <a:cubicBezTo>
                        <a:pt x="20587" y="995"/>
                        <a:pt x="20582" y="950"/>
                        <a:pt x="20594" y="564"/>
                      </a:cubicBezTo>
                      <a:lnTo>
                        <a:pt x="20609" y="136"/>
                      </a:lnTo>
                      <a:lnTo>
                        <a:pt x="11584" y="136"/>
                      </a:lnTo>
                      <a:lnTo>
                        <a:pt x="2559" y="136"/>
                      </a:lnTo>
                      <a:close/>
                      <a:moveTo>
                        <a:pt x="296" y="2537"/>
                      </a:moveTo>
                      <a:cubicBezTo>
                        <a:pt x="278" y="2543"/>
                        <a:pt x="263" y="2587"/>
                        <a:pt x="263" y="2663"/>
                      </a:cubicBezTo>
                      <a:cubicBezTo>
                        <a:pt x="263" y="2749"/>
                        <a:pt x="293" y="2804"/>
                        <a:pt x="356" y="2833"/>
                      </a:cubicBezTo>
                      <a:cubicBezTo>
                        <a:pt x="416" y="2860"/>
                        <a:pt x="461" y="2860"/>
                        <a:pt x="482" y="2830"/>
                      </a:cubicBezTo>
                      <a:cubicBezTo>
                        <a:pt x="500" y="2804"/>
                        <a:pt x="671" y="2783"/>
                        <a:pt x="864" y="2783"/>
                      </a:cubicBezTo>
                      <a:cubicBezTo>
                        <a:pt x="1208" y="2783"/>
                        <a:pt x="1213" y="2781"/>
                        <a:pt x="1227" y="2663"/>
                      </a:cubicBezTo>
                      <a:lnTo>
                        <a:pt x="1241" y="2543"/>
                      </a:lnTo>
                      <a:lnTo>
                        <a:pt x="916" y="2551"/>
                      </a:lnTo>
                      <a:cubicBezTo>
                        <a:pt x="622" y="2557"/>
                        <a:pt x="591" y="2567"/>
                        <a:pt x="556" y="2662"/>
                      </a:cubicBezTo>
                      <a:cubicBezTo>
                        <a:pt x="507" y="2795"/>
                        <a:pt x="365" y="2778"/>
                        <a:pt x="345" y="2637"/>
                      </a:cubicBezTo>
                      <a:cubicBezTo>
                        <a:pt x="335" y="2564"/>
                        <a:pt x="314" y="2531"/>
                        <a:pt x="296" y="2537"/>
                      </a:cubicBezTo>
                      <a:close/>
                      <a:moveTo>
                        <a:pt x="1741" y="2551"/>
                      </a:moveTo>
                      <a:cubicBezTo>
                        <a:pt x="1433" y="2545"/>
                        <a:pt x="1414" y="2551"/>
                        <a:pt x="1414" y="2646"/>
                      </a:cubicBezTo>
                      <a:cubicBezTo>
                        <a:pt x="1414" y="2702"/>
                        <a:pt x="1428" y="2760"/>
                        <a:pt x="1444" y="2777"/>
                      </a:cubicBezTo>
                      <a:cubicBezTo>
                        <a:pt x="1488" y="2821"/>
                        <a:pt x="1540" y="2812"/>
                        <a:pt x="1574" y="2758"/>
                      </a:cubicBezTo>
                      <a:cubicBezTo>
                        <a:pt x="1592" y="2728"/>
                        <a:pt x="1622" y="2727"/>
                        <a:pt x="1655" y="2754"/>
                      </a:cubicBezTo>
                      <a:cubicBezTo>
                        <a:pt x="1684" y="2777"/>
                        <a:pt x="1787" y="2792"/>
                        <a:pt x="1886" y="2789"/>
                      </a:cubicBezTo>
                      <a:cubicBezTo>
                        <a:pt x="2046" y="2783"/>
                        <a:pt x="2066" y="2772"/>
                        <a:pt x="2066" y="2671"/>
                      </a:cubicBezTo>
                      <a:cubicBezTo>
                        <a:pt x="2066" y="2562"/>
                        <a:pt x="2057" y="2558"/>
                        <a:pt x="1741" y="2551"/>
                      </a:cubicBezTo>
                      <a:close/>
                      <a:moveTo>
                        <a:pt x="1984" y="5077"/>
                      </a:moveTo>
                      <a:cubicBezTo>
                        <a:pt x="1973" y="5081"/>
                        <a:pt x="1960" y="5090"/>
                        <a:pt x="1948" y="5102"/>
                      </a:cubicBezTo>
                      <a:cubicBezTo>
                        <a:pt x="1914" y="5137"/>
                        <a:pt x="1868" y="5141"/>
                        <a:pt x="1820" y="5115"/>
                      </a:cubicBezTo>
                      <a:cubicBezTo>
                        <a:pt x="1778" y="5092"/>
                        <a:pt x="1719" y="5091"/>
                        <a:pt x="1682" y="5114"/>
                      </a:cubicBezTo>
                      <a:cubicBezTo>
                        <a:pt x="1645" y="5137"/>
                        <a:pt x="1597" y="5135"/>
                        <a:pt x="1563" y="5107"/>
                      </a:cubicBezTo>
                      <a:cubicBezTo>
                        <a:pt x="1533" y="5082"/>
                        <a:pt x="1486" y="5075"/>
                        <a:pt x="1460" y="5091"/>
                      </a:cubicBezTo>
                      <a:cubicBezTo>
                        <a:pt x="1408" y="5124"/>
                        <a:pt x="1397" y="5309"/>
                        <a:pt x="1444" y="5357"/>
                      </a:cubicBezTo>
                      <a:cubicBezTo>
                        <a:pt x="1488" y="5401"/>
                        <a:pt x="1540" y="5392"/>
                        <a:pt x="1574" y="5338"/>
                      </a:cubicBezTo>
                      <a:cubicBezTo>
                        <a:pt x="1594" y="5305"/>
                        <a:pt x="1622" y="5307"/>
                        <a:pt x="1664" y="5342"/>
                      </a:cubicBezTo>
                      <a:cubicBezTo>
                        <a:pt x="1706" y="5377"/>
                        <a:pt x="1749" y="5380"/>
                        <a:pt x="1809" y="5347"/>
                      </a:cubicBezTo>
                      <a:cubicBezTo>
                        <a:pt x="1870" y="5315"/>
                        <a:pt x="1910" y="5315"/>
                        <a:pt x="1948" y="5354"/>
                      </a:cubicBezTo>
                      <a:cubicBezTo>
                        <a:pt x="1969" y="5375"/>
                        <a:pt x="1984" y="5384"/>
                        <a:pt x="1999" y="5382"/>
                      </a:cubicBezTo>
                      <a:cubicBezTo>
                        <a:pt x="2014" y="5379"/>
                        <a:pt x="2027" y="5367"/>
                        <a:pt x="2044" y="5341"/>
                      </a:cubicBezTo>
                      <a:cubicBezTo>
                        <a:pt x="2117" y="5224"/>
                        <a:pt x="2064" y="5052"/>
                        <a:pt x="1984" y="5077"/>
                      </a:cubicBezTo>
                      <a:close/>
                      <a:moveTo>
                        <a:pt x="925" y="5082"/>
                      </a:moveTo>
                      <a:cubicBezTo>
                        <a:pt x="871" y="5075"/>
                        <a:pt x="830" y="5131"/>
                        <a:pt x="830" y="5228"/>
                      </a:cubicBezTo>
                      <a:cubicBezTo>
                        <a:pt x="830" y="5359"/>
                        <a:pt x="904" y="5412"/>
                        <a:pt x="987" y="5342"/>
                      </a:cubicBezTo>
                      <a:cubicBezTo>
                        <a:pt x="1032" y="5304"/>
                        <a:pt x="1054" y="5305"/>
                        <a:pt x="1077" y="5342"/>
                      </a:cubicBezTo>
                      <a:cubicBezTo>
                        <a:pt x="1094" y="5370"/>
                        <a:pt x="1137" y="5381"/>
                        <a:pt x="1173" y="5367"/>
                      </a:cubicBezTo>
                      <a:cubicBezTo>
                        <a:pt x="1209" y="5353"/>
                        <a:pt x="1251" y="5375"/>
                        <a:pt x="1267" y="5418"/>
                      </a:cubicBezTo>
                      <a:cubicBezTo>
                        <a:pt x="1288" y="5472"/>
                        <a:pt x="1302" y="5478"/>
                        <a:pt x="1315" y="5437"/>
                      </a:cubicBezTo>
                      <a:cubicBezTo>
                        <a:pt x="1326" y="5405"/>
                        <a:pt x="1314" y="5356"/>
                        <a:pt x="1286" y="5328"/>
                      </a:cubicBezTo>
                      <a:cubicBezTo>
                        <a:pt x="1259" y="5301"/>
                        <a:pt x="1235" y="5240"/>
                        <a:pt x="1235" y="5197"/>
                      </a:cubicBezTo>
                      <a:cubicBezTo>
                        <a:pt x="1235" y="5095"/>
                        <a:pt x="1151" y="5045"/>
                        <a:pt x="1089" y="5108"/>
                      </a:cubicBezTo>
                      <a:cubicBezTo>
                        <a:pt x="1054" y="5143"/>
                        <a:pt x="1023" y="5142"/>
                        <a:pt x="983" y="5108"/>
                      </a:cubicBezTo>
                      <a:cubicBezTo>
                        <a:pt x="963" y="5091"/>
                        <a:pt x="943" y="5084"/>
                        <a:pt x="925" y="5082"/>
                      </a:cubicBezTo>
                      <a:close/>
                      <a:moveTo>
                        <a:pt x="669" y="5083"/>
                      </a:moveTo>
                      <a:cubicBezTo>
                        <a:pt x="650" y="5100"/>
                        <a:pt x="627" y="5167"/>
                        <a:pt x="623" y="5253"/>
                      </a:cubicBezTo>
                      <a:cubicBezTo>
                        <a:pt x="618" y="5343"/>
                        <a:pt x="638" y="5386"/>
                        <a:pt x="684" y="5386"/>
                      </a:cubicBezTo>
                      <a:cubicBezTo>
                        <a:pt x="726" y="5386"/>
                        <a:pt x="740" y="5360"/>
                        <a:pt x="723" y="5314"/>
                      </a:cubicBezTo>
                      <a:cubicBezTo>
                        <a:pt x="708" y="5275"/>
                        <a:pt x="697" y="5200"/>
                        <a:pt x="697" y="5148"/>
                      </a:cubicBezTo>
                      <a:cubicBezTo>
                        <a:pt x="697" y="5113"/>
                        <a:pt x="693" y="5092"/>
                        <a:pt x="687" y="5083"/>
                      </a:cubicBezTo>
                      <a:cubicBezTo>
                        <a:pt x="682" y="5076"/>
                        <a:pt x="676" y="5077"/>
                        <a:pt x="669" y="5083"/>
                      </a:cubicBezTo>
                      <a:close/>
                      <a:moveTo>
                        <a:pt x="2003" y="7610"/>
                      </a:moveTo>
                      <a:cubicBezTo>
                        <a:pt x="1985" y="7609"/>
                        <a:pt x="1966" y="7618"/>
                        <a:pt x="1947" y="7638"/>
                      </a:cubicBezTo>
                      <a:cubicBezTo>
                        <a:pt x="1910" y="7674"/>
                        <a:pt x="1869" y="7675"/>
                        <a:pt x="1809" y="7642"/>
                      </a:cubicBezTo>
                      <a:cubicBezTo>
                        <a:pt x="1750" y="7610"/>
                        <a:pt x="1705" y="7611"/>
                        <a:pt x="1666" y="7644"/>
                      </a:cubicBezTo>
                      <a:cubicBezTo>
                        <a:pt x="1627" y="7677"/>
                        <a:pt x="1596" y="7677"/>
                        <a:pt x="1561" y="7642"/>
                      </a:cubicBezTo>
                      <a:cubicBezTo>
                        <a:pt x="1535" y="7615"/>
                        <a:pt x="1490" y="7606"/>
                        <a:pt x="1463" y="7623"/>
                      </a:cubicBezTo>
                      <a:cubicBezTo>
                        <a:pt x="1410" y="7656"/>
                        <a:pt x="1397" y="7843"/>
                        <a:pt x="1444" y="7891"/>
                      </a:cubicBezTo>
                      <a:cubicBezTo>
                        <a:pt x="1488" y="7935"/>
                        <a:pt x="1540" y="7926"/>
                        <a:pt x="1574" y="7872"/>
                      </a:cubicBezTo>
                      <a:cubicBezTo>
                        <a:pt x="1591" y="7843"/>
                        <a:pt x="1624" y="7840"/>
                        <a:pt x="1655" y="7865"/>
                      </a:cubicBezTo>
                      <a:cubicBezTo>
                        <a:pt x="1684" y="7887"/>
                        <a:pt x="1781" y="7908"/>
                        <a:pt x="1874" y="7909"/>
                      </a:cubicBezTo>
                      <a:cubicBezTo>
                        <a:pt x="2017" y="7912"/>
                        <a:pt x="2048" y="7894"/>
                        <a:pt x="2071" y="7799"/>
                      </a:cubicBezTo>
                      <a:cubicBezTo>
                        <a:pt x="2097" y="7697"/>
                        <a:pt x="2057" y="7613"/>
                        <a:pt x="2003" y="7610"/>
                      </a:cubicBezTo>
                      <a:close/>
                      <a:moveTo>
                        <a:pt x="1179" y="7618"/>
                      </a:moveTo>
                      <a:cubicBezTo>
                        <a:pt x="1164" y="7609"/>
                        <a:pt x="1147" y="7609"/>
                        <a:pt x="1132" y="7619"/>
                      </a:cubicBezTo>
                      <a:cubicBezTo>
                        <a:pt x="1103" y="7637"/>
                        <a:pt x="1077" y="7691"/>
                        <a:pt x="1077" y="7767"/>
                      </a:cubicBezTo>
                      <a:cubicBezTo>
                        <a:pt x="1077" y="7866"/>
                        <a:pt x="1098" y="7897"/>
                        <a:pt x="1163" y="7897"/>
                      </a:cubicBezTo>
                      <a:cubicBezTo>
                        <a:pt x="1210" y="7897"/>
                        <a:pt x="1259" y="7924"/>
                        <a:pt x="1270" y="7957"/>
                      </a:cubicBezTo>
                      <a:cubicBezTo>
                        <a:pt x="1281" y="7989"/>
                        <a:pt x="1301" y="8005"/>
                        <a:pt x="1315" y="7991"/>
                      </a:cubicBezTo>
                      <a:cubicBezTo>
                        <a:pt x="1329" y="7977"/>
                        <a:pt x="1318" y="7919"/>
                        <a:pt x="1291" y="7863"/>
                      </a:cubicBezTo>
                      <a:cubicBezTo>
                        <a:pt x="1265" y="7807"/>
                        <a:pt x="1231" y="7724"/>
                        <a:pt x="1216" y="7679"/>
                      </a:cubicBezTo>
                      <a:cubicBezTo>
                        <a:pt x="1206" y="7647"/>
                        <a:pt x="1194" y="7628"/>
                        <a:pt x="1179" y="7618"/>
                      </a:cubicBezTo>
                      <a:close/>
                      <a:moveTo>
                        <a:pt x="909" y="7619"/>
                      </a:moveTo>
                      <a:cubicBezTo>
                        <a:pt x="901" y="7611"/>
                        <a:pt x="889" y="7619"/>
                        <a:pt x="871" y="7637"/>
                      </a:cubicBezTo>
                      <a:cubicBezTo>
                        <a:pt x="843" y="7665"/>
                        <a:pt x="834" y="7708"/>
                        <a:pt x="851" y="7735"/>
                      </a:cubicBezTo>
                      <a:cubicBezTo>
                        <a:pt x="897" y="7811"/>
                        <a:pt x="920" y="7794"/>
                        <a:pt x="920" y="7685"/>
                      </a:cubicBezTo>
                      <a:cubicBezTo>
                        <a:pt x="920" y="7648"/>
                        <a:pt x="917" y="7627"/>
                        <a:pt x="909" y="7619"/>
                      </a:cubicBezTo>
                      <a:close/>
                      <a:moveTo>
                        <a:pt x="923" y="7830"/>
                      </a:moveTo>
                      <a:cubicBezTo>
                        <a:pt x="900" y="7830"/>
                        <a:pt x="869" y="7850"/>
                        <a:pt x="854" y="7875"/>
                      </a:cubicBezTo>
                      <a:cubicBezTo>
                        <a:pt x="838" y="7900"/>
                        <a:pt x="857" y="7920"/>
                        <a:pt x="896" y="7920"/>
                      </a:cubicBezTo>
                      <a:cubicBezTo>
                        <a:pt x="934" y="7920"/>
                        <a:pt x="965" y="7900"/>
                        <a:pt x="965" y="7875"/>
                      </a:cubicBezTo>
                      <a:cubicBezTo>
                        <a:pt x="965" y="7850"/>
                        <a:pt x="946" y="7830"/>
                        <a:pt x="923" y="7830"/>
                      </a:cubicBezTo>
                      <a:close/>
                      <a:moveTo>
                        <a:pt x="1148" y="10182"/>
                      </a:moveTo>
                      <a:cubicBezTo>
                        <a:pt x="1068" y="10182"/>
                        <a:pt x="1121" y="10431"/>
                        <a:pt x="1212" y="10481"/>
                      </a:cubicBezTo>
                      <a:cubicBezTo>
                        <a:pt x="1261" y="10508"/>
                        <a:pt x="1313" y="10523"/>
                        <a:pt x="1325" y="10512"/>
                      </a:cubicBezTo>
                      <a:cubicBezTo>
                        <a:pt x="1331" y="10507"/>
                        <a:pt x="1327" y="10496"/>
                        <a:pt x="1317" y="10485"/>
                      </a:cubicBezTo>
                      <a:cubicBezTo>
                        <a:pt x="1306" y="10474"/>
                        <a:pt x="1290" y="10461"/>
                        <a:pt x="1269" y="10449"/>
                      </a:cubicBezTo>
                      <a:cubicBezTo>
                        <a:pt x="1226" y="10424"/>
                        <a:pt x="1190" y="10355"/>
                        <a:pt x="1190" y="10294"/>
                      </a:cubicBezTo>
                      <a:cubicBezTo>
                        <a:pt x="1190" y="10233"/>
                        <a:pt x="1171" y="10182"/>
                        <a:pt x="1148" y="10182"/>
                      </a:cubicBezTo>
                      <a:close/>
                      <a:moveTo>
                        <a:pt x="1510" y="10197"/>
                      </a:moveTo>
                      <a:cubicBezTo>
                        <a:pt x="1454" y="10189"/>
                        <a:pt x="1414" y="10243"/>
                        <a:pt x="1414" y="10342"/>
                      </a:cubicBezTo>
                      <a:cubicBezTo>
                        <a:pt x="1414" y="10446"/>
                        <a:pt x="1426" y="10448"/>
                        <a:pt x="1741" y="10440"/>
                      </a:cubicBezTo>
                      <a:cubicBezTo>
                        <a:pt x="2056" y="10431"/>
                        <a:pt x="2066" y="10429"/>
                        <a:pt x="2066" y="10319"/>
                      </a:cubicBezTo>
                      <a:cubicBezTo>
                        <a:pt x="2066" y="10218"/>
                        <a:pt x="2046" y="10206"/>
                        <a:pt x="1874" y="10199"/>
                      </a:cubicBezTo>
                      <a:cubicBezTo>
                        <a:pt x="1769" y="10195"/>
                        <a:pt x="1672" y="10211"/>
                        <a:pt x="1658" y="10234"/>
                      </a:cubicBezTo>
                      <a:cubicBezTo>
                        <a:pt x="1641" y="10261"/>
                        <a:pt x="1608" y="10258"/>
                        <a:pt x="1571" y="10226"/>
                      </a:cubicBezTo>
                      <a:cubicBezTo>
                        <a:pt x="1550" y="10209"/>
                        <a:pt x="1528" y="10200"/>
                        <a:pt x="1510" y="10197"/>
                      </a:cubicBezTo>
                      <a:close/>
                      <a:moveTo>
                        <a:pt x="1504" y="12721"/>
                      </a:moveTo>
                      <a:cubicBezTo>
                        <a:pt x="1486" y="12731"/>
                        <a:pt x="1475" y="12776"/>
                        <a:pt x="1478" y="12850"/>
                      </a:cubicBezTo>
                      <a:lnTo>
                        <a:pt x="1482" y="12981"/>
                      </a:lnTo>
                      <a:lnTo>
                        <a:pt x="1774" y="12974"/>
                      </a:lnTo>
                      <a:cubicBezTo>
                        <a:pt x="2053" y="12966"/>
                        <a:pt x="2066" y="12961"/>
                        <a:pt x="2066" y="12853"/>
                      </a:cubicBezTo>
                      <a:cubicBezTo>
                        <a:pt x="2066" y="12752"/>
                        <a:pt x="2046" y="12739"/>
                        <a:pt x="1886" y="12734"/>
                      </a:cubicBezTo>
                      <a:cubicBezTo>
                        <a:pt x="1768" y="12731"/>
                        <a:pt x="1690" y="12755"/>
                        <a:pt x="1655" y="12802"/>
                      </a:cubicBezTo>
                      <a:cubicBezTo>
                        <a:pt x="1606" y="12869"/>
                        <a:pt x="1598" y="12869"/>
                        <a:pt x="1571" y="12796"/>
                      </a:cubicBezTo>
                      <a:cubicBezTo>
                        <a:pt x="1547" y="12735"/>
                        <a:pt x="1522" y="12711"/>
                        <a:pt x="1504" y="12721"/>
                      </a:cubicBezTo>
                      <a:close/>
                      <a:moveTo>
                        <a:pt x="1733" y="15299"/>
                      </a:moveTo>
                      <a:cubicBezTo>
                        <a:pt x="1715" y="15306"/>
                        <a:pt x="1700" y="15352"/>
                        <a:pt x="1700" y="15431"/>
                      </a:cubicBezTo>
                      <a:cubicBezTo>
                        <a:pt x="1700" y="15560"/>
                        <a:pt x="1705" y="15565"/>
                        <a:pt x="1881" y="15555"/>
                      </a:cubicBezTo>
                      <a:cubicBezTo>
                        <a:pt x="2044" y="15546"/>
                        <a:pt x="2066" y="15532"/>
                        <a:pt x="2066" y="15432"/>
                      </a:cubicBezTo>
                      <a:cubicBezTo>
                        <a:pt x="2066" y="15282"/>
                        <a:pt x="1921" y="15250"/>
                        <a:pt x="1900" y="15396"/>
                      </a:cubicBezTo>
                      <a:cubicBezTo>
                        <a:pt x="1881" y="15529"/>
                        <a:pt x="1801" y="15533"/>
                        <a:pt x="1783" y="15400"/>
                      </a:cubicBezTo>
                      <a:cubicBezTo>
                        <a:pt x="1772" y="15325"/>
                        <a:pt x="1751" y="15292"/>
                        <a:pt x="1733" y="15299"/>
                      </a:cubicBezTo>
                      <a:close/>
                      <a:moveTo>
                        <a:pt x="1951" y="17830"/>
                      </a:moveTo>
                      <a:cubicBezTo>
                        <a:pt x="1925" y="17830"/>
                        <a:pt x="1915" y="17851"/>
                        <a:pt x="1931" y="17876"/>
                      </a:cubicBezTo>
                      <a:cubicBezTo>
                        <a:pt x="1946" y="17901"/>
                        <a:pt x="1968" y="17921"/>
                        <a:pt x="1979" y="17921"/>
                      </a:cubicBezTo>
                      <a:cubicBezTo>
                        <a:pt x="1989" y="17921"/>
                        <a:pt x="1999" y="17901"/>
                        <a:pt x="1999" y="17876"/>
                      </a:cubicBezTo>
                      <a:cubicBezTo>
                        <a:pt x="1999" y="17851"/>
                        <a:pt x="1977" y="17830"/>
                        <a:pt x="1951" y="17830"/>
                      </a:cubicBezTo>
                      <a:close/>
                      <a:moveTo>
                        <a:pt x="2000" y="18012"/>
                      </a:moveTo>
                      <a:cubicBezTo>
                        <a:pt x="1977" y="18012"/>
                        <a:pt x="1946" y="18032"/>
                        <a:pt x="1931" y="18057"/>
                      </a:cubicBezTo>
                      <a:cubicBezTo>
                        <a:pt x="1915" y="18082"/>
                        <a:pt x="1934" y="18103"/>
                        <a:pt x="1973" y="18103"/>
                      </a:cubicBezTo>
                      <a:cubicBezTo>
                        <a:pt x="2011" y="18103"/>
                        <a:pt x="2042" y="18082"/>
                        <a:pt x="2042" y="18057"/>
                      </a:cubicBezTo>
                      <a:cubicBezTo>
                        <a:pt x="2042" y="18032"/>
                        <a:pt x="2024" y="18012"/>
                        <a:pt x="2000" y="18012"/>
                      </a:cubicBezTo>
                      <a:close/>
                      <a:moveTo>
                        <a:pt x="1999" y="20388"/>
                      </a:moveTo>
                      <a:cubicBezTo>
                        <a:pt x="1964" y="20391"/>
                        <a:pt x="1925" y="20435"/>
                        <a:pt x="1916" y="20517"/>
                      </a:cubicBezTo>
                      <a:cubicBezTo>
                        <a:pt x="1904" y="20621"/>
                        <a:pt x="1918" y="20641"/>
                        <a:pt x="1984" y="20628"/>
                      </a:cubicBezTo>
                      <a:cubicBezTo>
                        <a:pt x="2037" y="20618"/>
                        <a:pt x="2066" y="20574"/>
                        <a:pt x="2066" y="20501"/>
                      </a:cubicBezTo>
                      <a:cubicBezTo>
                        <a:pt x="2066" y="20420"/>
                        <a:pt x="2034" y="20384"/>
                        <a:pt x="1999" y="20388"/>
                      </a:cubicBezTo>
                      <a:close/>
                      <a:moveTo>
                        <a:pt x="13687" y="21174"/>
                      </a:moveTo>
                      <a:cubicBezTo>
                        <a:pt x="13653" y="21161"/>
                        <a:pt x="13619" y="21188"/>
                        <a:pt x="13602" y="21241"/>
                      </a:cubicBezTo>
                      <a:cubicBezTo>
                        <a:pt x="13593" y="21267"/>
                        <a:pt x="13589" y="21300"/>
                        <a:pt x="13590" y="21339"/>
                      </a:cubicBezTo>
                      <a:cubicBezTo>
                        <a:pt x="13597" y="21512"/>
                        <a:pt x="13651" y="21541"/>
                        <a:pt x="13741" y="21418"/>
                      </a:cubicBezTo>
                      <a:cubicBezTo>
                        <a:pt x="13796" y="21343"/>
                        <a:pt x="13801" y="21343"/>
                        <a:pt x="13830" y="21418"/>
                      </a:cubicBezTo>
                      <a:cubicBezTo>
                        <a:pt x="13838" y="21440"/>
                        <a:pt x="13853" y="21459"/>
                        <a:pt x="13869" y="21474"/>
                      </a:cubicBezTo>
                      <a:cubicBezTo>
                        <a:pt x="13885" y="21488"/>
                        <a:pt x="13902" y="21497"/>
                        <a:pt x="13918" y="21497"/>
                      </a:cubicBezTo>
                      <a:cubicBezTo>
                        <a:pt x="13950" y="21497"/>
                        <a:pt x="13990" y="21462"/>
                        <a:pt x="14007" y="21418"/>
                      </a:cubicBezTo>
                      <a:cubicBezTo>
                        <a:pt x="14035" y="21344"/>
                        <a:pt x="14042" y="21344"/>
                        <a:pt x="14100" y="21423"/>
                      </a:cubicBezTo>
                      <a:cubicBezTo>
                        <a:pt x="14194" y="21552"/>
                        <a:pt x="14319" y="21485"/>
                        <a:pt x="14280" y="21327"/>
                      </a:cubicBezTo>
                      <a:cubicBezTo>
                        <a:pt x="14239" y="21164"/>
                        <a:pt x="14222" y="21151"/>
                        <a:pt x="14124" y="21212"/>
                      </a:cubicBezTo>
                      <a:cubicBezTo>
                        <a:pt x="14063" y="21250"/>
                        <a:pt x="14030" y="21251"/>
                        <a:pt x="13991" y="21212"/>
                      </a:cubicBezTo>
                      <a:cubicBezTo>
                        <a:pt x="13952" y="21172"/>
                        <a:pt x="13918" y="21172"/>
                        <a:pt x="13853" y="21213"/>
                      </a:cubicBezTo>
                      <a:cubicBezTo>
                        <a:pt x="13798" y="21248"/>
                        <a:pt x="13757" y="21252"/>
                        <a:pt x="13740" y="21224"/>
                      </a:cubicBezTo>
                      <a:cubicBezTo>
                        <a:pt x="13723" y="21197"/>
                        <a:pt x="13705" y="21180"/>
                        <a:pt x="13687" y="21174"/>
                      </a:cubicBezTo>
                      <a:close/>
                      <a:moveTo>
                        <a:pt x="2964" y="21177"/>
                      </a:moveTo>
                      <a:cubicBezTo>
                        <a:pt x="2952" y="21172"/>
                        <a:pt x="2939" y="21173"/>
                        <a:pt x="2925" y="21178"/>
                      </a:cubicBezTo>
                      <a:cubicBezTo>
                        <a:pt x="2907" y="21185"/>
                        <a:pt x="2888" y="21202"/>
                        <a:pt x="2871" y="21229"/>
                      </a:cubicBezTo>
                      <a:cubicBezTo>
                        <a:pt x="2860" y="21247"/>
                        <a:pt x="2851" y="21257"/>
                        <a:pt x="2838" y="21257"/>
                      </a:cubicBezTo>
                      <a:cubicBezTo>
                        <a:pt x="2825" y="21257"/>
                        <a:pt x="2810" y="21247"/>
                        <a:pt x="2793" y="21229"/>
                      </a:cubicBezTo>
                      <a:cubicBezTo>
                        <a:pt x="2766" y="21202"/>
                        <a:pt x="2703" y="21180"/>
                        <a:pt x="2652" y="21181"/>
                      </a:cubicBezTo>
                      <a:cubicBezTo>
                        <a:pt x="2568" y="21182"/>
                        <a:pt x="2565" y="21187"/>
                        <a:pt x="2638" y="21229"/>
                      </a:cubicBezTo>
                      <a:cubicBezTo>
                        <a:pt x="2698" y="21265"/>
                        <a:pt x="2706" y="21295"/>
                        <a:pt x="2671" y="21361"/>
                      </a:cubicBezTo>
                      <a:cubicBezTo>
                        <a:pt x="2646" y="21408"/>
                        <a:pt x="2628" y="21462"/>
                        <a:pt x="2629" y="21482"/>
                      </a:cubicBezTo>
                      <a:cubicBezTo>
                        <a:pt x="2630" y="21503"/>
                        <a:pt x="2660" y="21464"/>
                        <a:pt x="2697" y="21396"/>
                      </a:cubicBezTo>
                      <a:cubicBezTo>
                        <a:pt x="2779" y="21243"/>
                        <a:pt x="2797" y="21240"/>
                        <a:pt x="2851" y="21383"/>
                      </a:cubicBezTo>
                      <a:cubicBezTo>
                        <a:pt x="2917" y="21557"/>
                        <a:pt x="3031" y="21529"/>
                        <a:pt x="3031" y="21339"/>
                      </a:cubicBezTo>
                      <a:cubicBezTo>
                        <a:pt x="3031" y="21250"/>
                        <a:pt x="3002" y="21191"/>
                        <a:pt x="2964" y="21177"/>
                      </a:cubicBezTo>
                      <a:close/>
                      <a:moveTo>
                        <a:pt x="2141" y="21181"/>
                      </a:moveTo>
                      <a:cubicBezTo>
                        <a:pt x="2121" y="21181"/>
                        <a:pt x="2106" y="21251"/>
                        <a:pt x="2106" y="21339"/>
                      </a:cubicBezTo>
                      <a:cubicBezTo>
                        <a:pt x="2106" y="21467"/>
                        <a:pt x="2124" y="21497"/>
                        <a:pt x="2196" y="21497"/>
                      </a:cubicBezTo>
                      <a:cubicBezTo>
                        <a:pt x="2266" y="21497"/>
                        <a:pt x="2273" y="21485"/>
                        <a:pt x="2231" y="21443"/>
                      </a:cubicBezTo>
                      <a:cubicBezTo>
                        <a:pt x="2202" y="21413"/>
                        <a:pt x="2177" y="21342"/>
                        <a:pt x="2177" y="21285"/>
                      </a:cubicBezTo>
                      <a:cubicBezTo>
                        <a:pt x="2177" y="21228"/>
                        <a:pt x="2161" y="21181"/>
                        <a:pt x="2141" y="21181"/>
                      </a:cubicBezTo>
                      <a:close/>
                      <a:moveTo>
                        <a:pt x="4387" y="21181"/>
                      </a:moveTo>
                      <a:cubicBezTo>
                        <a:pt x="4377" y="21181"/>
                        <a:pt x="4367" y="21198"/>
                        <a:pt x="4361" y="21226"/>
                      </a:cubicBezTo>
                      <a:cubicBezTo>
                        <a:pt x="4354" y="21255"/>
                        <a:pt x="4352" y="21295"/>
                        <a:pt x="4352" y="21339"/>
                      </a:cubicBezTo>
                      <a:cubicBezTo>
                        <a:pt x="4352" y="21445"/>
                        <a:pt x="4372" y="21497"/>
                        <a:pt x="4414" y="21497"/>
                      </a:cubicBezTo>
                      <a:cubicBezTo>
                        <a:pt x="4454" y="21497"/>
                        <a:pt x="4466" y="21468"/>
                        <a:pt x="4449" y="21424"/>
                      </a:cubicBezTo>
                      <a:cubicBezTo>
                        <a:pt x="4434" y="21385"/>
                        <a:pt x="4423" y="21314"/>
                        <a:pt x="4423" y="21266"/>
                      </a:cubicBezTo>
                      <a:cubicBezTo>
                        <a:pt x="4423" y="21218"/>
                        <a:pt x="4407" y="21181"/>
                        <a:pt x="4387" y="21181"/>
                      </a:cubicBezTo>
                      <a:close/>
                      <a:moveTo>
                        <a:pt x="4908" y="21181"/>
                      </a:moveTo>
                      <a:cubicBezTo>
                        <a:pt x="4812" y="21181"/>
                        <a:pt x="4811" y="21182"/>
                        <a:pt x="4896" y="21247"/>
                      </a:cubicBezTo>
                      <a:cubicBezTo>
                        <a:pt x="5006" y="21330"/>
                        <a:pt x="5007" y="21330"/>
                        <a:pt x="5007" y="21248"/>
                      </a:cubicBezTo>
                      <a:cubicBezTo>
                        <a:pt x="5007" y="21209"/>
                        <a:pt x="4965" y="21181"/>
                        <a:pt x="4908" y="21181"/>
                      </a:cubicBezTo>
                      <a:close/>
                      <a:moveTo>
                        <a:pt x="5207" y="21181"/>
                      </a:moveTo>
                      <a:cubicBezTo>
                        <a:pt x="5127" y="21181"/>
                        <a:pt x="5119" y="21300"/>
                        <a:pt x="5197" y="21332"/>
                      </a:cubicBezTo>
                      <a:cubicBezTo>
                        <a:pt x="5228" y="21344"/>
                        <a:pt x="5254" y="21356"/>
                        <a:pt x="5255" y="21358"/>
                      </a:cubicBezTo>
                      <a:cubicBezTo>
                        <a:pt x="5256" y="21360"/>
                        <a:pt x="5260" y="21320"/>
                        <a:pt x="5264" y="21270"/>
                      </a:cubicBezTo>
                      <a:cubicBezTo>
                        <a:pt x="5267" y="21219"/>
                        <a:pt x="5243" y="21181"/>
                        <a:pt x="5207" y="21181"/>
                      </a:cubicBezTo>
                      <a:close/>
                      <a:moveTo>
                        <a:pt x="6631" y="21181"/>
                      </a:moveTo>
                      <a:cubicBezTo>
                        <a:pt x="6611" y="21181"/>
                        <a:pt x="6596" y="21251"/>
                        <a:pt x="6596" y="21339"/>
                      </a:cubicBezTo>
                      <a:cubicBezTo>
                        <a:pt x="6596" y="21392"/>
                        <a:pt x="6602" y="21432"/>
                        <a:pt x="6612" y="21459"/>
                      </a:cubicBezTo>
                      <a:cubicBezTo>
                        <a:pt x="6623" y="21485"/>
                        <a:pt x="6638" y="21497"/>
                        <a:pt x="6659" y="21497"/>
                      </a:cubicBezTo>
                      <a:cubicBezTo>
                        <a:pt x="6698" y="21497"/>
                        <a:pt x="6712" y="21468"/>
                        <a:pt x="6695" y="21424"/>
                      </a:cubicBezTo>
                      <a:cubicBezTo>
                        <a:pt x="6680" y="21385"/>
                        <a:pt x="6667" y="21314"/>
                        <a:pt x="6667" y="21266"/>
                      </a:cubicBezTo>
                      <a:cubicBezTo>
                        <a:pt x="6667" y="21218"/>
                        <a:pt x="6651" y="21181"/>
                        <a:pt x="6631" y="21181"/>
                      </a:cubicBezTo>
                      <a:close/>
                      <a:moveTo>
                        <a:pt x="7184" y="21181"/>
                      </a:moveTo>
                      <a:cubicBezTo>
                        <a:pt x="7152" y="21181"/>
                        <a:pt x="7113" y="21216"/>
                        <a:pt x="7097" y="21260"/>
                      </a:cubicBezTo>
                      <a:cubicBezTo>
                        <a:pt x="7068" y="21334"/>
                        <a:pt x="7061" y="21332"/>
                        <a:pt x="7003" y="21253"/>
                      </a:cubicBezTo>
                      <a:cubicBezTo>
                        <a:pt x="6967" y="21204"/>
                        <a:pt x="6912" y="21180"/>
                        <a:pt x="6872" y="21196"/>
                      </a:cubicBezTo>
                      <a:cubicBezTo>
                        <a:pt x="6794" y="21226"/>
                        <a:pt x="6781" y="21296"/>
                        <a:pt x="6846" y="21336"/>
                      </a:cubicBezTo>
                      <a:cubicBezTo>
                        <a:pt x="6870" y="21351"/>
                        <a:pt x="6877" y="21393"/>
                        <a:pt x="6863" y="21430"/>
                      </a:cubicBezTo>
                      <a:cubicBezTo>
                        <a:pt x="6830" y="21518"/>
                        <a:pt x="6911" y="21514"/>
                        <a:pt x="6985" y="21424"/>
                      </a:cubicBezTo>
                      <a:cubicBezTo>
                        <a:pt x="7039" y="21359"/>
                        <a:pt x="7050" y="21360"/>
                        <a:pt x="7104" y="21434"/>
                      </a:cubicBezTo>
                      <a:cubicBezTo>
                        <a:pt x="7151" y="21498"/>
                        <a:pt x="7180" y="21506"/>
                        <a:pt x="7241" y="21468"/>
                      </a:cubicBezTo>
                      <a:cubicBezTo>
                        <a:pt x="7297" y="21433"/>
                        <a:pt x="7342" y="21433"/>
                        <a:pt x="7399" y="21469"/>
                      </a:cubicBezTo>
                      <a:cubicBezTo>
                        <a:pt x="7461" y="21508"/>
                        <a:pt x="7488" y="21504"/>
                        <a:pt x="7521" y="21452"/>
                      </a:cubicBezTo>
                      <a:cubicBezTo>
                        <a:pt x="7634" y="21273"/>
                        <a:pt x="7489" y="21085"/>
                        <a:pt x="7367" y="21253"/>
                      </a:cubicBezTo>
                      <a:cubicBezTo>
                        <a:pt x="7308" y="21332"/>
                        <a:pt x="7301" y="21334"/>
                        <a:pt x="7273" y="21260"/>
                      </a:cubicBezTo>
                      <a:cubicBezTo>
                        <a:pt x="7256" y="21216"/>
                        <a:pt x="7216" y="21181"/>
                        <a:pt x="7184" y="21181"/>
                      </a:cubicBezTo>
                      <a:close/>
                      <a:moveTo>
                        <a:pt x="8875" y="21181"/>
                      </a:moveTo>
                      <a:cubicBezTo>
                        <a:pt x="8856" y="21181"/>
                        <a:pt x="8840" y="21251"/>
                        <a:pt x="8840" y="21339"/>
                      </a:cubicBezTo>
                      <a:cubicBezTo>
                        <a:pt x="8840" y="21392"/>
                        <a:pt x="8846" y="21432"/>
                        <a:pt x="8856" y="21459"/>
                      </a:cubicBezTo>
                      <a:cubicBezTo>
                        <a:pt x="8867" y="21485"/>
                        <a:pt x="8883" y="21497"/>
                        <a:pt x="8904" y="21497"/>
                      </a:cubicBezTo>
                      <a:cubicBezTo>
                        <a:pt x="8943" y="21497"/>
                        <a:pt x="8956" y="21468"/>
                        <a:pt x="8939" y="21424"/>
                      </a:cubicBezTo>
                      <a:cubicBezTo>
                        <a:pt x="8924" y="21385"/>
                        <a:pt x="8913" y="21314"/>
                        <a:pt x="8913" y="21266"/>
                      </a:cubicBezTo>
                      <a:cubicBezTo>
                        <a:pt x="8913" y="21218"/>
                        <a:pt x="8895" y="21181"/>
                        <a:pt x="8875" y="21181"/>
                      </a:cubicBezTo>
                      <a:close/>
                      <a:moveTo>
                        <a:pt x="9148" y="21181"/>
                      </a:moveTo>
                      <a:cubicBezTo>
                        <a:pt x="9086" y="21181"/>
                        <a:pt x="9041" y="21307"/>
                        <a:pt x="9093" y="21339"/>
                      </a:cubicBezTo>
                      <a:cubicBezTo>
                        <a:pt x="9115" y="21353"/>
                        <a:pt x="9122" y="21393"/>
                        <a:pt x="9109" y="21430"/>
                      </a:cubicBezTo>
                      <a:cubicBezTo>
                        <a:pt x="9075" y="21518"/>
                        <a:pt x="9156" y="21514"/>
                        <a:pt x="9230" y="21424"/>
                      </a:cubicBezTo>
                      <a:cubicBezTo>
                        <a:pt x="9284" y="21358"/>
                        <a:pt x="9295" y="21359"/>
                        <a:pt x="9347" y="21430"/>
                      </a:cubicBezTo>
                      <a:cubicBezTo>
                        <a:pt x="9416" y="21525"/>
                        <a:pt x="9562" y="21484"/>
                        <a:pt x="9523" y="21380"/>
                      </a:cubicBezTo>
                      <a:cubicBezTo>
                        <a:pt x="9508" y="21340"/>
                        <a:pt x="9498" y="21279"/>
                        <a:pt x="9498" y="21244"/>
                      </a:cubicBezTo>
                      <a:cubicBezTo>
                        <a:pt x="9498" y="21176"/>
                        <a:pt x="9428" y="21166"/>
                        <a:pt x="9379" y="21204"/>
                      </a:cubicBezTo>
                      <a:cubicBezTo>
                        <a:pt x="9363" y="21217"/>
                        <a:pt x="9349" y="21236"/>
                        <a:pt x="9340" y="21260"/>
                      </a:cubicBezTo>
                      <a:cubicBezTo>
                        <a:pt x="9311" y="21335"/>
                        <a:pt x="9308" y="21335"/>
                        <a:pt x="9253" y="21260"/>
                      </a:cubicBezTo>
                      <a:cubicBezTo>
                        <a:pt x="9221" y="21216"/>
                        <a:pt x="9174" y="21181"/>
                        <a:pt x="9148" y="21181"/>
                      </a:cubicBezTo>
                      <a:close/>
                      <a:moveTo>
                        <a:pt x="9698" y="21181"/>
                      </a:moveTo>
                      <a:cubicBezTo>
                        <a:pt x="9641" y="21181"/>
                        <a:pt x="9578" y="21399"/>
                        <a:pt x="9617" y="21462"/>
                      </a:cubicBezTo>
                      <a:cubicBezTo>
                        <a:pt x="9625" y="21475"/>
                        <a:pt x="9637" y="21486"/>
                        <a:pt x="9652" y="21491"/>
                      </a:cubicBezTo>
                      <a:cubicBezTo>
                        <a:pt x="9667" y="21497"/>
                        <a:pt x="9684" y="21499"/>
                        <a:pt x="9701" y="21497"/>
                      </a:cubicBezTo>
                      <a:cubicBezTo>
                        <a:pt x="9735" y="21492"/>
                        <a:pt x="9767" y="21473"/>
                        <a:pt x="9777" y="21442"/>
                      </a:cubicBezTo>
                      <a:cubicBezTo>
                        <a:pt x="9808" y="21348"/>
                        <a:pt x="9758" y="21181"/>
                        <a:pt x="9698" y="21181"/>
                      </a:cubicBezTo>
                      <a:close/>
                      <a:moveTo>
                        <a:pt x="11392" y="21181"/>
                      </a:moveTo>
                      <a:cubicBezTo>
                        <a:pt x="11360" y="21193"/>
                        <a:pt x="11339" y="21230"/>
                        <a:pt x="11346" y="21282"/>
                      </a:cubicBezTo>
                      <a:cubicBezTo>
                        <a:pt x="11353" y="21338"/>
                        <a:pt x="11341" y="21409"/>
                        <a:pt x="11321" y="21440"/>
                      </a:cubicBezTo>
                      <a:cubicBezTo>
                        <a:pt x="11270" y="21523"/>
                        <a:pt x="11382" y="21511"/>
                        <a:pt x="11478" y="21423"/>
                      </a:cubicBezTo>
                      <a:cubicBezTo>
                        <a:pt x="11553" y="21355"/>
                        <a:pt x="11562" y="21355"/>
                        <a:pt x="11588" y="21423"/>
                      </a:cubicBezTo>
                      <a:cubicBezTo>
                        <a:pt x="11626" y="21521"/>
                        <a:pt x="11725" y="21518"/>
                        <a:pt x="11764" y="21418"/>
                      </a:cubicBezTo>
                      <a:cubicBezTo>
                        <a:pt x="11792" y="21344"/>
                        <a:pt x="11796" y="21344"/>
                        <a:pt x="11854" y="21423"/>
                      </a:cubicBezTo>
                      <a:cubicBezTo>
                        <a:pt x="11936" y="21536"/>
                        <a:pt x="12056" y="21486"/>
                        <a:pt x="12056" y="21339"/>
                      </a:cubicBezTo>
                      <a:cubicBezTo>
                        <a:pt x="12056" y="21209"/>
                        <a:pt x="11950" y="21144"/>
                        <a:pt x="11860" y="21219"/>
                      </a:cubicBezTo>
                      <a:cubicBezTo>
                        <a:pt x="11838" y="21237"/>
                        <a:pt x="11821" y="21246"/>
                        <a:pt x="11803" y="21245"/>
                      </a:cubicBezTo>
                      <a:cubicBezTo>
                        <a:pt x="11785" y="21245"/>
                        <a:pt x="11768" y="21233"/>
                        <a:pt x="11748" y="21213"/>
                      </a:cubicBezTo>
                      <a:cubicBezTo>
                        <a:pt x="11706" y="21171"/>
                        <a:pt x="11675" y="21171"/>
                        <a:pt x="11607" y="21213"/>
                      </a:cubicBezTo>
                      <a:cubicBezTo>
                        <a:pt x="11553" y="21248"/>
                        <a:pt x="11511" y="21252"/>
                        <a:pt x="11494" y="21224"/>
                      </a:cubicBezTo>
                      <a:cubicBezTo>
                        <a:pt x="11467" y="21180"/>
                        <a:pt x="11425" y="21168"/>
                        <a:pt x="11392" y="21181"/>
                      </a:cubicBezTo>
                      <a:close/>
                      <a:moveTo>
                        <a:pt x="17851" y="21181"/>
                      </a:moveTo>
                      <a:cubicBezTo>
                        <a:pt x="17798" y="21181"/>
                        <a:pt x="17802" y="21194"/>
                        <a:pt x="17865" y="21241"/>
                      </a:cubicBezTo>
                      <a:cubicBezTo>
                        <a:pt x="17938" y="21294"/>
                        <a:pt x="17939" y="21304"/>
                        <a:pt x="17874" y="21358"/>
                      </a:cubicBezTo>
                      <a:cubicBezTo>
                        <a:pt x="17835" y="21391"/>
                        <a:pt x="17803" y="21437"/>
                        <a:pt x="17803" y="21459"/>
                      </a:cubicBezTo>
                      <a:cubicBezTo>
                        <a:pt x="17803" y="21473"/>
                        <a:pt x="17813" y="21480"/>
                        <a:pt x="17829" y="21487"/>
                      </a:cubicBezTo>
                      <a:cubicBezTo>
                        <a:pt x="17845" y="21493"/>
                        <a:pt x="17868" y="21498"/>
                        <a:pt x="17891" y="21497"/>
                      </a:cubicBezTo>
                      <a:cubicBezTo>
                        <a:pt x="17938" y="21495"/>
                        <a:pt x="17989" y="21477"/>
                        <a:pt x="18006" y="21449"/>
                      </a:cubicBezTo>
                      <a:cubicBezTo>
                        <a:pt x="18026" y="21416"/>
                        <a:pt x="18056" y="21419"/>
                        <a:pt x="18099" y="21456"/>
                      </a:cubicBezTo>
                      <a:cubicBezTo>
                        <a:pt x="18148" y="21496"/>
                        <a:pt x="18177" y="21495"/>
                        <a:pt x="18228" y="21452"/>
                      </a:cubicBezTo>
                      <a:cubicBezTo>
                        <a:pt x="18282" y="21407"/>
                        <a:pt x="18310" y="21407"/>
                        <a:pt x="18366" y="21453"/>
                      </a:cubicBezTo>
                      <a:cubicBezTo>
                        <a:pt x="18391" y="21475"/>
                        <a:pt x="18413" y="21486"/>
                        <a:pt x="18431" y="21487"/>
                      </a:cubicBezTo>
                      <a:cubicBezTo>
                        <a:pt x="18450" y="21488"/>
                        <a:pt x="18466" y="21478"/>
                        <a:pt x="18485" y="21459"/>
                      </a:cubicBezTo>
                      <a:cubicBezTo>
                        <a:pt x="18522" y="21422"/>
                        <a:pt x="18553" y="21423"/>
                        <a:pt x="18595" y="21459"/>
                      </a:cubicBezTo>
                      <a:cubicBezTo>
                        <a:pt x="18620" y="21479"/>
                        <a:pt x="18645" y="21490"/>
                        <a:pt x="18668" y="21493"/>
                      </a:cubicBezTo>
                      <a:cubicBezTo>
                        <a:pt x="18735" y="21500"/>
                        <a:pt x="18785" y="21432"/>
                        <a:pt x="18777" y="21320"/>
                      </a:cubicBezTo>
                      <a:cubicBezTo>
                        <a:pt x="18768" y="21191"/>
                        <a:pt x="18757" y="21183"/>
                        <a:pt x="18575" y="21187"/>
                      </a:cubicBezTo>
                      <a:cubicBezTo>
                        <a:pt x="18470" y="21189"/>
                        <a:pt x="18373" y="21208"/>
                        <a:pt x="18360" y="21229"/>
                      </a:cubicBezTo>
                      <a:cubicBezTo>
                        <a:pt x="18347" y="21251"/>
                        <a:pt x="18299" y="21244"/>
                        <a:pt x="18253" y="21215"/>
                      </a:cubicBezTo>
                      <a:cubicBezTo>
                        <a:pt x="18187" y="21173"/>
                        <a:pt x="18153" y="21177"/>
                        <a:pt x="18096" y="21224"/>
                      </a:cubicBezTo>
                      <a:cubicBezTo>
                        <a:pt x="18041" y="21271"/>
                        <a:pt x="18011" y="21272"/>
                        <a:pt x="17971" y="21232"/>
                      </a:cubicBezTo>
                      <a:cubicBezTo>
                        <a:pt x="17943" y="21203"/>
                        <a:pt x="17888" y="21181"/>
                        <a:pt x="17851" y="21181"/>
                      </a:cubicBezTo>
                      <a:close/>
                      <a:moveTo>
                        <a:pt x="20125" y="21181"/>
                      </a:moveTo>
                      <a:cubicBezTo>
                        <a:pt x="20036" y="21181"/>
                        <a:pt x="20036" y="21185"/>
                        <a:pt x="20111" y="21241"/>
                      </a:cubicBezTo>
                      <a:cubicBezTo>
                        <a:pt x="20184" y="21294"/>
                        <a:pt x="20183" y="21304"/>
                        <a:pt x="20118" y="21358"/>
                      </a:cubicBezTo>
                      <a:cubicBezTo>
                        <a:pt x="20079" y="21391"/>
                        <a:pt x="20047" y="21437"/>
                        <a:pt x="20047" y="21459"/>
                      </a:cubicBezTo>
                      <a:cubicBezTo>
                        <a:pt x="20047" y="21473"/>
                        <a:pt x="20057" y="21480"/>
                        <a:pt x="20073" y="21487"/>
                      </a:cubicBezTo>
                      <a:cubicBezTo>
                        <a:pt x="20090" y="21493"/>
                        <a:pt x="20113" y="21498"/>
                        <a:pt x="20137" y="21497"/>
                      </a:cubicBezTo>
                      <a:cubicBezTo>
                        <a:pt x="20183" y="21495"/>
                        <a:pt x="20233" y="21477"/>
                        <a:pt x="20250" y="21449"/>
                      </a:cubicBezTo>
                      <a:cubicBezTo>
                        <a:pt x="20270" y="21416"/>
                        <a:pt x="20298" y="21418"/>
                        <a:pt x="20340" y="21453"/>
                      </a:cubicBezTo>
                      <a:cubicBezTo>
                        <a:pt x="20362" y="21472"/>
                        <a:pt x="20385" y="21482"/>
                        <a:pt x="20404" y="21484"/>
                      </a:cubicBezTo>
                      <a:cubicBezTo>
                        <a:pt x="20460" y="21491"/>
                        <a:pt x="20497" y="21428"/>
                        <a:pt x="20497" y="21313"/>
                      </a:cubicBezTo>
                      <a:cubicBezTo>
                        <a:pt x="20497" y="21176"/>
                        <a:pt x="20421" y="21138"/>
                        <a:pt x="20330" y="21229"/>
                      </a:cubicBezTo>
                      <a:cubicBezTo>
                        <a:pt x="20313" y="21247"/>
                        <a:pt x="20298" y="21257"/>
                        <a:pt x="20285" y="21257"/>
                      </a:cubicBezTo>
                      <a:cubicBezTo>
                        <a:pt x="20273" y="21257"/>
                        <a:pt x="20263" y="21247"/>
                        <a:pt x="20252" y="21229"/>
                      </a:cubicBezTo>
                      <a:cubicBezTo>
                        <a:pt x="20235" y="21202"/>
                        <a:pt x="20178" y="21181"/>
                        <a:pt x="20125" y="21181"/>
                      </a:cubicBezTo>
                      <a:close/>
                      <a:moveTo>
                        <a:pt x="20684" y="21181"/>
                      </a:moveTo>
                      <a:cubicBezTo>
                        <a:pt x="20665" y="21181"/>
                        <a:pt x="20651" y="21251"/>
                        <a:pt x="20651" y="21339"/>
                      </a:cubicBezTo>
                      <a:cubicBezTo>
                        <a:pt x="20651" y="21392"/>
                        <a:pt x="20654" y="21432"/>
                        <a:pt x="20664" y="21459"/>
                      </a:cubicBezTo>
                      <a:cubicBezTo>
                        <a:pt x="20675" y="21485"/>
                        <a:pt x="20691" y="21497"/>
                        <a:pt x="20712" y="21497"/>
                      </a:cubicBezTo>
                      <a:cubicBezTo>
                        <a:pt x="20751" y="21497"/>
                        <a:pt x="20764" y="21468"/>
                        <a:pt x="20747" y="21424"/>
                      </a:cubicBezTo>
                      <a:cubicBezTo>
                        <a:pt x="20732" y="21385"/>
                        <a:pt x="20722" y="21314"/>
                        <a:pt x="20722" y="21266"/>
                      </a:cubicBezTo>
                      <a:cubicBezTo>
                        <a:pt x="20722" y="21218"/>
                        <a:pt x="20704" y="21181"/>
                        <a:pt x="20684" y="21181"/>
                      </a:cubicBezTo>
                      <a:close/>
                      <a:moveTo>
                        <a:pt x="2458" y="21185"/>
                      </a:moveTo>
                      <a:cubicBezTo>
                        <a:pt x="2447" y="21183"/>
                        <a:pt x="2434" y="21185"/>
                        <a:pt x="2417" y="21188"/>
                      </a:cubicBezTo>
                      <a:cubicBezTo>
                        <a:pt x="2360" y="21199"/>
                        <a:pt x="2334" y="21248"/>
                        <a:pt x="2328" y="21352"/>
                      </a:cubicBezTo>
                      <a:cubicBezTo>
                        <a:pt x="2326" y="21405"/>
                        <a:pt x="2332" y="21443"/>
                        <a:pt x="2344" y="21466"/>
                      </a:cubicBezTo>
                      <a:cubicBezTo>
                        <a:pt x="2357" y="21490"/>
                        <a:pt x="2375" y="21501"/>
                        <a:pt x="2394" y="21497"/>
                      </a:cubicBezTo>
                      <a:cubicBezTo>
                        <a:pt x="2432" y="21490"/>
                        <a:pt x="2474" y="21429"/>
                        <a:pt x="2484" y="21323"/>
                      </a:cubicBezTo>
                      <a:cubicBezTo>
                        <a:pt x="2493" y="21229"/>
                        <a:pt x="2489" y="21192"/>
                        <a:pt x="2458" y="21185"/>
                      </a:cubicBezTo>
                      <a:close/>
                      <a:moveTo>
                        <a:pt x="20999" y="21185"/>
                      </a:moveTo>
                      <a:cubicBezTo>
                        <a:pt x="20989" y="21183"/>
                        <a:pt x="20977" y="21185"/>
                        <a:pt x="20960" y="21188"/>
                      </a:cubicBezTo>
                      <a:cubicBezTo>
                        <a:pt x="20873" y="21205"/>
                        <a:pt x="20831" y="21325"/>
                        <a:pt x="20873" y="21437"/>
                      </a:cubicBezTo>
                      <a:cubicBezTo>
                        <a:pt x="20916" y="21550"/>
                        <a:pt x="21012" y="21478"/>
                        <a:pt x="21027" y="21320"/>
                      </a:cubicBezTo>
                      <a:cubicBezTo>
                        <a:pt x="21036" y="21229"/>
                        <a:pt x="21030" y="21192"/>
                        <a:pt x="20999" y="21185"/>
                      </a:cubicBezTo>
                      <a:close/>
                      <a:moveTo>
                        <a:pt x="15756" y="21187"/>
                      </a:moveTo>
                      <a:cubicBezTo>
                        <a:pt x="15590" y="21190"/>
                        <a:pt x="15567" y="21202"/>
                        <a:pt x="15627" y="21245"/>
                      </a:cubicBezTo>
                      <a:cubicBezTo>
                        <a:pt x="15693" y="21294"/>
                        <a:pt x="15694" y="21304"/>
                        <a:pt x="15628" y="21358"/>
                      </a:cubicBezTo>
                      <a:cubicBezTo>
                        <a:pt x="15589" y="21391"/>
                        <a:pt x="15557" y="21437"/>
                        <a:pt x="15557" y="21459"/>
                      </a:cubicBezTo>
                      <a:cubicBezTo>
                        <a:pt x="15557" y="21515"/>
                        <a:pt x="15725" y="21506"/>
                        <a:pt x="15760" y="21449"/>
                      </a:cubicBezTo>
                      <a:cubicBezTo>
                        <a:pt x="15780" y="21417"/>
                        <a:pt x="15810" y="21419"/>
                        <a:pt x="15855" y="21456"/>
                      </a:cubicBezTo>
                      <a:cubicBezTo>
                        <a:pt x="15902" y="21495"/>
                        <a:pt x="15933" y="21497"/>
                        <a:pt x="15968" y="21462"/>
                      </a:cubicBezTo>
                      <a:cubicBezTo>
                        <a:pt x="16003" y="21426"/>
                        <a:pt x="16040" y="21426"/>
                        <a:pt x="16100" y="21463"/>
                      </a:cubicBezTo>
                      <a:cubicBezTo>
                        <a:pt x="16132" y="21483"/>
                        <a:pt x="16156" y="21494"/>
                        <a:pt x="16177" y="21494"/>
                      </a:cubicBezTo>
                      <a:cubicBezTo>
                        <a:pt x="16198" y="21494"/>
                        <a:pt x="16217" y="21483"/>
                        <a:pt x="16238" y="21462"/>
                      </a:cubicBezTo>
                      <a:cubicBezTo>
                        <a:pt x="16277" y="21422"/>
                        <a:pt x="16307" y="21423"/>
                        <a:pt x="16350" y="21459"/>
                      </a:cubicBezTo>
                      <a:cubicBezTo>
                        <a:pt x="16374" y="21479"/>
                        <a:pt x="16400" y="21489"/>
                        <a:pt x="16424" y="21491"/>
                      </a:cubicBezTo>
                      <a:cubicBezTo>
                        <a:pt x="16494" y="21499"/>
                        <a:pt x="16549" y="21432"/>
                        <a:pt x="16537" y="21327"/>
                      </a:cubicBezTo>
                      <a:cubicBezTo>
                        <a:pt x="16524" y="21213"/>
                        <a:pt x="16505" y="21203"/>
                        <a:pt x="16321" y="21196"/>
                      </a:cubicBezTo>
                      <a:cubicBezTo>
                        <a:pt x="16210" y="21191"/>
                        <a:pt x="16097" y="21207"/>
                        <a:pt x="16068" y="21231"/>
                      </a:cubicBezTo>
                      <a:cubicBezTo>
                        <a:pt x="16034" y="21259"/>
                        <a:pt x="16005" y="21259"/>
                        <a:pt x="15987" y="21229"/>
                      </a:cubicBezTo>
                      <a:cubicBezTo>
                        <a:pt x="15971" y="21204"/>
                        <a:pt x="15867" y="21185"/>
                        <a:pt x="15756" y="21187"/>
                      </a:cubicBezTo>
                      <a:close/>
                      <a:moveTo>
                        <a:pt x="4651" y="21191"/>
                      </a:moveTo>
                      <a:cubicBezTo>
                        <a:pt x="4613" y="21203"/>
                        <a:pt x="4579" y="21249"/>
                        <a:pt x="4577" y="21317"/>
                      </a:cubicBezTo>
                      <a:cubicBezTo>
                        <a:pt x="4575" y="21379"/>
                        <a:pt x="4581" y="21443"/>
                        <a:pt x="4590" y="21462"/>
                      </a:cubicBezTo>
                      <a:cubicBezTo>
                        <a:pt x="4597" y="21476"/>
                        <a:pt x="4606" y="21487"/>
                        <a:pt x="4615" y="21493"/>
                      </a:cubicBezTo>
                      <a:cubicBezTo>
                        <a:pt x="4624" y="21498"/>
                        <a:pt x="4634" y="21501"/>
                        <a:pt x="4644" y="21500"/>
                      </a:cubicBezTo>
                      <a:cubicBezTo>
                        <a:pt x="4705" y="21492"/>
                        <a:pt x="4775" y="21367"/>
                        <a:pt x="4748" y="21263"/>
                      </a:cubicBezTo>
                      <a:cubicBezTo>
                        <a:pt x="4732" y="21200"/>
                        <a:pt x="4689" y="21179"/>
                        <a:pt x="4651" y="21191"/>
                      </a:cubicBezTo>
                      <a:close/>
                      <a:moveTo>
                        <a:pt x="4953" y="21382"/>
                      </a:moveTo>
                      <a:cubicBezTo>
                        <a:pt x="4939" y="21369"/>
                        <a:pt x="4913" y="21395"/>
                        <a:pt x="4896" y="21440"/>
                      </a:cubicBezTo>
                      <a:cubicBezTo>
                        <a:pt x="4872" y="21504"/>
                        <a:pt x="4879" y="21508"/>
                        <a:pt x="4923" y="21463"/>
                      </a:cubicBezTo>
                      <a:cubicBezTo>
                        <a:pt x="4954" y="21433"/>
                        <a:pt x="4967" y="21396"/>
                        <a:pt x="4953" y="21382"/>
                      </a:cubicBezTo>
                      <a:close/>
                      <a:moveTo>
                        <a:pt x="11157" y="21411"/>
                      </a:moveTo>
                      <a:cubicBezTo>
                        <a:pt x="11141" y="21411"/>
                        <a:pt x="11126" y="21422"/>
                        <a:pt x="11105" y="21443"/>
                      </a:cubicBezTo>
                      <a:cubicBezTo>
                        <a:pt x="11084" y="21464"/>
                        <a:pt x="11075" y="21477"/>
                        <a:pt x="11083" y="21485"/>
                      </a:cubicBezTo>
                      <a:cubicBezTo>
                        <a:pt x="11091" y="21494"/>
                        <a:pt x="11115" y="21497"/>
                        <a:pt x="11157" y="21497"/>
                      </a:cubicBezTo>
                      <a:cubicBezTo>
                        <a:pt x="11241" y="21497"/>
                        <a:pt x="11253" y="21485"/>
                        <a:pt x="11211" y="21443"/>
                      </a:cubicBezTo>
                      <a:cubicBezTo>
                        <a:pt x="11190" y="21422"/>
                        <a:pt x="11174" y="21411"/>
                        <a:pt x="11157" y="21411"/>
                      </a:cubicBezTo>
                      <a:close/>
                      <a:moveTo>
                        <a:pt x="13403" y="21411"/>
                      </a:moveTo>
                      <a:cubicBezTo>
                        <a:pt x="13386" y="21411"/>
                        <a:pt x="13370" y="21422"/>
                        <a:pt x="13349" y="21443"/>
                      </a:cubicBezTo>
                      <a:cubicBezTo>
                        <a:pt x="13328" y="21464"/>
                        <a:pt x="13319" y="21477"/>
                        <a:pt x="13327" y="21485"/>
                      </a:cubicBezTo>
                      <a:cubicBezTo>
                        <a:pt x="13336" y="21494"/>
                        <a:pt x="13361" y="21497"/>
                        <a:pt x="13403" y="21497"/>
                      </a:cubicBezTo>
                      <a:cubicBezTo>
                        <a:pt x="13487" y="21497"/>
                        <a:pt x="13497" y="21485"/>
                        <a:pt x="13455" y="21443"/>
                      </a:cubicBezTo>
                      <a:cubicBezTo>
                        <a:pt x="13434" y="21422"/>
                        <a:pt x="13419" y="21411"/>
                        <a:pt x="13403" y="21411"/>
                      </a:cubicBezTo>
                      <a:close/>
                      <a:moveTo>
                        <a:pt x="5253" y="21427"/>
                      </a:moveTo>
                      <a:cubicBezTo>
                        <a:pt x="5246" y="21424"/>
                        <a:pt x="5231" y="21426"/>
                        <a:pt x="5211" y="21434"/>
                      </a:cubicBezTo>
                      <a:cubicBezTo>
                        <a:pt x="5173" y="21449"/>
                        <a:pt x="5142" y="21468"/>
                        <a:pt x="5142" y="21478"/>
                      </a:cubicBezTo>
                      <a:cubicBezTo>
                        <a:pt x="5142" y="21515"/>
                        <a:pt x="5227" y="21495"/>
                        <a:pt x="5253" y="21452"/>
                      </a:cubicBezTo>
                      <a:cubicBezTo>
                        <a:pt x="5261" y="21439"/>
                        <a:pt x="5261" y="21430"/>
                        <a:pt x="5253" y="21427"/>
                      </a:cubicBezTo>
                      <a:close/>
                    </a:path>
                  </a:pathLst>
                </a:custGeom>
                <a:ln w="12700" cap="flat">
                  <a:noFill/>
                  <a:miter lim="400000"/>
                </a:ln>
                <a:effectLst/>
              </p:spPr>
            </p:pic>
            <p:pic>
              <p:nvPicPr>
                <p:cNvPr id="188" name="image12.png"/>
                <p:cNvPicPr>
                  <a:picLocks noChangeAspect="1"/>
                </p:cNvPicPr>
                <p:nvPr/>
              </p:nvPicPr>
              <p:blipFill>
                <a:blip r:embed="rId3">
                  <a:extLst/>
                </a:blip>
                <a:stretch>
                  <a:fillRect/>
                </a:stretch>
              </p:blipFill>
              <p:spPr>
                <a:xfrm>
                  <a:off x="4431433" y="-1"/>
                  <a:ext cx="1081740" cy="431252"/>
                </a:xfrm>
                <a:prstGeom prst="rect">
                  <a:avLst/>
                </a:prstGeom>
                <a:ln w="12700" cap="flat">
                  <a:noFill/>
                  <a:miter lim="400000"/>
                </a:ln>
                <a:effectLst/>
              </p:spPr>
            </p:pic>
          </p:grpSp>
          <p:sp>
            <p:nvSpPr>
              <p:cNvPr id="190" name="Shape 190"/>
              <p:cNvSpPr/>
              <p:nvPr/>
            </p:nvSpPr>
            <p:spPr>
              <a:xfrm>
                <a:off x="1972445" y="1763138"/>
                <a:ext cx="2127233" cy="515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400" b="1">
                    <a:solidFill>
                      <a:srgbClr val="268B35"/>
                    </a:solidFill>
                    <a:latin typeface="Arial"/>
                    <a:ea typeface="Arial"/>
                    <a:cs typeface="Arial"/>
                    <a:sym typeface="Arial"/>
                  </a:defRPr>
                </a:lvl1pPr>
              </a:lstStyle>
              <a:p>
                <a:r>
                  <a:rPr sz="1687"/>
                  <a:t>transistors</a:t>
                </a:r>
              </a:p>
            </p:txBody>
          </p:sp>
          <p:sp>
            <p:nvSpPr>
              <p:cNvPr id="191" name="Shape 191"/>
              <p:cNvSpPr/>
              <p:nvPr/>
            </p:nvSpPr>
            <p:spPr>
              <a:xfrm>
                <a:off x="4557826" y="2881314"/>
                <a:ext cx="1076983" cy="515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400" b="1">
                    <a:solidFill>
                      <a:srgbClr val="020B77"/>
                    </a:solidFill>
                    <a:latin typeface="Arial"/>
                    <a:ea typeface="Arial"/>
                    <a:cs typeface="Arial"/>
                    <a:sym typeface="Arial"/>
                  </a:defRPr>
                </a:lvl1pPr>
              </a:lstStyle>
              <a:p>
                <a:r>
                  <a:rPr sz="1687"/>
                  <a:t>clock</a:t>
                </a:r>
              </a:p>
            </p:txBody>
          </p:sp>
          <p:sp>
            <p:nvSpPr>
              <p:cNvPr id="192" name="Shape 192"/>
              <p:cNvSpPr/>
              <p:nvPr/>
            </p:nvSpPr>
            <p:spPr>
              <a:xfrm>
                <a:off x="1591897" y="4555515"/>
                <a:ext cx="1279791" cy="515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400" b="1">
                    <a:solidFill>
                      <a:srgbClr val="2433E1"/>
                    </a:solidFill>
                    <a:latin typeface="Arial"/>
                    <a:ea typeface="Arial"/>
                    <a:cs typeface="Arial"/>
                    <a:sym typeface="Arial"/>
                  </a:defRPr>
                </a:lvl1pPr>
              </a:lstStyle>
              <a:p>
                <a:r>
                  <a:rPr sz="1687"/>
                  <a:t>power</a:t>
                </a:r>
              </a:p>
            </p:txBody>
          </p:sp>
          <p:pic>
            <p:nvPicPr>
              <p:cNvPr id="193" name="image11.gif"/>
              <p:cNvPicPr>
                <a:picLocks noChangeAspect="1"/>
              </p:cNvPicPr>
              <p:nvPr/>
            </p:nvPicPr>
            <p:blipFill>
              <a:blip r:embed="rId2">
                <a:extLst/>
              </a:blip>
              <a:srcRect l="12920" t="26528" r="59190" b="60180"/>
              <a:stretch>
                <a:fillRect/>
              </a:stretch>
            </p:blipFill>
            <p:spPr>
              <a:xfrm rot="10800000">
                <a:off x="3920808" y="4813088"/>
                <a:ext cx="1711725" cy="812405"/>
              </a:xfrm>
              <a:prstGeom prst="rect">
                <a:avLst/>
              </a:prstGeom>
              <a:ln w="12700" cap="flat">
                <a:noFill/>
                <a:miter lim="400000"/>
              </a:ln>
              <a:effectLst/>
            </p:spPr>
          </p:pic>
          <p:sp>
            <p:nvSpPr>
              <p:cNvPr id="194" name="Shape 194"/>
              <p:cNvSpPr/>
              <p:nvPr/>
            </p:nvSpPr>
            <p:spPr>
              <a:xfrm>
                <a:off x="3320632" y="4976814"/>
                <a:ext cx="779672" cy="515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400" b="1">
                    <a:solidFill>
                      <a:srgbClr val="8B3465"/>
                    </a:solidFill>
                    <a:latin typeface="Arial"/>
                    <a:ea typeface="Arial"/>
                    <a:cs typeface="Arial"/>
                    <a:sym typeface="Arial"/>
                  </a:defRPr>
                </a:lvl1pPr>
              </a:lstStyle>
              <a:p>
                <a:r>
                  <a:rPr sz="1687"/>
                  <a:t>ILP</a:t>
                </a:r>
              </a:p>
            </p:txBody>
          </p:sp>
          <p:sp>
            <p:nvSpPr>
              <p:cNvPr id="195" name="Shape 195"/>
              <p:cNvSpPr/>
              <p:nvPr/>
            </p:nvSpPr>
            <p:spPr>
              <a:xfrm>
                <a:off x="5634809" y="4819996"/>
                <a:ext cx="174296" cy="798846"/>
              </a:xfrm>
              <a:prstGeom prst="rect">
                <a:avLst/>
              </a:prstGeom>
              <a:solidFill>
                <a:srgbClr val="000000"/>
              </a:solidFill>
              <a:ln w="12700" cap="flat">
                <a:noFill/>
                <a:miter lim="400000"/>
              </a:ln>
              <a:effectLst/>
            </p:spPr>
            <p:txBody>
              <a:bodyPr wrap="square" lIns="45719" tIns="45719" rIns="45719" bIns="45719" numCol="1" anchor="ctr">
                <a:noAutofit/>
              </a:bodyPr>
              <a:lstStyle/>
              <a:p>
                <a:pPr defTabSz="914367">
                  <a:defRPr sz="1800">
                    <a:solidFill>
                      <a:srgbClr val="F3F1DF"/>
                    </a:solidFill>
                    <a:latin typeface="Arial"/>
                    <a:ea typeface="Arial"/>
                    <a:cs typeface="Arial"/>
                    <a:sym typeface="Arial"/>
                  </a:defRPr>
                </a:pPr>
                <a:endParaRPr sz="1266">
                  <a:solidFill>
                    <a:srgbClr val="F3F1DF"/>
                  </a:solidFill>
                  <a:latin typeface="Arial"/>
                  <a:ea typeface="Arial"/>
                  <a:cs typeface="Arial"/>
                  <a:sym typeface="Arial"/>
                </a:endParaRPr>
              </a:p>
            </p:txBody>
          </p:sp>
        </p:grpSp>
        <p:sp>
          <p:nvSpPr>
            <p:cNvPr id="197" name="Shape 197"/>
            <p:cNvSpPr/>
            <p:nvPr/>
          </p:nvSpPr>
          <p:spPr>
            <a:xfrm>
              <a:off x="0" y="5537220"/>
              <a:ext cx="716800" cy="409601"/>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198" name="Shape 198"/>
            <p:cNvSpPr/>
            <p:nvPr/>
          </p:nvSpPr>
          <p:spPr>
            <a:xfrm>
              <a:off x="0" y="5484447"/>
              <a:ext cx="716800" cy="51514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p>
              <a:pPr defTabSz="914367">
                <a:defRPr sz="2400">
                  <a:solidFill>
                    <a:srgbClr val="000000"/>
                  </a:solidFill>
                  <a:latin typeface="Arial"/>
                  <a:ea typeface="Arial"/>
                  <a:cs typeface="Arial"/>
                  <a:sym typeface="Arial"/>
                </a:defRPr>
              </a:pPr>
              <a:r>
                <a:rPr sz="1687">
                  <a:solidFill>
                    <a:srgbClr val="000000"/>
                  </a:solidFill>
                  <a:latin typeface="Arial"/>
                  <a:ea typeface="Arial"/>
                  <a:cs typeface="Arial"/>
                  <a:sym typeface="Arial"/>
                </a:rPr>
                <a:t>10</a:t>
              </a:r>
              <a:r>
                <a:rPr sz="1687" baseline="31999">
                  <a:solidFill>
                    <a:srgbClr val="000000"/>
                  </a:solidFill>
                  <a:latin typeface="Arial"/>
                  <a:ea typeface="Arial"/>
                  <a:cs typeface="Arial"/>
                  <a:sym typeface="Arial"/>
                </a:rPr>
                <a:t>-1</a:t>
              </a:r>
            </a:p>
          </p:txBody>
        </p:sp>
        <p:sp>
          <p:nvSpPr>
            <p:cNvPr id="199" name="Shape 199"/>
            <p:cNvSpPr/>
            <p:nvPr/>
          </p:nvSpPr>
          <p:spPr>
            <a:xfrm>
              <a:off x="0" y="4851520"/>
              <a:ext cx="716800" cy="409601"/>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00" name="Shape 200"/>
            <p:cNvSpPr/>
            <p:nvPr/>
          </p:nvSpPr>
          <p:spPr>
            <a:xfrm>
              <a:off x="0" y="4798747"/>
              <a:ext cx="716800" cy="51514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400">
                  <a:solidFill>
                    <a:srgbClr val="000000"/>
                  </a:solidFill>
                  <a:latin typeface="Arial"/>
                  <a:ea typeface="Arial"/>
                  <a:cs typeface="Arial"/>
                  <a:sym typeface="Arial"/>
                </a:defRPr>
              </a:lvl1pPr>
            </a:lstStyle>
            <a:p>
              <a:r>
                <a:rPr sz="1687"/>
                <a:t>1</a:t>
              </a:r>
            </a:p>
          </p:txBody>
        </p:sp>
        <p:sp>
          <p:nvSpPr>
            <p:cNvPr id="201" name="Shape 201"/>
            <p:cNvSpPr/>
            <p:nvPr/>
          </p:nvSpPr>
          <p:spPr>
            <a:xfrm>
              <a:off x="0" y="4165817"/>
              <a:ext cx="716800" cy="409601"/>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02" name="Shape 202"/>
            <p:cNvSpPr/>
            <p:nvPr/>
          </p:nvSpPr>
          <p:spPr>
            <a:xfrm>
              <a:off x="0" y="4113044"/>
              <a:ext cx="716800" cy="51514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400">
                  <a:solidFill>
                    <a:srgbClr val="000000"/>
                  </a:solidFill>
                  <a:latin typeface="Arial"/>
                  <a:ea typeface="Arial"/>
                  <a:cs typeface="Arial"/>
                  <a:sym typeface="Arial"/>
                </a:defRPr>
              </a:lvl1pPr>
            </a:lstStyle>
            <a:p>
              <a:r>
                <a:rPr sz="1687"/>
                <a:t>10</a:t>
              </a:r>
            </a:p>
          </p:txBody>
        </p:sp>
        <p:sp>
          <p:nvSpPr>
            <p:cNvPr id="203" name="Shape 203"/>
            <p:cNvSpPr/>
            <p:nvPr/>
          </p:nvSpPr>
          <p:spPr>
            <a:xfrm>
              <a:off x="0" y="3480115"/>
              <a:ext cx="716800" cy="409601"/>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04" name="Shape 204"/>
            <p:cNvSpPr/>
            <p:nvPr/>
          </p:nvSpPr>
          <p:spPr>
            <a:xfrm>
              <a:off x="0" y="3427341"/>
              <a:ext cx="716800" cy="51514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p>
              <a:pPr defTabSz="914367">
                <a:defRPr sz="2400">
                  <a:solidFill>
                    <a:srgbClr val="000000"/>
                  </a:solidFill>
                  <a:latin typeface="Arial"/>
                  <a:ea typeface="Arial"/>
                  <a:cs typeface="Arial"/>
                  <a:sym typeface="Arial"/>
                </a:defRPr>
              </a:pPr>
              <a:r>
                <a:rPr sz="1687">
                  <a:solidFill>
                    <a:srgbClr val="000000"/>
                  </a:solidFill>
                  <a:latin typeface="Arial"/>
                  <a:ea typeface="Arial"/>
                  <a:cs typeface="Arial"/>
                  <a:sym typeface="Arial"/>
                </a:rPr>
                <a:t>10</a:t>
              </a:r>
              <a:r>
                <a:rPr sz="1687" baseline="31999">
                  <a:solidFill>
                    <a:srgbClr val="000000"/>
                  </a:solidFill>
                  <a:latin typeface="Arial"/>
                  <a:ea typeface="Arial"/>
                  <a:cs typeface="Arial"/>
                  <a:sym typeface="Arial"/>
                </a:rPr>
                <a:t>2</a:t>
              </a:r>
            </a:p>
          </p:txBody>
        </p:sp>
        <p:sp>
          <p:nvSpPr>
            <p:cNvPr id="205" name="Shape 205"/>
            <p:cNvSpPr/>
            <p:nvPr/>
          </p:nvSpPr>
          <p:spPr>
            <a:xfrm>
              <a:off x="0" y="2794411"/>
              <a:ext cx="716800" cy="409601"/>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06" name="Shape 206"/>
            <p:cNvSpPr/>
            <p:nvPr/>
          </p:nvSpPr>
          <p:spPr>
            <a:xfrm>
              <a:off x="0" y="2741638"/>
              <a:ext cx="716800" cy="51514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p>
              <a:pPr defTabSz="914367">
                <a:defRPr sz="2400">
                  <a:solidFill>
                    <a:srgbClr val="000000"/>
                  </a:solidFill>
                  <a:latin typeface="Arial"/>
                  <a:ea typeface="Arial"/>
                  <a:cs typeface="Arial"/>
                  <a:sym typeface="Arial"/>
                </a:defRPr>
              </a:pPr>
              <a:r>
                <a:rPr sz="1687">
                  <a:solidFill>
                    <a:srgbClr val="000000"/>
                  </a:solidFill>
                  <a:latin typeface="Arial"/>
                  <a:ea typeface="Arial"/>
                  <a:cs typeface="Arial"/>
                  <a:sym typeface="Arial"/>
                </a:rPr>
                <a:t>10</a:t>
              </a:r>
              <a:r>
                <a:rPr sz="1687" baseline="31999">
                  <a:solidFill>
                    <a:srgbClr val="000000"/>
                  </a:solidFill>
                  <a:latin typeface="Arial"/>
                  <a:ea typeface="Arial"/>
                  <a:cs typeface="Arial"/>
                  <a:sym typeface="Arial"/>
                </a:rPr>
                <a:t>3</a:t>
              </a:r>
            </a:p>
          </p:txBody>
        </p:sp>
        <p:sp>
          <p:nvSpPr>
            <p:cNvPr id="207" name="Shape 207"/>
            <p:cNvSpPr/>
            <p:nvPr/>
          </p:nvSpPr>
          <p:spPr>
            <a:xfrm>
              <a:off x="0" y="2108708"/>
              <a:ext cx="716800" cy="409601"/>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08" name="Shape 208"/>
            <p:cNvSpPr/>
            <p:nvPr/>
          </p:nvSpPr>
          <p:spPr>
            <a:xfrm>
              <a:off x="0" y="2055935"/>
              <a:ext cx="716800" cy="51514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p>
              <a:pPr defTabSz="914367">
                <a:defRPr sz="2400">
                  <a:solidFill>
                    <a:srgbClr val="000000"/>
                  </a:solidFill>
                  <a:latin typeface="Arial"/>
                  <a:ea typeface="Arial"/>
                  <a:cs typeface="Arial"/>
                  <a:sym typeface="Arial"/>
                </a:defRPr>
              </a:pPr>
              <a:r>
                <a:rPr sz="1687">
                  <a:solidFill>
                    <a:srgbClr val="000000"/>
                  </a:solidFill>
                  <a:latin typeface="Arial"/>
                  <a:ea typeface="Arial"/>
                  <a:cs typeface="Arial"/>
                  <a:sym typeface="Arial"/>
                </a:rPr>
                <a:t>10</a:t>
              </a:r>
              <a:r>
                <a:rPr sz="1687" baseline="31999">
                  <a:solidFill>
                    <a:srgbClr val="000000"/>
                  </a:solidFill>
                  <a:latin typeface="Arial"/>
                  <a:ea typeface="Arial"/>
                  <a:cs typeface="Arial"/>
                  <a:sym typeface="Arial"/>
                </a:rPr>
                <a:t>4</a:t>
              </a:r>
            </a:p>
          </p:txBody>
        </p:sp>
        <p:sp>
          <p:nvSpPr>
            <p:cNvPr id="209" name="Shape 209"/>
            <p:cNvSpPr/>
            <p:nvPr/>
          </p:nvSpPr>
          <p:spPr>
            <a:xfrm>
              <a:off x="0" y="1423005"/>
              <a:ext cx="716800" cy="409601"/>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10" name="Shape 210"/>
            <p:cNvSpPr/>
            <p:nvPr/>
          </p:nvSpPr>
          <p:spPr>
            <a:xfrm>
              <a:off x="0" y="1370232"/>
              <a:ext cx="716800" cy="51514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p>
              <a:pPr defTabSz="914367">
                <a:defRPr sz="2400">
                  <a:solidFill>
                    <a:srgbClr val="000000"/>
                  </a:solidFill>
                  <a:latin typeface="Arial"/>
                  <a:ea typeface="Arial"/>
                  <a:cs typeface="Arial"/>
                  <a:sym typeface="Arial"/>
                </a:defRPr>
              </a:pPr>
              <a:r>
                <a:rPr sz="1687">
                  <a:solidFill>
                    <a:srgbClr val="000000"/>
                  </a:solidFill>
                  <a:latin typeface="Arial"/>
                  <a:ea typeface="Arial"/>
                  <a:cs typeface="Arial"/>
                  <a:sym typeface="Arial"/>
                </a:rPr>
                <a:t>10</a:t>
              </a:r>
              <a:r>
                <a:rPr sz="1687" baseline="31999">
                  <a:solidFill>
                    <a:srgbClr val="000000"/>
                  </a:solidFill>
                  <a:latin typeface="Arial"/>
                  <a:ea typeface="Arial"/>
                  <a:cs typeface="Arial"/>
                  <a:sym typeface="Arial"/>
                </a:rPr>
                <a:t>5</a:t>
              </a:r>
            </a:p>
          </p:txBody>
        </p:sp>
        <p:sp>
          <p:nvSpPr>
            <p:cNvPr id="211" name="Shape 211"/>
            <p:cNvSpPr/>
            <p:nvPr/>
          </p:nvSpPr>
          <p:spPr>
            <a:xfrm>
              <a:off x="0" y="737302"/>
              <a:ext cx="716800" cy="409601"/>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12" name="Shape 212"/>
            <p:cNvSpPr/>
            <p:nvPr/>
          </p:nvSpPr>
          <p:spPr>
            <a:xfrm>
              <a:off x="0" y="684529"/>
              <a:ext cx="716800" cy="51514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p>
              <a:pPr defTabSz="914367">
                <a:defRPr sz="2400">
                  <a:solidFill>
                    <a:srgbClr val="000000"/>
                  </a:solidFill>
                  <a:latin typeface="Arial"/>
                  <a:ea typeface="Arial"/>
                  <a:cs typeface="Arial"/>
                  <a:sym typeface="Arial"/>
                </a:defRPr>
              </a:pPr>
              <a:r>
                <a:rPr sz="1687">
                  <a:solidFill>
                    <a:srgbClr val="000000"/>
                  </a:solidFill>
                  <a:latin typeface="Arial"/>
                  <a:ea typeface="Arial"/>
                  <a:cs typeface="Arial"/>
                  <a:sym typeface="Arial"/>
                </a:rPr>
                <a:t>10</a:t>
              </a:r>
              <a:r>
                <a:rPr sz="1687" baseline="31999">
                  <a:solidFill>
                    <a:srgbClr val="000000"/>
                  </a:solidFill>
                  <a:latin typeface="Arial"/>
                  <a:ea typeface="Arial"/>
                  <a:cs typeface="Arial"/>
                  <a:sym typeface="Arial"/>
                </a:rPr>
                <a:t>6</a:t>
              </a:r>
            </a:p>
          </p:txBody>
        </p:sp>
        <p:sp>
          <p:nvSpPr>
            <p:cNvPr id="213" name="Shape 213"/>
            <p:cNvSpPr/>
            <p:nvPr/>
          </p:nvSpPr>
          <p:spPr>
            <a:xfrm>
              <a:off x="599209" y="5785700"/>
              <a:ext cx="512001" cy="426770"/>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14" name="Shape 214"/>
            <p:cNvSpPr/>
            <p:nvPr/>
          </p:nvSpPr>
          <p:spPr>
            <a:xfrm>
              <a:off x="599209" y="5756833"/>
              <a:ext cx="512001" cy="48450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200">
                  <a:solidFill>
                    <a:srgbClr val="000000"/>
                  </a:solidFill>
                  <a:latin typeface="Arial"/>
                  <a:ea typeface="Arial"/>
                  <a:cs typeface="Arial"/>
                  <a:sym typeface="Arial"/>
                </a:defRPr>
              </a:lvl1pPr>
            </a:lstStyle>
            <a:p>
              <a:r>
                <a:rPr sz="1547"/>
                <a:t>70</a:t>
              </a:r>
            </a:p>
          </p:txBody>
        </p:sp>
        <p:sp>
          <p:nvSpPr>
            <p:cNvPr id="215" name="Shape 215"/>
            <p:cNvSpPr/>
            <p:nvPr/>
          </p:nvSpPr>
          <p:spPr>
            <a:xfrm>
              <a:off x="1233509" y="5785700"/>
              <a:ext cx="512001" cy="426770"/>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16" name="Shape 216"/>
            <p:cNvSpPr/>
            <p:nvPr/>
          </p:nvSpPr>
          <p:spPr>
            <a:xfrm>
              <a:off x="1233508" y="5756832"/>
              <a:ext cx="512001" cy="48450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200">
                  <a:solidFill>
                    <a:srgbClr val="000000"/>
                  </a:solidFill>
                  <a:latin typeface="Arial"/>
                  <a:ea typeface="Arial"/>
                  <a:cs typeface="Arial"/>
                  <a:sym typeface="Arial"/>
                </a:defRPr>
              </a:lvl1pPr>
            </a:lstStyle>
            <a:p>
              <a:r>
                <a:rPr sz="1547"/>
                <a:t>75</a:t>
              </a:r>
            </a:p>
          </p:txBody>
        </p:sp>
        <p:sp>
          <p:nvSpPr>
            <p:cNvPr id="217" name="Shape 217"/>
            <p:cNvSpPr/>
            <p:nvPr/>
          </p:nvSpPr>
          <p:spPr>
            <a:xfrm>
              <a:off x="1832759" y="5785700"/>
              <a:ext cx="512001" cy="426770"/>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18" name="Shape 218"/>
            <p:cNvSpPr/>
            <p:nvPr/>
          </p:nvSpPr>
          <p:spPr>
            <a:xfrm>
              <a:off x="1832759" y="5756832"/>
              <a:ext cx="512001" cy="48450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200">
                  <a:solidFill>
                    <a:srgbClr val="000000"/>
                  </a:solidFill>
                  <a:latin typeface="Arial"/>
                  <a:ea typeface="Arial"/>
                  <a:cs typeface="Arial"/>
                  <a:sym typeface="Arial"/>
                </a:defRPr>
              </a:lvl1pPr>
            </a:lstStyle>
            <a:p>
              <a:r>
                <a:rPr sz="1547"/>
                <a:t>80</a:t>
              </a:r>
            </a:p>
          </p:txBody>
        </p:sp>
        <p:sp>
          <p:nvSpPr>
            <p:cNvPr id="219" name="Shape 219"/>
            <p:cNvSpPr/>
            <p:nvPr/>
          </p:nvSpPr>
          <p:spPr>
            <a:xfrm>
              <a:off x="2467061" y="5785700"/>
              <a:ext cx="512001" cy="426770"/>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20" name="Shape 220"/>
            <p:cNvSpPr/>
            <p:nvPr/>
          </p:nvSpPr>
          <p:spPr>
            <a:xfrm>
              <a:off x="2467061" y="5756832"/>
              <a:ext cx="512001" cy="48450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200">
                  <a:solidFill>
                    <a:srgbClr val="000000"/>
                  </a:solidFill>
                  <a:latin typeface="Arial"/>
                  <a:ea typeface="Arial"/>
                  <a:cs typeface="Arial"/>
                  <a:sym typeface="Arial"/>
                </a:defRPr>
              </a:lvl1pPr>
            </a:lstStyle>
            <a:p>
              <a:r>
                <a:rPr sz="1547"/>
                <a:t>85</a:t>
              </a:r>
            </a:p>
          </p:txBody>
        </p:sp>
        <p:sp>
          <p:nvSpPr>
            <p:cNvPr id="221" name="Shape 221"/>
            <p:cNvSpPr/>
            <p:nvPr/>
          </p:nvSpPr>
          <p:spPr>
            <a:xfrm>
              <a:off x="3082738" y="5785700"/>
              <a:ext cx="512001" cy="426770"/>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22" name="Shape 222"/>
            <p:cNvSpPr/>
            <p:nvPr/>
          </p:nvSpPr>
          <p:spPr>
            <a:xfrm>
              <a:off x="3082738" y="5756832"/>
              <a:ext cx="512001" cy="48450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200">
                  <a:solidFill>
                    <a:srgbClr val="000000"/>
                  </a:solidFill>
                  <a:latin typeface="Arial"/>
                  <a:ea typeface="Arial"/>
                  <a:cs typeface="Arial"/>
                  <a:sym typeface="Arial"/>
                </a:defRPr>
              </a:lvl1pPr>
            </a:lstStyle>
            <a:p>
              <a:r>
                <a:rPr sz="1547"/>
                <a:t>90</a:t>
              </a:r>
            </a:p>
          </p:txBody>
        </p:sp>
        <p:sp>
          <p:nvSpPr>
            <p:cNvPr id="223" name="Shape 223"/>
            <p:cNvSpPr/>
            <p:nvPr/>
          </p:nvSpPr>
          <p:spPr>
            <a:xfrm>
              <a:off x="3717040" y="5785700"/>
              <a:ext cx="512001" cy="426770"/>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24" name="Shape 224"/>
            <p:cNvSpPr/>
            <p:nvPr/>
          </p:nvSpPr>
          <p:spPr>
            <a:xfrm>
              <a:off x="3717040" y="5756832"/>
              <a:ext cx="512001" cy="48450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200">
                  <a:solidFill>
                    <a:srgbClr val="000000"/>
                  </a:solidFill>
                  <a:latin typeface="Arial"/>
                  <a:ea typeface="Arial"/>
                  <a:cs typeface="Arial"/>
                  <a:sym typeface="Arial"/>
                </a:defRPr>
              </a:lvl1pPr>
            </a:lstStyle>
            <a:p>
              <a:r>
                <a:rPr sz="1547"/>
                <a:t>95</a:t>
              </a:r>
            </a:p>
          </p:txBody>
        </p:sp>
        <p:sp>
          <p:nvSpPr>
            <p:cNvPr id="225" name="Shape 225"/>
            <p:cNvSpPr/>
            <p:nvPr/>
          </p:nvSpPr>
          <p:spPr>
            <a:xfrm>
              <a:off x="4322368" y="5785700"/>
              <a:ext cx="512001" cy="426770"/>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26" name="Shape 226"/>
            <p:cNvSpPr/>
            <p:nvPr/>
          </p:nvSpPr>
          <p:spPr>
            <a:xfrm>
              <a:off x="4322368" y="5756832"/>
              <a:ext cx="512001" cy="48450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200">
                  <a:solidFill>
                    <a:srgbClr val="000000"/>
                  </a:solidFill>
                  <a:latin typeface="Arial"/>
                  <a:ea typeface="Arial"/>
                  <a:cs typeface="Arial"/>
                  <a:sym typeface="Arial"/>
                </a:defRPr>
              </a:lvl1pPr>
            </a:lstStyle>
            <a:p>
              <a:r>
                <a:rPr sz="1547"/>
                <a:t>00</a:t>
              </a:r>
            </a:p>
          </p:txBody>
        </p:sp>
        <p:sp>
          <p:nvSpPr>
            <p:cNvPr id="227" name="Shape 227"/>
            <p:cNvSpPr/>
            <p:nvPr/>
          </p:nvSpPr>
          <p:spPr>
            <a:xfrm>
              <a:off x="4956669" y="5785700"/>
              <a:ext cx="512001" cy="426770"/>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28" name="Shape 228"/>
            <p:cNvSpPr/>
            <p:nvPr/>
          </p:nvSpPr>
          <p:spPr>
            <a:xfrm>
              <a:off x="4956668" y="5756832"/>
              <a:ext cx="512001" cy="48450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200">
                  <a:solidFill>
                    <a:srgbClr val="000000"/>
                  </a:solidFill>
                  <a:latin typeface="Arial"/>
                  <a:ea typeface="Arial"/>
                  <a:cs typeface="Arial"/>
                  <a:sym typeface="Arial"/>
                </a:defRPr>
              </a:lvl1pPr>
            </a:lstStyle>
            <a:p>
              <a:r>
                <a:rPr sz="1547"/>
                <a:t>05</a:t>
              </a:r>
            </a:p>
          </p:txBody>
        </p:sp>
        <p:sp>
          <p:nvSpPr>
            <p:cNvPr id="229" name="Shape 229"/>
            <p:cNvSpPr/>
            <p:nvPr/>
          </p:nvSpPr>
          <p:spPr>
            <a:xfrm>
              <a:off x="5592716" y="5785700"/>
              <a:ext cx="512001" cy="426770"/>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30" name="Shape 230"/>
            <p:cNvSpPr/>
            <p:nvPr/>
          </p:nvSpPr>
          <p:spPr>
            <a:xfrm>
              <a:off x="5592716" y="5756832"/>
              <a:ext cx="512001" cy="48450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lvl1pPr algn="l" defTabSz="1300480">
                <a:defRPr sz="2200">
                  <a:solidFill>
                    <a:srgbClr val="000000"/>
                  </a:solidFill>
                  <a:latin typeface="Arial"/>
                  <a:ea typeface="Arial"/>
                  <a:cs typeface="Arial"/>
                  <a:sym typeface="Arial"/>
                </a:defRPr>
              </a:lvl1pPr>
            </a:lstStyle>
            <a:p>
              <a:r>
                <a:rPr sz="1547"/>
                <a:t>10</a:t>
              </a:r>
            </a:p>
          </p:txBody>
        </p:sp>
        <p:sp>
          <p:nvSpPr>
            <p:cNvPr id="231" name="Shape 231"/>
            <p:cNvSpPr/>
            <p:nvPr/>
          </p:nvSpPr>
          <p:spPr>
            <a:xfrm>
              <a:off x="0" y="51598"/>
              <a:ext cx="716800" cy="409601"/>
            </a:xfrm>
            <a:prstGeom prst="rect">
              <a:avLst/>
            </a:prstGeom>
            <a:solidFill>
              <a:srgbClr val="F1F2F6"/>
            </a:solidFill>
            <a:ln w="12700" cap="flat">
              <a:noFill/>
              <a:miter lim="400000"/>
            </a:ln>
            <a:effectLst/>
          </p:spPr>
          <p:txBody>
            <a:bodyPr wrap="square" lIns="45719" tIns="45719" rIns="45719" bIns="45719" numCol="1" anchor="ctr">
              <a:noAutofit/>
            </a:bodyPr>
            <a:lstStyle/>
            <a:p>
              <a:pPr defTabSz="914367">
                <a:defRPr sz="2400">
                  <a:solidFill>
                    <a:srgbClr val="000000"/>
                  </a:solidFill>
                  <a:latin typeface="Arial"/>
                  <a:ea typeface="Arial"/>
                  <a:cs typeface="Arial"/>
                  <a:sym typeface="Arial"/>
                </a:defRPr>
              </a:pPr>
              <a:endParaRPr sz="1687">
                <a:solidFill>
                  <a:srgbClr val="000000"/>
                </a:solidFill>
                <a:latin typeface="Arial"/>
                <a:ea typeface="Arial"/>
                <a:cs typeface="Arial"/>
                <a:sym typeface="Arial"/>
              </a:endParaRPr>
            </a:p>
          </p:txBody>
        </p:sp>
        <p:sp>
          <p:nvSpPr>
            <p:cNvPr id="232" name="Shape 232"/>
            <p:cNvSpPr/>
            <p:nvPr/>
          </p:nvSpPr>
          <p:spPr>
            <a:xfrm>
              <a:off x="0" y="-1175"/>
              <a:ext cx="716800" cy="515147"/>
            </a:xfrm>
            <a:prstGeom prst="rect">
              <a:avLst/>
            </a:prstGeom>
            <a:solidFill>
              <a:srgbClr val="F1F2F6"/>
            </a:solidFill>
            <a:ln w="12700" cap="flat">
              <a:noFill/>
              <a:miter lim="400000"/>
            </a:ln>
            <a:effectLst/>
            <a:extLst>
              <a:ext uri="{C572A759-6A51-4108-AA02-DFA0A04FC94B}">
                <ma14:wrappingTextBoxFlag xmlns:ma14="http://schemas.microsoft.com/office/mac/drawingml/2011/main" val="1"/>
              </a:ext>
            </a:extLst>
          </p:spPr>
          <p:txBody>
            <a:bodyPr wrap="square" lIns="50799" tIns="50799" rIns="50799" bIns="50799" numCol="1" anchor="ctr">
              <a:spAutoFit/>
            </a:bodyPr>
            <a:lstStyle/>
            <a:p>
              <a:pPr defTabSz="914367">
                <a:defRPr sz="2400">
                  <a:solidFill>
                    <a:srgbClr val="000000"/>
                  </a:solidFill>
                  <a:latin typeface="Arial"/>
                  <a:ea typeface="Arial"/>
                  <a:cs typeface="Arial"/>
                  <a:sym typeface="Arial"/>
                </a:defRPr>
              </a:pPr>
              <a:r>
                <a:rPr sz="1687">
                  <a:solidFill>
                    <a:srgbClr val="000000"/>
                  </a:solidFill>
                  <a:latin typeface="Arial"/>
                  <a:ea typeface="Arial"/>
                  <a:cs typeface="Arial"/>
                  <a:sym typeface="Arial"/>
                </a:rPr>
                <a:t>10</a:t>
              </a:r>
              <a:r>
                <a:rPr sz="1687" baseline="31999">
                  <a:solidFill>
                    <a:srgbClr val="000000"/>
                  </a:solidFill>
                  <a:latin typeface="Arial"/>
                  <a:ea typeface="Arial"/>
                  <a:cs typeface="Arial"/>
                  <a:sym typeface="Arial"/>
                </a:rPr>
                <a:t>7</a:t>
              </a:r>
            </a:p>
          </p:txBody>
        </p:sp>
      </p:grpSp>
      <p:sp>
        <p:nvSpPr>
          <p:cNvPr id="7" name="TextBox 6"/>
          <p:cNvSpPr txBox="1"/>
          <p:nvPr/>
        </p:nvSpPr>
        <p:spPr>
          <a:xfrm>
            <a:off x="7745136" y="1473171"/>
            <a:ext cx="2313533" cy="646331"/>
          </a:xfrm>
          <a:prstGeom prst="rect">
            <a:avLst/>
          </a:prstGeom>
          <a:noFill/>
        </p:spPr>
        <p:txBody>
          <a:bodyPr wrap="square" rtlCol="0">
            <a:spAutoFit/>
          </a:bodyPr>
          <a:lstStyle/>
          <a:p>
            <a:pPr defTabSz="914400"/>
            <a:r>
              <a:rPr lang="en-US">
                <a:solidFill>
                  <a:prstClr val="black"/>
                </a:solidFill>
              </a:rPr>
              <a:t>The above is true only if we are here</a:t>
            </a:r>
          </a:p>
        </p:txBody>
      </p:sp>
      <p:cxnSp>
        <p:nvCxnSpPr>
          <p:cNvPr id="9" name="Straight Arrow Connector 8"/>
          <p:cNvCxnSpPr/>
          <p:nvPr/>
        </p:nvCxnSpPr>
        <p:spPr>
          <a:xfrm flipH="1">
            <a:off x="6050080" y="1796336"/>
            <a:ext cx="1523029" cy="25962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547308" y="4230523"/>
            <a:ext cx="2579664" cy="369332"/>
          </a:xfrm>
          <a:prstGeom prst="rect">
            <a:avLst/>
          </a:prstGeom>
          <a:noFill/>
        </p:spPr>
        <p:txBody>
          <a:bodyPr wrap="square" rtlCol="0">
            <a:spAutoFit/>
          </a:bodyPr>
          <a:lstStyle/>
          <a:p>
            <a:pPr defTabSz="914400"/>
            <a:r>
              <a:rPr lang="en-US">
                <a:solidFill>
                  <a:prstClr val="black"/>
                </a:solidFill>
              </a:rPr>
              <a:t>We used to be here</a:t>
            </a:r>
            <a:endParaRPr lang="en-US" dirty="0">
              <a:solidFill>
                <a:prstClr val="black"/>
              </a:solidFill>
            </a:endParaRPr>
          </a:p>
        </p:txBody>
      </p:sp>
      <p:cxnSp>
        <p:nvCxnSpPr>
          <p:cNvPr id="61" name="Straight Arrow Connector 60"/>
          <p:cNvCxnSpPr/>
          <p:nvPr/>
        </p:nvCxnSpPr>
        <p:spPr>
          <a:xfrm flipH="1" flipV="1">
            <a:off x="5946378" y="3583704"/>
            <a:ext cx="1523788" cy="783164"/>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8112881" y="3402384"/>
            <a:ext cx="2579664" cy="646331"/>
          </a:xfrm>
          <a:prstGeom prst="rect">
            <a:avLst/>
          </a:prstGeom>
          <a:noFill/>
        </p:spPr>
        <p:txBody>
          <a:bodyPr wrap="square" rtlCol="0">
            <a:spAutoFit/>
          </a:bodyPr>
          <a:lstStyle/>
          <a:p>
            <a:pPr defTabSz="914400"/>
            <a:r>
              <a:rPr lang="en-US" dirty="0">
                <a:solidFill>
                  <a:prstClr val="black"/>
                </a:solidFill>
              </a:rPr>
              <a:t>We are now probably here</a:t>
            </a:r>
          </a:p>
        </p:txBody>
      </p:sp>
      <p:cxnSp>
        <p:nvCxnSpPr>
          <p:cNvPr id="65" name="Straight Arrow Connector 64"/>
          <p:cNvCxnSpPr/>
          <p:nvPr/>
        </p:nvCxnSpPr>
        <p:spPr>
          <a:xfrm flipH="1" flipV="1">
            <a:off x="6096001" y="3277772"/>
            <a:ext cx="2016881" cy="415526"/>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841225" y="2865094"/>
            <a:ext cx="364202" cy="707886"/>
          </a:xfrm>
          <a:prstGeom prst="rect">
            <a:avLst/>
          </a:prstGeom>
          <a:noFill/>
        </p:spPr>
        <p:txBody>
          <a:bodyPr wrap="none" rtlCol="0">
            <a:spAutoFit/>
          </a:bodyPr>
          <a:lstStyle/>
          <a:p>
            <a:pPr defTabSz="914400"/>
            <a:r>
              <a:rPr lang="en-US" sz="4000" dirty="0">
                <a:solidFill>
                  <a:srgbClr val="4F81BD"/>
                </a:solidFill>
              </a:rPr>
              <a:t>}</a:t>
            </a:r>
            <a:endParaRPr lang="en-US" sz="1400" dirty="0">
              <a:solidFill>
                <a:srgbClr val="4F81BD"/>
              </a:solidFill>
            </a:endParaRPr>
          </a:p>
        </p:txBody>
      </p:sp>
    </p:spTree>
    <p:extLst>
      <p:ext uri="{BB962C8B-B14F-4D97-AF65-F5344CB8AC3E}">
        <p14:creationId xmlns:p14="http://schemas.microsoft.com/office/powerpoint/2010/main" val="1788153962"/>
      </p:ext>
    </p:extLst>
  </p:cSld>
  <p:clrMapOvr>
    <a:masterClrMapping/>
  </p:clrMapOvr>
  <mc:AlternateContent xmlns:mc="http://schemas.openxmlformats.org/markup-compatibility/2006" xmlns:p15="http://schemas.microsoft.com/office/powerpoint/2012/main">
    <mc:Choice Requires="p15">
      <p:transition spd="slow">
        <p15:prstTrans prst="peelOff" invX="1"/>
      </p:transition>
    </mc:Choice>
    <mc:Choice xmlns="" xmlns:p14="http://schemas.microsoft.com/office/powerpoint/2010/main" Requires="p14">
      <p:transition spd="med" advClick="1" p14:dur="1000">
        <p:wipe dir="l"/>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The ALFA </a:t>
            </a:r>
            <a:r>
              <a:rPr lang="en-US" dirty="0" smtClean="0"/>
              <a:t>project</a:t>
            </a:r>
            <a:endParaRPr lang="en-US" dirty="0"/>
          </a:p>
        </p:txBody>
      </p:sp>
      <p:sp>
        <p:nvSpPr>
          <p:cNvPr id="3" name="Content Placeholder 2"/>
          <p:cNvSpPr>
            <a:spLocks noGrp="1"/>
          </p:cNvSpPr>
          <p:nvPr>
            <p:ph idx="1"/>
          </p:nvPr>
        </p:nvSpPr>
        <p:spPr/>
        <p:txBody>
          <a:bodyPr/>
          <a:lstStyle/>
          <a:p>
            <a:pPr marL="0" indent="0">
              <a:buNone/>
            </a:pPr>
            <a:r>
              <a:rPr lang="en-US" sz="3200" dirty="0"/>
              <a:t>ALICE-FAIR software project aiming to massive data volume reduction by (partial) online reconstruction and compression.</a:t>
            </a:r>
          </a:p>
          <a:p>
            <a:endParaRPr lang="en-US" dirty="0"/>
          </a:p>
        </p:txBody>
      </p:sp>
      <p:sp>
        <p:nvSpPr>
          <p:cNvPr id="5" name="Slide Number Placeholder 4"/>
          <p:cNvSpPr>
            <a:spLocks noGrp="1"/>
          </p:cNvSpPr>
          <p:nvPr>
            <p:ph type="sldNum" sz="quarter" idx="12"/>
          </p:nvPr>
        </p:nvSpPr>
        <p:spPr/>
        <p:txBody>
          <a:bodyPr/>
          <a:lstStyle/>
          <a:p>
            <a:fld id="{94EB1264-2DC2-4921-94A1-13F831F55EAC}" type="slidenum">
              <a:rPr lang="en-GB" smtClean="0">
                <a:solidFill>
                  <a:prstClr val="white">
                    <a:lumMod val="50000"/>
                  </a:prstClr>
                </a:solidFill>
              </a:rPr>
              <a:pPr/>
              <a:t>4</a:t>
            </a:fld>
            <a:endParaRPr lang="en-GB" dirty="0">
              <a:solidFill>
                <a:prstClr val="white">
                  <a:lumMod val="50000"/>
                </a:prstClr>
              </a:solidFill>
            </a:endParaRPr>
          </a:p>
        </p:txBody>
      </p:sp>
      <p:sp>
        <p:nvSpPr>
          <p:cNvPr id="6" name="TextBox 5"/>
          <p:cNvSpPr txBox="1"/>
          <p:nvPr/>
        </p:nvSpPr>
        <p:spPr>
          <a:xfrm>
            <a:off x="4865811" y="5212837"/>
            <a:ext cx="3670933" cy="384719"/>
          </a:xfrm>
          <a:prstGeom prst="rect">
            <a:avLst/>
          </a:prstGeom>
          <a:noFill/>
        </p:spPr>
        <p:txBody>
          <a:bodyPr wrap="square" lIns="91438" tIns="45719" rIns="91438" bIns="45719" rtlCol="0">
            <a:spAutoFit/>
          </a:bodyPr>
          <a:lstStyle/>
          <a:p>
            <a:pPr defTabSz="914377"/>
            <a:r>
              <a:rPr lang="en-US" sz="1900" b="1" dirty="0">
                <a:solidFill>
                  <a:srgbClr val="222268"/>
                </a:solidFill>
              </a:rPr>
              <a:t>Lets work together</a:t>
            </a:r>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143053" y="4163594"/>
            <a:ext cx="1807972" cy="991236"/>
          </a:xfrm>
          <a:prstGeom prst="rect">
            <a:avLst/>
          </a:prstGeom>
        </p:spPr>
      </p:pic>
      <p:pic>
        <p:nvPicPr>
          <p:cNvPr id="8" name="Picture 7"/>
          <p:cNvPicPr>
            <a:picLocks noChangeAspect="1"/>
          </p:cNvPicPr>
          <p:nvPr/>
        </p:nvPicPr>
        <p:blipFill>
          <a:blip r:embed="rId3"/>
          <a:stretch>
            <a:fillRect/>
          </a:stretch>
        </p:blipFill>
        <p:spPr>
          <a:xfrm>
            <a:off x="3052498" y="4082568"/>
            <a:ext cx="1230967" cy="1113245"/>
          </a:xfrm>
          <a:prstGeom prst="rect">
            <a:avLst/>
          </a:prstGeom>
          <a:solidFill>
            <a:schemeClr val="tx1">
              <a:lumMod val="25000"/>
              <a:lumOff val="75000"/>
            </a:schemeClr>
          </a:solidFill>
        </p:spPr>
      </p:pic>
      <p:pic>
        <p:nvPicPr>
          <p:cNvPr id="9" name="Picture 8"/>
          <p:cNvPicPr>
            <a:picLocks noChangeAspect="1"/>
          </p:cNvPicPr>
          <p:nvPr/>
        </p:nvPicPr>
        <p:blipFill>
          <a:blip r:embed="rId4"/>
          <a:stretch>
            <a:fillRect/>
          </a:stretch>
        </p:blipFill>
        <p:spPr>
          <a:xfrm>
            <a:off x="7619090" y="4102263"/>
            <a:ext cx="1625729" cy="906428"/>
          </a:xfrm>
          <a:prstGeom prst="rect">
            <a:avLst/>
          </a:prstGeom>
        </p:spPr>
      </p:pic>
    </p:spTree>
    <p:extLst>
      <p:ext uri="{BB962C8B-B14F-4D97-AF65-F5344CB8AC3E}">
        <p14:creationId xmlns:p14="http://schemas.microsoft.com/office/powerpoint/2010/main" val="1968751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ALFA Framework</a:t>
            </a:r>
            <a:endParaRPr lang="en-US" dirty="0"/>
          </a:p>
        </p:txBody>
      </p:sp>
      <p:sp>
        <p:nvSpPr>
          <p:cNvPr id="3" name="Content Placeholder 2"/>
          <p:cNvSpPr>
            <a:spLocks noGrp="1"/>
          </p:cNvSpPr>
          <p:nvPr>
            <p:ph idx="1"/>
          </p:nvPr>
        </p:nvSpPr>
        <p:spPr/>
        <p:txBody>
          <a:bodyPr>
            <a:normAutofit fontScale="92500" lnSpcReduction="10000"/>
          </a:bodyPr>
          <a:lstStyle/>
          <a:p>
            <a:r>
              <a:rPr lang="en-US" sz="4300" dirty="0">
                <a:solidFill>
                  <a:schemeClr val="tx1"/>
                </a:solidFill>
              </a:rPr>
              <a:t>A data-flow based model that delivers: </a:t>
            </a:r>
          </a:p>
          <a:p>
            <a:pPr lvl="1"/>
            <a:r>
              <a:rPr lang="en-US" sz="3700" dirty="0">
                <a:solidFill>
                  <a:schemeClr val="tx1"/>
                </a:solidFill>
              </a:rPr>
              <a:t>Transport layer (</a:t>
            </a:r>
            <a:r>
              <a:rPr lang="en-US" sz="3700" dirty="0" err="1">
                <a:solidFill>
                  <a:schemeClr val="tx1"/>
                </a:solidFill>
              </a:rPr>
              <a:t>FairMQ</a:t>
            </a:r>
            <a:r>
              <a:rPr lang="en-US" sz="3700" dirty="0">
                <a:solidFill>
                  <a:schemeClr val="tx1"/>
                </a:solidFill>
              </a:rPr>
              <a:t>, based on: </a:t>
            </a:r>
            <a:r>
              <a:rPr lang="en-US" sz="3700" dirty="0" err="1">
                <a:solidFill>
                  <a:schemeClr val="tx1"/>
                </a:solidFill>
              </a:rPr>
              <a:t>ZeroMQ</a:t>
            </a:r>
            <a:r>
              <a:rPr lang="en-US" sz="3700" dirty="0">
                <a:solidFill>
                  <a:schemeClr val="tx1"/>
                </a:solidFill>
              </a:rPr>
              <a:t>, </a:t>
            </a:r>
            <a:r>
              <a:rPr lang="en-US" sz="3700" dirty="0" err="1">
                <a:solidFill>
                  <a:schemeClr val="tx1"/>
                </a:solidFill>
              </a:rPr>
              <a:t>nanomsg</a:t>
            </a:r>
            <a:r>
              <a:rPr lang="en-US" sz="3700" dirty="0">
                <a:solidFill>
                  <a:schemeClr val="tx1"/>
                </a:solidFill>
              </a:rPr>
              <a:t>)</a:t>
            </a:r>
          </a:p>
          <a:p>
            <a:pPr lvl="1"/>
            <a:r>
              <a:rPr lang="en-US" sz="3700" dirty="0">
                <a:solidFill>
                  <a:schemeClr val="tx1"/>
                </a:solidFill>
              </a:rPr>
              <a:t>Configuration tools</a:t>
            </a:r>
          </a:p>
          <a:p>
            <a:pPr lvl="1"/>
            <a:r>
              <a:rPr lang="en-US" sz="3700" dirty="0">
                <a:solidFill>
                  <a:schemeClr val="tx1"/>
                </a:solidFill>
              </a:rPr>
              <a:t>Management and monitoring tools</a:t>
            </a:r>
          </a:p>
          <a:p>
            <a:pPr lvl="1"/>
            <a:r>
              <a:rPr lang="en-US" sz="3700" dirty="0">
                <a:solidFill>
                  <a:schemeClr val="tx1"/>
                </a:solidFill>
              </a:rPr>
              <a:t>Provide unified access to configuration parameters and databases</a:t>
            </a:r>
          </a:p>
          <a:p>
            <a:pPr marL="0" indent="0">
              <a:buNone/>
            </a:pPr>
            <a:endParaRPr lang="en-US" dirty="0">
              <a:solidFill>
                <a:schemeClr val="tx1"/>
              </a:solidFill>
            </a:endParaRPr>
          </a:p>
        </p:txBody>
      </p:sp>
      <p:sp>
        <p:nvSpPr>
          <p:cNvPr id="5" name="Slide Number Placeholder 4"/>
          <p:cNvSpPr>
            <a:spLocks noGrp="1"/>
          </p:cNvSpPr>
          <p:nvPr>
            <p:ph type="sldNum" sz="quarter" idx="12"/>
          </p:nvPr>
        </p:nvSpPr>
        <p:spPr/>
        <p:txBody>
          <a:bodyPr/>
          <a:lstStyle/>
          <a:p>
            <a:fld id="{94EB1264-2DC2-4921-94A1-13F831F55EAC}" type="slidenum">
              <a:rPr lang="en-GB" smtClean="0">
                <a:solidFill>
                  <a:prstClr val="white">
                    <a:lumMod val="50000"/>
                  </a:prstClr>
                </a:solidFill>
              </a:rPr>
              <a:pPr/>
              <a:t>5</a:t>
            </a:fld>
            <a:endParaRPr lang="en-GB">
              <a:solidFill>
                <a:prstClr val="white">
                  <a:lumMod val="50000"/>
                </a:prstClr>
              </a:solidFill>
            </a:endParaRPr>
          </a:p>
        </p:txBody>
      </p:sp>
    </p:spTree>
    <p:extLst>
      <p:ext uri="{BB962C8B-B14F-4D97-AF65-F5344CB8AC3E}">
        <p14:creationId xmlns:p14="http://schemas.microsoft.com/office/powerpoint/2010/main" val="3738392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4106FE8-D272-C543-97C0-5E32A384D788}" type="slidenum">
              <a:rPr lang="en-US" smtClean="0">
                <a:solidFill>
                  <a:prstClr val="white">
                    <a:lumMod val="50000"/>
                  </a:prstClr>
                </a:solidFill>
              </a:rPr>
              <a:pPr/>
              <a:t>6</a:t>
            </a:fld>
            <a:endParaRPr lang="en-US" dirty="0">
              <a:solidFill>
                <a:prstClr val="white">
                  <a:lumMod val="50000"/>
                </a:prstClr>
              </a:solidFill>
            </a:endParaRPr>
          </a:p>
        </p:txBody>
      </p:sp>
      <p:sp>
        <p:nvSpPr>
          <p:cNvPr id="20" name="Title 1"/>
          <p:cNvSpPr txBox="1">
            <a:spLocks/>
          </p:cNvSpPr>
          <p:nvPr/>
        </p:nvSpPr>
        <p:spPr>
          <a:xfrm>
            <a:off x="1871531" y="274637"/>
            <a:ext cx="4512501" cy="1143000"/>
          </a:xfrm>
          <a:prstGeom prst="rect">
            <a:avLst/>
          </a:prstGeom>
        </p:spPr>
        <p:txBody>
          <a:bodyPr vert="horz" lIns="121917" tIns="60958" rIns="121917" bIns="60958" rtlCol="0" anchor="ctr">
            <a:normAutofit fontScale="97500"/>
          </a:bodyPr>
          <a:lstStyle>
            <a:lvl1pPr algn="r" defTabSz="914400" rtl="0" eaLnBrk="1" latinLnBrk="0" hangingPunct="1">
              <a:spcBef>
                <a:spcPct val="0"/>
              </a:spcBef>
              <a:buNone/>
              <a:defRPr sz="3200" b="1" kern="1200">
                <a:solidFill>
                  <a:srgbClr val="222268"/>
                </a:solidFill>
                <a:latin typeface="+mj-lt"/>
                <a:ea typeface="+mj-ea"/>
                <a:cs typeface="+mj-cs"/>
              </a:defRPr>
            </a:lvl1pPr>
          </a:lstStyle>
          <a:p>
            <a:pPr algn="ctr"/>
            <a:r>
              <a:rPr lang="en-US" dirty="0" err="1" smtClean="0"/>
              <a:t>FairRoot</a:t>
            </a:r>
            <a:r>
              <a:rPr lang="en-US" dirty="0" smtClean="0"/>
              <a:t> / ALFA</a:t>
            </a:r>
            <a:endParaRPr lang="en-US" dirty="0"/>
          </a:p>
        </p:txBody>
      </p:sp>
      <p:sp>
        <p:nvSpPr>
          <p:cNvPr id="7" name="Rectangle 6"/>
          <p:cNvSpPr/>
          <p:nvPr/>
        </p:nvSpPr>
        <p:spPr>
          <a:xfrm>
            <a:off x="8327238" y="4534952"/>
            <a:ext cx="2034140" cy="415494"/>
          </a:xfrm>
          <a:prstGeom prst="rect">
            <a:avLst/>
          </a:prstGeom>
        </p:spPr>
        <p:txBody>
          <a:bodyPr wrap="none" lIns="121917" tIns="60958" rIns="121917" bIns="60958">
            <a:spAutoFit/>
          </a:bodyPr>
          <a:lstStyle/>
          <a:p>
            <a:pPr defTabSz="914377"/>
            <a:r>
              <a:rPr lang="en-US" sz="1900" dirty="0">
                <a:solidFill>
                  <a:srgbClr val="222268"/>
                </a:solidFill>
              </a:rPr>
              <a:t> http://</a:t>
            </a:r>
            <a:r>
              <a:rPr lang="en-US" sz="1900" dirty="0" err="1">
                <a:solidFill>
                  <a:srgbClr val="222268"/>
                </a:solidFill>
              </a:rPr>
              <a:t>dds.gsi.de</a:t>
            </a:r>
            <a:endParaRPr lang="en-US" sz="1900" dirty="0">
              <a:solidFill>
                <a:srgbClr val="222268"/>
              </a:solidFill>
            </a:endParaRPr>
          </a:p>
        </p:txBody>
      </p:sp>
      <p:sp>
        <p:nvSpPr>
          <p:cNvPr id="8" name="Rectangle 7"/>
          <p:cNvSpPr/>
          <p:nvPr/>
        </p:nvSpPr>
        <p:spPr>
          <a:xfrm>
            <a:off x="2351584" y="1124744"/>
            <a:ext cx="2521452" cy="415494"/>
          </a:xfrm>
          <a:prstGeom prst="rect">
            <a:avLst/>
          </a:prstGeom>
        </p:spPr>
        <p:txBody>
          <a:bodyPr wrap="none" lIns="121917" tIns="60958" rIns="121917" bIns="60958">
            <a:spAutoFit/>
          </a:bodyPr>
          <a:lstStyle/>
          <a:p>
            <a:pPr defTabSz="914377"/>
            <a:r>
              <a:rPr lang="en-US" sz="1900" dirty="0">
                <a:solidFill>
                  <a:srgbClr val="222268"/>
                </a:solidFill>
              </a:rPr>
              <a:t> </a:t>
            </a:r>
            <a:r>
              <a:rPr lang="en-US" sz="1900" dirty="0" smtClean="0">
                <a:solidFill>
                  <a:srgbClr val="222268"/>
                </a:solidFill>
              </a:rPr>
              <a:t>https:</a:t>
            </a:r>
            <a:r>
              <a:rPr lang="en-US" sz="1900" dirty="0">
                <a:solidFill>
                  <a:srgbClr val="222268"/>
                </a:solidFill>
              </a:rPr>
              <a:t>/</a:t>
            </a:r>
            <a:r>
              <a:rPr lang="en-US" sz="1900" dirty="0" smtClean="0">
                <a:solidFill>
                  <a:srgbClr val="222268"/>
                </a:solidFill>
              </a:rPr>
              <a:t>/fairroot.gsi.de</a:t>
            </a:r>
            <a:endParaRPr lang="en-US" sz="1900" dirty="0">
              <a:solidFill>
                <a:srgbClr val="222268"/>
              </a:solidFill>
            </a:endParaRPr>
          </a:p>
        </p:txBody>
      </p:sp>
      <p:sp>
        <p:nvSpPr>
          <p:cNvPr id="22" name="Title 7"/>
          <p:cNvSpPr txBox="1">
            <a:spLocks/>
          </p:cNvSpPr>
          <p:nvPr/>
        </p:nvSpPr>
        <p:spPr>
          <a:xfrm>
            <a:off x="431371" y="1796819"/>
            <a:ext cx="5664628" cy="768084"/>
          </a:xfrm>
          <a:prstGeom prst="rect">
            <a:avLst/>
          </a:prstGeom>
        </p:spPr>
        <p:style>
          <a:lnRef idx="3">
            <a:schemeClr val="lt1"/>
          </a:lnRef>
          <a:fillRef idx="1">
            <a:schemeClr val="accent3"/>
          </a:fillRef>
          <a:effectRef idx="1">
            <a:schemeClr val="accent3"/>
          </a:effectRef>
          <a:fontRef idx="minor">
            <a:schemeClr val="lt1"/>
          </a:fontRef>
        </p:style>
        <p:txBody>
          <a:bodyPr vert="horz" lIns="121917" tIns="60958" rIns="121917" bIns="60958" rtlCol="0" anchor="ctr">
            <a:normAutofit fontScale="82500" lnSpcReduction="20000"/>
          </a:bodyPr>
          <a:lstStyle>
            <a:lvl1pPr algn="r" defTabSz="914400" rtl="0" eaLnBrk="1" latinLnBrk="0" hangingPunct="1">
              <a:spcBef>
                <a:spcPct val="0"/>
              </a:spcBef>
              <a:buNone/>
              <a:defRPr sz="3200" b="1" kern="1200">
                <a:solidFill>
                  <a:srgbClr val="222268"/>
                </a:solidFill>
                <a:latin typeface="+mj-lt"/>
                <a:ea typeface="+mj-ea"/>
                <a:cs typeface="+mj-cs"/>
              </a:defRPr>
            </a:lvl1pPr>
          </a:lstStyle>
          <a:p>
            <a:pPr algn="l"/>
            <a:r>
              <a:rPr lang="en-US" dirty="0" smtClean="0"/>
              <a:t>Find the correct balance between </a:t>
            </a:r>
            <a:br>
              <a:rPr lang="en-US" dirty="0" smtClean="0"/>
            </a:br>
            <a:r>
              <a:rPr lang="en-US" dirty="0" smtClean="0"/>
              <a:t>reliability and performance</a:t>
            </a:r>
            <a:endParaRPr lang="en-US" dirty="0"/>
          </a:p>
        </p:txBody>
      </p:sp>
      <p:sp>
        <p:nvSpPr>
          <p:cNvPr id="23" name="Content Placeholder 8"/>
          <p:cNvSpPr>
            <a:spLocks noGrp="1"/>
          </p:cNvSpPr>
          <p:nvPr>
            <p:ph idx="1"/>
          </p:nvPr>
        </p:nvSpPr>
        <p:spPr>
          <a:xfrm>
            <a:off x="431371" y="2660915"/>
            <a:ext cx="6528725" cy="2496277"/>
          </a:xfrm>
        </p:spPr>
        <p:style>
          <a:lnRef idx="1">
            <a:schemeClr val="dk1"/>
          </a:lnRef>
          <a:fillRef idx="3">
            <a:schemeClr val="dk1"/>
          </a:fillRef>
          <a:effectRef idx="2">
            <a:schemeClr val="dk1"/>
          </a:effectRef>
          <a:fontRef idx="minor">
            <a:schemeClr val="lt1"/>
          </a:fontRef>
        </p:style>
        <p:txBody>
          <a:bodyPr>
            <a:normAutofit/>
          </a:bodyPr>
          <a:lstStyle/>
          <a:p>
            <a:pPr marL="0" indent="0">
              <a:buNone/>
            </a:pPr>
            <a:r>
              <a:rPr lang="en-US" sz="2400" b="0" dirty="0"/>
              <a:t>Each "Task" is a separate process, which:</a:t>
            </a:r>
          </a:p>
          <a:p>
            <a:pPr lvl="1"/>
            <a:r>
              <a:rPr lang="en-US" sz="2100" dirty="0"/>
              <a:t>Can be multithreaded, </a:t>
            </a:r>
            <a:r>
              <a:rPr lang="en-US" sz="2100" dirty="0" err="1"/>
              <a:t>SIMDized</a:t>
            </a:r>
            <a:r>
              <a:rPr lang="en-US" sz="2100" dirty="0"/>
              <a:t>, etc. </a:t>
            </a:r>
          </a:p>
          <a:p>
            <a:pPr lvl="1"/>
            <a:r>
              <a:rPr lang="en-US" sz="2100" dirty="0"/>
              <a:t>runs on different hardware (CPU, GPGPU, </a:t>
            </a:r>
            <a:r>
              <a:rPr lang="en-US" sz="2100" dirty="0" err="1"/>
              <a:t>XeonPhi</a:t>
            </a:r>
            <a:r>
              <a:rPr lang="en-US" sz="2100" dirty="0"/>
              <a:t>, etc.)</a:t>
            </a:r>
          </a:p>
          <a:p>
            <a:pPr lvl="1"/>
            <a:r>
              <a:rPr lang="en-US" sz="2100" dirty="0"/>
              <a:t>Be written in an any supported language (Bindings for 30+ languages) </a:t>
            </a:r>
          </a:p>
        </p:txBody>
      </p:sp>
      <p:sp>
        <p:nvSpPr>
          <p:cNvPr id="28" name="Rectangle 27"/>
          <p:cNvSpPr/>
          <p:nvPr/>
        </p:nvSpPr>
        <p:spPr>
          <a:xfrm>
            <a:off x="431371" y="5253203"/>
            <a:ext cx="6528725" cy="779701"/>
          </a:xfrm>
          <a:prstGeom prst="rect">
            <a:avLst/>
          </a:prstGeom>
        </p:spPr>
        <p:style>
          <a:lnRef idx="1">
            <a:schemeClr val="dk1"/>
          </a:lnRef>
          <a:fillRef idx="3">
            <a:schemeClr val="dk1"/>
          </a:fillRef>
          <a:effectRef idx="2">
            <a:schemeClr val="dk1"/>
          </a:effectRef>
          <a:fontRef idx="minor">
            <a:schemeClr val="lt1"/>
          </a:fontRef>
        </p:style>
        <p:txBody>
          <a:bodyPr wrap="square" lIns="121917" tIns="60958" rIns="121917" bIns="60958">
            <a:spAutoFit/>
          </a:bodyPr>
          <a:lstStyle/>
          <a:p>
            <a:pPr defTabSz="914377"/>
            <a:r>
              <a:rPr lang="en-US" sz="2100" dirty="0">
                <a:solidFill>
                  <a:prstClr val="white"/>
                </a:solidFill>
              </a:rPr>
              <a:t>Different topologies of tasks can be adapted to the problem itself, and the hardware capabilities</a:t>
            </a:r>
          </a:p>
        </p:txBody>
      </p:sp>
      <p:sp>
        <p:nvSpPr>
          <p:cNvPr id="34" name="Rectangle 33"/>
          <p:cNvSpPr/>
          <p:nvPr/>
        </p:nvSpPr>
        <p:spPr>
          <a:xfrm>
            <a:off x="7210191" y="2393229"/>
            <a:ext cx="4646451" cy="19697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lIns="121917" tIns="60958" rIns="121917" bIns="60958">
            <a:spAutoFit/>
          </a:bodyPr>
          <a:lstStyle/>
          <a:p>
            <a:pPr defTabSz="914377"/>
            <a:r>
              <a:rPr lang="en-GB" sz="2400" dirty="0">
                <a:solidFill>
                  <a:prstClr val="white"/>
                </a:solidFill>
              </a:rPr>
              <a:t>A</a:t>
            </a:r>
            <a:r>
              <a:rPr lang="en-GB" sz="2400" dirty="0" smtClean="0">
                <a:solidFill>
                  <a:prstClr val="white"/>
                </a:solidFill>
              </a:rPr>
              <a:t> </a:t>
            </a:r>
            <a:r>
              <a:rPr lang="en-GB" sz="2400" dirty="0">
                <a:solidFill>
                  <a:prstClr val="white"/>
                </a:solidFill>
              </a:rPr>
              <a:t>toolset that automates and simplifies the deployment of user-defined sets of processes and their dependencies on any available resources</a:t>
            </a:r>
            <a:endParaRPr lang="en-US" sz="2100" dirty="0">
              <a:solidFill>
                <a:prstClr val="white"/>
              </a:solidFill>
            </a:endParaRPr>
          </a:p>
        </p:txBody>
      </p:sp>
      <p:sp>
        <p:nvSpPr>
          <p:cNvPr id="10" name="Rectangle 9"/>
          <p:cNvSpPr/>
          <p:nvPr/>
        </p:nvSpPr>
        <p:spPr>
          <a:xfrm>
            <a:off x="7210191" y="1796819"/>
            <a:ext cx="4646451" cy="451405"/>
          </a:xfrm>
          <a:prstGeom prst="rect">
            <a:avLst/>
          </a:prstGeom>
        </p:spPr>
        <p:txBody>
          <a:bodyPr wrap="square" lIns="121917" tIns="60958" rIns="121917" bIns="60958">
            <a:spAutoFit/>
          </a:bodyPr>
          <a:lstStyle/>
          <a:p>
            <a:pPr defTabSz="914377"/>
            <a:r>
              <a:rPr lang="en-US" sz="2100" b="1" dirty="0">
                <a:solidFill>
                  <a:srgbClr val="222268"/>
                </a:solidFill>
              </a:rPr>
              <a:t>DDS (</a:t>
            </a:r>
            <a:r>
              <a:rPr lang="en-US" sz="2100" dirty="0">
                <a:solidFill>
                  <a:srgbClr val="222268"/>
                </a:solidFill>
              </a:rPr>
              <a:t>Dynamic Deployment System</a:t>
            </a:r>
            <a:r>
              <a:rPr lang="en-US" sz="2100" b="1" dirty="0">
                <a:solidFill>
                  <a:srgbClr val="222268"/>
                </a:solidFill>
              </a:rPr>
              <a:t>) </a:t>
            </a:r>
          </a:p>
        </p:txBody>
      </p:sp>
    </p:spTree>
    <p:extLst>
      <p:ext uri="{BB962C8B-B14F-4D97-AF65-F5344CB8AC3E}">
        <p14:creationId xmlns:p14="http://schemas.microsoft.com/office/powerpoint/2010/main" val="17259854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Xeon Phi Support in ALFA/</a:t>
            </a:r>
            <a:r>
              <a:rPr lang="en-US" dirty="0" err="1" smtClean="0"/>
              <a:t>FairRoot</a:t>
            </a:r>
            <a:r>
              <a:rPr lang="en-US" dirty="0" smtClean="0"/>
              <a:t/>
            </a:r>
            <a:br>
              <a:rPr lang="en-US" dirty="0" smtClean="0"/>
            </a:br>
            <a:r>
              <a:rPr lang="en-US" dirty="0" smtClean="0"/>
              <a:t>Ongoing work:</a:t>
            </a:r>
            <a:endParaRPr lang="en-US" dirty="0"/>
          </a:p>
        </p:txBody>
      </p:sp>
      <p:sp>
        <p:nvSpPr>
          <p:cNvPr id="3" name="Content Placeholder 2"/>
          <p:cNvSpPr>
            <a:spLocks noGrp="1"/>
          </p:cNvSpPr>
          <p:nvPr>
            <p:ph idx="1"/>
          </p:nvPr>
        </p:nvSpPr>
        <p:spPr>
          <a:xfrm>
            <a:off x="1981200" y="1624392"/>
            <a:ext cx="9395387" cy="4708525"/>
          </a:xfrm>
        </p:spPr>
        <p:txBody>
          <a:bodyPr>
            <a:normAutofit/>
          </a:bodyPr>
          <a:lstStyle/>
          <a:p>
            <a:r>
              <a:rPr lang="en-GB" dirty="0"/>
              <a:t>M</a:t>
            </a:r>
            <a:r>
              <a:rPr lang="en-GB" dirty="0" smtClean="0"/>
              <a:t>ake </a:t>
            </a:r>
            <a:r>
              <a:rPr lang="en-GB" dirty="0"/>
              <a:t>the dynamic deployment system (DDS) Xeon Phi </a:t>
            </a:r>
            <a:r>
              <a:rPr lang="en-GB" dirty="0" smtClean="0"/>
              <a:t>aware.</a:t>
            </a:r>
          </a:p>
          <a:p>
            <a:endParaRPr lang="en-GB" dirty="0"/>
          </a:p>
          <a:p>
            <a:r>
              <a:rPr lang="en-GB" dirty="0"/>
              <a:t>E</a:t>
            </a:r>
            <a:r>
              <a:rPr lang="en-GB" dirty="0" smtClean="0"/>
              <a:t>xtending </a:t>
            </a:r>
            <a:r>
              <a:rPr lang="en-GB" dirty="0"/>
              <a:t>the topology properties in DDS to support Xeon </a:t>
            </a:r>
            <a:r>
              <a:rPr lang="en-GB" dirty="0" smtClean="0"/>
              <a:t>Phi</a:t>
            </a:r>
            <a:endParaRPr lang="en-US" dirty="0"/>
          </a:p>
        </p:txBody>
      </p:sp>
      <p:sp>
        <p:nvSpPr>
          <p:cNvPr id="7" name="Slide Number Placeholder 6"/>
          <p:cNvSpPr>
            <a:spLocks noGrp="1"/>
          </p:cNvSpPr>
          <p:nvPr>
            <p:ph type="sldNum" sz="quarter" idx="12"/>
          </p:nvPr>
        </p:nvSpPr>
        <p:spPr/>
        <p:txBody>
          <a:bodyPr/>
          <a:lstStyle/>
          <a:p>
            <a:fld id="{E4106FE8-D272-C543-97C0-5E32A384D788}" type="slidenum">
              <a:rPr lang="en-US" smtClean="0">
                <a:solidFill>
                  <a:prstClr val="white">
                    <a:lumMod val="50000"/>
                  </a:prstClr>
                </a:solidFill>
              </a:rPr>
              <a:pPr/>
              <a:t>7</a:t>
            </a:fld>
            <a:endParaRPr lang="en-US" dirty="0">
              <a:solidFill>
                <a:prstClr val="white">
                  <a:lumMod val="50000"/>
                </a:prstClr>
              </a:solidFill>
            </a:endParaRPr>
          </a:p>
        </p:txBody>
      </p:sp>
    </p:spTree>
    <p:extLst>
      <p:ext uri="{BB962C8B-B14F-4D97-AF65-F5344CB8AC3E}">
        <p14:creationId xmlns:p14="http://schemas.microsoft.com/office/powerpoint/2010/main" val="2121719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ALFA code modernization on KNL</a:t>
            </a:r>
          </a:p>
        </p:txBody>
      </p:sp>
      <p:sp>
        <p:nvSpPr>
          <p:cNvPr id="3" name="Content Placeholder 2"/>
          <p:cNvSpPr>
            <a:spLocks noGrp="1"/>
          </p:cNvSpPr>
          <p:nvPr>
            <p:ph idx="1"/>
          </p:nvPr>
        </p:nvSpPr>
        <p:spPr>
          <a:xfrm>
            <a:off x="1703550" y="1600201"/>
            <a:ext cx="10097408" cy="4525963"/>
          </a:xfrm>
        </p:spPr>
        <p:txBody>
          <a:bodyPr/>
          <a:lstStyle/>
          <a:p>
            <a:endParaRPr lang="en-US" dirty="0" smtClean="0"/>
          </a:p>
          <a:p>
            <a:r>
              <a:rPr lang="en-US" dirty="0" smtClean="0"/>
              <a:t>We just get access to KNL last month. (thanks to </a:t>
            </a:r>
            <a:r>
              <a:rPr lang="en-US" dirty="0" err="1" smtClean="0"/>
              <a:t>Fons</a:t>
            </a:r>
            <a:r>
              <a:rPr lang="en-US" dirty="0" smtClean="0"/>
              <a:t> and Omar)</a:t>
            </a:r>
          </a:p>
          <a:p>
            <a:endParaRPr lang="en-US" dirty="0" smtClean="0"/>
          </a:p>
          <a:p>
            <a:r>
              <a:rPr lang="en-US" dirty="0" smtClean="0"/>
              <a:t>Work is ongoing to support the ICC 17.0.0 </a:t>
            </a:r>
            <a:endParaRPr lang="en-US" dirty="0"/>
          </a:p>
        </p:txBody>
      </p:sp>
      <p:sp>
        <p:nvSpPr>
          <p:cNvPr id="5" name="Slide Number Placeholder 4"/>
          <p:cNvSpPr>
            <a:spLocks noGrp="1"/>
          </p:cNvSpPr>
          <p:nvPr>
            <p:ph type="sldNum" sz="quarter" idx="12"/>
          </p:nvPr>
        </p:nvSpPr>
        <p:spPr/>
        <p:txBody>
          <a:bodyPr/>
          <a:lstStyle/>
          <a:p>
            <a:fld id="{94EB1264-2DC2-4921-94A1-13F831F55EAC}" type="slidenum">
              <a:rPr lang="en-GB" smtClean="0">
                <a:solidFill>
                  <a:prstClr val="white">
                    <a:lumMod val="50000"/>
                  </a:prstClr>
                </a:solidFill>
              </a:rPr>
              <a:pPr/>
              <a:t>8</a:t>
            </a:fld>
            <a:endParaRPr lang="en-GB">
              <a:solidFill>
                <a:prstClr val="white">
                  <a:lumMod val="50000"/>
                </a:prstClr>
              </a:solidFill>
            </a:endParaRPr>
          </a:p>
        </p:txBody>
      </p:sp>
    </p:spTree>
    <p:extLst>
      <p:ext uri="{BB962C8B-B14F-4D97-AF65-F5344CB8AC3E}">
        <p14:creationId xmlns:p14="http://schemas.microsoft.com/office/powerpoint/2010/main" val="7744007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p:cNvSpPr>
          <p:nvPr>
            <p:ph type="title"/>
          </p:nvPr>
        </p:nvSpPr>
        <p:spPr>
          <a:prstGeom prst="rect">
            <a:avLst/>
          </a:prstGeom>
        </p:spPr>
        <p:txBody>
          <a:bodyPr/>
          <a:lstStyle/>
          <a:p>
            <a:r>
              <a:t>BioDynaMo — The Biology Dynamic Modeller</a:t>
            </a:r>
          </a:p>
        </p:txBody>
      </p:sp>
      <p:sp>
        <p:nvSpPr>
          <p:cNvPr id="175" name="Shape 175"/>
          <p:cNvSpPr>
            <a:spLocks noGrp="1"/>
          </p:cNvSpPr>
          <p:nvPr>
            <p:ph type="body" idx="1"/>
          </p:nvPr>
        </p:nvSpPr>
        <p:spPr>
          <a:prstGeom prst="rect">
            <a:avLst/>
          </a:prstGeom>
        </p:spPr>
        <p:txBody>
          <a:bodyPr>
            <a:normAutofit fontScale="47500" lnSpcReduction="20000"/>
          </a:bodyPr>
          <a:lstStyle/>
          <a:p>
            <a:pPr marL="311150" indent="-311150" defTabSz="404495">
              <a:spcBef>
                <a:spcPts val="2850"/>
              </a:spcBef>
              <a:defRPr sz="4900"/>
            </a:pPr>
            <a:r>
              <a:t>Platform for high-performance computer simulations of biological dynamics</a:t>
            </a:r>
          </a:p>
          <a:p>
            <a:pPr marL="311150" indent="-311150" defTabSz="404495">
              <a:spcBef>
                <a:spcPts val="2850"/>
              </a:spcBef>
              <a:defRPr sz="4900"/>
            </a:pPr>
            <a:r>
              <a:t>Involves detailed physical interactions in biological tissue</a:t>
            </a:r>
          </a:p>
          <a:p>
            <a:pPr marL="311150" indent="-311150" defTabSz="404495">
              <a:spcBef>
                <a:spcPts val="2850"/>
              </a:spcBef>
              <a:defRPr sz="4900"/>
            </a:pPr>
            <a:r>
              <a:t>Highly optimised and parallelised code</a:t>
            </a:r>
          </a:p>
          <a:p>
            <a:pPr marL="311150" indent="-311150" defTabSz="404495">
              <a:spcBef>
                <a:spcPts val="2850"/>
              </a:spcBef>
              <a:defRPr sz="4900"/>
            </a:pPr>
            <a:r>
              <a:t>To be run both on HPC and Cloud environments</a:t>
            </a:r>
          </a:p>
          <a:p>
            <a:pPr marL="622300" lvl="1" indent="-311150" defTabSz="404495">
              <a:spcBef>
                <a:spcPts val="2850"/>
              </a:spcBef>
              <a:defRPr sz="3920"/>
            </a:pPr>
            <a:r>
              <a:t>Cortical column: 10k neurons - brain cancer (multi-core)</a:t>
            </a:r>
          </a:p>
          <a:p>
            <a:pPr marL="622300" lvl="1" indent="-311150" defTabSz="404495">
              <a:spcBef>
                <a:spcPts val="2850"/>
              </a:spcBef>
              <a:defRPr sz="3920"/>
            </a:pPr>
            <a:r>
              <a:t>Cortical sheet: 10m neurons - epilepsy (HPC)</a:t>
            </a:r>
          </a:p>
          <a:p>
            <a:pPr marL="622300" lvl="1" indent="-311150" defTabSz="404495">
              <a:spcBef>
                <a:spcPts val="2850"/>
              </a:spcBef>
              <a:defRPr sz="3920"/>
            </a:pPr>
            <a:r>
              <a:t>Cortex: 100m - 10bn neurons - schizophrenia (HPC on Cloud?)</a:t>
            </a:r>
          </a:p>
        </p:txBody>
      </p:sp>
      <p:sp>
        <p:nvSpPr>
          <p:cNvPr id="176" name="Shape 176"/>
          <p:cNvSpPr>
            <a:spLocks noGrp="1"/>
          </p:cNvSpPr>
          <p:nvPr>
            <p:ph type="sldNum" sz="quarter" idx="2"/>
          </p:nvPr>
        </p:nvSpPr>
        <p:spPr>
          <a:xfrm>
            <a:off x="11564737" y="6496050"/>
            <a:ext cx="227626" cy="241092"/>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pPr/>
              <a:t>9</a:t>
            </a:fld>
            <a:endParaRPr/>
          </a:p>
        </p:txBody>
      </p:sp>
      <p:sp>
        <p:nvSpPr>
          <p:cNvPr id="177" name="Shape 177"/>
          <p:cNvSpPr/>
          <p:nvPr/>
        </p:nvSpPr>
        <p:spPr>
          <a:xfrm>
            <a:off x="4606925" y="2027482"/>
            <a:ext cx="70532" cy="410369"/>
          </a:xfrm>
          <a:prstGeom prst="rect">
            <a:avLst/>
          </a:prstGeom>
          <a:ln w="12700">
            <a:miter lim="400000"/>
          </a:ln>
          <a:extLst>
            <a:ext uri="{C572A759-6A51-4108-AA02-DFA0A04FC94B}">
              <ma14:wrappingTextBoxFlag xmlns:ma14="http://schemas.microsoft.com/office/mac/drawingml/2011/main" val="1"/>
            </a:ext>
          </a:extLst>
        </p:spPr>
        <p:txBody>
          <a:bodyPr wrap="none" lIns="25400" tIns="25400" rIns="25400" bIns="25400" anchor="ctr">
            <a:spAutoFit/>
          </a:bodyPr>
          <a:lstStyle>
            <a:lvl1pPr algn="l" defTabSz="457200">
              <a:lnSpc>
                <a:spcPts val="2800"/>
              </a:lnSpc>
              <a:defRPr sz="1200">
                <a:latin typeface="Times"/>
                <a:ea typeface="Times"/>
                <a:cs typeface="Times"/>
                <a:sym typeface="Times"/>
              </a:defRPr>
            </a:lvl1pPr>
          </a:lstStyle>
          <a:p>
            <a:pPr hangingPunct="0"/>
            <a:r>
              <a:rPr sz="600" kern="0">
                <a:solidFill>
                  <a:srgbClr val="000000"/>
                </a:solidFill>
              </a:rPr>
              <a:t> </a:t>
            </a:r>
          </a:p>
        </p:txBody>
      </p:sp>
      <p:pic>
        <p:nvPicPr>
          <p:cNvPr id="178" name="brain.tiff"/>
          <p:cNvPicPr>
            <a:picLocks noChangeAspect="1"/>
          </p:cNvPicPr>
          <p:nvPr/>
        </p:nvPicPr>
        <p:blipFill>
          <a:blip r:embed="rId2">
            <a:extLst/>
          </a:blip>
          <a:stretch>
            <a:fillRect/>
          </a:stretch>
        </p:blipFill>
        <p:spPr>
          <a:xfrm>
            <a:off x="7999194" y="2921732"/>
            <a:ext cx="3876585" cy="3129927"/>
          </a:xfrm>
          <a:prstGeom prst="rect">
            <a:avLst/>
          </a:prstGeom>
          <a:ln w="12700">
            <a:miter lim="400000"/>
          </a:ln>
        </p:spPr>
      </p:pic>
    </p:spTree>
    <p:extLst>
      <p:ext uri="{BB962C8B-B14F-4D97-AF65-F5344CB8AC3E}">
        <p14:creationId xmlns:p14="http://schemas.microsoft.com/office/powerpoint/2010/main" val="291887087"/>
      </p:ext>
    </p:extLst>
  </p:cSld>
  <p:clrMapOvr>
    <a:masterClrMapping/>
  </p:clrMapOvr>
  <p:transition spd="med"/>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1_Office Theme">
  <a:themeElements>
    <a:clrScheme name="CERN openlab">
      <a:dk1>
        <a:srgbClr val="222268"/>
      </a:dk1>
      <a:lt1>
        <a:sysClr val="window" lastClr="FFFFFF"/>
      </a:lt1>
      <a:dk2>
        <a:srgbClr val="222268"/>
      </a:dk2>
      <a:lt2>
        <a:srgbClr val="A5A5A5"/>
      </a:lt2>
      <a:accent1>
        <a:srgbClr val="4F81BD"/>
      </a:accent1>
      <a:accent2>
        <a:srgbClr val="C0504D"/>
      </a:accent2>
      <a:accent3>
        <a:srgbClr val="9BBB59"/>
      </a:accent3>
      <a:accent4>
        <a:srgbClr val="800080"/>
      </a:accent4>
      <a:accent5>
        <a:srgbClr val="4BACC6"/>
      </a:accent5>
      <a:accent6>
        <a:srgbClr val="E36C09"/>
      </a:accent6>
      <a:hlink>
        <a:srgbClr val="31859B"/>
      </a:hlink>
      <a:folHlink>
        <a:srgbClr val="3F004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Perception">
  <a:themeElements>
    <a:clrScheme name="Perceptio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Perception">
      <a:majorFont>
        <a:latin typeface="Calibri"/>
        <a:ea typeface="Calibri"/>
        <a:cs typeface="Calibri"/>
      </a:majorFont>
      <a:minorFont>
        <a:latin typeface="Helvetica"/>
        <a:ea typeface="Helvetica"/>
        <a:cs typeface="Helvetica"/>
      </a:minorFont>
    </a:fontScheme>
    <a:fmtScheme name="Percep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Light"/>
        <a:ea typeface="Helvetica Neue Light"/>
        <a:cs typeface="Helvetica Neue Light"/>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12166"/>
            <a:lumOff val="-13042"/>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FFFFFF"/>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BABAB"/>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6.xml><?xml version="1.0" encoding="utf-8"?>
<a:theme xmlns:a="http://schemas.openxmlformats.org/drawingml/2006/main" name="Office Theme">
  <a:themeElements>
    <a:clrScheme name="Office Theme">
      <a:dk1>
        <a:srgbClr val="FFFFFF"/>
      </a:dk1>
      <a:lt1>
        <a:srgbClr val="0073BC"/>
      </a:lt1>
      <a:dk2>
        <a:srgbClr val="A7A7A7"/>
      </a:dk2>
      <a:lt2>
        <a:srgbClr val="535353"/>
      </a:lt2>
      <a:accent1>
        <a:srgbClr val="003C71"/>
      </a:accent1>
      <a:accent2>
        <a:srgbClr val="F3D54E"/>
      </a:accent2>
      <a:accent3>
        <a:srgbClr val="00AEEF"/>
      </a:accent3>
      <a:accent4>
        <a:srgbClr val="C4D600"/>
      </a:accent4>
      <a:accent5>
        <a:srgbClr val="FC4C02"/>
      </a:accent5>
      <a:accent6>
        <a:srgbClr val="FFA300"/>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73BC"/>
            </a:solidFill>
            <a:effectLst/>
            <a:uFillTx/>
            <a:latin typeface="Intel Clear"/>
            <a:ea typeface="Intel Clear"/>
            <a:cs typeface="Intel Clear"/>
            <a:sym typeface="Intel Cle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73BC"/>
            </a:solidFill>
            <a:effectLst/>
            <a:uFillTx/>
            <a:latin typeface="Intel Clear"/>
            <a:ea typeface="Intel Clear"/>
            <a:cs typeface="Intel Clear"/>
            <a:sym typeface="Intel Cle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1108</TotalTime>
  <Words>1158</Words>
  <Application>Microsoft Macintosh PowerPoint</Application>
  <PresentationFormat>Widescreen</PresentationFormat>
  <Paragraphs>177</Paragraphs>
  <Slides>20</Slides>
  <Notes>4</Notes>
  <HiddenSlides>0</HiddenSlides>
  <MMClips>0</MMClips>
  <ScaleCrop>false</ScaleCrop>
  <HeadingPairs>
    <vt:vector size="6" baseType="variant">
      <vt:variant>
        <vt:lpstr>Fonts Used</vt:lpstr>
      </vt:variant>
      <vt:variant>
        <vt:i4>20</vt:i4>
      </vt:variant>
      <vt:variant>
        <vt:lpstr>Theme</vt:lpstr>
      </vt:variant>
      <vt:variant>
        <vt:i4>6</vt:i4>
      </vt:variant>
      <vt:variant>
        <vt:lpstr>Slide Titles</vt:lpstr>
      </vt:variant>
      <vt:variant>
        <vt:i4>20</vt:i4>
      </vt:variant>
    </vt:vector>
  </HeadingPairs>
  <TitlesOfParts>
    <vt:vector size="46" baseType="lpstr">
      <vt:lpstr>Calibri</vt:lpstr>
      <vt:lpstr>Century Gothic</vt:lpstr>
      <vt:lpstr>CiscoSans ExtraLight</vt:lpstr>
      <vt:lpstr>Clear Sans</vt:lpstr>
      <vt:lpstr>Gill Sans MT</vt:lpstr>
      <vt:lpstr>Helvetica</vt:lpstr>
      <vt:lpstr>Helvetica Light</vt:lpstr>
      <vt:lpstr>Helvetica Neue</vt:lpstr>
      <vt:lpstr>Helvetica Neue Light</vt:lpstr>
      <vt:lpstr>Helvetica Neue Medium</vt:lpstr>
      <vt:lpstr>Intel Clear</vt:lpstr>
      <vt:lpstr>Intel Clear Pro</vt:lpstr>
      <vt:lpstr>LucidaGrande</vt:lpstr>
      <vt:lpstr>MS-Mincho</vt:lpstr>
      <vt:lpstr>Times</vt:lpstr>
      <vt:lpstr>Wingdings</vt:lpstr>
      <vt:lpstr>Wingdings 2</vt:lpstr>
      <vt:lpstr>ZapfDingbatsITC</vt:lpstr>
      <vt:lpstr>Arial</vt:lpstr>
      <vt:lpstr>Arial</vt:lpstr>
      <vt:lpstr>Gallery</vt:lpstr>
      <vt:lpstr>1_Office Theme</vt:lpstr>
      <vt:lpstr>Perception</vt:lpstr>
      <vt:lpstr>1_Perception</vt:lpstr>
      <vt:lpstr>ModernPortfolio</vt:lpstr>
      <vt:lpstr>Office Theme</vt:lpstr>
      <vt:lpstr>Intel Code Modernisation Project: Status and Plans</vt:lpstr>
      <vt:lpstr>Estimates of resource needs for HL-LHC</vt:lpstr>
      <vt:lpstr>Motivations (even if you are familiar with them)</vt:lpstr>
      <vt:lpstr>The ALFA project</vt:lpstr>
      <vt:lpstr>ALFA Framework</vt:lpstr>
      <vt:lpstr>PowerPoint Presentation</vt:lpstr>
      <vt:lpstr>Xeon Phi Support in ALFA/FairRoot Ongoing work:</vt:lpstr>
      <vt:lpstr>ALFA code modernization on KNL</vt:lpstr>
      <vt:lpstr>BioDynaMo — The Biology Dynamic Modeller</vt:lpstr>
      <vt:lpstr>From Cx3D to BioDynaMo</vt:lpstr>
      <vt:lpstr>PowerPoint Presentation</vt:lpstr>
      <vt:lpstr>PowerPoint Presentation</vt:lpstr>
      <vt:lpstr>PowerPoint Presentation</vt:lpstr>
      <vt:lpstr>PowerPoint Presentation</vt:lpstr>
      <vt:lpstr>GeantV – accelerating  detector simulation</vt:lpstr>
      <vt:lpstr>Basket processing benchmarks on KNL</vt:lpstr>
      <vt:lpstr>Multi-propagator performance test</vt:lpstr>
      <vt:lpstr>GeantV &amp; TBB</vt:lpstr>
      <vt:lpstr>The full prototype</vt:lpstr>
      <vt:lpstr>PowerPoint Presentation</vt:lpstr>
    </vt:vector>
  </TitlesOfParts>
  <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GEANTV POW</dc:title>
  <dc:creator>Federico Carminati</dc:creator>
  <cp:lastModifiedBy>Federico Carminati</cp:lastModifiedBy>
  <cp:revision>158</cp:revision>
  <cp:lastPrinted>2016-11-17T22:39:28Z</cp:lastPrinted>
  <dcterms:created xsi:type="dcterms:W3CDTF">2016-11-17T04:38:37Z</dcterms:created>
  <dcterms:modified xsi:type="dcterms:W3CDTF">2016-12-09T06:27:12Z</dcterms:modified>
</cp:coreProperties>
</file>