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8"/>
  </p:notes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3" autoAdjust="0"/>
    <p:restoredTop sz="94660"/>
  </p:normalViewPr>
  <p:slideViewPr>
    <p:cSldViewPr snapToGrid="0">
      <p:cViewPr varScale="1">
        <p:scale>
          <a:sx n="67" d="100"/>
          <a:sy n="67" d="100"/>
        </p:scale>
        <p:origin x="54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6A71F-713C-4C15-B728-67EE80E0DCEE}" type="datetimeFigureOut">
              <a:rPr lang="en-US"/>
              <a:t>10/26/2016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4FD2E-A844-466F-B4F9-A4532115C97D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632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FD2E-A844-466F-B4F9-A4532115C97D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96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FD2E-A844-466F-B4F9-A4532115C97D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984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FD2E-A844-466F-B4F9-A4532115C97D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229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753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80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072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646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397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268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311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21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43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1FA7AC5-6045-4418-8E60-F4878873447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32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24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1FA7AC5-6045-4418-8E60-F4878873447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2194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Data protection &amp; Privacy</a:t>
            </a:r>
          </a:p>
        </p:txBody>
      </p:sp>
      <p:pic>
        <p:nvPicPr>
          <p:cNvPr id="4" name="Picture 3" descr="face-screaming-in-fea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1034" y="4418129"/>
            <a:ext cx="1221392" cy="1221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082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All there is to know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Users' dn + job metadata = </a:t>
            </a:r>
            <a:r>
              <a:rPr lang="en-US" b="1"/>
              <a:t>private data</a:t>
            </a:r>
          </a:p>
          <a:p>
            <a:r>
              <a:rPr lang="en-US"/>
              <a:t>Storing and processing is legitimate</a:t>
            </a:r>
            <a:r>
              <a:rPr lang="en-US" b="1"/>
              <a:t> if there is a good reason for it</a:t>
            </a:r>
          </a:p>
          <a:p>
            <a:pPr lvl="1"/>
            <a:r>
              <a:rPr lang="en-US"/>
              <a:t>i.e. for something you really can't do otherwise</a:t>
            </a:r>
          </a:p>
          <a:p>
            <a:r>
              <a:rPr lang="en-US" sz="1800"/>
              <a:t>FTS 3.5.x doesn't send users' dn if "show user dn" is disabled (most places)</a:t>
            </a:r>
          </a:p>
          <a:p>
            <a:pPr lvl="1"/>
            <a:r>
              <a:rPr lang="en-US"/>
              <a:t>Breaks some monitoring views</a:t>
            </a:r>
          </a:p>
          <a:p>
            <a:r>
              <a:rPr lang="en-US" sz="1800"/>
              <a:t>We need a medium term plan</a:t>
            </a:r>
          </a:p>
          <a:p>
            <a:pPr lvl="1"/>
            <a:r>
              <a:rPr lang="en-US"/>
              <a:t>Because on a medium term, this can bite</a:t>
            </a:r>
          </a:p>
        </p:txBody>
      </p:sp>
    </p:spTree>
    <p:extLst>
      <p:ext uri="{BB962C8B-B14F-4D97-AF65-F5344CB8AC3E}">
        <p14:creationId xmlns:p14="http://schemas.microsoft.com/office/powerpoint/2010/main" val="3520282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 DO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>
                <a:solidFill>
                  <a:srgbClr val="404040"/>
                </a:solidFill>
                <a:latin typeface="Calibri"/>
              </a:rPr>
              <a:t>If users' dn is wanted in monit.cern.ch</a:t>
            </a:r>
          </a:p>
          <a:p>
            <a:pPr lvl="1"/>
            <a:r>
              <a:rPr lang="en-US" sz="2000">
                <a:solidFill>
                  <a:srgbClr val="404040"/>
                </a:solidFill>
                <a:latin typeface="Calibri"/>
              </a:rPr>
              <a:t>Rollback change</a:t>
            </a:r>
          </a:p>
          <a:p>
            <a:r>
              <a:rPr lang="en-US">
                <a:solidFill>
                  <a:srgbClr val="404040"/>
                </a:solidFill>
                <a:latin typeface="Calibri"/>
              </a:rPr>
              <a:t>Remove them from webmon and transfer logs</a:t>
            </a:r>
          </a:p>
          <a:p>
            <a:r>
              <a:rPr lang="en-US">
                <a:solidFill>
                  <a:srgbClr val="404040"/>
                </a:solidFill>
                <a:latin typeface="Calibri"/>
              </a:rPr>
              <a:t>"Show users' dn" becomes "send users' dn"</a:t>
            </a:r>
          </a:p>
          <a:p>
            <a:r>
              <a:rPr lang="en-US">
                <a:solidFill>
                  <a:srgbClr val="404040"/>
                </a:solidFill>
                <a:latin typeface="Calibri"/>
              </a:rPr>
              <a:t>Make it a per-vo setting, </a:t>
            </a:r>
            <a:r>
              <a:rPr lang="en-US" b="1">
                <a:solidFill>
                  <a:srgbClr val="404040"/>
                </a:solidFill>
                <a:latin typeface="Calibri"/>
              </a:rPr>
              <a:t>opt-in</a:t>
            </a:r>
          </a:p>
          <a:p>
            <a:pPr lvl="1"/>
            <a:r>
              <a:rPr lang="en-US" sz="2000">
                <a:solidFill>
                  <a:srgbClr val="404040"/>
                </a:solidFill>
                <a:latin typeface="Calibri"/>
              </a:rPr>
              <a:t>Up to the VOs to ask for it to sites</a:t>
            </a:r>
          </a:p>
          <a:p>
            <a:pPr lvl="1"/>
            <a:r>
              <a:rPr lang="en-US" sz="2000">
                <a:solidFill>
                  <a:srgbClr val="404040"/>
                </a:solidFill>
                <a:latin typeface="Calibri"/>
              </a:rPr>
              <a:t>Need records of these requests! (i.e. JIRA)</a:t>
            </a:r>
          </a:p>
        </p:txBody>
      </p:sp>
    </p:spTree>
    <p:extLst>
      <p:ext uri="{BB962C8B-B14F-4D97-AF65-F5344CB8AC3E}">
        <p14:creationId xmlns:p14="http://schemas.microsoft.com/office/powerpoint/2010/main" val="269601307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2B53AA84E4747AAFC96A1FCF3FD64" ma:contentTypeVersion="0" ma:contentTypeDescription="Create a new document." ma:contentTypeScope="" ma:versionID="499d9f3c2817fe29cbf7ee3c64b61a9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81FD01-0B06-4BA9-9D1E-D2F4CFEAA4A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15B3653-22A5-48DA-A21F-27BAF60B85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77FB6B1-FD72-4FF7-BB01-18746246F10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0</Words>
  <Application>Microsoft Office PowerPoint</Application>
  <PresentationFormat>Widescreen</PresentationFormat>
  <Paragraphs>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Retrospect</vt:lpstr>
      <vt:lpstr>Data protection &amp; Privacy</vt:lpstr>
      <vt:lpstr>All there is to know</vt:lpstr>
      <vt:lpstr>TO DO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protection &amp; Privacy</dc:title>
  <dc:creator/>
  <cp:lastModifiedBy/>
  <cp:revision>4</cp:revision>
  <dcterms:created xsi:type="dcterms:W3CDTF">2012-07-27T01:16:44Z</dcterms:created>
  <dcterms:modified xsi:type="dcterms:W3CDTF">2016-10-26T08:41:44Z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0x01010017F2B53AA84E4747AAFC96A1FCF3FD64</vt:lpwstr>
  </property>
</Properties>
</file>