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7"/>
  </p:notesMasterIdLst>
  <p:handoutMasterIdLst>
    <p:handoutMasterId r:id="rId8"/>
  </p:handoutMasterIdLst>
  <p:sldIdLst>
    <p:sldId id="349" r:id="rId3"/>
    <p:sldId id="328" r:id="rId4"/>
    <p:sldId id="350" r:id="rId5"/>
    <p:sldId id="351" r:id="rId6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54" d="100"/>
          <a:sy n="54" d="100"/>
        </p:scale>
        <p:origin x="-1688" y="-104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8129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TEST OF 3000 SERIES MAGNETS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16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March 2015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smtClean="0">
                <a:solidFill>
                  <a:schemeClr val="bg1"/>
                </a:solidFill>
              </a:rPr>
              <a:t>QBT </a:t>
            </a:r>
            <a:r>
              <a:rPr lang="en-US" sz="1200" dirty="0" smtClean="0">
                <a:solidFill>
                  <a:schemeClr val="bg1"/>
                </a:solidFill>
              </a:rPr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2015 DATA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Analysis of G. </a:t>
            </a:r>
            <a:r>
              <a:rPr lang="en-US" dirty="0" err="1" smtClean="0">
                <a:sym typeface="Symbol" pitchFamily="18" charset="2"/>
              </a:rPr>
              <a:t>Willering</a:t>
            </a:r>
            <a:r>
              <a:rPr lang="en-US" dirty="0" smtClean="0">
                <a:sym typeface="Symbol" pitchFamily="18" charset="2"/>
              </a:rPr>
              <a:t>: batches of 10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Until</a:t>
            </a:r>
            <a:r>
              <a:rPr lang="fr-CH" dirty="0" smtClean="0">
                <a:sym typeface="Symbol" pitchFamily="18" charset="2"/>
              </a:rPr>
              <a:t> 3130 </a:t>
            </a:r>
            <a:r>
              <a:rPr lang="fr-CH" dirty="0" err="1" smtClean="0">
                <a:sym typeface="Symbol" pitchFamily="18" charset="2"/>
              </a:rPr>
              <a:t>perfect</a:t>
            </a:r>
            <a:r>
              <a:rPr lang="fr-CH" dirty="0" smtClean="0">
                <a:sym typeface="Symbol" pitchFamily="18" charset="2"/>
              </a:rPr>
              <a:t> performance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Slow </a:t>
            </a:r>
            <a:r>
              <a:rPr lang="fr-CH" dirty="0" err="1" smtClean="0">
                <a:sym typeface="Symbol" pitchFamily="18" charset="2"/>
              </a:rPr>
              <a:t>rise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reaching</a:t>
            </a:r>
            <a:r>
              <a:rPr lang="fr-CH" dirty="0" smtClean="0">
                <a:sym typeface="Symbol" pitchFamily="18" charset="2"/>
              </a:rPr>
              <a:t> a max of 1.2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/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at 3180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Back to normal </a:t>
            </a:r>
            <a:r>
              <a:rPr lang="fr-CH" dirty="0" err="1" smtClean="0">
                <a:sym typeface="Symbol" pitchFamily="18" charset="2"/>
              </a:rPr>
              <a:t>between</a:t>
            </a:r>
            <a:r>
              <a:rPr lang="fr-CH" dirty="0" smtClean="0">
                <a:sym typeface="Symbol" pitchFamily="18" charset="2"/>
              </a:rPr>
              <a:t> 3310 and 3350</a:t>
            </a:r>
            <a:endParaRPr lang="en-GB" dirty="0" smtClean="0">
              <a:sym typeface="Symbol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551" y="2885586"/>
            <a:ext cx="6387572" cy="321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842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2015 DATA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Available spares: 3096, 3100, 3409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3096 (good batch) </a:t>
            </a:r>
            <a:r>
              <a:rPr lang="fr-CH" dirty="0" err="1" smtClean="0">
                <a:sym typeface="Symbol" pitchFamily="18" charset="2"/>
              </a:rPr>
              <a:t>tested</a:t>
            </a:r>
            <a:r>
              <a:rPr lang="fr-CH" dirty="0" smtClean="0">
                <a:sym typeface="Symbol" pitchFamily="18" charset="2"/>
              </a:rPr>
              <a:t> in May 2010, 1st Q at 11826 A, 2</a:t>
            </a:r>
            <a:r>
              <a:rPr lang="fr-CH" baseline="30000" dirty="0" smtClean="0">
                <a:sym typeface="Symbol" pitchFamily="18" charset="2"/>
              </a:rPr>
              <a:t>nd</a:t>
            </a:r>
            <a:r>
              <a:rPr lang="fr-CH" dirty="0" smtClean="0">
                <a:sym typeface="Symbol" pitchFamily="18" charset="2"/>
              </a:rPr>
              <a:t> at12850 A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3100 </a:t>
            </a:r>
            <a:r>
              <a:rPr lang="fr-CH" dirty="0">
                <a:sym typeface="Symbol" pitchFamily="18" charset="2"/>
              </a:rPr>
              <a:t>(good batch) </a:t>
            </a:r>
            <a:r>
              <a:rPr lang="fr-CH" dirty="0" err="1">
                <a:sym typeface="Symbol" pitchFamily="18" charset="2"/>
              </a:rPr>
              <a:t>tested</a:t>
            </a:r>
            <a:r>
              <a:rPr lang="fr-CH" dirty="0">
                <a:sym typeface="Symbol" pitchFamily="18" charset="2"/>
              </a:rPr>
              <a:t> in May </a:t>
            </a:r>
            <a:r>
              <a:rPr lang="fr-CH" dirty="0" smtClean="0">
                <a:sym typeface="Symbol" pitchFamily="18" charset="2"/>
              </a:rPr>
              <a:t>2013, </a:t>
            </a:r>
            <a:r>
              <a:rPr lang="fr-CH" dirty="0">
                <a:sym typeface="Symbol" pitchFamily="18" charset="2"/>
              </a:rPr>
              <a:t>1st Q at </a:t>
            </a:r>
            <a:r>
              <a:rPr lang="fr-CH" dirty="0" smtClean="0">
                <a:sym typeface="Symbol" pitchFamily="18" charset="2"/>
              </a:rPr>
              <a:t>12143 </a:t>
            </a:r>
            <a:r>
              <a:rPr lang="fr-CH" dirty="0">
                <a:sym typeface="Symbol" pitchFamily="18" charset="2"/>
              </a:rPr>
              <a:t>A, 2</a:t>
            </a:r>
            <a:r>
              <a:rPr lang="fr-CH" baseline="30000" dirty="0">
                <a:sym typeface="Symbol" pitchFamily="18" charset="2"/>
              </a:rPr>
              <a:t>nd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at12800 </a:t>
            </a:r>
            <a:r>
              <a:rPr lang="fr-CH" dirty="0">
                <a:sym typeface="Symbol" pitchFamily="18" charset="2"/>
              </a:rPr>
              <a:t>A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3409 (</a:t>
            </a:r>
            <a:r>
              <a:rPr lang="fr-CH" dirty="0" err="1" smtClean="0">
                <a:sym typeface="Symbol" pitchFamily="18" charset="2"/>
              </a:rPr>
              <a:t>bad</a:t>
            </a:r>
            <a:r>
              <a:rPr lang="fr-CH" dirty="0" smtClean="0">
                <a:sym typeface="Symbol" pitchFamily="18" charset="2"/>
              </a:rPr>
              <a:t> batch</a:t>
            </a:r>
            <a:r>
              <a:rPr lang="fr-CH" dirty="0">
                <a:sym typeface="Symbol" pitchFamily="18" charset="2"/>
              </a:rPr>
              <a:t>) </a:t>
            </a:r>
            <a:r>
              <a:rPr lang="fr-CH" dirty="0" err="1">
                <a:sym typeface="Symbol" pitchFamily="18" charset="2"/>
              </a:rPr>
              <a:t>tested</a:t>
            </a:r>
            <a:r>
              <a:rPr lang="fr-CH" dirty="0">
                <a:sym typeface="Symbol" pitchFamily="18" charset="2"/>
              </a:rPr>
              <a:t> in </a:t>
            </a:r>
            <a:r>
              <a:rPr lang="fr-CH" dirty="0" smtClean="0">
                <a:sym typeface="Symbol" pitchFamily="18" charset="2"/>
              </a:rPr>
              <a:t>Jan 2010, </a:t>
            </a:r>
            <a:r>
              <a:rPr lang="fr-CH" dirty="0">
                <a:sym typeface="Symbol" pitchFamily="18" charset="2"/>
              </a:rPr>
              <a:t>1st Q at </a:t>
            </a:r>
            <a:r>
              <a:rPr lang="fr-CH" dirty="0" smtClean="0">
                <a:sym typeface="Symbol" pitchFamily="18" charset="2"/>
              </a:rPr>
              <a:t>11348 </a:t>
            </a:r>
            <a:r>
              <a:rPr lang="fr-CH" dirty="0">
                <a:sym typeface="Symbol" pitchFamily="18" charset="2"/>
              </a:rPr>
              <a:t>A, 2</a:t>
            </a:r>
            <a:r>
              <a:rPr lang="fr-CH" baseline="30000" dirty="0">
                <a:sym typeface="Symbol" pitchFamily="18" charset="2"/>
              </a:rPr>
              <a:t>nd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at12850 </a:t>
            </a:r>
            <a:r>
              <a:rPr lang="fr-CH" dirty="0">
                <a:sym typeface="Symbol" pitchFamily="18" charset="2"/>
              </a:rPr>
              <a:t>A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So </a:t>
            </a:r>
            <a:r>
              <a:rPr lang="fr-CH" dirty="0" err="1" smtClean="0">
                <a:sym typeface="Symbol" pitchFamily="18" charset="2"/>
              </a:rPr>
              <a:t>these</a:t>
            </a:r>
            <a:r>
              <a:rPr lang="fr-CH" dirty="0" smtClean="0">
                <a:sym typeface="Symbol" pitchFamily="18" charset="2"/>
              </a:rPr>
              <a:t> data are consistent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training in the tunnel</a:t>
            </a:r>
            <a:endParaRPr lang="fr-CH" dirty="0">
              <a:sym typeface="Symbol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925" y="4257890"/>
            <a:ext cx="4507357" cy="226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9919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TENTATIVE COMPARISON BETWEEN 2015 and VIRGIN TRAINING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degradation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performance </a:t>
            </a:r>
            <a:r>
              <a:rPr lang="fr-CH" dirty="0" err="1" smtClean="0">
                <a:sym typeface="Symbol" pitchFamily="18" charset="2"/>
              </a:rPr>
              <a:t>appears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virgin</a:t>
            </a:r>
            <a:r>
              <a:rPr lang="fr-CH" dirty="0" smtClean="0">
                <a:sym typeface="Symbol" pitchFamily="18" charset="2"/>
              </a:rPr>
              <a:t> data </a:t>
            </a:r>
            <a:r>
              <a:rPr lang="fr-CH" dirty="0" err="1" smtClean="0">
                <a:sym typeface="Symbol" pitchFamily="18" charset="2"/>
              </a:rPr>
              <a:t>much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earlier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See</a:t>
            </a:r>
            <a:r>
              <a:rPr lang="fr-CH" dirty="0" smtClean="0">
                <a:sym typeface="Symbol" pitchFamily="18" charset="2"/>
              </a:rPr>
              <a:t> plot </a:t>
            </a:r>
            <a:r>
              <a:rPr lang="fr-CH" dirty="0" err="1" smtClean="0">
                <a:sym typeface="Symbol" pitchFamily="18" charset="2"/>
              </a:rPr>
              <a:t>below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running </a:t>
            </a:r>
            <a:r>
              <a:rPr lang="fr-CH" dirty="0" err="1" smtClean="0">
                <a:sym typeface="Symbol" pitchFamily="18" charset="2"/>
              </a:rPr>
              <a:t>average</a:t>
            </a:r>
            <a:r>
              <a:rPr lang="fr-CH" dirty="0" smtClean="0">
                <a:sym typeface="Symbol" pitchFamily="18" charset="2"/>
              </a:rPr>
              <a:t> of 50 </a:t>
            </a:r>
            <a:r>
              <a:rPr lang="fr-CH" smtClean="0">
                <a:sym typeface="Symbol" pitchFamily="18" charset="2"/>
              </a:rPr>
              <a:t>magnets</a:t>
            </a:r>
            <a:endParaRPr lang="fr-CH" dirty="0">
              <a:sym typeface="Symbol" pitchFamily="18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711" y="2801074"/>
            <a:ext cx="5223251" cy="313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7396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44983</TotalTime>
  <Words>173</Words>
  <Application>Microsoft Macintosh PowerPoint</Application>
  <PresentationFormat>On-screen Show (4:3)</PresentationFormat>
  <Paragraphs>23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1_Default Design</vt:lpstr>
      <vt:lpstr>Custom Design</vt:lpstr>
      <vt:lpstr>TEST OF 3000 SERIES MAGNETS</vt:lpstr>
      <vt:lpstr>2015 DATA</vt:lpstr>
      <vt:lpstr>2015 DATA</vt:lpstr>
      <vt:lpstr>TENTATIVE COMPARISON BETWEEN 2015 and VIRGIN TRAINING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728</cp:revision>
  <dcterms:created xsi:type="dcterms:W3CDTF">2006-07-31T18:23:56Z</dcterms:created>
  <dcterms:modified xsi:type="dcterms:W3CDTF">2016-10-07T14:28:06Z</dcterms:modified>
</cp:coreProperties>
</file>