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96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FF4B8-44A5-9F4F-9B0B-1A36BF7425D1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EC0C7-6078-6140-A5AD-979196F1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787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52A5E-4C50-CA4C-81D8-A3BD1A306AA3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03B79-32FB-484C-8A22-F852B7764A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2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PM tube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103B79-32FB-484C-8A22-F852B7764A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0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6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7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9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48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0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5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052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958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20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2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08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F12C5-754F-504A-9D45-5AAAB9A781C5}" type="datetimeFigureOut">
              <a:rPr lang="en-US" smtClean="0"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3920E-6C41-654E-8424-5BC5A3F755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20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4625" y="0"/>
            <a:ext cx="9318625" cy="71333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12233" y="6080125"/>
            <a:ext cx="74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AC-31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53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18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491" y="0"/>
            <a:ext cx="102595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67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66750"/>
            <a:ext cx="9144000" cy="82103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18244" y="6497082"/>
            <a:ext cx="67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616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028" y="-449943"/>
            <a:ext cx="4910436" cy="748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9497" y="6365875"/>
            <a:ext cx="745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AC-16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651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2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2375" y="-5573"/>
            <a:ext cx="10366375" cy="693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2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18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5000" y="0"/>
            <a:ext cx="10256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53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18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7250" y="-1"/>
            <a:ext cx="10318750" cy="689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5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24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870" y="0"/>
            <a:ext cx="4582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43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7250" y="0"/>
            <a:ext cx="10128250" cy="69423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86750" y="6238875"/>
            <a:ext cx="7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CE-12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784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SC_02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859" y="-7046"/>
            <a:ext cx="10270109" cy="686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64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13</Words>
  <Application>Microsoft Macintosh PowerPoint</Application>
  <PresentationFormat>On-screen Show (4:3)</PresentationFormat>
  <Paragraphs>6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Sanders</dc:creator>
  <cp:lastModifiedBy>Emma Sanders</cp:lastModifiedBy>
  <cp:revision>5</cp:revision>
  <cp:lastPrinted>2016-10-13T06:59:01Z</cp:lastPrinted>
  <dcterms:created xsi:type="dcterms:W3CDTF">2016-10-12T10:46:41Z</dcterms:created>
  <dcterms:modified xsi:type="dcterms:W3CDTF">2016-10-13T07:22:43Z</dcterms:modified>
</cp:coreProperties>
</file>