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8"/>
  </p:notesMasterIdLst>
  <p:handoutMasterIdLst>
    <p:handoutMasterId r:id="rId9"/>
  </p:handoutMasterIdLst>
  <p:sldIdLst>
    <p:sldId id="258" r:id="rId2"/>
    <p:sldId id="308" r:id="rId3"/>
    <p:sldId id="307" r:id="rId4"/>
    <p:sldId id="309" r:id="rId5"/>
    <p:sldId id="310" r:id="rId6"/>
    <p:sldId id="300" r:id="rId7"/>
  </p:sldIdLst>
  <p:sldSz cx="9144000" cy="6858000" type="screen4x3"/>
  <p:notesSz cx="6797675" cy="9872663"/>
  <p:defaultTex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orbel" panose="020B0503020204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orbel" panose="020B0503020204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orbel" panose="020B0503020204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orbel" panose="020B0503020204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E512"/>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537" autoAdjust="0"/>
  </p:normalViewPr>
  <p:slideViewPr>
    <p:cSldViewPr snapToGrid="0" snapToObjects="1">
      <p:cViewPr varScale="1">
        <p:scale>
          <a:sx n="115" d="100"/>
          <a:sy n="115" d="100"/>
        </p:scale>
        <p:origin x="108" y="270"/>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atin typeface="Corbel" charset="0"/>
                <a:ea typeface="ＭＳ Ｐゴシック" charset="0"/>
                <a:cs typeface="ＭＳ Ｐゴシック" charset="0"/>
              </a:defRPr>
            </a:lvl1pPr>
          </a:lstStyle>
          <a:p>
            <a:pPr>
              <a:defRPr/>
            </a:pPr>
            <a:endParaRPr lang="en-GB"/>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3005DC-3CB3-48B3-AB89-BC442E9ECAAD}" type="datetimeFigureOut">
              <a:rPr lang="en-US" altLang="en-US"/>
              <a:pPr/>
              <a:t>10/21/2016</a:t>
            </a:fld>
            <a:endParaRPr lang="en-GB" altLang="en-US"/>
          </a:p>
        </p:txBody>
      </p:sp>
      <p:sp>
        <p:nvSpPr>
          <p:cNvPr id="4" name="Footer Placeholder 3"/>
          <p:cNvSpPr>
            <a:spLocks noGrp="1"/>
          </p:cNvSpPr>
          <p:nvPr>
            <p:ph type="ftr" sz="quarter" idx="2"/>
          </p:nvPr>
        </p:nvSpPr>
        <p:spPr>
          <a:xfrm>
            <a:off x="0" y="9377363"/>
            <a:ext cx="2946400" cy="493712"/>
          </a:xfrm>
          <a:prstGeom prst="rect">
            <a:avLst/>
          </a:prstGeom>
        </p:spPr>
        <p:txBody>
          <a:bodyPr vert="horz" lIns="91440" tIns="45720" rIns="91440" bIns="45720" rtlCol="0" anchor="b"/>
          <a:lstStyle>
            <a:lvl1pPr algn="l">
              <a:defRPr sz="1200">
                <a:latin typeface="Corbel" charset="0"/>
                <a:ea typeface="ＭＳ Ｐゴシック" charset="0"/>
                <a:cs typeface="ＭＳ Ｐゴシック" charset="0"/>
              </a:defRPr>
            </a:lvl1pPr>
          </a:lstStyle>
          <a:p>
            <a:pPr>
              <a:defRPr/>
            </a:pPr>
            <a:endParaRPr lang="en-GB"/>
          </a:p>
        </p:txBody>
      </p:sp>
      <p:sp>
        <p:nvSpPr>
          <p:cNvPr id="5" name="Slide Number Placeholder 4"/>
          <p:cNvSpPr>
            <a:spLocks noGrp="1"/>
          </p:cNvSpPr>
          <p:nvPr>
            <p:ph type="sldNum" sz="quarter" idx="3"/>
          </p:nvPr>
        </p:nvSpPr>
        <p:spPr>
          <a:xfrm>
            <a:off x="3849688" y="9377363"/>
            <a:ext cx="2946400" cy="493712"/>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DF9D727-5652-4D7D-9D28-CA615A8F32D4}" type="slidenum">
              <a:rPr lang="en-GB" altLang="en-US"/>
              <a:pPr/>
              <a:t>‹#›</a:t>
            </a:fld>
            <a:endParaRPr lang="en-GB" altLang="en-US"/>
          </a:p>
        </p:txBody>
      </p:sp>
    </p:spTree>
    <p:extLst>
      <p:ext uri="{BB962C8B-B14F-4D97-AF65-F5344CB8AC3E}">
        <p14:creationId xmlns:p14="http://schemas.microsoft.com/office/powerpoint/2010/main" val="42278177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49688" y="0"/>
            <a:ext cx="2946400" cy="4953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anose="020F0502020204030204" pitchFamily="34" charset="0"/>
              </a:defRPr>
            </a:lvl1pPr>
          </a:lstStyle>
          <a:p>
            <a:fld id="{6FC9AE20-EB25-4550-99D9-38345108FDAC}" type="datetimeFigureOut">
              <a:rPr lang="en-US" altLang="en-US"/>
              <a:pPr/>
              <a:t>10/21/2016</a:t>
            </a:fld>
            <a:endParaRPr lang="en-US" altLang="en-US"/>
          </a:p>
        </p:txBody>
      </p:sp>
      <p:sp>
        <p:nvSpPr>
          <p:cNvPr id="4" name="Slide Image Placeholder 3"/>
          <p:cNvSpPr>
            <a:spLocks noGrp="1" noRot="1" noChangeAspect="1"/>
          </p:cNvSpPr>
          <p:nvPr>
            <p:ph type="sldImg" idx="2"/>
          </p:nvPr>
        </p:nvSpPr>
        <p:spPr>
          <a:xfrm>
            <a:off x="1177925" y="1235075"/>
            <a:ext cx="4441825" cy="333057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751388"/>
            <a:ext cx="5438775" cy="3887787"/>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377363"/>
            <a:ext cx="2946400" cy="4953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49688" y="9377363"/>
            <a:ext cx="2946400" cy="4953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78C5CB26-BC6A-4D32-A21F-BF06709B8643}" type="slidenum">
              <a:rPr lang="en-US" altLang="en-US"/>
              <a:pPr/>
              <a:t>‹#›</a:t>
            </a:fld>
            <a:endParaRPr lang="en-US" altLang="en-US"/>
          </a:p>
        </p:txBody>
      </p:sp>
    </p:spTree>
    <p:extLst>
      <p:ext uri="{BB962C8B-B14F-4D97-AF65-F5344CB8AC3E}">
        <p14:creationId xmlns:p14="http://schemas.microsoft.com/office/powerpoint/2010/main" val="317969196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smtClean="0"/>
          </a:p>
        </p:txBody>
      </p:sp>
      <p:sp>
        <p:nvSpPr>
          <p:cNvPr id="133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orbel" panose="020B0503020204020204" pitchFamily="34" charset="0"/>
                <a:ea typeface="MS PGothic" panose="020B0600070205080204" pitchFamily="34" charset="-128"/>
              </a:defRPr>
            </a:lvl1pPr>
            <a:lvl2pPr marL="742950" indent="-285750">
              <a:defRPr sz="2400">
                <a:solidFill>
                  <a:schemeClr val="tx1"/>
                </a:solidFill>
                <a:latin typeface="Corbel" panose="020B0503020204020204" pitchFamily="34" charset="0"/>
                <a:ea typeface="MS PGothic" panose="020B0600070205080204" pitchFamily="34" charset="-128"/>
              </a:defRPr>
            </a:lvl2pPr>
            <a:lvl3pPr marL="1143000" indent="-228600">
              <a:defRPr sz="2400">
                <a:solidFill>
                  <a:schemeClr val="tx1"/>
                </a:solidFill>
                <a:latin typeface="Corbel" panose="020B0503020204020204" pitchFamily="34" charset="0"/>
                <a:ea typeface="MS PGothic" panose="020B0600070205080204" pitchFamily="34" charset="-128"/>
              </a:defRPr>
            </a:lvl3pPr>
            <a:lvl4pPr marL="1600200" indent="-228600">
              <a:defRPr sz="2400">
                <a:solidFill>
                  <a:schemeClr val="tx1"/>
                </a:solidFill>
                <a:latin typeface="Corbel" panose="020B0503020204020204" pitchFamily="34" charset="0"/>
                <a:ea typeface="MS PGothic" panose="020B0600070205080204" pitchFamily="34" charset="-128"/>
              </a:defRPr>
            </a:lvl4pPr>
            <a:lvl5pPr marL="2057400" indent="-228600">
              <a:defRPr sz="2400">
                <a:solidFill>
                  <a:schemeClr val="tx1"/>
                </a:solidFill>
                <a:latin typeface="Corbel" panose="020B0503020204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9pPr>
          </a:lstStyle>
          <a:p>
            <a:fld id="{73AEA499-FD53-4555-B506-562572FF5C4B}" type="slidenum">
              <a:rPr lang="en-US" altLang="en-US" sz="1200">
                <a:latin typeface="Calibri" panose="020F0502020204030204" pitchFamily="34" charset="0"/>
              </a:rPr>
              <a:pPr/>
              <a:t>1</a:t>
            </a:fld>
            <a:endParaRPr lang="en-US" altLang="en-US" sz="1200">
              <a:latin typeface="Calibri" panose="020F0502020204030204" pitchFamily="34" charset="0"/>
            </a:endParaRPr>
          </a:p>
        </p:txBody>
      </p:sp>
    </p:spTree>
    <p:extLst>
      <p:ext uri="{BB962C8B-B14F-4D97-AF65-F5344CB8AC3E}">
        <p14:creationId xmlns:p14="http://schemas.microsoft.com/office/powerpoint/2010/main" val="28903735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4" name="Picture 9" descr="2015-01-13_CERN_ENdept 36% h32mm 300dpi.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5900" y="5472113"/>
            <a:ext cx="307498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31800" y="2121292"/>
            <a:ext cx="8265984" cy="1826363"/>
          </a:xfrm>
        </p:spPr>
        <p:txBody>
          <a:bodyPr tIns="0" bIns="0" anchor="b">
            <a:normAutofit/>
          </a:bodyPr>
          <a:lstStyle>
            <a:lvl1pPr algn="l">
              <a:lnSpc>
                <a:spcPct val="90000"/>
              </a:lnSpc>
              <a:spcBef>
                <a:spcPts val="0"/>
              </a:spcBef>
              <a:buNone/>
              <a:defRPr kumimoji="0" lang="en-US" sz="3000" b="1" i="0" kern="1200" cap="none" spc="0" baseline="0" dirty="0">
                <a:ln w="12700">
                  <a:noFill/>
                  <a:prstDash val="solid"/>
                </a:ln>
                <a:solidFill>
                  <a:schemeClr val="accent1"/>
                </a:solidFill>
                <a:effectLst/>
                <a:latin typeface="+mj-lt"/>
                <a:ea typeface="+mj-ea"/>
                <a:cs typeface="Ubuntu"/>
              </a:defRPr>
            </a:lvl1pPr>
          </a:lstStyle>
          <a:p>
            <a:r>
              <a:rPr lang="en-US" smtClean="0"/>
              <a:t>Click to edit Master title style</a:t>
            </a:r>
            <a:endParaRPr lang="en-US" dirty="0"/>
          </a:p>
        </p:txBody>
      </p:sp>
      <p:sp>
        <p:nvSpPr>
          <p:cNvPr id="3" name="Espace réservé du texte 2"/>
          <p:cNvSpPr>
            <a:spLocks noGrp="1"/>
          </p:cNvSpPr>
          <p:nvPr>
            <p:ph type="body" idx="1"/>
          </p:nvPr>
        </p:nvSpPr>
        <p:spPr>
          <a:xfrm>
            <a:off x="431800" y="4171952"/>
            <a:ext cx="8265984" cy="1066688"/>
          </a:xfrm>
        </p:spPr>
        <p:txBody>
          <a:bodyPr lIns="45720" tIns="0" rIns="45720" bIns="0"/>
          <a:lstStyle>
            <a:lvl1pPr marL="0" indent="0" algn="l">
              <a:lnSpc>
                <a:spcPct val="90000"/>
              </a:lnSpc>
              <a:spcBef>
                <a:spcPts val="0"/>
              </a:spcBef>
              <a:buNone/>
              <a:defRPr sz="2100" b="0" i="0">
                <a:solidFill>
                  <a:schemeClr val="accent4"/>
                </a:solidFill>
                <a:effectLst/>
                <a:latin typeface="+mn-lt"/>
                <a:cs typeface="Ubuntu Ligh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a:r>
              <a:rPr lang="en-US" smtClean="0"/>
              <a:t>Click to edit Master text styles</a:t>
            </a:r>
          </a:p>
        </p:txBody>
      </p:sp>
    </p:spTree>
    <p:extLst>
      <p:ext uri="{BB962C8B-B14F-4D97-AF65-F5344CB8AC3E}">
        <p14:creationId xmlns:p14="http://schemas.microsoft.com/office/powerpoint/2010/main" val="1927085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7" name="Content Placeholder 6"/>
          <p:cNvSpPr>
            <a:spLocks noGrp="1"/>
          </p:cNvSpPr>
          <p:nvPr>
            <p:ph sz="quarter" idx="13"/>
          </p:nvPr>
        </p:nvSpPr>
        <p:spPr>
          <a:xfrm>
            <a:off x="457201" y="1245523"/>
            <a:ext cx="8226425" cy="5028279"/>
          </a:xfrm>
        </p:spPr>
        <p:txBody>
          <a:bodyPr/>
          <a:lstStyle>
            <a:lvl2pPr>
              <a:defRPr sz="1800" baseline="0"/>
            </a:lvl2pPr>
            <a:lvl3pPr>
              <a:defRPr sz="1800"/>
            </a:lvl3pPr>
            <a:lvl4pPr>
              <a:defRPr sz="1500"/>
            </a:lvl4pPr>
            <a:lvl5pPr>
              <a:defRPr sz="15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2"/>
          <p:cNvSpPr>
            <a:spLocks noGrp="1"/>
          </p:cNvSpPr>
          <p:nvPr>
            <p:ph type="dt" sz="half" idx="14"/>
          </p:nvPr>
        </p:nvSpPr>
        <p:spPr/>
        <p:txBody>
          <a:bodyPr/>
          <a:lstStyle>
            <a:lvl1pPr>
              <a:defRPr/>
            </a:lvl1pPr>
          </a:lstStyle>
          <a:p>
            <a:pPr>
              <a:defRPr/>
            </a:pPr>
            <a:r>
              <a:rPr lang="en-US" smtClean="0"/>
              <a:t>23/09/2016</a:t>
            </a:r>
            <a:endParaRPr lang="en-US"/>
          </a:p>
        </p:txBody>
      </p:sp>
      <p:sp>
        <p:nvSpPr>
          <p:cNvPr id="6" name="Footer Placeholder 3"/>
          <p:cNvSpPr>
            <a:spLocks noGrp="1"/>
          </p:cNvSpPr>
          <p:nvPr>
            <p:ph type="ftr" sz="quarter" idx="15"/>
          </p:nvPr>
        </p:nvSpPr>
        <p:spPr/>
        <p:txBody>
          <a:bodyPr/>
          <a:lstStyle>
            <a:lvl1pPr>
              <a:defRPr/>
            </a:lvl1pPr>
          </a:lstStyle>
          <a:p>
            <a:pPr>
              <a:defRPr/>
            </a:pPr>
            <a:r>
              <a:rPr lang="en-US" smtClean="0"/>
              <a:t>Erwan Harrouch EN-EA</a:t>
            </a:r>
            <a:endParaRPr lang="en-US"/>
          </a:p>
        </p:txBody>
      </p:sp>
      <p:sp>
        <p:nvSpPr>
          <p:cNvPr id="8" name="Slide Number Placeholder 4"/>
          <p:cNvSpPr>
            <a:spLocks noGrp="1"/>
          </p:cNvSpPr>
          <p:nvPr>
            <p:ph type="sldNum" sz="quarter" idx="16"/>
          </p:nvPr>
        </p:nvSpPr>
        <p:spPr/>
        <p:txBody>
          <a:bodyPr/>
          <a:lstStyle>
            <a:lvl1pPr>
              <a:defRPr/>
            </a:lvl1pPr>
          </a:lstStyle>
          <a:p>
            <a:fld id="{53CB5B5E-136D-4D23-B6C4-661B5AF2115A}" type="slidenum">
              <a:rPr lang="en-US" altLang="en-US"/>
              <a:pPr/>
              <a:t>‹#›</a:t>
            </a:fld>
            <a:endParaRPr lang="en-US" altLang="en-US"/>
          </a:p>
        </p:txBody>
      </p:sp>
    </p:spTree>
    <p:extLst>
      <p:ext uri="{BB962C8B-B14F-4D97-AF65-F5344CB8AC3E}">
        <p14:creationId xmlns:p14="http://schemas.microsoft.com/office/powerpoint/2010/main" val="2779126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smtClean="0"/>
              <a:t>Click to edit Master title style</a:t>
            </a:r>
            <a:endParaRPr lang="en-US" dirty="0"/>
          </a:p>
        </p:txBody>
      </p:sp>
      <p:sp>
        <p:nvSpPr>
          <p:cNvPr id="7" name="Content Placeholder 6"/>
          <p:cNvSpPr>
            <a:spLocks noGrp="1"/>
          </p:cNvSpPr>
          <p:nvPr>
            <p:ph sz="quarter" idx="13"/>
          </p:nvPr>
        </p:nvSpPr>
        <p:spPr>
          <a:xfrm>
            <a:off x="457201" y="1260000"/>
            <a:ext cx="8226425" cy="5016068"/>
          </a:xfrm>
          <a:noFill/>
          <a:ln>
            <a:noFill/>
          </a:ln>
        </p:spPr>
        <p:txBody>
          <a:bodyPr/>
          <a:lstStyle>
            <a:lvl2pPr>
              <a:defRPr sz="2100" baseline="0"/>
            </a:lvl2pPr>
            <a:lvl3pPr>
              <a:defRPr sz="195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2"/>
          <p:cNvSpPr>
            <a:spLocks noGrp="1"/>
          </p:cNvSpPr>
          <p:nvPr>
            <p:ph type="dt" sz="half" idx="14"/>
          </p:nvPr>
        </p:nvSpPr>
        <p:spPr/>
        <p:txBody>
          <a:bodyPr/>
          <a:lstStyle>
            <a:lvl1pPr>
              <a:defRPr/>
            </a:lvl1pPr>
          </a:lstStyle>
          <a:p>
            <a:pPr>
              <a:defRPr/>
            </a:pPr>
            <a:r>
              <a:rPr lang="en-US" smtClean="0"/>
              <a:t>23/09/2016</a:t>
            </a:r>
            <a:endParaRPr lang="en-US"/>
          </a:p>
        </p:txBody>
      </p:sp>
      <p:sp>
        <p:nvSpPr>
          <p:cNvPr id="6" name="Footer Placeholder 3"/>
          <p:cNvSpPr>
            <a:spLocks noGrp="1"/>
          </p:cNvSpPr>
          <p:nvPr>
            <p:ph type="ftr" sz="quarter" idx="15"/>
          </p:nvPr>
        </p:nvSpPr>
        <p:spPr/>
        <p:txBody>
          <a:bodyPr/>
          <a:lstStyle>
            <a:lvl1pPr>
              <a:defRPr/>
            </a:lvl1pPr>
          </a:lstStyle>
          <a:p>
            <a:pPr>
              <a:defRPr/>
            </a:pPr>
            <a:r>
              <a:rPr lang="en-US" smtClean="0"/>
              <a:t>Erwan Harrouch EN-EA</a:t>
            </a:r>
            <a:endParaRPr lang="en-US"/>
          </a:p>
        </p:txBody>
      </p:sp>
      <p:sp>
        <p:nvSpPr>
          <p:cNvPr id="8" name="Slide Number Placeholder 4"/>
          <p:cNvSpPr>
            <a:spLocks noGrp="1"/>
          </p:cNvSpPr>
          <p:nvPr>
            <p:ph type="sldNum" sz="quarter" idx="16"/>
          </p:nvPr>
        </p:nvSpPr>
        <p:spPr/>
        <p:txBody>
          <a:bodyPr/>
          <a:lstStyle>
            <a:lvl1pPr>
              <a:defRPr/>
            </a:lvl1pPr>
          </a:lstStyle>
          <a:p>
            <a:fld id="{B7832CB5-9952-450D-9EAE-590262FF49AF}" type="slidenum">
              <a:rPr lang="en-US" altLang="en-US"/>
              <a:pPr/>
              <a:t>‹#›</a:t>
            </a:fld>
            <a:endParaRPr lang="en-US" altLang="en-US"/>
          </a:p>
        </p:txBody>
      </p:sp>
    </p:spTree>
    <p:extLst>
      <p:ext uri="{BB962C8B-B14F-4D97-AF65-F5344CB8AC3E}">
        <p14:creationId xmlns:p14="http://schemas.microsoft.com/office/powerpoint/2010/main" val="1599625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smtClean="0"/>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2"/>
          <p:cNvSpPr>
            <a:spLocks noGrp="1"/>
          </p:cNvSpPr>
          <p:nvPr>
            <p:ph type="dt" sz="half" idx="15"/>
          </p:nvPr>
        </p:nvSpPr>
        <p:spPr/>
        <p:txBody>
          <a:bodyPr/>
          <a:lstStyle>
            <a:lvl1pPr>
              <a:defRPr/>
            </a:lvl1pPr>
          </a:lstStyle>
          <a:p>
            <a:pPr>
              <a:defRPr/>
            </a:pPr>
            <a:r>
              <a:rPr lang="en-US" smtClean="0"/>
              <a:t>23/09/2016</a:t>
            </a:r>
            <a:endParaRPr lang="en-US"/>
          </a:p>
        </p:txBody>
      </p:sp>
      <p:sp>
        <p:nvSpPr>
          <p:cNvPr id="8" name="Footer Placeholder 3"/>
          <p:cNvSpPr>
            <a:spLocks noGrp="1"/>
          </p:cNvSpPr>
          <p:nvPr>
            <p:ph type="ftr" sz="quarter" idx="16"/>
          </p:nvPr>
        </p:nvSpPr>
        <p:spPr/>
        <p:txBody>
          <a:bodyPr/>
          <a:lstStyle>
            <a:lvl1pPr>
              <a:defRPr/>
            </a:lvl1pPr>
          </a:lstStyle>
          <a:p>
            <a:pPr>
              <a:defRPr/>
            </a:pPr>
            <a:r>
              <a:rPr lang="en-US" smtClean="0"/>
              <a:t>Erwan Harrouch EN-EA</a:t>
            </a:r>
            <a:endParaRPr lang="en-US"/>
          </a:p>
        </p:txBody>
      </p:sp>
      <p:sp>
        <p:nvSpPr>
          <p:cNvPr id="10" name="Slide Number Placeholder 4"/>
          <p:cNvSpPr>
            <a:spLocks noGrp="1"/>
          </p:cNvSpPr>
          <p:nvPr>
            <p:ph type="sldNum" sz="quarter" idx="17"/>
          </p:nvPr>
        </p:nvSpPr>
        <p:spPr/>
        <p:txBody>
          <a:bodyPr/>
          <a:lstStyle>
            <a:lvl1pPr>
              <a:defRPr/>
            </a:lvl1pPr>
          </a:lstStyle>
          <a:p>
            <a:fld id="{9EC6F7C5-AA61-4E47-90E0-2110AEE03433}" type="slidenum">
              <a:rPr lang="en-US" altLang="en-US"/>
              <a:pPr/>
              <a:t>‹#›</a:t>
            </a:fld>
            <a:endParaRPr lang="en-US" altLang="en-US"/>
          </a:p>
        </p:txBody>
      </p:sp>
    </p:spTree>
    <p:extLst>
      <p:ext uri="{BB962C8B-B14F-4D97-AF65-F5344CB8AC3E}">
        <p14:creationId xmlns:p14="http://schemas.microsoft.com/office/powerpoint/2010/main" val="1687835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s withTitle">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4175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dirty="0" smtClean="0"/>
              <a:t>Slide Title</a:t>
            </a:r>
            <a:endParaRPr lang="en-US" sz="2700" dirty="0"/>
          </a:p>
        </p:txBody>
      </p:sp>
      <p:sp>
        <p:nvSpPr>
          <p:cNvPr id="8" name="Title 1"/>
          <p:cNvSpPr txBox="1">
            <a:spLocks/>
          </p:cNvSpPr>
          <p:nvPr userDrawn="1"/>
        </p:nvSpPr>
        <p:spPr>
          <a:xfrm>
            <a:off x="45704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dirty="0" smtClean="0"/>
              <a:t>Slide Title</a:t>
            </a:r>
            <a:endParaRPr lang="en-US" sz="2700" dirty="0"/>
          </a:p>
        </p:txBody>
      </p:sp>
      <p:sp>
        <p:nvSpPr>
          <p:cNvPr id="2" name="Title 1"/>
          <p:cNvSpPr>
            <a:spLocks noGrp="1"/>
          </p:cNvSpPr>
          <p:nvPr>
            <p:ph type="title"/>
          </p:nvPr>
        </p:nvSpPr>
        <p:spPr>
          <a:xfrm>
            <a:off x="457201" y="224528"/>
            <a:ext cx="8226854" cy="833710"/>
          </a:xfrm>
          <a:ln>
            <a:noFill/>
          </a:ln>
        </p:spPr>
        <p:txBody>
          <a:bodyPr/>
          <a:lstStyle/>
          <a:p>
            <a:r>
              <a:rPr lang="en-US" smtClean="0"/>
              <a:t>Click to edit Master title style</a:t>
            </a:r>
            <a:endParaRPr lang="en-US" dirty="0"/>
          </a:p>
        </p:txBody>
      </p:sp>
      <p:sp>
        <p:nvSpPr>
          <p:cNvPr id="7" name="Content Placeholder 6"/>
          <p:cNvSpPr>
            <a:spLocks noGrp="1"/>
          </p:cNvSpPr>
          <p:nvPr>
            <p:ph sz="quarter" idx="13"/>
          </p:nvPr>
        </p:nvSpPr>
        <p:spPr>
          <a:xfrm>
            <a:off x="457201" y="2352782"/>
            <a:ext cx="4073702" cy="3923286"/>
          </a:xfrm>
          <a:noFill/>
          <a:ln>
            <a:noFill/>
          </a:ln>
        </p:spPr>
        <p:txBody>
          <a:bodyPr/>
          <a:lstStyle>
            <a:lvl2pPr>
              <a:defRPr sz="2100" baseline="0"/>
            </a:lvl2pPr>
            <a:lvl3pPr>
              <a:defRPr sz="195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6"/>
          <p:cNvSpPr>
            <a:spLocks noGrp="1"/>
          </p:cNvSpPr>
          <p:nvPr>
            <p:ph sz="quarter" idx="14"/>
          </p:nvPr>
        </p:nvSpPr>
        <p:spPr>
          <a:xfrm>
            <a:off x="4615666" y="2352782"/>
            <a:ext cx="4071135" cy="3923286"/>
          </a:xfrm>
          <a:noFill/>
          <a:ln>
            <a:noFill/>
          </a:ln>
        </p:spPr>
        <p:txBody>
          <a:bodyPr/>
          <a:lstStyle>
            <a:lvl2pPr>
              <a:defRPr sz="2100" baseline="0"/>
            </a:lvl2pPr>
            <a:lvl3pPr>
              <a:defRPr sz="195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2"/>
          <p:cNvSpPr>
            <a:spLocks noGrp="1"/>
          </p:cNvSpPr>
          <p:nvPr>
            <p:ph type="dt" sz="half" idx="15"/>
          </p:nvPr>
        </p:nvSpPr>
        <p:spPr/>
        <p:txBody>
          <a:bodyPr/>
          <a:lstStyle>
            <a:lvl1pPr>
              <a:defRPr/>
            </a:lvl1pPr>
          </a:lstStyle>
          <a:p>
            <a:pPr>
              <a:defRPr/>
            </a:pPr>
            <a:r>
              <a:rPr lang="en-US" smtClean="0"/>
              <a:t>23/09/2016</a:t>
            </a:r>
            <a:endParaRPr lang="en-US"/>
          </a:p>
        </p:txBody>
      </p:sp>
      <p:sp>
        <p:nvSpPr>
          <p:cNvPr id="11" name="Footer Placeholder 3"/>
          <p:cNvSpPr>
            <a:spLocks noGrp="1"/>
          </p:cNvSpPr>
          <p:nvPr>
            <p:ph type="ftr" sz="quarter" idx="16"/>
          </p:nvPr>
        </p:nvSpPr>
        <p:spPr/>
        <p:txBody>
          <a:bodyPr/>
          <a:lstStyle>
            <a:lvl1pPr>
              <a:defRPr/>
            </a:lvl1pPr>
          </a:lstStyle>
          <a:p>
            <a:pPr>
              <a:defRPr/>
            </a:pPr>
            <a:r>
              <a:rPr lang="en-US" smtClean="0"/>
              <a:t>Erwan Harrouch EN-EA</a:t>
            </a:r>
            <a:endParaRPr lang="en-US"/>
          </a:p>
        </p:txBody>
      </p:sp>
      <p:sp>
        <p:nvSpPr>
          <p:cNvPr id="12" name="Slide Number Placeholder 4"/>
          <p:cNvSpPr>
            <a:spLocks noGrp="1"/>
          </p:cNvSpPr>
          <p:nvPr>
            <p:ph type="sldNum" sz="quarter" idx="17"/>
          </p:nvPr>
        </p:nvSpPr>
        <p:spPr/>
        <p:txBody>
          <a:bodyPr/>
          <a:lstStyle>
            <a:lvl1pPr>
              <a:defRPr/>
            </a:lvl1pPr>
          </a:lstStyle>
          <a:p>
            <a:fld id="{DDA06752-F5EF-4638-AC36-F31904934401}" type="slidenum">
              <a:rPr lang="en-US" altLang="en-US"/>
              <a:pPr/>
              <a:t>‹#›</a:t>
            </a:fld>
            <a:endParaRPr lang="en-US" altLang="en-US"/>
          </a:p>
        </p:txBody>
      </p:sp>
    </p:spTree>
    <p:extLst>
      <p:ext uri="{BB962C8B-B14F-4D97-AF65-F5344CB8AC3E}">
        <p14:creationId xmlns:p14="http://schemas.microsoft.com/office/powerpoint/2010/main" val="671059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cxnSp>
        <p:nvCxnSpPr>
          <p:cNvPr id="3" name="Straight Connector 2"/>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2"/>
          <p:cNvSpPr>
            <a:spLocks noGrp="1"/>
          </p:cNvSpPr>
          <p:nvPr>
            <p:ph type="dt" sz="half" idx="10"/>
          </p:nvPr>
        </p:nvSpPr>
        <p:spPr/>
        <p:txBody>
          <a:bodyPr/>
          <a:lstStyle>
            <a:lvl1pPr>
              <a:defRPr/>
            </a:lvl1pPr>
          </a:lstStyle>
          <a:p>
            <a:pPr>
              <a:defRPr/>
            </a:pPr>
            <a:r>
              <a:rPr lang="en-US" smtClean="0"/>
              <a:t>23/09/2016</a:t>
            </a:r>
            <a:endParaRPr lang="en-US"/>
          </a:p>
        </p:txBody>
      </p:sp>
      <p:sp>
        <p:nvSpPr>
          <p:cNvPr id="5" name="Footer Placeholder 3"/>
          <p:cNvSpPr>
            <a:spLocks noGrp="1"/>
          </p:cNvSpPr>
          <p:nvPr>
            <p:ph type="ftr" sz="quarter" idx="11"/>
          </p:nvPr>
        </p:nvSpPr>
        <p:spPr/>
        <p:txBody>
          <a:bodyPr/>
          <a:lstStyle>
            <a:lvl1pPr>
              <a:defRPr/>
            </a:lvl1pPr>
          </a:lstStyle>
          <a:p>
            <a:pPr>
              <a:defRPr/>
            </a:pPr>
            <a:r>
              <a:rPr lang="en-US" smtClean="0"/>
              <a:t>Erwan Harrouch EN-EA</a:t>
            </a:r>
            <a:endParaRPr lang="en-US"/>
          </a:p>
        </p:txBody>
      </p:sp>
      <p:sp>
        <p:nvSpPr>
          <p:cNvPr id="6" name="Slide Number Placeholder 4"/>
          <p:cNvSpPr>
            <a:spLocks noGrp="1"/>
          </p:cNvSpPr>
          <p:nvPr>
            <p:ph type="sldNum" sz="quarter" idx="12"/>
          </p:nvPr>
        </p:nvSpPr>
        <p:spPr/>
        <p:txBody>
          <a:bodyPr/>
          <a:lstStyle>
            <a:lvl1pPr>
              <a:defRPr/>
            </a:lvl1pPr>
          </a:lstStyle>
          <a:p>
            <a:fld id="{2276B284-F74A-469E-BDB1-B9D68CB3EC29}" type="slidenum">
              <a:rPr lang="en-US" altLang="en-US"/>
              <a:pPr/>
              <a:t>‹#›</a:t>
            </a:fld>
            <a:endParaRPr lang="en-US" altLang="en-US"/>
          </a:p>
        </p:txBody>
      </p:sp>
    </p:spTree>
    <p:extLst>
      <p:ext uri="{BB962C8B-B14F-4D97-AF65-F5344CB8AC3E}">
        <p14:creationId xmlns:p14="http://schemas.microsoft.com/office/powerpoint/2010/main" val="4038737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smtClean="0"/>
              <a:t>23/09/2016</a:t>
            </a:r>
            <a:endParaRPr lang="en-US"/>
          </a:p>
        </p:txBody>
      </p:sp>
      <p:sp>
        <p:nvSpPr>
          <p:cNvPr id="3" name="Footer Placeholder 2"/>
          <p:cNvSpPr>
            <a:spLocks noGrp="1"/>
          </p:cNvSpPr>
          <p:nvPr>
            <p:ph type="ftr" sz="quarter" idx="11"/>
          </p:nvPr>
        </p:nvSpPr>
        <p:spPr/>
        <p:txBody>
          <a:bodyPr/>
          <a:lstStyle>
            <a:lvl1pPr>
              <a:defRPr/>
            </a:lvl1pPr>
          </a:lstStyle>
          <a:p>
            <a:pPr>
              <a:defRPr/>
            </a:pPr>
            <a:r>
              <a:rPr lang="en-US" smtClean="0"/>
              <a:t>Erwan Harrouch EN-EA</a:t>
            </a:r>
            <a:endParaRPr lang="en-US"/>
          </a:p>
        </p:txBody>
      </p:sp>
      <p:sp>
        <p:nvSpPr>
          <p:cNvPr id="4" name="Slide Number Placeholder 3"/>
          <p:cNvSpPr>
            <a:spLocks noGrp="1"/>
          </p:cNvSpPr>
          <p:nvPr>
            <p:ph type="sldNum" sz="quarter" idx="12"/>
          </p:nvPr>
        </p:nvSpPr>
        <p:spPr/>
        <p:txBody>
          <a:bodyPr/>
          <a:lstStyle>
            <a:lvl1pPr>
              <a:defRPr/>
            </a:lvl1pPr>
          </a:lstStyle>
          <a:p>
            <a:fld id="{245DC172-423C-47DB-ACA1-10CB1C99264A}" type="slidenum">
              <a:rPr lang="en-US" altLang="en-US"/>
              <a:pPr/>
              <a:t>‹#›</a:t>
            </a:fld>
            <a:endParaRPr lang="en-US" altLang="en-US"/>
          </a:p>
        </p:txBody>
      </p:sp>
    </p:spTree>
    <p:extLst>
      <p:ext uri="{BB962C8B-B14F-4D97-AF65-F5344CB8AC3E}">
        <p14:creationId xmlns:p14="http://schemas.microsoft.com/office/powerpoint/2010/main" val="3518537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4148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st">
    <p:spTree>
      <p:nvGrpSpPr>
        <p:cNvPr id="1" name=""/>
        <p:cNvGrpSpPr/>
        <p:nvPr/>
      </p:nvGrpSpPr>
      <p:grpSpPr>
        <a:xfrm>
          <a:off x="0" y="0"/>
          <a:ext cx="0" cy="0"/>
          <a:chOff x="0" y="0"/>
          <a:chExt cx="0" cy="0"/>
        </a:xfrm>
      </p:grpSpPr>
      <p:pic>
        <p:nvPicPr>
          <p:cNvPr id="3" name="Picture 9" descr="2015-01-13_CERN_ENdept 36% h32mm 300dpi.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94038" y="2797175"/>
            <a:ext cx="30749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1314450" y="4214815"/>
            <a:ext cx="6535738" cy="1609725"/>
          </a:xfrm>
        </p:spPr>
        <p:txBody>
          <a:bodyPr anchor="ctr"/>
          <a:lstStyle>
            <a:lvl1pPr marL="0" indent="0" algn="ctr">
              <a:buNone/>
              <a:defRPr>
                <a:solidFill>
                  <a:schemeClr val="accent4"/>
                </a:solidFill>
              </a:defRPr>
            </a:lvl1pPr>
          </a:lstStyle>
          <a:p>
            <a:pPr lvl="0"/>
            <a:r>
              <a:rPr lang="en-US" smtClean="0"/>
              <a:t>Click to edit Master text styles</a:t>
            </a:r>
          </a:p>
        </p:txBody>
      </p:sp>
    </p:spTree>
    <p:extLst>
      <p:ext uri="{BB962C8B-B14F-4D97-AF65-F5344CB8AC3E}">
        <p14:creationId xmlns:p14="http://schemas.microsoft.com/office/powerpoint/2010/main" val="199589704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2015-01-13_CERN_ENdept 13% h12mm 300dpi.png"/>
          <p:cNvPicPr>
            <a:picLocks noChangeAspect="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395288" y="6335713"/>
            <a:ext cx="11525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2"/>
          </p:nvPr>
        </p:nvSpPr>
        <p:spPr>
          <a:xfrm>
            <a:off x="2295525" y="6356350"/>
            <a:ext cx="1371600" cy="365125"/>
          </a:xfrm>
          <a:prstGeom prst="rect">
            <a:avLst/>
          </a:prstGeom>
        </p:spPr>
        <p:txBody>
          <a:bodyPr vert="horz" lIns="91440" tIns="45720" rIns="91440" bIns="45720" rtlCol="0" anchor="ctr"/>
          <a:lstStyle>
            <a:lvl1pPr algn="l" eaLnBrk="1" fontAlgn="auto" hangingPunct="1">
              <a:spcBef>
                <a:spcPts val="0"/>
              </a:spcBef>
              <a:spcAft>
                <a:spcPts val="0"/>
              </a:spcAft>
              <a:defRPr sz="900" b="0" i="0">
                <a:solidFill>
                  <a:srgbClr val="729FCF"/>
                </a:solidFill>
                <a:latin typeface="+mn-lt"/>
                <a:ea typeface="+mn-ea"/>
                <a:cs typeface="Ubuntu Light"/>
              </a:defRPr>
            </a:lvl1pPr>
          </a:lstStyle>
          <a:p>
            <a:pPr>
              <a:defRPr/>
            </a:pPr>
            <a:r>
              <a:rPr lang="en-US" smtClean="0"/>
              <a:t>23/09/2016</a:t>
            </a:r>
            <a:endParaRPr lang="en-US"/>
          </a:p>
        </p:txBody>
      </p:sp>
      <p:sp>
        <p:nvSpPr>
          <p:cNvPr id="3" name="Footer Placeholder 2"/>
          <p:cNvSpPr>
            <a:spLocks noGrp="1"/>
          </p:cNvSpPr>
          <p:nvPr>
            <p:ph type="ftr" sz="quarter" idx="3"/>
          </p:nvPr>
        </p:nvSpPr>
        <p:spPr>
          <a:xfrm>
            <a:off x="3667125" y="6356350"/>
            <a:ext cx="4289425" cy="365125"/>
          </a:xfrm>
          <a:prstGeom prst="rect">
            <a:avLst/>
          </a:prstGeom>
        </p:spPr>
        <p:txBody>
          <a:bodyPr vert="horz" lIns="91440" tIns="45720" rIns="91440" bIns="45720" rtlCol="0" anchor="ctr"/>
          <a:lstStyle>
            <a:lvl1pPr algn="ctr" eaLnBrk="1" fontAlgn="auto" hangingPunct="1">
              <a:spcBef>
                <a:spcPts val="0"/>
              </a:spcBef>
              <a:spcAft>
                <a:spcPts val="0"/>
              </a:spcAft>
              <a:defRPr sz="900" b="0" i="0">
                <a:solidFill>
                  <a:srgbClr val="729FCF"/>
                </a:solidFill>
                <a:latin typeface="+mn-lt"/>
                <a:ea typeface="+mn-ea"/>
                <a:cs typeface="Ubuntu Light"/>
              </a:defRPr>
            </a:lvl1pPr>
          </a:lstStyle>
          <a:p>
            <a:pPr>
              <a:defRPr/>
            </a:pPr>
            <a:r>
              <a:rPr lang="en-US" smtClean="0"/>
              <a:t>Erwan Harrouch EN-EA</a:t>
            </a:r>
            <a:endParaRPr lang="en-US"/>
          </a:p>
        </p:txBody>
      </p:sp>
      <p:sp>
        <p:nvSpPr>
          <p:cNvPr id="4" name="Slide Number Placeholder 3"/>
          <p:cNvSpPr>
            <a:spLocks noGrp="1"/>
          </p:cNvSpPr>
          <p:nvPr>
            <p:ph type="sldNum" sz="quarter" idx="4"/>
          </p:nvPr>
        </p:nvSpPr>
        <p:spPr>
          <a:xfrm>
            <a:off x="7956550" y="6356350"/>
            <a:ext cx="7302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729FCF"/>
                </a:solidFill>
              </a:defRPr>
            </a:lvl1pPr>
          </a:lstStyle>
          <a:p>
            <a:fld id="{2CB758F8-4B4C-4999-AE62-E9CB0FD36E75}" type="slidenum">
              <a:rPr lang="en-US" altLang="en-US"/>
              <a:pPr/>
              <a:t>‹#›</a:t>
            </a:fld>
            <a:endParaRPr lang="en-US" altLang="en-US"/>
          </a:p>
        </p:txBody>
      </p:sp>
      <p:sp>
        <p:nvSpPr>
          <p:cNvPr id="1030" name="Espace réservé du texte 29"/>
          <p:cNvSpPr>
            <a:spLocks noGrp="1"/>
          </p:cNvSpPr>
          <p:nvPr>
            <p:ph type="body" idx="1"/>
          </p:nvPr>
        </p:nvSpPr>
        <p:spPr bwMode="auto">
          <a:xfrm>
            <a:off x="457200" y="1131888"/>
            <a:ext cx="8226425"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smtClean="0"/>
              <a:t>Slide text first level</a:t>
            </a:r>
          </a:p>
          <a:p>
            <a:pPr lvl="1"/>
            <a:r>
              <a:rPr lang="fr-CH" altLang="en-US" smtClean="0"/>
              <a:t>Slide text second level</a:t>
            </a:r>
          </a:p>
          <a:p>
            <a:pPr lvl="2"/>
            <a:r>
              <a:rPr lang="fr-CH" altLang="en-US" smtClean="0"/>
              <a:t>Slide text third level</a:t>
            </a:r>
          </a:p>
          <a:p>
            <a:pPr lvl="3"/>
            <a:r>
              <a:rPr lang="fr-CH" altLang="en-US" smtClean="0"/>
              <a:t>Slide text fourth level</a:t>
            </a:r>
          </a:p>
          <a:p>
            <a:pPr lvl="4"/>
            <a:r>
              <a:rPr lang="fr-CH" altLang="en-US" smtClean="0"/>
              <a:t>Slide text fifth level</a:t>
            </a:r>
            <a:endParaRPr lang="en-US" altLang="en-US" smtClean="0"/>
          </a:p>
        </p:txBody>
      </p:sp>
      <p:sp>
        <p:nvSpPr>
          <p:cNvPr id="1031" name="Espace réservé du titre 8"/>
          <p:cNvSpPr>
            <a:spLocks noGrp="1"/>
          </p:cNvSpPr>
          <p:nvPr>
            <p:ph type="title"/>
          </p:nvPr>
        </p:nvSpPr>
        <p:spPr bwMode="auto">
          <a:xfrm>
            <a:off x="457200" y="233363"/>
            <a:ext cx="8226425"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GB" altLang="en-US" smtClean="0"/>
              <a:t>Slide Title</a:t>
            </a:r>
          </a:p>
        </p:txBody>
      </p:sp>
      <p:cxnSp>
        <p:nvCxnSpPr>
          <p:cNvPr id="8" name="Straight Connector 7"/>
          <p:cNvCxnSpPr/>
          <p:nvPr/>
        </p:nvCxnSpPr>
        <p:spPr>
          <a:xfrm>
            <a:off x="457200" y="628650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83" r:id="rId7"/>
    <p:sldLayoutId id="2147483790" r:id="rId8"/>
    <p:sldLayoutId id="2147483791" r:id="rId9"/>
  </p:sldLayoutIdLst>
  <p:timing>
    <p:tnLst>
      <p:par>
        <p:cTn id="1" dur="indefinite" restart="never" nodeType="tmRoot"/>
      </p:par>
    </p:tnLst>
  </p:timing>
  <p:hf hdr="0"/>
  <p:txStyles>
    <p:titleStyle>
      <a:lvl1pPr algn="l" rtl="0" eaLnBrk="0" fontAlgn="base" hangingPunct="0">
        <a:spcBef>
          <a:spcPct val="0"/>
        </a:spcBef>
        <a:spcAft>
          <a:spcPct val="0"/>
        </a:spcAft>
        <a:defRPr sz="3600" b="1" kern="1200">
          <a:solidFill>
            <a:srgbClr val="0C377B"/>
          </a:solidFill>
          <a:latin typeface="+mj-lt"/>
          <a:ea typeface="MS PGothic" panose="020B0600070205080204" pitchFamily="34" charset="-128"/>
          <a:cs typeface="Ubuntu Light"/>
        </a:defRPr>
      </a:lvl1pPr>
      <a:lvl2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2pPr>
      <a:lvl3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3pPr>
      <a:lvl4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4pPr>
      <a:lvl5pPr algn="l" rtl="0" eaLnBrk="0" fontAlgn="base" hangingPunct="0">
        <a:spcBef>
          <a:spcPct val="0"/>
        </a:spcBef>
        <a:spcAft>
          <a:spcPct val="0"/>
        </a:spcAft>
        <a:defRPr sz="3600" b="1">
          <a:solidFill>
            <a:srgbClr val="0C377B"/>
          </a:solidFill>
          <a:latin typeface="Corbel" charset="0"/>
          <a:ea typeface="MS PGothic" panose="020B0600070205080204" pitchFamily="34" charset="-128"/>
          <a:cs typeface="Ubuntu Light" charset="0"/>
        </a:defRPr>
      </a:lvl5pPr>
      <a:lvl6pPr marL="457200" algn="l" rtl="0" fontAlgn="base">
        <a:spcBef>
          <a:spcPct val="0"/>
        </a:spcBef>
        <a:spcAft>
          <a:spcPct val="0"/>
        </a:spcAft>
        <a:defRPr sz="3600" b="1">
          <a:solidFill>
            <a:srgbClr val="0C377B"/>
          </a:solidFill>
          <a:latin typeface="Corbel" charset="0"/>
          <a:ea typeface="ＭＳ Ｐゴシック" charset="0"/>
          <a:cs typeface="Ubuntu Light" charset="0"/>
        </a:defRPr>
      </a:lvl6pPr>
      <a:lvl7pPr marL="914400" algn="l" rtl="0" fontAlgn="base">
        <a:spcBef>
          <a:spcPct val="0"/>
        </a:spcBef>
        <a:spcAft>
          <a:spcPct val="0"/>
        </a:spcAft>
        <a:defRPr sz="3600" b="1">
          <a:solidFill>
            <a:srgbClr val="0C377B"/>
          </a:solidFill>
          <a:latin typeface="Corbel" charset="0"/>
          <a:ea typeface="ＭＳ Ｐゴシック" charset="0"/>
          <a:cs typeface="Ubuntu Light" charset="0"/>
        </a:defRPr>
      </a:lvl7pPr>
      <a:lvl8pPr marL="1371600" algn="l" rtl="0" fontAlgn="base">
        <a:spcBef>
          <a:spcPct val="0"/>
        </a:spcBef>
        <a:spcAft>
          <a:spcPct val="0"/>
        </a:spcAft>
        <a:defRPr sz="3600" b="1">
          <a:solidFill>
            <a:srgbClr val="0C377B"/>
          </a:solidFill>
          <a:latin typeface="Corbel" charset="0"/>
          <a:ea typeface="ＭＳ Ｐゴシック" charset="0"/>
          <a:cs typeface="Ubuntu Light" charset="0"/>
        </a:defRPr>
      </a:lvl8pPr>
      <a:lvl9pPr marL="1828800" algn="l" rtl="0" fontAlgn="base">
        <a:spcBef>
          <a:spcPct val="0"/>
        </a:spcBef>
        <a:spcAft>
          <a:spcPct val="0"/>
        </a:spcAft>
        <a:defRPr sz="3600" b="1">
          <a:solidFill>
            <a:srgbClr val="0C377B"/>
          </a:solidFill>
          <a:latin typeface="Corbel" charset="0"/>
          <a:ea typeface="ＭＳ Ｐゴシック" charset="0"/>
          <a:cs typeface="Ubuntu Light" charset="0"/>
        </a:defRPr>
      </a:lvl9pPr>
    </p:titleStyle>
    <p:body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MS PGothic" panose="020B0600070205080204" pitchFamily="34" charset="-128"/>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2100" kern="1200">
          <a:solidFill>
            <a:srgbClr val="0C377B"/>
          </a:solidFill>
          <a:latin typeface="+mn-lt"/>
          <a:ea typeface="Ubuntu Light" charset="0"/>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kern="1200">
          <a:solidFill>
            <a:srgbClr val="0C377B"/>
          </a:solidFill>
          <a:latin typeface="+mn-lt"/>
          <a:ea typeface="Ubuntu Light" charset="0"/>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kern="1200">
          <a:solidFill>
            <a:srgbClr val="0C377B"/>
          </a:solidFill>
          <a:latin typeface="+mn-lt"/>
          <a:ea typeface="Ubuntu Light" charset="0"/>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kern="1200">
          <a:solidFill>
            <a:srgbClr val="0C377B"/>
          </a:solidFill>
          <a:latin typeface="+mn-lt"/>
          <a:ea typeface="Ubuntu Light" charset="0"/>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a:xfrm>
            <a:off x="431800" y="2120900"/>
            <a:ext cx="8266113" cy="1827213"/>
          </a:xfrm>
        </p:spPr>
        <p:txBody>
          <a:bodyPr/>
          <a:lstStyle/>
          <a:p>
            <a:pPr eaLnBrk="1" hangingPunct="1">
              <a:spcBef>
                <a:spcPct val="0"/>
              </a:spcBef>
            </a:pPr>
            <a:r>
              <a:rPr lang="en-US" dirty="0"/>
              <a:t>Project Safety </a:t>
            </a:r>
            <a:r>
              <a:rPr lang="en-US" dirty="0" smtClean="0"/>
              <a:t>“Issues”</a:t>
            </a:r>
            <a:endParaRPr lang="en-GB" altLang="en-US" dirty="0" smtClean="0">
              <a:ln>
                <a:noFill/>
              </a:ln>
              <a:ea typeface="MS PGothic" panose="020B0600070205080204" pitchFamily="34" charset="-128"/>
            </a:endParaRPr>
          </a:p>
        </p:txBody>
      </p:sp>
      <p:sp>
        <p:nvSpPr>
          <p:cNvPr id="12290" name="Text Placeholder 2"/>
          <p:cNvSpPr>
            <a:spLocks noGrp="1"/>
          </p:cNvSpPr>
          <p:nvPr>
            <p:ph type="body" idx="1"/>
          </p:nvPr>
        </p:nvSpPr>
        <p:spPr>
          <a:xfrm>
            <a:off x="431800" y="4171950"/>
            <a:ext cx="8266113" cy="1066800"/>
          </a:xfrm>
        </p:spPr>
        <p:txBody>
          <a:bodyPr/>
          <a:lstStyle/>
          <a:p>
            <a:pPr eaLnBrk="1" hangingPunct="1">
              <a:spcBef>
                <a:spcPct val="0"/>
              </a:spcBef>
            </a:pPr>
            <a:r>
              <a:rPr lang="en-US" altLang="en-US" dirty="0" smtClean="0">
                <a:solidFill>
                  <a:srgbClr val="5197CC"/>
                </a:solidFill>
              </a:rPr>
              <a:t>Erwan Harrouch/ EN-EA, </a:t>
            </a:r>
            <a:r>
              <a:rPr lang="en-US" altLang="en-US" dirty="0" smtClean="0">
                <a:solidFill>
                  <a:srgbClr val="5197CC"/>
                </a:solidFill>
              </a:rPr>
              <a:t>21-10-2016</a:t>
            </a:r>
            <a:endParaRPr lang="en-US" altLang="en-US" dirty="0" smtClean="0">
              <a:solidFill>
                <a:srgbClr val="5197CC"/>
              </a:solidFill>
            </a:endParaRPr>
          </a:p>
        </p:txBody>
      </p:sp>
      <p:pic>
        <p:nvPicPr>
          <p:cNvPr id="1229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96163" y="5478463"/>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p:cNvPicPr>
            <a:picLocks noChangeAspect="1"/>
          </p:cNvPicPr>
          <p:nvPr/>
        </p:nvPicPr>
        <p:blipFill>
          <a:blip r:embed="rId4">
            <a:extLst>
              <a:ext uri="{28A0092B-C50C-407E-A947-70E740481C1C}">
                <a14:useLocalDpi xmlns:a14="http://schemas.microsoft.com/office/drawing/2010/main" val="0"/>
              </a:ext>
            </a:extLst>
          </a:blip>
          <a:srcRect t="13005" b="-2"/>
          <a:stretch>
            <a:fillRect/>
          </a:stretch>
        </p:blipFill>
        <p:spPr bwMode="auto">
          <a:xfrm>
            <a:off x="65088" y="103188"/>
            <a:ext cx="3048000" cy="2652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Box 6"/>
          <p:cNvSpPr txBox="1">
            <a:spLocks noChangeArrowheads="1"/>
          </p:cNvSpPr>
          <p:nvPr/>
        </p:nvSpPr>
        <p:spPr bwMode="auto">
          <a:xfrm>
            <a:off x="65088" y="2757488"/>
            <a:ext cx="9009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algn="ctr"/>
            <a:r>
              <a:rPr lang="en-US" altLang="en-US" sz="1200" i="1"/>
              <a:t>East Hall under construction - 1962</a:t>
            </a:r>
          </a:p>
        </p:txBody>
      </p:sp>
      <p:pic>
        <p:nvPicPr>
          <p:cNvPr id="7" name="Picture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8738" y="74613"/>
            <a:ext cx="2665412" cy="2681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8"/>
          <p:cNvPicPr>
            <a:picLocks noChangeAspect="1"/>
          </p:cNvPicPr>
          <p:nvPr/>
        </p:nvPicPr>
        <p:blipFill>
          <a:blip r:embed="rId6">
            <a:extLst>
              <a:ext uri="{28A0092B-C50C-407E-A947-70E740481C1C}">
                <a14:useLocalDpi xmlns:a14="http://schemas.microsoft.com/office/drawing/2010/main" val="0"/>
              </a:ext>
            </a:extLst>
          </a:blip>
          <a:srcRect r="4890"/>
          <a:stretch>
            <a:fillRect/>
          </a:stretch>
        </p:blipFill>
        <p:spPr bwMode="auto">
          <a:xfrm>
            <a:off x="3162300" y="490538"/>
            <a:ext cx="3195638" cy="2265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outline</a:t>
            </a:r>
            <a:endParaRPr lang="en-US" dirty="0"/>
          </a:p>
        </p:txBody>
      </p:sp>
      <p:sp>
        <p:nvSpPr>
          <p:cNvPr id="3" name="Content Placeholder 2"/>
          <p:cNvSpPr>
            <a:spLocks noGrp="1"/>
          </p:cNvSpPr>
          <p:nvPr>
            <p:ph sz="quarter" idx="13"/>
          </p:nvPr>
        </p:nvSpPr>
        <p:spPr/>
        <p:txBody>
          <a:bodyPr/>
          <a:lstStyle/>
          <a:p>
            <a:r>
              <a:rPr lang="en-US" sz="3600" dirty="0" smtClean="0"/>
              <a:t>How safety is managed in the project</a:t>
            </a:r>
          </a:p>
          <a:p>
            <a:r>
              <a:rPr lang="en-US" sz="3600" dirty="0" smtClean="0"/>
              <a:t>Status of the Launch Safety Agreement (LSA)</a:t>
            </a:r>
            <a:endParaRPr lang="en-US" sz="3600" dirty="0" smtClean="0"/>
          </a:p>
          <a:p>
            <a:endParaRPr lang="en-US" sz="3600" dirty="0"/>
          </a:p>
        </p:txBody>
      </p:sp>
      <p:sp>
        <p:nvSpPr>
          <p:cNvPr id="4" name="Date Placeholder 3"/>
          <p:cNvSpPr>
            <a:spLocks noGrp="1"/>
          </p:cNvSpPr>
          <p:nvPr>
            <p:ph type="dt" sz="half" idx="14"/>
          </p:nvPr>
        </p:nvSpPr>
        <p:spPr/>
        <p:txBody>
          <a:bodyPr/>
          <a:lstStyle/>
          <a:p>
            <a:pPr>
              <a:defRPr/>
            </a:pPr>
            <a:r>
              <a:rPr lang="en-US" smtClean="0"/>
              <a:t>23/09/2016</a:t>
            </a:r>
            <a:endParaRPr lang="en-US"/>
          </a:p>
        </p:txBody>
      </p:sp>
      <p:sp>
        <p:nvSpPr>
          <p:cNvPr id="5" name="Footer Placeholder 4"/>
          <p:cNvSpPr>
            <a:spLocks noGrp="1"/>
          </p:cNvSpPr>
          <p:nvPr>
            <p:ph type="ftr" sz="quarter" idx="15"/>
          </p:nvPr>
        </p:nvSpPr>
        <p:spPr/>
        <p:txBody>
          <a:bodyPr/>
          <a:lstStyle/>
          <a:p>
            <a:pPr>
              <a:defRPr/>
            </a:pPr>
            <a:r>
              <a:rPr lang="en-US" smtClean="0"/>
              <a:t>Erwan Harrouch EN-EA</a:t>
            </a:r>
            <a:endParaRPr lang="en-US"/>
          </a:p>
        </p:txBody>
      </p:sp>
      <p:sp>
        <p:nvSpPr>
          <p:cNvPr id="6" name="Slide Number Placeholder 5"/>
          <p:cNvSpPr>
            <a:spLocks noGrp="1"/>
          </p:cNvSpPr>
          <p:nvPr>
            <p:ph type="sldNum" sz="quarter" idx="16"/>
          </p:nvPr>
        </p:nvSpPr>
        <p:spPr/>
        <p:txBody>
          <a:bodyPr/>
          <a:lstStyle/>
          <a:p>
            <a:fld id="{53CB5B5E-136D-4D23-B6C4-661B5AF2115A}" type="slidenum">
              <a:rPr lang="en-US" altLang="en-US" smtClean="0"/>
              <a:pPr/>
              <a:t>2</a:t>
            </a:fld>
            <a:endParaRPr lang="en-US" altLang="en-US"/>
          </a:p>
        </p:txBody>
      </p:sp>
    </p:spTree>
    <p:extLst>
      <p:ext uri="{BB962C8B-B14F-4D97-AF65-F5344CB8AC3E}">
        <p14:creationId xmlns:p14="http://schemas.microsoft.com/office/powerpoint/2010/main" val="407790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safety is managed </a:t>
            </a:r>
            <a:r>
              <a:rPr lang="en-US" dirty="0" smtClean="0"/>
              <a:t>in the project </a:t>
            </a:r>
            <a:endParaRPr lang="en-US" dirty="0"/>
          </a:p>
        </p:txBody>
      </p:sp>
      <p:sp>
        <p:nvSpPr>
          <p:cNvPr id="4" name="Date Placeholder 3"/>
          <p:cNvSpPr>
            <a:spLocks noGrp="1"/>
          </p:cNvSpPr>
          <p:nvPr>
            <p:ph type="dt" sz="half" idx="14"/>
          </p:nvPr>
        </p:nvSpPr>
        <p:spPr/>
        <p:txBody>
          <a:bodyPr/>
          <a:lstStyle/>
          <a:p>
            <a:pPr>
              <a:defRPr/>
            </a:pPr>
            <a:r>
              <a:rPr lang="en-US" smtClean="0"/>
              <a:t>23/09/2016</a:t>
            </a:r>
            <a:endParaRPr lang="en-US"/>
          </a:p>
        </p:txBody>
      </p:sp>
      <p:sp>
        <p:nvSpPr>
          <p:cNvPr id="5" name="Footer Placeholder 4"/>
          <p:cNvSpPr>
            <a:spLocks noGrp="1"/>
          </p:cNvSpPr>
          <p:nvPr>
            <p:ph type="ftr" sz="quarter" idx="15"/>
          </p:nvPr>
        </p:nvSpPr>
        <p:spPr/>
        <p:txBody>
          <a:bodyPr/>
          <a:lstStyle/>
          <a:p>
            <a:pPr>
              <a:defRPr/>
            </a:pPr>
            <a:r>
              <a:rPr lang="en-US" smtClean="0"/>
              <a:t>Erwan Harrouch EN-EA</a:t>
            </a:r>
            <a:endParaRPr lang="en-US"/>
          </a:p>
        </p:txBody>
      </p:sp>
      <p:sp>
        <p:nvSpPr>
          <p:cNvPr id="6" name="Slide Number Placeholder 5"/>
          <p:cNvSpPr>
            <a:spLocks noGrp="1"/>
          </p:cNvSpPr>
          <p:nvPr>
            <p:ph type="sldNum" sz="quarter" idx="16"/>
          </p:nvPr>
        </p:nvSpPr>
        <p:spPr/>
        <p:txBody>
          <a:bodyPr/>
          <a:lstStyle/>
          <a:p>
            <a:fld id="{53CB5B5E-136D-4D23-B6C4-661B5AF2115A}" type="slidenum">
              <a:rPr lang="en-US" altLang="en-US" smtClean="0"/>
              <a:pPr/>
              <a:t>3</a:t>
            </a:fld>
            <a:endParaRPr lang="en-US" altLang="en-US"/>
          </a:p>
        </p:txBody>
      </p:sp>
      <p:grpSp>
        <p:nvGrpSpPr>
          <p:cNvPr id="34" name="Group 33"/>
          <p:cNvGrpSpPr/>
          <p:nvPr/>
        </p:nvGrpSpPr>
        <p:grpSpPr>
          <a:xfrm>
            <a:off x="2852122" y="1271474"/>
            <a:ext cx="6224145" cy="841217"/>
            <a:chOff x="2852122" y="1271474"/>
            <a:chExt cx="6224145" cy="841217"/>
          </a:xfrm>
        </p:grpSpPr>
        <p:sp>
          <p:nvSpPr>
            <p:cNvPr id="9" name="Rectangle 8"/>
            <p:cNvSpPr/>
            <p:nvPr/>
          </p:nvSpPr>
          <p:spPr>
            <a:xfrm>
              <a:off x="2852122" y="1271474"/>
              <a:ext cx="2250831" cy="841217"/>
            </a:xfrm>
            <a:prstGeom prst="rect">
              <a:avLst/>
            </a:prstGeom>
            <a:gradFill>
              <a:gsLst>
                <a:gs pos="0">
                  <a:srgbClr val="FFC000"/>
                </a:gs>
                <a:gs pos="100000">
                  <a:schemeClr val="accent1">
                    <a:tint val="96000"/>
                    <a:shade val="80000"/>
                    <a:satMod val="105000"/>
                  </a:schemeClr>
                </a:gs>
                <a:gs pos="100000">
                  <a:schemeClr val="accent1">
                    <a:tint val="96000"/>
                    <a:shade val="59000"/>
                    <a:satMod val="120000"/>
                  </a:schemeClr>
                </a:gs>
                <a:gs pos="100000">
                  <a:schemeClr val="accent1">
                    <a:shade val="57000"/>
                    <a:satMod val="120000"/>
                  </a:schemeClr>
                </a:gs>
                <a:gs pos="100000">
                  <a:schemeClr val="accent1">
                    <a:shade val="56000"/>
                    <a:satMod val="145000"/>
                  </a:schemeClr>
                </a:gs>
                <a:gs pos="100000">
                  <a:schemeClr val="accent1">
                    <a:shade val="63000"/>
                    <a:satMod val="160000"/>
                  </a:schemeClr>
                </a:gs>
                <a:gs pos="100000">
                  <a:schemeClr val="accent1">
                    <a:tint val="99555"/>
                    <a:satMod val="15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Project Leader</a:t>
              </a:r>
            </a:p>
            <a:p>
              <a:pPr algn="ctr"/>
              <a:r>
                <a:rPr lang="en-US" dirty="0" smtClean="0"/>
                <a:t>S. Evrard</a:t>
              </a:r>
            </a:p>
            <a:p>
              <a:pPr algn="ctr"/>
              <a:r>
                <a:rPr lang="en-US" dirty="0" smtClean="0"/>
                <a:t>EN-EA</a:t>
              </a:r>
              <a:endParaRPr lang="en-US" dirty="0"/>
            </a:p>
          </p:txBody>
        </p:sp>
        <p:sp>
          <p:nvSpPr>
            <p:cNvPr id="22" name="TextBox 21"/>
            <p:cNvSpPr txBox="1"/>
            <p:nvPr/>
          </p:nvSpPr>
          <p:spPr>
            <a:xfrm>
              <a:off x="5147734" y="1507416"/>
              <a:ext cx="3928533" cy="369332"/>
            </a:xfrm>
            <a:prstGeom prst="rect">
              <a:avLst/>
            </a:prstGeom>
            <a:noFill/>
          </p:spPr>
          <p:txBody>
            <a:bodyPr wrap="square" rtlCol="0">
              <a:spAutoFit/>
            </a:bodyPr>
            <a:lstStyle/>
            <a:p>
              <a:r>
                <a:rPr lang="en-US" dirty="0" smtClean="0"/>
                <a:t>Responsible for safety in the project</a:t>
              </a:r>
              <a:endParaRPr lang="en-US" dirty="0"/>
            </a:p>
          </p:txBody>
        </p:sp>
      </p:grpSp>
      <p:grpSp>
        <p:nvGrpSpPr>
          <p:cNvPr id="37" name="Group 36"/>
          <p:cNvGrpSpPr/>
          <p:nvPr/>
        </p:nvGrpSpPr>
        <p:grpSpPr>
          <a:xfrm>
            <a:off x="456249" y="1267515"/>
            <a:ext cx="2318245" cy="3594833"/>
            <a:chOff x="456249" y="1267515"/>
            <a:chExt cx="2318245" cy="3594833"/>
          </a:xfrm>
        </p:grpSpPr>
        <p:sp>
          <p:nvSpPr>
            <p:cNvPr id="16" name="Rectangle 15"/>
            <p:cNvSpPr/>
            <p:nvPr/>
          </p:nvSpPr>
          <p:spPr>
            <a:xfrm rot="16200000">
              <a:off x="-821445" y="2545209"/>
              <a:ext cx="3594833" cy="1039446"/>
            </a:xfrm>
            <a:prstGeom prst="rect">
              <a:avLst/>
            </a:prstGeom>
            <a:gradFill>
              <a:gsLst>
                <a:gs pos="0">
                  <a:srgbClr val="00B050"/>
                </a:gs>
                <a:gs pos="100000">
                  <a:schemeClr val="accent1">
                    <a:tint val="96000"/>
                    <a:shade val="80000"/>
                    <a:satMod val="105000"/>
                  </a:schemeClr>
                </a:gs>
                <a:gs pos="100000">
                  <a:schemeClr val="accent1">
                    <a:tint val="96000"/>
                    <a:shade val="59000"/>
                    <a:satMod val="120000"/>
                  </a:schemeClr>
                </a:gs>
                <a:gs pos="100000">
                  <a:schemeClr val="accent1">
                    <a:shade val="57000"/>
                    <a:satMod val="120000"/>
                  </a:schemeClr>
                </a:gs>
                <a:gs pos="100000">
                  <a:schemeClr val="accent1">
                    <a:shade val="56000"/>
                    <a:satMod val="145000"/>
                  </a:schemeClr>
                </a:gs>
                <a:gs pos="100000">
                  <a:schemeClr val="accent1">
                    <a:shade val="63000"/>
                    <a:satMod val="160000"/>
                  </a:schemeClr>
                </a:gs>
                <a:gs pos="100000">
                  <a:schemeClr val="accent1">
                    <a:tint val="99555"/>
                    <a:satMod val="15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East Area Renovation Project Team</a:t>
              </a:r>
            </a:p>
          </p:txBody>
        </p:sp>
        <p:sp>
          <p:nvSpPr>
            <p:cNvPr id="21" name="Left-Right Arrow 20"/>
            <p:cNvSpPr/>
            <p:nvPr/>
          </p:nvSpPr>
          <p:spPr>
            <a:xfrm>
              <a:off x="1572227" y="2875571"/>
              <a:ext cx="1202267" cy="423333"/>
            </a:xfrm>
            <a:prstGeom prst="leftRightArrow">
              <a:avLst/>
            </a:prstGeom>
            <a:gradFill>
              <a:gsLst>
                <a:gs pos="0">
                  <a:srgbClr val="00B050"/>
                </a:gs>
                <a:gs pos="100000">
                  <a:schemeClr val="accent1">
                    <a:tint val="96000"/>
                    <a:shade val="80000"/>
                    <a:satMod val="105000"/>
                  </a:schemeClr>
                </a:gs>
                <a:gs pos="100000">
                  <a:schemeClr val="accent1">
                    <a:tint val="96000"/>
                    <a:shade val="59000"/>
                    <a:satMod val="120000"/>
                  </a:schemeClr>
                </a:gs>
                <a:gs pos="100000">
                  <a:schemeClr val="accent1">
                    <a:shade val="57000"/>
                    <a:satMod val="120000"/>
                  </a:schemeClr>
                </a:gs>
                <a:gs pos="100000">
                  <a:schemeClr val="accent1">
                    <a:shade val="56000"/>
                    <a:satMod val="145000"/>
                  </a:schemeClr>
                </a:gs>
                <a:gs pos="100000">
                  <a:schemeClr val="accent1">
                    <a:shade val="63000"/>
                    <a:satMod val="160000"/>
                  </a:schemeClr>
                </a:gs>
                <a:gs pos="100000">
                  <a:schemeClr val="accent1">
                    <a:tint val="99555"/>
                    <a:satMod val="15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Box 30"/>
            <p:cNvSpPr txBox="1"/>
            <p:nvPr/>
          </p:nvSpPr>
          <p:spPr>
            <a:xfrm>
              <a:off x="1588819" y="2452064"/>
              <a:ext cx="1169081" cy="400110"/>
            </a:xfrm>
            <a:prstGeom prst="rect">
              <a:avLst/>
            </a:prstGeom>
            <a:noFill/>
          </p:spPr>
          <p:txBody>
            <a:bodyPr wrap="square" rtlCol="0">
              <a:spAutoFit/>
            </a:bodyPr>
            <a:lstStyle>
              <a:defPPr>
                <a:defRPr lang="en-US"/>
              </a:defPPr>
              <a:lvl1pPr>
                <a:defRPr sz="1000" b="1" i="1"/>
              </a:lvl1pPr>
            </a:lstStyle>
            <a:p>
              <a:r>
                <a:rPr lang="en-US" dirty="0" smtClean="0"/>
                <a:t>Directly exchange on safety matters</a:t>
              </a:r>
              <a:endParaRPr lang="en-US" dirty="0"/>
            </a:p>
          </p:txBody>
        </p:sp>
      </p:grpSp>
      <p:grpSp>
        <p:nvGrpSpPr>
          <p:cNvPr id="36" name="Group 35"/>
          <p:cNvGrpSpPr/>
          <p:nvPr/>
        </p:nvGrpSpPr>
        <p:grpSpPr>
          <a:xfrm>
            <a:off x="457200" y="3550732"/>
            <a:ext cx="8988424" cy="2618614"/>
            <a:chOff x="457200" y="3550732"/>
            <a:chExt cx="8988424" cy="2618614"/>
          </a:xfrm>
        </p:grpSpPr>
        <p:sp>
          <p:nvSpPr>
            <p:cNvPr id="11" name="Rectangle 10"/>
            <p:cNvSpPr/>
            <p:nvPr/>
          </p:nvSpPr>
          <p:spPr>
            <a:xfrm>
              <a:off x="2852121" y="4018664"/>
              <a:ext cx="2250831" cy="843685"/>
            </a:xfrm>
            <a:prstGeom prst="rect">
              <a:avLst/>
            </a:prstGeom>
            <a:gradFill>
              <a:gsLst>
                <a:gs pos="61000">
                  <a:schemeClr val="accent2">
                    <a:lumMod val="40000"/>
                    <a:lumOff val="60000"/>
                  </a:schemeClr>
                </a:gs>
                <a:gs pos="0">
                  <a:schemeClr val="accent1">
                    <a:tint val="96000"/>
                    <a:shade val="80000"/>
                    <a:satMod val="105000"/>
                  </a:schemeClr>
                </a:gs>
                <a:gs pos="0">
                  <a:schemeClr val="accent1">
                    <a:tint val="96000"/>
                    <a:shade val="59000"/>
                    <a:satMod val="120000"/>
                  </a:schemeClr>
                </a:gs>
                <a:gs pos="0">
                  <a:schemeClr val="accent1">
                    <a:shade val="57000"/>
                    <a:satMod val="120000"/>
                  </a:schemeClr>
                </a:gs>
                <a:gs pos="0">
                  <a:schemeClr val="accent1">
                    <a:shade val="56000"/>
                    <a:satMod val="145000"/>
                  </a:schemeClr>
                </a:gs>
                <a:gs pos="0">
                  <a:schemeClr val="accent1">
                    <a:shade val="63000"/>
                    <a:satMod val="160000"/>
                  </a:schemeClr>
                </a:gs>
                <a:gs pos="0">
                  <a:schemeClr val="accent1">
                    <a:tint val="99555"/>
                    <a:satMod val="15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HSE </a:t>
              </a:r>
              <a:r>
                <a:rPr lang="en-US" dirty="0" err="1" smtClean="0"/>
                <a:t>Linkperson</a:t>
              </a:r>
              <a:endParaRPr lang="en-US" dirty="0" smtClean="0"/>
            </a:p>
            <a:p>
              <a:pPr algn="ctr"/>
              <a:r>
                <a:rPr lang="en-US" dirty="0" smtClean="0"/>
                <a:t>A. Henriques HSE/SEE</a:t>
              </a:r>
              <a:endParaRPr lang="en-US" dirty="0"/>
            </a:p>
          </p:txBody>
        </p:sp>
        <p:sp>
          <p:nvSpPr>
            <p:cNvPr id="15" name="Rectangle 14"/>
            <p:cNvSpPr/>
            <p:nvPr/>
          </p:nvSpPr>
          <p:spPr>
            <a:xfrm>
              <a:off x="457200" y="5129900"/>
              <a:ext cx="4690534" cy="1039446"/>
            </a:xfrm>
            <a:prstGeom prst="rect">
              <a:avLst/>
            </a:prstGeom>
            <a:gradFill>
              <a:gsLst>
                <a:gs pos="0">
                  <a:schemeClr val="accent2">
                    <a:lumMod val="40000"/>
                    <a:lumOff val="60000"/>
                  </a:schemeClr>
                </a:gs>
                <a:gs pos="100000">
                  <a:schemeClr val="accent5">
                    <a:lumMod val="7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HSE Experts</a:t>
              </a:r>
            </a:p>
          </p:txBody>
        </p:sp>
        <p:sp>
          <p:nvSpPr>
            <p:cNvPr id="20" name="Up-Down Arrow 19"/>
            <p:cNvSpPr/>
            <p:nvPr/>
          </p:nvSpPr>
          <p:spPr>
            <a:xfrm rot="2313794">
              <a:off x="3269353" y="4818784"/>
              <a:ext cx="286246" cy="622229"/>
            </a:xfrm>
            <a:prstGeom prst="upDownArrow">
              <a:avLst/>
            </a:prstGeom>
            <a:gradFill>
              <a:gsLst>
                <a:gs pos="0">
                  <a:schemeClr val="accent2">
                    <a:lumMod val="40000"/>
                    <a:lumOff val="60000"/>
                  </a:schemeClr>
                </a:gs>
                <a:gs pos="100000">
                  <a:schemeClr val="accent5">
                    <a:lumMod val="7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Down Arrow 25"/>
            <p:cNvSpPr/>
            <p:nvPr/>
          </p:nvSpPr>
          <p:spPr>
            <a:xfrm>
              <a:off x="4333377" y="3577790"/>
              <a:ext cx="286247" cy="34985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Down Arrow 26"/>
            <p:cNvSpPr/>
            <p:nvPr/>
          </p:nvSpPr>
          <p:spPr>
            <a:xfrm rot="10800000">
              <a:off x="3269352" y="3560733"/>
              <a:ext cx="286247" cy="34985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p:cNvSpPr txBox="1"/>
            <p:nvPr/>
          </p:nvSpPr>
          <p:spPr>
            <a:xfrm>
              <a:off x="4619624" y="3629608"/>
              <a:ext cx="4826000" cy="246221"/>
            </a:xfrm>
            <a:prstGeom prst="rect">
              <a:avLst/>
            </a:prstGeom>
            <a:noFill/>
          </p:spPr>
          <p:txBody>
            <a:bodyPr wrap="square" rtlCol="0">
              <a:spAutoFit/>
            </a:bodyPr>
            <a:lstStyle/>
            <a:p>
              <a:r>
                <a:rPr lang="en-US" sz="1000" b="1" i="1" dirty="0" smtClean="0"/>
                <a:t>Provide project information for expertise by HSE</a:t>
              </a:r>
              <a:endParaRPr lang="en-US" sz="1000" b="1" i="1" dirty="0"/>
            </a:p>
          </p:txBody>
        </p:sp>
        <p:sp>
          <p:nvSpPr>
            <p:cNvPr id="30" name="TextBox 29"/>
            <p:cNvSpPr txBox="1"/>
            <p:nvPr/>
          </p:nvSpPr>
          <p:spPr>
            <a:xfrm>
              <a:off x="1843558" y="3550732"/>
              <a:ext cx="1653110" cy="400110"/>
            </a:xfrm>
            <a:prstGeom prst="rect">
              <a:avLst/>
            </a:prstGeom>
            <a:noFill/>
          </p:spPr>
          <p:txBody>
            <a:bodyPr wrap="square" rtlCol="0">
              <a:spAutoFit/>
            </a:bodyPr>
            <a:lstStyle/>
            <a:p>
              <a:r>
                <a:rPr lang="en-US" sz="1000" b="1" i="1" dirty="0" smtClean="0"/>
                <a:t>Provide rules and requirements from HSE</a:t>
              </a:r>
              <a:endParaRPr lang="en-US" sz="1000" b="1" i="1" dirty="0"/>
            </a:p>
          </p:txBody>
        </p:sp>
        <p:sp>
          <p:nvSpPr>
            <p:cNvPr id="32" name="TextBox 31"/>
            <p:cNvSpPr txBox="1"/>
            <p:nvPr/>
          </p:nvSpPr>
          <p:spPr>
            <a:xfrm>
              <a:off x="5534593" y="4790018"/>
              <a:ext cx="3412066" cy="646331"/>
            </a:xfrm>
            <a:prstGeom prst="rect">
              <a:avLst/>
            </a:prstGeom>
            <a:noFill/>
          </p:spPr>
          <p:txBody>
            <a:bodyPr wrap="square" rtlCol="0">
              <a:spAutoFit/>
            </a:bodyPr>
            <a:lstStyle/>
            <a:p>
              <a:r>
                <a:rPr lang="en-US" dirty="0" smtClean="0"/>
                <a:t>Provide expertise in matter of safety</a:t>
              </a:r>
              <a:endParaRPr lang="en-US" dirty="0"/>
            </a:p>
          </p:txBody>
        </p:sp>
        <p:sp>
          <p:nvSpPr>
            <p:cNvPr id="33" name="Left Brace 32"/>
            <p:cNvSpPr/>
            <p:nvPr/>
          </p:nvSpPr>
          <p:spPr>
            <a:xfrm rot="10800000">
              <a:off x="5238495" y="4225355"/>
              <a:ext cx="205336" cy="181047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39" name="Group 38"/>
          <p:cNvGrpSpPr/>
          <p:nvPr/>
        </p:nvGrpSpPr>
        <p:grpSpPr>
          <a:xfrm>
            <a:off x="2852122" y="2186033"/>
            <a:ext cx="6197076" cy="1300741"/>
            <a:chOff x="2852122" y="2186033"/>
            <a:chExt cx="6197076" cy="1300741"/>
          </a:xfrm>
        </p:grpSpPr>
        <p:grpSp>
          <p:nvGrpSpPr>
            <p:cNvPr id="35" name="Group 34"/>
            <p:cNvGrpSpPr/>
            <p:nvPr/>
          </p:nvGrpSpPr>
          <p:grpSpPr>
            <a:xfrm>
              <a:off x="2852122" y="2272468"/>
              <a:ext cx="6197076" cy="1214306"/>
              <a:chOff x="2852122" y="2272468"/>
              <a:chExt cx="6197076" cy="1214306"/>
            </a:xfrm>
          </p:grpSpPr>
          <p:sp>
            <p:nvSpPr>
              <p:cNvPr id="10" name="Rectangle 9"/>
              <p:cNvSpPr/>
              <p:nvPr/>
            </p:nvSpPr>
            <p:spPr>
              <a:xfrm>
                <a:off x="2852122" y="2643090"/>
                <a:ext cx="2250831" cy="84368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Project Safety Officer</a:t>
                </a:r>
              </a:p>
              <a:p>
                <a:pPr algn="ctr"/>
                <a:r>
                  <a:rPr lang="en-US" dirty="0" smtClean="0"/>
                  <a:t>E. Harrouch</a:t>
                </a:r>
              </a:p>
              <a:p>
                <a:pPr algn="ctr"/>
                <a:r>
                  <a:rPr lang="en-US" dirty="0" smtClean="0"/>
                  <a:t>EN-EA</a:t>
                </a:r>
                <a:endParaRPr lang="en-US" dirty="0"/>
              </a:p>
            </p:txBody>
          </p:sp>
          <p:sp>
            <p:nvSpPr>
              <p:cNvPr id="23" name="TextBox 22"/>
              <p:cNvSpPr txBox="1"/>
              <p:nvPr/>
            </p:nvSpPr>
            <p:spPr>
              <a:xfrm>
                <a:off x="4120659" y="2272468"/>
                <a:ext cx="4826000" cy="246221"/>
              </a:xfrm>
              <a:prstGeom prst="rect">
                <a:avLst/>
              </a:prstGeom>
              <a:noFill/>
            </p:spPr>
            <p:txBody>
              <a:bodyPr wrap="square" rtlCol="0">
                <a:spAutoFit/>
              </a:bodyPr>
              <a:lstStyle/>
              <a:p>
                <a:r>
                  <a:rPr lang="en-US" sz="1000" b="1" i="1" dirty="0" smtClean="0"/>
                  <a:t>Delegate part of his safety duties</a:t>
                </a:r>
                <a:endParaRPr lang="en-US" sz="1000" b="1" i="1" dirty="0"/>
              </a:p>
            </p:txBody>
          </p:sp>
          <p:sp>
            <p:nvSpPr>
              <p:cNvPr id="24" name="TextBox 23"/>
              <p:cNvSpPr txBox="1"/>
              <p:nvPr/>
            </p:nvSpPr>
            <p:spPr>
              <a:xfrm>
                <a:off x="5120665" y="2759545"/>
                <a:ext cx="3928533" cy="646331"/>
              </a:xfrm>
              <a:prstGeom prst="rect">
                <a:avLst/>
              </a:prstGeom>
              <a:noFill/>
            </p:spPr>
            <p:txBody>
              <a:bodyPr wrap="square" rtlCol="0">
                <a:spAutoFit/>
              </a:bodyPr>
              <a:lstStyle/>
              <a:p>
                <a:r>
                  <a:rPr lang="en-US" dirty="0" smtClean="0"/>
                  <a:t>Coordinate safety matters on the behalf of the project leader</a:t>
                </a:r>
                <a:endParaRPr lang="en-US" dirty="0"/>
              </a:p>
            </p:txBody>
          </p:sp>
        </p:grpSp>
        <p:sp>
          <p:nvSpPr>
            <p:cNvPr id="38" name="Up-Down Arrow 37"/>
            <p:cNvSpPr/>
            <p:nvPr/>
          </p:nvSpPr>
          <p:spPr>
            <a:xfrm>
              <a:off x="3844532" y="2186033"/>
              <a:ext cx="266007" cy="419089"/>
            </a:xfrm>
            <a:prstGeom prst="upDownArrow">
              <a:avLst/>
            </a:prstGeom>
            <a:gradFill>
              <a:gsLst>
                <a:gs pos="0">
                  <a:srgbClr val="FFC000"/>
                </a:gs>
                <a:gs pos="100000">
                  <a:schemeClr val="accent1">
                    <a:tint val="96000"/>
                    <a:shade val="80000"/>
                    <a:satMod val="105000"/>
                  </a:schemeClr>
                </a:gs>
                <a:gs pos="100000">
                  <a:schemeClr val="accent1">
                    <a:tint val="96000"/>
                    <a:shade val="59000"/>
                    <a:satMod val="120000"/>
                  </a:schemeClr>
                </a:gs>
                <a:gs pos="100000">
                  <a:schemeClr val="accent1">
                    <a:shade val="57000"/>
                    <a:satMod val="120000"/>
                  </a:schemeClr>
                </a:gs>
                <a:gs pos="100000">
                  <a:schemeClr val="accent1">
                    <a:shade val="56000"/>
                    <a:satMod val="145000"/>
                  </a:schemeClr>
                </a:gs>
                <a:gs pos="100000">
                  <a:schemeClr val="accent1">
                    <a:shade val="63000"/>
                    <a:satMod val="160000"/>
                  </a:schemeClr>
                </a:gs>
                <a:gs pos="100000">
                  <a:schemeClr val="accent1">
                    <a:tint val="99555"/>
                    <a:satMod val="15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12415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Status of the Launch Safety Agreement (LSA)</a:t>
            </a:r>
          </a:p>
        </p:txBody>
      </p:sp>
      <p:sp>
        <p:nvSpPr>
          <p:cNvPr id="3" name="Content Placeholder 2"/>
          <p:cNvSpPr>
            <a:spLocks noGrp="1"/>
          </p:cNvSpPr>
          <p:nvPr>
            <p:ph sz="quarter" idx="13"/>
          </p:nvPr>
        </p:nvSpPr>
        <p:spPr/>
        <p:txBody>
          <a:bodyPr/>
          <a:lstStyle/>
          <a:p>
            <a:r>
              <a:rPr lang="en-US" dirty="0" smtClean="0"/>
              <a:t>The Launch Safety Agreement initiate this structure</a:t>
            </a:r>
          </a:p>
          <a:p>
            <a:pPr lvl="1"/>
            <a:r>
              <a:rPr lang="en-US" dirty="0" smtClean="0"/>
              <a:t>First meeting held on the 19/09 : HSE transmitted the template and first safety matters are discussed</a:t>
            </a:r>
          </a:p>
          <a:p>
            <a:pPr lvl="1"/>
            <a:endParaRPr lang="en-US" dirty="0" smtClean="0"/>
          </a:p>
          <a:p>
            <a:pPr lvl="1"/>
            <a:r>
              <a:rPr lang="en-US" dirty="0" smtClean="0"/>
              <a:t>The Launch Safety Agreement should include the following information : </a:t>
            </a:r>
          </a:p>
          <a:p>
            <a:pPr lvl="2"/>
            <a:r>
              <a:rPr lang="en-US" dirty="0" smtClean="0"/>
              <a:t>A description of the project</a:t>
            </a:r>
          </a:p>
          <a:p>
            <a:pPr lvl="2"/>
            <a:r>
              <a:rPr lang="en-US" dirty="0" smtClean="0"/>
              <a:t>A preliminary list of hazard identified : </a:t>
            </a:r>
            <a:r>
              <a:rPr lang="en-US" u="sng" dirty="0" smtClean="0"/>
              <a:t>This list only include hazards that will be generated by the project once completed. (Worksite hazards should be mentioned but not detailed)</a:t>
            </a:r>
          </a:p>
          <a:p>
            <a:pPr lvl="2"/>
            <a:r>
              <a:rPr lang="en-US" b="1" dirty="0" smtClean="0">
                <a:solidFill>
                  <a:srgbClr val="00B050"/>
                </a:solidFill>
              </a:rPr>
              <a:t>Based on these information, HSE will provide a list of rules and regulation to be applied to the project.</a:t>
            </a:r>
            <a:endParaRPr lang="en-US" b="1" dirty="0">
              <a:solidFill>
                <a:srgbClr val="00B050"/>
              </a:solidFill>
            </a:endParaRPr>
          </a:p>
        </p:txBody>
      </p:sp>
      <p:sp>
        <p:nvSpPr>
          <p:cNvPr id="4" name="Date Placeholder 3"/>
          <p:cNvSpPr>
            <a:spLocks noGrp="1"/>
          </p:cNvSpPr>
          <p:nvPr>
            <p:ph type="dt" sz="half" idx="14"/>
          </p:nvPr>
        </p:nvSpPr>
        <p:spPr/>
        <p:txBody>
          <a:bodyPr/>
          <a:lstStyle/>
          <a:p>
            <a:pPr>
              <a:defRPr/>
            </a:pPr>
            <a:r>
              <a:rPr lang="en-US" smtClean="0"/>
              <a:t>23/09/2016</a:t>
            </a:r>
            <a:endParaRPr lang="en-US"/>
          </a:p>
        </p:txBody>
      </p:sp>
      <p:sp>
        <p:nvSpPr>
          <p:cNvPr id="5" name="Footer Placeholder 4"/>
          <p:cNvSpPr>
            <a:spLocks noGrp="1"/>
          </p:cNvSpPr>
          <p:nvPr>
            <p:ph type="ftr" sz="quarter" idx="15"/>
          </p:nvPr>
        </p:nvSpPr>
        <p:spPr/>
        <p:txBody>
          <a:bodyPr/>
          <a:lstStyle/>
          <a:p>
            <a:pPr>
              <a:defRPr/>
            </a:pPr>
            <a:r>
              <a:rPr lang="en-US" smtClean="0"/>
              <a:t>Erwan Harrouch EN-EA</a:t>
            </a:r>
            <a:endParaRPr lang="en-US"/>
          </a:p>
        </p:txBody>
      </p:sp>
      <p:sp>
        <p:nvSpPr>
          <p:cNvPr id="6" name="Slide Number Placeholder 5"/>
          <p:cNvSpPr>
            <a:spLocks noGrp="1"/>
          </p:cNvSpPr>
          <p:nvPr>
            <p:ph type="sldNum" sz="quarter" idx="16"/>
          </p:nvPr>
        </p:nvSpPr>
        <p:spPr/>
        <p:txBody>
          <a:bodyPr/>
          <a:lstStyle/>
          <a:p>
            <a:fld id="{53CB5B5E-136D-4D23-B6C4-661B5AF2115A}" type="slidenum">
              <a:rPr lang="en-US" altLang="en-US" smtClean="0"/>
              <a:pPr/>
              <a:t>4</a:t>
            </a:fld>
            <a:endParaRPr lang="en-US" altLang="en-US"/>
          </a:p>
        </p:txBody>
      </p:sp>
    </p:spTree>
    <p:extLst>
      <p:ext uri="{BB962C8B-B14F-4D97-AF65-F5344CB8AC3E}">
        <p14:creationId xmlns:p14="http://schemas.microsoft.com/office/powerpoint/2010/main" val="8518812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Status of the Launch Safety Agreement (LSA)</a:t>
            </a:r>
          </a:p>
        </p:txBody>
      </p:sp>
      <p:sp>
        <p:nvSpPr>
          <p:cNvPr id="3" name="Content Placeholder 2"/>
          <p:cNvSpPr>
            <a:spLocks noGrp="1"/>
          </p:cNvSpPr>
          <p:nvPr>
            <p:ph sz="quarter" idx="13"/>
          </p:nvPr>
        </p:nvSpPr>
        <p:spPr/>
        <p:txBody>
          <a:bodyPr/>
          <a:lstStyle/>
          <a:p>
            <a:r>
              <a:rPr lang="en-US" dirty="0" smtClean="0"/>
              <a:t>The Launch Safety Agreement initiate this structure</a:t>
            </a:r>
          </a:p>
          <a:p>
            <a:pPr lvl="1"/>
            <a:r>
              <a:rPr lang="en-US" dirty="0" smtClean="0"/>
              <a:t>Second meeting held on the 17/10 : The PSO transmitted back the LSA with a list of identified hazards.</a:t>
            </a:r>
            <a:endParaRPr lang="en-US" dirty="0"/>
          </a:p>
          <a:p>
            <a:r>
              <a:rPr lang="en-US" dirty="0" smtClean="0"/>
              <a:t>Next step :</a:t>
            </a:r>
          </a:p>
          <a:p>
            <a:pPr lvl="1"/>
            <a:r>
              <a:rPr lang="en-US" b="1" u="sng" dirty="0" smtClean="0"/>
              <a:t>The document is now in the hands of HSE : a panel of expert will meet and define all the rules and regulations applicable,</a:t>
            </a:r>
          </a:p>
          <a:p>
            <a:pPr lvl="1"/>
            <a:r>
              <a:rPr lang="en-US" dirty="0" smtClean="0"/>
              <a:t>The draft version transmitted is attached to the Indico of this meeting, please do not hesitate to send me any additional hazard that has not been identified or corrections to this list.</a:t>
            </a:r>
          </a:p>
        </p:txBody>
      </p:sp>
      <p:sp>
        <p:nvSpPr>
          <p:cNvPr id="4" name="Date Placeholder 3"/>
          <p:cNvSpPr>
            <a:spLocks noGrp="1"/>
          </p:cNvSpPr>
          <p:nvPr>
            <p:ph type="dt" sz="half" idx="14"/>
          </p:nvPr>
        </p:nvSpPr>
        <p:spPr/>
        <p:txBody>
          <a:bodyPr/>
          <a:lstStyle/>
          <a:p>
            <a:pPr>
              <a:defRPr/>
            </a:pPr>
            <a:r>
              <a:rPr lang="en-US" smtClean="0"/>
              <a:t>23/09/2016</a:t>
            </a:r>
            <a:endParaRPr lang="en-US"/>
          </a:p>
        </p:txBody>
      </p:sp>
      <p:sp>
        <p:nvSpPr>
          <p:cNvPr id="5" name="Footer Placeholder 4"/>
          <p:cNvSpPr>
            <a:spLocks noGrp="1"/>
          </p:cNvSpPr>
          <p:nvPr>
            <p:ph type="ftr" sz="quarter" idx="15"/>
          </p:nvPr>
        </p:nvSpPr>
        <p:spPr/>
        <p:txBody>
          <a:bodyPr/>
          <a:lstStyle/>
          <a:p>
            <a:pPr>
              <a:defRPr/>
            </a:pPr>
            <a:r>
              <a:rPr lang="en-US" smtClean="0"/>
              <a:t>Erwan Harrouch EN-EA</a:t>
            </a:r>
            <a:endParaRPr lang="en-US"/>
          </a:p>
        </p:txBody>
      </p:sp>
      <p:sp>
        <p:nvSpPr>
          <p:cNvPr id="6" name="Slide Number Placeholder 5"/>
          <p:cNvSpPr>
            <a:spLocks noGrp="1"/>
          </p:cNvSpPr>
          <p:nvPr>
            <p:ph type="sldNum" sz="quarter" idx="16"/>
          </p:nvPr>
        </p:nvSpPr>
        <p:spPr/>
        <p:txBody>
          <a:bodyPr/>
          <a:lstStyle/>
          <a:p>
            <a:fld id="{53CB5B5E-136D-4D23-B6C4-661B5AF2115A}" type="slidenum">
              <a:rPr lang="en-US" altLang="en-US" smtClean="0"/>
              <a:pPr/>
              <a:t>5</a:t>
            </a:fld>
            <a:endParaRPr lang="en-US" altLang="en-US"/>
          </a:p>
        </p:txBody>
      </p:sp>
    </p:spTree>
    <p:extLst>
      <p:ext uri="{BB962C8B-B14F-4D97-AF65-F5344CB8AC3E}">
        <p14:creationId xmlns:p14="http://schemas.microsoft.com/office/powerpoint/2010/main" val="525422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3" name="Picture 4"/>
          <p:cNvPicPr>
            <a:picLocks noGrp="1" noChangeAspect="1"/>
          </p:cNvPicPr>
          <p:nvPr>
            <p:ph sz="quarter" idx="13"/>
          </p:nvPr>
        </p:nvPicPr>
        <p:blipFill>
          <a:blip r:embed="rId2">
            <a:extLst>
              <a:ext uri="{28A0092B-C50C-407E-A947-70E740481C1C}">
                <a14:useLocalDpi xmlns:a14="http://schemas.microsoft.com/office/drawing/2010/main" val="0"/>
              </a:ext>
            </a:extLst>
          </a:blip>
          <a:srcRect l="2019" r="2019"/>
          <a:stretch>
            <a:fillRect/>
          </a:stretch>
        </p:blipFill>
        <p:spPr>
          <a:xfrm>
            <a:off x="457200" y="1246188"/>
            <a:ext cx="8226425" cy="5027612"/>
          </a:xfrm>
          <a:noFill/>
          <a:extLst>
            <a:ext uri="{909E8E84-426E-40DD-AFC4-6F175D3DCCD1}">
              <a14:hiddenFill xmlns:a14="http://schemas.microsoft.com/office/drawing/2010/main">
                <a:solidFill>
                  <a:srgbClr val="FFFFFF">
                    <a:alpha val="32156"/>
                  </a:srgbClr>
                </a:solidFill>
              </a14:hiddenFill>
            </a:ext>
          </a:extLst>
        </p:spPr>
      </p:pic>
      <p:sp>
        <p:nvSpPr>
          <p:cNvPr id="22529" name="Title 1"/>
          <p:cNvSpPr>
            <a:spLocks noGrp="1"/>
          </p:cNvSpPr>
          <p:nvPr>
            <p:ph type="title"/>
          </p:nvPr>
        </p:nvSpPr>
        <p:spPr>
          <a:xfrm>
            <a:off x="460375" y="3209925"/>
            <a:ext cx="8226425" cy="811213"/>
          </a:xfrm>
        </p:spPr>
        <p:txBody>
          <a:bodyPr/>
          <a:lstStyle/>
          <a:p>
            <a:pPr algn="ctr"/>
            <a:r>
              <a:rPr lang="en-US" altLang="en-US" dirty="0" smtClean="0">
                <a:solidFill>
                  <a:srgbClr val="FFFF00"/>
                </a:solidFill>
                <a:effectLst>
                  <a:outerShdw blurRad="38100" dist="38100" dir="2700000" algn="tl">
                    <a:srgbClr val="000000">
                      <a:alpha val="43137"/>
                    </a:srgbClr>
                  </a:outerShdw>
                </a:effectLst>
              </a:rPr>
              <a:t>THANKS FOR YOUR ATTENTION ! QUESTIONS ?</a:t>
            </a:r>
          </a:p>
        </p:txBody>
      </p:sp>
      <p:sp>
        <p:nvSpPr>
          <p:cNvPr id="4" name="Date Placeholder 3"/>
          <p:cNvSpPr>
            <a:spLocks noGrp="1"/>
          </p:cNvSpPr>
          <p:nvPr>
            <p:ph type="dt" sz="quarter" idx="14"/>
          </p:nvPr>
        </p:nvSpPr>
        <p:spPr/>
        <p:txBody>
          <a:bodyPr/>
          <a:lstStyle/>
          <a:p>
            <a:pPr>
              <a:defRPr/>
            </a:pPr>
            <a:r>
              <a:rPr lang="en-US" smtClean="0"/>
              <a:t>23/09/2016</a:t>
            </a:r>
            <a:endParaRPr lang="en-US"/>
          </a:p>
        </p:txBody>
      </p:sp>
      <p:sp>
        <p:nvSpPr>
          <p:cNvPr id="5" name="Footer Placeholder 4"/>
          <p:cNvSpPr>
            <a:spLocks noGrp="1"/>
          </p:cNvSpPr>
          <p:nvPr>
            <p:ph type="ftr" sz="quarter" idx="15"/>
          </p:nvPr>
        </p:nvSpPr>
        <p:spPr/>
        <p:txBody>
          <a:bodyPr/>
          <a:lstStyle/>
          <a:p>
            <a:pPr>
              <a:defRPr/>
            </a:pPr>
            <a:r>
              <a:rPr lang="en-US" smtClean="0"/>
              <a:t>Erwan Harrouch EN-EA</a:t>
            </a:r>
            <a:endParaRPr lang="en-US"/>
          </a:p>
        </p:txBody>
      </p:sp>
      <p:sp>
        <p:nvSpPr>
          <p:cNvPr id="22532" name="Slide Number Placeholder 5"/>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orbel" panose="020B0503020204020204" pitchFamily="34" charset="0"/>
                <a:ea typeface="MS PGothic" panose="020B0600070205080204" pitchFamily="34" charset="-128"/>
              </a:defRPr>
            </a:lvl1pPr>
            <a:lvl2pPr marL="742950" indent="-285750">
              <a:defRPr sz="2400">
                <a:solidFill>
                  <a:schemeClr val="tx1"/>
                </a:solidFill>
                <a:latin typeface="Corbel" panose="020B0503020204020204" pitchFamily="34" charset="0"/>
                <a:ea typeface="MS PGothic" panose="020B0600070205080204" pitchFamily="34" charset="-128"/>
              </a:defRPr>
            </a:lvl2pPr>
            <a:lvl3pPr marL="1143000" indent="-228600">
              <a:defRPr sz="2400">
                <a:solidFill>
                  <a:schemeClr val="tx1"/>
                </a:solidFill>
                <a:latin typeface="Corbel" panose="020B0503020204020204" pitchFamily="34" charset="0"/>
                <a:ea typeface="MS PGothic" panose="020B0600070205080204" pitchFamily="34" charset="-128"/>
              </a:defRPr>
            </a:lvl3pPr>
            <a:lvl4pPr marL="1600200" indent="-228600">
              <a:defRPr sz="2400">
                <a:solidFill>
                  <a:schemeClr val="tx1"/>
                </a:solidFill>
                <a:latin typeface="Corbel" panose="020B0503020204020204" pitchFamily="34" charset="0"/>
                <a:ea typeface="MS PGothic" panose="020B0600070205080204" pitchFamily="34" charset="-128"/>
              </a:defRPr>
            </a:lvl4pPr>
            <a:lvl5pPr marL="2057400" indent="-228600">
              <a:defRPr sz="2400">
                <a:solidFill>
                  <a:schemeClr val="tx1"/>
                </a:solidFill>
                <a:latin typeface="Corbel" panose="020B0503020204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9pPr>
          </a:lstStyle>
          <a:p>
            <a:fld id="{38450157-8D84-4E84-AEDA-8BAF0989B94D}" type="slidenum">
              <a:rPr lang="en-US" altLang="en-US" sz="900">
                <a:solidFill>
                  <a:srgbClr val="729FCF"/>
                </a:solidFill>
              </a:rPr>
              <a:pPr/>
              <a:t>6</a:t>
            </a:fld>
            <a:endParaRPr lang="en-US" altLang="en-US" sz="900">
              <a:solidFill>
                <a:srgbClr val="729FCF"/>
              </a:solidFill>
            </a:endParaRPr>
          </a:p>
        </p:txBody>
      </p:sp>
      <p:pic>
        <p:nvPicPr>
          <p:cNvPr id="8" name="Picture 7"/>
          <p:cNvPicPr>
            <a:picLocks noChangeAspect="1"/>
          </p:cNvPicPr>
          <p:nvPr/>
        </p:nvPicPr>
        <p:blipFill>
          <a:blip r:embed="rId3"/>
          <a:stretch>
            <a:fillRect/>
          </a:stretch>
        </p:blipFill>
        <p:spPr>
          <a:xfrm>
            <a:off x="7742238" y="5452910"/>
            <a:ext cx="1187450" cy="631333"/>
          </a:xfrm>
          <a:prstGeom prst="rect">
            <a:avLst/>
          </a:prstGeom>
        </p:spPr>
      </p:pic>
      <p:sp>
        <p:nvSpPr>
          <p:cNvPr id="9" name="TextBox 8"/>
          <p:cNvSpPr txBox="1"/>
          <p:nvPr/>
        </p:nvSpPr>
        <p:spPr>
          <a:xfrm>
            <a:off x="7518242" y="6030577"/>
            <a:ext cx="2576830" cy="230832"/>
          </a:xfrm>
          <a:prstGeom prst="rect">
            <a:avLst/>
          </a:prstGeom>
          <a:noFill/>
        </p:spPr>
        <p:txBody>
          <a:bodyPr wrap="square" rtlCol="0">
            <a:spAutoFit/>
          </a:bodyPr>
          <a:lstStyle>
            <a:defPPr>
              <a:defRPr lang="en-US"/>
            </a:defPPr>
            <a:lvl1pPr>
              <a:defRPr sz="2800">
                <a:ln w="0"/>
                <a:effectLst>
                  <a:outerShdw blurRad="38100" dist="19050" dir="2700000" algn="tl" rotWithShape="0">
                    <a:schemeClr val="dk1">
                      <a:alpha val="40000"/>
                    </a:schemeClr>
                  </a:outerShdw>
                </a:effectLst>
                <a:latin typeface="Copperplate Gothic Bold" panose="020E0705020206020404" pitchFamily="34" charset="0"/>
              </a:defRPr>
            </a:lvl1pPr>
          </a:lstStyle>
          <a:p>
            <a:r>
              <a:rPr lang="en-US" sz="900" dirty="0" smtClean="0"/>
              <a:t>East Area </a:t>
            </a:r>
            <a:r>
              <a:rPr lang="en-US" sz="900" dirty="0" smtClean="0"/>
              <a:t>Renovation</a:t>
            </a:r>
            <a:endParaRPr lang="en-US" sz="9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N Department template" id="{5ECFE7AF-D9A1-4298-8928-D1955F309E82}" vid="{1273F9BD-111A-445A-9BB1-83C187A986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6693</TotalTime>
  <Words>349</Words>
  <Application>Microsoft Office PowerPoint</Application>
  <PresentationFormat>On-screen Show (4:3)</PresentationFormat>
  <Paragraphs>56</Paragraphs>
  <Slides>6</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vt:i4>
      </vt:variant>
    </vt:vector>
  </HeadingPairs>
  <TitlesOfParts>
    <vt:vector size="15" baseType="lpstr">
      <vt:lpstr>MS PGothic</vt:lpstr>
      <vt:lpstr>MS PGothic</vt:lpstr>
      <vt:lpstr>Arial</vt:lpstr>
      <vt:lpstr>Calibri</vt:lpstr>
      <vt:lpstr>Copperplate Gothic Bold</vt:lpstr>
      <vt:lpstr>Corbel</vt:lpstr>
      <vt:lpstr>Ubuntu</vt:lpstr>
      <vt:lpstr>Ubuntu Light</vt:lpstr>
      <vt:lpstr>CERN_ENdept_Presentation_ArialFont copy</vt:lpstr>
      <vt:lpstr>Project Safety “Issues”</vt:lpstr>
      <vt:lpstr>Presentation outline</vt:lpstr>
      <vt:lpstr>How safety is managed in the project </vt:lpstr>
      <vt:lpstr>Status of the Launch Safety Agreement (LSA)</vt:lpstr>
      <vt:lpstr>Status of the Launch Safety Agreement (LSA)</vt:lpstr>
      <vt:lpstr>THANKS FOR YOUR ATTENTION ! QUESTIONS ?</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 Department Template</dc:title>
  <dc:creator>Roberto Losito</dc:creator>
  <cp:lastModifiedBy>Erwan Harrouch</cp:lastModifiedBy>
  <cp:revision>197</cp:revision>
  <cp:lastPrinted>2016-07-21T06:28:29Z</cp:lastPrinted>
  <dcterms:created xsi:type="dcterms:W3CDTF">2016-04-11T07:30:05Z</dcterms:created>
  <dcterms:modified xsi:type="dcterms:W3CDTF">2016-10-21T09:03:14Z</dcterms:modified>
</cp:coreProperties>
</file>