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103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951C8F-877B-47C6-9AC1-8E9AD8D0054C}" type="datetimeFigureOut">
              <a:rPr lang="en-GB" smtClean="0"/>
              <a:t>19/10/2016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230B6C-4FB9-41DF-8AB0-2FF70A0937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527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40F3F-DD55-4563-BF39-25B35CC607F7}" type="datetime1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87CE7-ED1D-4701-AED6-14FEC8D261CF}" type="datetime1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2D47C-9D9C-42CB-9AF5-B663438DBC77}" type="datetime1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5962F-8D0E-44C7-BD27-9E1518968C62}" type="datetime1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6D77A-9049-4284-BF0A-E627C07EC433}" type="datetime1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58CC-DF33-4932-AB73-2E55FFA78432}" type="datetime1">
              <a:rPr lang="en-US" smtClean="0"/>
              <a:t>10/19/2016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5FDFB-BEED-44A1-9CB7-8EB5DBEDE148}" type="datetime1">
              <a:rPr lang="en-US" smtClean="0"/>
              <a:t>10/19/2016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5043C-23FF-4660-A05E-4A5A9B1BA455}" type="datetime1">
              <a:rPr lang="en-US" smtClean="0"/>
              <a:t>10/19/2016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33B3-4E32-40F1-A278-D47619B293E6}" type="datetime1">
              <a:rPr lang="en-US" smtClean="0"/>
              <a:t>10/19/2016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015C5-DAF6-419A-9D7A-F55240106A58}" type="datetime1">
              <a:rPr lang="en-US" smtClean="0"/>
              <a:t>10/19/2016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860D0-0A70-4DEB-938C-36EBDF4B8C94}" type="datetime1">
              <a:rPr lang="en-US" smtClean="0"/>
              <a:t>10/19/2016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5E2629B-92AF-4454-876A-5CB4F8DE4694}" type="datetime1">
              <a:rPr lang="en-US" smtClean="0"/>
              <a:t>10/19/2016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000" dirty="0" smtClean="0"/>
              <a:t>CMS groups </a:t>
            </a:r>
            <a:r>
              <a:rPr lang="en-GB" sz="6000" b="1" dirty="0" smtClean="0"/>
              <a:t>interest</a:t>
            </a:r>
            <a:r>
              <a:rPr lang="en-GB" sz="6000" dirty="0" smtClean="0"/>
              <a:t>/contribution to test system(s)</a:t>
            </a:r>
            <a:endParaRPr lang="en-GB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774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systems for/by CMS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Several groups interested but not yet clear what commitments can be made for what when (CMS phase 1 upgrade on-going):</a:t>
            </a:r>
          </a:p>
          <a:p>
            <a:pPr lvl="1"/>
            <a:r>
              <a:rPr lang="en-GB" dirty="0" smtClean="0"/>
              <a:t>RD53A functional/radiation tests: INFN ?</a:t>
            </a:r>
          </a:p>
          <a:p>
            <a:pPr lvl="1"/>
            <a:r>
              <a:rPr lang="en-GB" dirty="0" smtClean="0"/>
              <a:t>RD53A readout system for sensor test and test beams: ?</a:t>
            </a:r>
          </a:p>
          <a:p>
            <a:pPr lvl="1"/>
            <a:r>
              <a:rPr lang="en-GB" dirty="0" smtClean="0"/>
              <a:t>Future versions of RD53A &amp; CMS final chip: ?</a:t>
            </a:r>
          </a:p>
          <a:p>
            <a:pPr lvl="2"/>
            <a:r>
              <a:rPr lang="en-GB" dirty="0" smtClean="0"/>
              <a:t>Chip test systems</a:t>
            </a:r>
          </a:p>
          <a:p>
            <a:pPr lvl="2"/>
            <a:r>
              <a:rPr lang="en-GB" dirty="0" smtClean="0"/>
              <a:t>Test beam systems</a:t>
            </a:r>
          </a:p>
          <a:p>
            <a:pPr lvl="2"/>
            <a:r>
              <a:rPr lang="en-GB" dirty="0" smtClean="0"/>
              <a:t>Final DAQ integration using same system as CMS outer tracker</a:t>
            </a:r>
            <a:br>
              <a:rPr lang="en-GB" dirty="0" smtClean="0"/>
            </a:br>
            <a:r>
              <a:rPr lang="en-GB" dirty="0" smtClean="0"/>
              <a:t>Not clear when we want to have common DAQ system with OT. </a:t>
            </a:r>
          </a:p>
          <a:p>
            <a:r>
              <a:rPr lang="en-GB" dirty="0" smtClean="0"/>
              <a:t>Many CMS groups will need to use such test system(s)</a:t>
            </a:r>
          </a:p>
          <a:p>
            <a:pPr lvl="1"/>
            <a:r>
              <a:rPr lang="en-GB" dirty="0" smtClean="0"/>
              <a:t>Buying test board(s), documentation, soft/firm-ware, support</a:t>
            </a:r>
          </a:p>
          <a:p>
            <a:pPr lvl="1"/>
            <a:r>
              <a:rPr lang="en-GB" dirty="0" smtClean="0"/>
              <a:t>Otherwise many will be tempted to make their own small systems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029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CMS groups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Test system “contributors”: Hardware/Firmware/Software</a:t>
            </a:r>
          </a:p>
          <a:p>
            <a:pPr lvl="1"/>
            <a:r>
              <a:rPr lang="en-GB" dirty="0" smtClean="0"/>
              <a:t>INFN </a:t>
            </a:r>
            <a:r>
              <a:rPr lang="en-GB" dirty="0"/>
              <a:t>(Lino Demaria): INFN to determine what groups (e.g. Torino, Pisa) can contribute to test systems and chip testing.</a:t>
            </a:r>
          </a:p>
          <a:p>
            <a:pPr lvl="1"/>
            <a:r>
              <a:rPr lang="en-GB" dirty="0"/>
              <a:t>Kansas (Andrew Ivanov): Interested in developing test board.</a:t>
            </a:r>
          </a:p>
          <a:p>
            <a:pPr lvl="1"/>
            <a:r>
              <a:rPr lang="en-GB" dirty="0" smtClean="0"/>
              <a:t>Ohio </a:t>
            </a:r>
            <a:r>
              <a:rPr lang="en-GB" dirty="0"/>
              <a:t>state university </a:t>
            </a:r>
            <a:r>
              <a:rPr lang="en-GB" dirty="0" smtClean="0"/>
              <a:t>(Christopher </a:t>
            </a:r>
            <a:r>
              <a:rPr lang="en-GB" dirty="0"/>
              <a:t>Hill): To determine what a possible contribution can be.</a:t>
            </a:r>
          </a:p>
          <a:p>
            <a:r>
              <a:rPr lang="en-GB" dirty="0" smtClean="0"/>
              <a:t>Test system “users”: Software contributors</a:t>
            </a:r>
          </a:p>
          <a:p>
            <a:pPr lvl="1"/>
            <a:r>
              <a:rPr lang="en-GB" dirty="0" smtClean="0"/>
              <a:t>FNL </a:t>
            </a:r>
            <a:r>
              <a:rPr lang="en-GB" dirty="0"/>
              <a:t>(Corrine Mills): </a:t>
            </a:r>
            <a:r>
              <a:rPr lang="en-GB" dirty="0" smtClean="0"/>
              <a:t>RD53 </a:t>
            </a:r>
            <a:r>
              <a:rPr lang="en-GB" dirty="0"/>
              <a:t>chip testing.</a:t>
            </a:r>
          </a:p>
          <a:p>
            <a:pPr lvl="1"/>
            <a:r>
              <a:rPr lang="en-GB" dirty="0"/>
              <a:t>CERN (Stefano Mersi, Stella Orfanelli): </a:t>
            </a:r>
            <a:r>
              <a:rPr lang="en-GB" dirty="0" smtClean="0"/>
              <a:t>RD53 </a:t>
            </a:r>
            <a:r>
              <a:rPr lang="en-GB" dirty="0"/>
              <a:t>chip testing.</a:t>
            </a:r>
          </a:p>
          <a:p>
            <a:pPr lvl="1"/>
            <a:r>
              <a:rPr lang="en-GB" dirty="0"/>
              <a:t>ETH </a:t>
            </a:r>
            <a:r>
              <a:rPr lang="en-GB" dirty="0" smtClean="0"/>
              <a:t>(Malte </a:t>
            </a:r>
            <a:r>
              <a:rPr lang="en-GB" dirty="0"/>
              <a:t>Backhaus): </a:t>
            </a:r>
            <a:r>
              <a:rPr lang="en-GB" dirty="0" smtClean="0"/>
              <a:t>RD53 chip testing</a:t>
            </a:r>
          </a:p>
          <a:p>
            <a:pPr lvl="1"/>
            <a:r>
              <a:rPr lang="en-GB" dirty="0" smtClean="0"/>
              <a:t>Plus many others (all groups in CMS phase 2 pixels):</a:t>
            </a:r>
          </a:p>
          <a:p>
            <a:pPr lvl="2"/>
            <a:r>
              <a:rPr lang="en-GB" dirty="0" smtClean="0"/>
              <a:t>Cornell, Hamburg, Seville, Aragon, IFCA, PSI, 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73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2355</TotalTime>
  <Words>201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Cambria</vt:lpstr>
      <vt:lpstr>Adjacency</vt:lpstr>
      <vt:lpstr>CMS groups interest/contribution to test system(s)</vt:lpstr>
      <vt:lpstr>Test systems for/by CMS</vt:lpstr>
      <vt:lpstr>CMS groups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Content of MOU and getting to MOU</dc:title>
  <dc:creator>Jorgen Christiansen</dc:creator>
  <cp:lastModifiedBy>Jorgen Christiansen</cp:lastModifiedBy>
  <cp:revision>130</cp:revision>
  <cp:lastPrinted>2013-09-30T15:57:50Z</cp:lastPrinted>
  <dcterms:created xsi:type="dcterms:W3CDTF">2006-08-16T00:00:00Z</dcterms:created>
  <dcterms:modified xsi:type="dcterms:W3CDTF">2016-10-19T15:43:01Z</dcterms:modified>
</cp:coreProperties>
</file>